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3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autoCompressPictures="0">
  <p:sldMasterIdLst>
    <p:sldMasterId id="2147483678" r:id="rId1"/>
    <p:sldMasterId id="2147483679" r:id="rId2"/>
    <p:sldMasterId id="2147483691" r:id="rId3"/>
    <p:sldMasterId id="2147483721" r:id="rId4"/>
  </p:sldMasterIdLst>
  <p:notesMasterIdLst>
    <p:notesMasterId r:id="rId27"/>
  </p:notesMasterIdLst>
  <p:sldIdLst>
    <p:sldId id="571" r:id="rId5"/>
    <p:sldId id="572" r:id="rId6"/>
    <p:sldId id="575" r:id="rId7"/>
    <p:sldId id="574" r:id="rId8"/>
    <p:sldId id="576" r:id="rId9"/>
    <p:sldId id="577" r:id="rId10"/>
    <p:sldId id="259" r:id="rId11"/>
    <p:sldId id="578" r:id="rId12"/>
    <p:sldId id="583" r:id="rId13"/>
    <p:sldId id="579" r:id="rId14"/>
    <p:sldId id="580" r:id="rId15"/>
    <p:sldId id="581" r:id="rId16"/>
    <p:sldId id="582" r:id="rId17"/>
    <p:sldId id="263" r:id="rId18"/>
    <p:sldId id="264" r:id="rId19"/>
    <p:sldId id="270" r:id="rId20"/>
    <p:sldId id="586" r:id="rId21"/>
    <p:sldId id="588" r:id="rId22"/>
    <p:sldId id="587" r:id="rId23"/>
    <p:sldId id="584" r:id="rId24"/>
    <p:sldId id="585" r:id="rId25"/>
    <p:sldId id="342" r:id="rId26"/>
  </p:sldIdLst>
  <p:sldSz cx="9144000" cy="5143500" type="screen16x9"/>
  <p:notesSz cx="6858000" cy="9144000"/>
  <p:embeddedFontLst>
    <p:embeddedFont>
      <p:font typeface="Albert Sans" pitchFamily="2" charset="0"/>
      <p:regular r:id="rId28"/>
      <p:bold r:id="rId29"/>
      <p:italic r:id="rId30"/>
      <p:boldItalic r:id="rId31"/>
    </p:embeddedFont>
    <p:embeddedFont>
      <p:font typeface="Albert Sans Light" pitchFamily="2" charset="0"/>
      <p:regular r:id="rId32"/>
      <p:italic r:id="rId33"/>
    </p:embeddedFont>
    <p:embeddedFont>
      <p:font typeface="Bebas Neue" panose="020B0606020202050201" pitchFamily="34" charset="0"/>
      <p:regular r:id="rId34"/>
    </p:embeddedFont>
    <p:embeddedFont>
      <p:font typeface="Cabin" panose="020B0604020202020204" charset="0"/>
      <p:regular r:id="rId35"/>
      <p:bold r:id="rId36"/>
      <p:italic r:id="rId37"/>
      <p:boldItalic r:id="rId38"/>
    </p:embeddedFont>
    <p:embeddedFont>
      <p:font typeface="DM Sans" pitchFamily="2" charset="0"/>
      <p:regular r:id="rId39"/>
      <p:bold r:id="rId40"/>
      <p:italic r:id="rId41"/>
      <p:boldItalic r:id="rId42"/>
    </p:embeddedFont>
    <p:embeddedFont>
      <p:font typeface="Fira Sans" panose="020B0503050000020004" pitchFamily="34" charset="0"/>
      <p:regular r:id="rId43"/>
      <p:bold r:id="rId44"/>
      <p:italic r:id="rId45"/>
      <p:boldItalic r:id="rId46"/>
    </p:embeddedFont>
    <p:embeddedFont>
      <p:font typeface="Fira Sans Extra Condensed" panose="020B0503050000020004" pitchFamily="34" charset="0"/>
      <p:regular r:id="rId47"/>
      <p:bold r:id="rId48"/>
    </p:embeddedFont>
    <p:embeddedFont>
      <p:font typeface="Nunito" pitchFamily="2" charset="0"/>
      <p:regular r:id="rId49"/>
      <p:bold r:id="rId50"/>
      <p:italic r:id="rId51"/>
      <p:boldItalic r:id="rId52"/>
    </p:embeddedFont>
    <p:embeddedFont>
      <p:font typeface="Nunito Light" pitchFamily="2" charset="0"/>
      <p:regular r:id="rId53"/>
      <p:italic r:id="rId54"/>
    </p:embeddedFont>
    <p:embeddedFont>
      <p:font typeface="PT Sans" panose="020B0503020203020204" pitchFamily="34" charset="0"/>
      <p:regular r:id="rId55"/>
      <p:bold r:id="rId56"/>
      <p:italic r:id="rId57"/>
      <p:boldItalic r:id="rId58"/>
    </p:embeddedFont>
    <p:embeddedFont>
      <p:font typeface="Righteous" panose="020B0604020202020204" charset="0"/>
      <p:regular r:id="rId59"/>
    </p:embeddedFont>
    <p:embeddedFont>
      <p:font typeface="Roboto" panose="02000000000000000000" pitchFamily="2" charset="0"/>
      <p:regular r:id="rId60"/>
      <p:bold r:id="rId61"/>
      <p:italic r:id="rId62"/>
      <p:boldItalic r:id="rId63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9EDDB"/>
    <a:srgbClr val="EACEF6"/>
    <a:srgbClr val="C9E0F9"/>
    <a:srgbClr val="FFFFFF"/>
    <a:srgbClr val="B3E3C1"/>
    <a:srgbClr val="99002A"/>
    <a:srgbClr val="474749"/>
    <a:srgbClr val="D2BD94"/>
    <a:srgbClr val="A8874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F1615B8-0271-493C-B54C-154D34617F4A}">
  <a:tblStyle styleId="{5F1615B8-0271-493C-B54C-154D34617F4A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2" d="100"/>
          <a:sy n="102" d="100"/>
        </p:scale>
        <p:origin x="826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font" Target="fonts/font12.fntdata"/><Relationship Id="rId21" Type="http://schemas.openxmlformats.org/officeDocument/2006/relationships/slide" Target="slides/slide17.xml"/><Relationship Id="rId34" Type="http://schemas.openxmlformats.org/officeDocument/2006/relationships/font" Target="fonts/font7.fntdata"/><Relationship Id="rId42" Type="http://schemas.openxmlformats.org/officeDocument/2006/relationships/font" Target="fonts/font15.fntdata"/><Relationship Id="rId47" Type="http://schemas.openxmlformats.org/officeDocument/2006/relationships/font" Target="fonts/font20.fntdata"/><Relationship Id="rId50" Type="http://schemas.openxmlformats.org/officeDocument/2006/relationships/font" Target="fonts/font23.fntdata"/><Relationship Id="rId55" Type="http://schemas.openxmlformats.org/officeDocument/2006/relationships/font" Target="fonts/font28.fntdata"/><Relationship Id="rId63" Type="http://schemas.openxmlformats.org/officeDocument/2006/relationships/font" Target="fonts/font36.fntdata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font" Target="fonts/font2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font" Target="fonts/font5.fntdata"/><Relationship Id="rId37" Type="http://schemas.openxmlformats.org/officeDocument/2006/relationships/font" Target="fonts/font10.fntdata"/><Relationship Id="rId40" Type="http://schemas.openxmlformats.org/officeDocument/2006/relationships/font" Target="fonts/font13.fntdata"/><Relationship Id="rId45" Type="http://schemas.openxmlformats.org/officeDocument/2006/relationships/font" Target="fonts/font18.fntdata"/><Relationship Id="rId53" Type="http://schemas.openxmlformats.org/officeDocument/2006/relationships/font" Target="fonts/font26.fntdata"/><Relationship Id="rId58" Type="http://schemas.openxmlformats.org/officeDocument/2006/relationships/font" Target="fonts/font31.fntdata"/><Relationship Id="rId66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49" Type="http://schemas.openxmlformats.org/officeDocument/2006/relationships/font" Target="fonts/font22.fntdata"/><Relationship Id="rId57" Type="http://schemas.openxmlformats.org/officeDocument/2006/relationships/font" Target="fonts/font30.fntdata"/><Relationship Id="rId61" Type="http://schemas.openxmlformats.org/officeDocument/2006/relationships/font" Target="fonts/font34.fntdata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font" Target="fonts/font4.fntdata"/><Relationship Id="rId44" Type="http://schemas.openxmlformats.org/officeDocument/2006/relationships/font" Target="fonts/font17.fntdata"/><Relationship Id="rId52" Type="http://schemas.openxmlformats.org/officeDocument/2006/relationships/font" Target="fonts/font25.fntdata"/><Relationship Id="rId60" Type="http://schemas.openxmlformats.org/officeDocument/2006/relationships/font" Target="fonts/font33.fntdata"/><Relationship Id="rId65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font" Target="fonts/font16.fntdata"/><Relationship Id="rId48" Type="http://schemas.openxmlformats.org/officeDocument/2006/relationships/font" Target="fonts/font21.fntdata"/><Relationship Id="rId56" Type="http://schemas.openxmlformats.org/officeDocument/2006/relationships/font" Target="fonts/font29.fntdata"/><Relationship Id="rId64" Type="http://schemas.openxmlformats.org/officeDocument/2006/relationships/presProps" Target="presProps.xml"/><Relationship Id="rId8" Type="http://schemas.openxmlformats.org/officeDocument/2006/relationships/slide" Target="slides/slide4.xml"/><Relationship Id="rId51" Type="http://schemas.openxmlformats.org/officeDocument/2006/relationships/font" Target="fonts/font24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font" Target="fonts/font6.fntdata"/><Relationship Id="rId38" Type="http://schemas.openxmlformats.org/officeDocument/2006/relationships/font" Target="fonts/font11.fntdata"/><Relationship Id="rId46" Type="http://schemas.openxmlformats.org/officeDocument/2006/relationships/font" Target="fonts/font19.fntdata"/><Relationship Id="rId59" Type="http://schemas.openxmlformats.org/officeDocument/2006/relationships/font" Target="fonts/font32.fntdata"/><Relationship Id="rId67" Type="http://schemas.openxmlformats.org/officeDocument/2006/relationships/tableStyles" Target="tableStyles.xml"/><Relationship Id="rId20" Type="http://schemas.openxmlformats.org/officeDocument/2006/relationships/slide" Target="slides/slide16.xml"/><Relationship Id="rId41" Type="http://schemas.openxmlformats.org/officeDocument/2006/relationships/font" Target="fonts/font14.fntdata"/><Relationship Id="rId54" Type="http://schemas.openxmlformats.org/officeDocument/2006/relationships/font" Target="fonts/font27.fntdata"/><Relationship Id="rId62" Type="http://schemas.openxmlformats.org/officeDocument/2006/relationships/font" Target="fonts/font35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4" name="Google Shape;14594;g22d2c717dd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95" name="Google Shape;14595;g22d2c717dd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Google Shape;1136;g956160e29b_0_2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7" name="Google Shape;1137;g956160e29b_0_2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9c78920378_0_41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9c78920378_0_41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3070409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9c78920378_0_41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9c78920378_0_41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g96c5e74a8e_0_16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7" name="Google Shape;1907;g96c5e74a8e_0_16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4"/>
        </a:solidFill>
        <a:effectLst/>
      </p:bgPr>
    </p:bg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12_1">
    <p:spTree>
      <p:nvGrpSpPr>
        <p:cNvPr id="1" name="Shape 1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9" name="Google Shape;1299;p24"/>
          <p:cNvGrpSpPr/>
          <p:nvPr/>
        </p:nvGrpSpPr>
        <p:grpSpPr>
          <a:xfrm>
            <a:off x="97950" y="97968"/>
            <a:ext cx="8948332" cy="4947294"/>
            <a:chOff x="172443" y="207221"/>
            <a:chExt cx="8772874" cy="4728823"/>
          </a:xfrm>
        </p:grpSpPr>
        <p:grpSp>
          <p:nvGrpSpPr>
            <p:cNvPr id="1300" name="Google Shape;1300;p24"/>
            <p:cNvGrpSpPr/>
            <p:nvPr/>
          </p:nvGrpSpPr>
          <p:grpSpPr>
            <a:xfrm>
              <a:off x="172444" y="208236"/>
              <a:ext cx="420824" cy="418740"/>
              <a:chOff x="172444" y="208236"/>
              <a:chExt cx="420824" cy="418740"/>
            </a:xfrm>
          </p:grpSpPr>
          <p:sp>
            <p:nvSpPr>
              <p:cNvPr id="1301" name="Google Shape;1301;p24"/>
              <p:cNvSpPr/>
              <p:nvPr/>
            </p:nvSpPr>
            <p:spPr>
              <a:xfrm>
                <a:off x="323117" y="356597"/>
                <a:ext cx="218616" cy="220924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56" fill="none" extrusionOk="0">
                    <a:moveTo>
                      <a:pt x="0" y="955"/>
                    </a:moveTo>
                    <a:lnTo>
                      <a:pt x="946" y="955"/>
                    </a:lnTo>
                    <a:lnTo>
                      <a:pt x="946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24"/>
              <p:cNvSpPr/>
              <p:nvPr/>
            </p:nvSpPr>
            <p:spPr>
              <a:xfrm>
                <a:off x="226058" y="261849"/>
                <a:ext cx="97291" cy="94979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11" fill="none" extrusionOk="0">
                    <a:moveTo>
                      <a:pt x="1" y="411"/>
                    </a:moveTo>
                    <a:lnTo>
                      <a:pt x="420" y="411"/>
                    </a:lnTo>
                    <a:lnTo>
                      <a:pt x="420" y="1"/>
                    </a:lnTo>
                    <a:lnTo>
                      <a:pt x="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24"/>
              <p:cNvSpPr/>
              <p:nvPr/>
            </p:nvSpPr>
            <p:spPr>
              <a:xfrm>
                <a:off x="436353" y="472143"/>
                <a:ext cx="53845" cy="5176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1" y="224"/>
                    </a:moveTo>
                    <a:lnTo>
                      <a:pt x="233" y="224"/>
                    </a:lnTo>
                    <a:lnTo>
                      <a:pt x="233" y="0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24"/>
              <p:cNvSpPr/>
              <p:nvPr/>
            </p:nvSpPr>
            <p:spPr>
              <a:xfrm>
                <a:off x="172444" y="208236"/>
                <a:ext cx="420824" cy="41874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12" fill="none" extrusionOk="0">
                    <a:moveTo>
                      <a:pt x="1803" y="349"/>
                    </a:moveTo>
                    <a:lnTo>
                      <a:pt x="1268" y="349"/>
                    </a:lnTo>
                    <a:lnTo>
                      <a:pt x="1268" y="893"/>
                    </a:lnTo>
                    <a:lnTo>
                      <a:pt x="1821" y="893"/>
                    </a:lnTo>
                    <a:lnTo>
                      <a:pt x="1821" y="1"/>
                    </a:lnTo>
                    <a:lnTo>
                      <a:pt x="920" y="1"/>
                    </a:lnTo>
                    <a:lnTo>
                      <a:pt x="920" y="919"/>
                    </a:lnTo>
                    <a:lnTo>
                      <a:pt x="1" y="919"/>
                    </a:lnTo>
                    <a:lnTo>
                      <a:pt x="1" y="1812"/>
                    </a:lnTo>
                    <a:lnTo>
                      <a:pt x="349" y="1812"/>
                    </a:lnTo>
                    <a:lnTo>
                      <a:pt x="893" y="1812"/>
                    </a:lnTo>
                    <a:lnTo>
                      <a:pt x="893" y="1267"/>
                    </a:lnTo>
                    <a:lnTo>
                      <a:pt x="349" y="1267"/>
                    </a:lnTo>
                    <a:lnTo>
                      <a:pt x="349" y="180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05" name="Google Shape;1305;p24"/>
            <p:cNvGrpSpPr/>
            <p:nvPr/>
          </p:nvGrpSpPr>
          <p:grpSpPr>
            <a:xfrm>
              <a:off x="8524494" y="207221"/>
              <a:ext cx="420823" cy="420769"/>
              <a:chOff x="8524494" y="207221"/>
              <a:chExt cx="420823" cy="420769"/>
            </a:xfrm>
          </p:grpSpPr>
          <p:sp>
            <p:nvSpPr>
              <p:cNvPr id="1306" name="Google Shape;1306;p24"/>
              <p:cNvSpPr/>
              <p:nvPr/>
            </p:nvSpPr>
            <p:spPr>
              <a:xfrm>
                <a:off x="8574194" y="356301"/>
                <a:ext cx="222024" cy="22199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56" fill="none" extrusionOk="0">
                    <a:moveTo>
                      <a:pt x="955" y="955"/>
                    </a:moveTo>
                    <a:lnTo>
                      <a:pt x="1" y="955"/>
                    </a:lnTo>
                    <a:lnTo>
                      <a:pt x="1" y="1"/>
                    </a:lnTo>
                    <a:lnTo>
                      <a:pt x="955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24"/>
              <p:cNvSpPr/>
              <p:nvPr/>
            </p:nvSpPr>
            <p:spPr>
              <a:xfrm>
                <a:off x="8795985" y="261094"/>
                <a:ext cx="95452" cy="9543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1" fill="none" extrusionOk="0">
                    <a:moveTo>
                      <a:pt x="411" y="411"/>
                    </a:moveTo>
                    <a:lnTo>
                      <a:pt x="0" y="411"/>
                    </a:lnTo>
                    <a:lnTo>
                      <a:pt x="0" y="1"/>
                    </a:lnTo>
                    <a:lnTo>
                      <a:pt x="41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24"/>
              <p:cNvSpPr/>
              <p:nvPr/>
            </p:nvSpPr>
            <p:spPr>
              <a:xfrm>
                <a:off x="8625984" y="472408"/>
                <a:ext cx="54113" cy="5201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233" y="224"/>
                    </a:moveTo>
                    <a:lnTo>
                      <a:pt x="1" y="224"/>
                    </a:lnTo>
                    <a:lnTo>
                      <a:pt x="1" y="0"/>
                    </a:lnTo>
                    <a:lnTo>
                      <a:pt x="233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24"/>
              <p:cNvSpPr/>
              <p:nvPr/>
            </p:nvSpPr>
            <p:spPr>
              <a:xfrm>
                <a:off x="8524494" y="207221"/>
                <a:ext cx="420823" cy="420769"/>
              </a:xfrm>
              <a:custGeom>
                <a:avLst/>
                <a:gdLst/>
                <a:ahLst/>
                <a:cxnLst/>
                <a:rect l="l" t="t" r="r" b="b"/>
                <a:pathLst>
                  <a:path w="1812" h="1812" fill="none" extrusionOk="0">
                    <a:moveTo>
                      <a:pt x="1464" y="1803"/>
                    </a:moveTo>
                    <a:lnTo>
                      <a:pt x="1464" y="1267"/>
                    </a:lnTo>
                    <a:lnTo>
                      <a:pt x="920" y="1267"/>
                    </a:lnTo>
                    <a:lnTo>
                      <a:pt x="920" y="1812"/>
                    </a:lnTo>
                    <a:lnTo>
                      <a:pt x="1812" y="1812"/>
                    </a:lnTo>
                    <a:lnTo>
                      <a:pt x="1812" y="919"/>
                    </a:lnTo>
                    <a:lnTo>
                      <a:pt x="893" y="919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893"/>
                    </a:lnTo>
                    <a:lnTo>
                      <a:pt x="545" y="893"/>
                    </a:lnTo>
                    <a:lnTo>
                      <a:pt x="545" y="349"/>
                    </a:lnTo>
                    <a:lnTo>
                      <a:pt x="1" y="34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10" name="Google Shape;1310;p24"/>
            <p:cNvGrpSpPr/>
            <p:nvPr/>
          </p:nvGrpSpPr>
          <p:grpSpPr>
            <a:xfrm>
              <a:off x="172443" y="4514991"/>
              <a:ext cx="420824" cy="420879"/>
              <a:chOff x="172443" y="4514991"/>
              <a:chExt cx="420824" cy="420879"/>
            </a:xfrm>
          </p:grpSpPr>
          <p:sp>
            <p:nvSpPr>
              <p:cNvPr id="1311" name="Google Shape;1311;p24"/>
              <p:cNvSpPr/>
              <p:nvPr/>
            </p:nvSpPr>
            <p:spPr>
              <a:xfrm>
                <a:off x="323117" y="4566532"/>
                <a:ext cx="218616" cy="2188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47" fill="none" extrusionOk="0">
                    <a:moveTo>
                      <a:pt x="0" y="1"/>
                    </a:moveTo>
                    <a:lnTo>
                      <a:pt x="946" y="1"/>
                    </a:lnTo>
                    <a:lnTo>
                      <a:pt x="946" y="946"/>
                    </a:lnTo>
                    <a:lnTo>
                      <a:pt x="0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24"/>
              <p:cNvSpPr/>
              <p:nvPr/>
            </p:nvSpPr>
            <p:spPr>
              <a:xfrm>
                <a:off x="226057" y="4785175"/>
                <a:ext cx="97291" cy="97072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20" fill="none" extrusionOk="0">
                    <a:moveTo>
                      <a:pt x="1" y="0"/>
                    </a:moveTo>
                    <a:lnTo>
                      <a:pt x="420" y="0"/>
                    </a:lnTo>
                    <a:lnTo>
                      <a:pt x="420" y="420"/>
                    </a:lnTo>
                    <a:lnTo>
                      <a:pt x="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24"/>
              <p:cNvSpPr/>
              <p:nvPr/>
            </p:nvSpPr>
            <p:spPr>
              <a:xfrm>
                <a:off x="436353" y="4618072"/>
                <a:ext cx="53845" cy="53852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1" y="1"/>
                    </a:moveTo>
                    <a:lnTo>
                      <a:pt x="233" y="1"/>
                    </a:lnTo>
                    <a:lnTo>
                      <a:pt x="233" y="233"/>
                    </a:lnTo>
                    <a:lnTo>
                      <a:pt x="1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24"/>
              <p:cNvSpPr/>
              <p:nvPr/>
            </p:nvSpPr>
            <p:spPr>
              <a:xfrm>
                <a:off x="172443" y="4514991"/>
                <a:ext cx="420824" cy="420879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349" y="1"/>
                    </a:moveTo>
                    <a:lnTo>
                      <a:pt x="349" y="554"/>
                    </a:lnTo>
                    <a:lnTo>
                      <a:pt x="893" y="554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902"/>
                    </a:lnTo>
                    <a:lnTo>
                      <a:pt x="920" y="902"/>
                    </a:lnTo>
                    <a:lnTo>
                      <a:pt x="920" y="1821"/>
                    </a:lnTo>
                    <a:lnTo>
                      <a:pt x="1821" y="1821"/>
                    </a:lnTo>
                    <a:lnTo>
                      <a:pt x="1821" y="919"/>
                    </a:lnTo>
                    <a:lnTo>
                      <a:pt x="1268" y="919"/>
                    </a:lnTo>
                    <a:lnTo>
                      <a:pt x="1268" y="1473"/>
                    </a:lnTo>
                    <a:lnTo>
                      <a:pt x="1803" y="147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15" name="Google Shape;1315;p24"/>
            <p:cNvGrpSpPr/>
            <p:nvPr/>
          </p:nvGrpSpPr>
          <p:grpSpPr>
            <a:xfrm>
              <a:off x="8524121" y="4515157"/>
              <a:ext cx="420828" cy="420887"/>
              <a:chOff x="8636015" y="4627027"/>
              <a:chExt cx="196786" cy="196786"/>
            </a:xfrm>
          </p:grpSpPr>
          <p:sp>
            <p:nvSpPr>
              <p:cNvPr id="1316" name="Google Shape;1316;p24"/>
              <p:cNvSpPr/>
              <p:nvPr/>
            </p:nvSpPr>
            <p:spPr>
              <a:xfrm>
                <a:off x="8636015" y="4627027"/>
                <a:ext cx="196786" cy="196786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10" y="1473"/>
                    </a:moveTo>
                    <a:lnTo>
                      <a:pt x="554" y="1473"/>
                    </a:lnTo>
                    <a:lnTo>
                      <a:pt x="554" y="919"/>
                    </a:lnTo>
                    <a:lnTo>
                      <a:pt x="1" y="919"/>
                    </a:lnTo>
                    <a:lnTo>
                      <a:pt x="1" y="1821"/>
                    </a:lnTo>
                    <a:lnTo>
                      <a:pt x="902" y="1821"/>
                    </a:lnTo>
                    <a:lnTo>
                      <a:pt x="902" y="902"/>
                    </a:lnTo>
                    <a:lnTo>
                      <a:pt x="1821" y="902"/>
                    </a:lnTo>
                    <a:lnTo>
                      <a:pt x="1821" y="1"/>
                    </a:lnTo>
                    <a:lnTo>
                      <a:pt x="929" y="1"/>
                    </a:lnTo>
                    <a:lnTo>
                      <a:pt x="929" y="554"/>
                    </a:lnTo>
                    <a:lnTo>
                      <a:pt x="1473" y="554"/>
                    </a:lnTo>
                    <a:lnTo>
                      <a:pt x="1473" y="1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24"/>
              <p:cNvSpPr/>
              <p:nvPr/>
            </p:nvSpPr>
            <p:spPr>
              <a:xfrm>
                <a:off x="8660113" y="4651126"/>
                <a:ext cx="103310" cy="10233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47" fill="none" extrusionOk="0">
                    <a:moveTo>
                      <a:pt x="955" y="1"/>
                    </a:moveTo>
                    <a:lnTo>
                      <a:pt x="1" y="1"/>
                    </a:lnTo>
                    <a:lnTo>
                      <a:pt x="1" y="946"/>
                    </a:lnTo>
                    <a:lnTo>
                      <a:pt x="955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24"/>
              <p:cNvSpPr/>
              <p:nvPr/>
            </p:nvSpPr>
            <p:spPr>
              <a:xfrm>
                <a:off x="8763315" y="4753354"/>
                <a:ext cx="44415" cy="45387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20" fill="none" extrusionOk="0">
                    <a:moveTo>
                      <a:pt x="411" y="0"/>
                    </a:moveTo>
                    <a:lnTo>
                      <a:pt x="0" y="0"/>
                    </a:lnTo>
                    <a:lnTo>
                      <a:pt x="0" y="420"/>
                    </a:lnTo>
                    <a:lnTo>
                      <a:pt x="41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24"/>
              <p:cNvSpPr/>
              <p:nvPr/>
            </p:nvSpPr>
            <p:spPr>
              <a:xfrm>
                <a:off x="8684211" y="4675224"/>
                <a:ext cx="25179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233" y="1"/>
                    </a:moveTo>
                    <a:lnTo>
                      <a:pt x="1" y="1"/>
                    </a:lnTo>
                    <a:lnTo>
                      <a:pt x="1" y="233"/>
                    </a:lnTo>
                    <a:lnTo>
                      <a:pt x="233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1320" name="Google Shape;1320;p24"/>
            <p:cNvCxnSpPr/>
            <p:nvPr/>
          </p:nvCxnSpPr>
          <p:spPr>
            <a:xfrm>
              <a:off x="322408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1" name="Google Shape;1321;p24"/>
            <p:cNvCxnSpPr/>
            <p:nvPr/>
          </p:nvCxnSpPr>
          <p:spPr>
            <a:xfrm>
              <a:off x="8795749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2" name="Google Shape;1322;p24"/>
            <p:cNvCxnSpPr/>
            <p:nvPr/>
          </p:nvCxnSpPr>
          <p:spPr>
            <a:xfrm rot="10800000">
              <a:off x="481125" y="35808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3" name="Google Shape;1323;p24"/>
            <p:cNvCxnSpPr/>
            <p:nvPr/>
          </p:nvCxnSpPr>
          <p:spPr>
            <a:xfrm rot="10800000">
              <a:off x="481125" y="478626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4" name="Google Shape;1324;p24"/>
            <p:cNvCxnSpPr/>
            <p:nvPr/>
          </p:nvCxnSpPr>
          <p:spPr>
            <a:xfrm>
              <a:off x="256927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5" name="Google Shape;1325;p24"/>
            <p:cNvCxnSpPr/>
            <p:nvPr/>
          </p:nvCxnSpPr>
          <p:spPr>
            <a:xfrm>
              <a:off x="8854073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6" name="Google Shape;1326;p24"/>
            <p:cNvCxnSpPr/>
            <p:nvPr/>
          </p:nvCxnSpPr>
          <p:spPr>
            <a:xfrm rot="10800000">
              <a:off x="641088" y="289239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7" name="Google Shape;1327;p24"/>
            <p:cNvCxnSpPr/>
            <p:nvPr/>
          </p:nvCxnSpPr>
          <p:spPr>
            <a:xfrm rot="10800000">
              <a:off x="641088" y="4858511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28" name="Google Shape;1328;p24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1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6" name="Google Shape;1426;p26"/>
          <p:cNvSpPr/>
          <p:nvPr/>
        </p:nvSpPr>
        <p:spPr>
          <a:xfrm>
            <a:off x="8329600" y="3004550"/>
            <a:ext cx="2571900" cy="2571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27" name="Google Shape;1427;p26"/>
          <p:cNvSpPr/>
          <p:nvPr/>
        </p:nvSpPr>
        <p:spPr>
          <a:xfrm>
            <a:off x="-1757350" y="680450"/>
            <a:ext cx="2571900" cy="2571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28" name="Google Shape;1428;p26"/>
          <p:cNvGrpSpPr/>
          <p:nvPr/>
        </p:nvGrpSpPr>
        <p:grpSpPr>
          <a:xfrm>
            <a:off x="97950" y="97968"/>
            <a:ext cx="8948332" cy="4947294"/>
            <a:chOff x="172443" y="207221"/>
            <a:chExt cx="8772874" cy="4728823"/>
          </a:xfrm>
        </p:grpSpPr>
        <p:grpSp>
          <p:nvGrpSpPr>
            <p:cNvPr id="1429" name="Google Shape;1429;p26"/>
            <p:cNvGrpSpPr/>
            <p:nvPr/>
          </p:nvGrpSpPr>
          <p:grpSpPr>
            <a:xfrm>
              <a:off x="172444" y="208236"/>
              <a:ext cx="420824" cy="418740"/>
              <a:chOff x="172444" y="208236"/>
              <a:chExt cx="420824" cy="418740"/>
            </a:xfrm>
          </p:grpSpPr>
          <p:sp>
            <p:nvSpPr>
              <p:cNvPr id="1430" name="Google Shape;1430;p26"/>
              <p:cNvSpPr/>
              <p:nvPr/>
            </p:nvSpPr>
            <p:spPr>
              <a:xfrm>
                <a:off x="323117" y="356597"/>
                <a:ext cx="218616" cy="220924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56" fill="none" extrusionOk="0">
                    <a:moveTo>
                      <a:pt x="0" y="955"/>
                    </a:moveTo>
                    <a:lnTo>
                      <a:pt x="946" y="955"/>
                    </a:lnTo>
                    <a:lnTo>
                      <a:pt x="946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26"/>
              <p:cNvSpPr/>
              <p:nvPr/>
            </p:nvSpPr>
            <p:spPr>
              <a:xfrm>
                <a:off x="226058" y="261849"/>
                <a:ext cx="97291" cy="94979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11" fill="none" extrusionOk="0">
                    <a:moveTo>
                      <a:pt x="1" y="411"/>
                    </a:moveTo>
                    <a:lnTo>
                      <a:pt x="420" y="411"/>
                    </a:lnTo>
                    <a:lnTo>
                      <a:pt x="420" y="1"/>
                    </a:lnTo>
                    <a:lnTo>
                      <a:pt x="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26"/>
              <p:cNvSpPr/>
              <p:nvPr/>
            </p:nvSpPr>
            <p:spPr>
              <a:xfrm>
                <a:off x="436353" y="472143"/>
                <a:ext cx="53845" cy="5176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1" y="224"/>
                    </a:moveTo>
                    <a:lnTo>
                      <a:pt x="233" y="224"/>
                    </a:lnTo>
                    <a:lnTo>
                      <a:pt x="233" y="0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26"/>
              <p:cNvSpPr/>
              <p:nvPr/>
            </p:nvSpPr>
            <p:spPr>
              <a:xfrm>
                <a:off x="172444" y="208236"/>
                <a:ext cx="420824" cy="41874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12" fill="none" extrusionOk="0">
                    <a:moveTo>
                      <a:pt x="1803" y="349"/>
                    </a:moveTo>
                    <a:lnTo>
                      <a:pt x="1268" y="349"/>
                    </a:lnTo>
                    <a:lnTo>
                      <a:pt x="1268" y="893"/>
                    </a:lnTo>
                    <a:lnTo>
                      <a:pt x="1821" y="893"/>
                    </a:lnTo>
                    <a:lnTo>
                      <a:pt x="1821" y="1"/>
                    </a:lnTo>
                    <a:lnTo>
                      <a:pt x="920" y="1"/>
                    </a:lnTo>
                    <a:lnTo>
                      <a:pt x="920" y="919"/>
                    </a:lnTo>
                    <a:lnTo>
                      <a:pt x="1" y="919"/>
                    </a:lnTo>
                    <a:lnTo>
                      <a:pt x="1" y="1812"/>
                    </a:lnTo>
                    <a:lnTo>
                      <a:pt x="349" y="1812"/>
                    </a:lnTo>
                    <a:lnTo>
                      <a:pt x="893" y="1812"/>
                    </a:lnTo>
                    <a:lnTo>
                      <a:pt x="893" y="1267"/>
                    </a:lnTo>
                    <a:lnTo>
                      <a:pt x="349" y="1267"/>
                    </a:lnTo>
                    <a:lnTo>
                      <a:pt x="349" y="180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4" name="Google Shape;1434;p26"/>
            <p:cNvGrpSpPr/>
            <p:nvPr/>
          </p:nvGrpSpPr>
          <p:grpSpPr>
            <a:xfrm>
              <a:off x="8524494" y="207221"/>
              <a:ext cx="420823" cy="420769"/>
              <a:chOff x="8524494" y="207221"/>
              <a:chExt cx="420823" cy="420769"/>
            </a:xfrm>
          </p:grpSpPr>
          <p:sp>
            <p:nvSpPr>
              <p:cNvPr id="1435" name="Google Shape;1435;p26"/>
              <p:cNvSpPr/>
              <p:nvPr/>
            </p:nvSpPr>
            <p:spPr>
              <a:xfrm>
                <a:off x="8574194" y="356301"/>
                <a:ext cx="222024" cy="22199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56" fill="none" extrusionOk="0">
                    <a:moveTo>
                      <a:pt x="955" y="955"/>
                    </a:moveTo>
                    <a:lnTo>
                      <a:pt x="1" y="955"/>
                    </a:lnTo>
                    <a:lnTo>
                      <a:pt x="1" y="1"/>
                    </a:lnTo>
                    <a:lnTo>
                      <a:pt x="955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26"/>
              <p:cNvSpPr/>
              <p:nvPr/>
            </p:nvSpPr>
            <p:spPr>
              <a:xfrm>
                <a:off x="8795985" y="261094"/>
                <a:ext cx="95452" cy="9543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1" fill="none" extrusionOk="0">
                    <a:moveTo>
                      <a:pt x="411" y="411"/>
                    </a:moveTo>
                    <a:lnTo>
                      <a:pt x="0" y="411"/>
                    </a:lnTo>
                    <a:lnTo>
                      <a:pt x="0" y="1"/>
                    </a:lnTo>
                    <a:lnTo>
                      <a:pt x="41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26"/>
              <p:cNvSpPr/>
              <p:nvPr/>
            </p:nvSpPr>
            <p:spPr>
              <a:xfrm>
                <a:off x="8625984" y="472408"/>
                <a:ext cx="54113" cy="5201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233" y="224"/>
                    </a:moveTo>
                    <a:lnTo>
                      <a:pt x="1" y="224"/>
                    </a:lnTo>
                    <a:lnTo>
                      <a:pt x="1" y="0"/>
                    </a:lnTo>
                    <a:lnTo>
                      <a:pt x="233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26"/>
              <p:cNvSpPr/>
              <p:nvPr/>
            </p:nvSpPr>
            <p:spPr>
              <a:xfrm>
                <a:off x="8524494" y="207221"/>
                <a:ext cx="420823" cy="420769"/>
              </a:xfrm>
              <a:custGeom>
                <a:avLst/>
                <a:gdLst/>
                <a:ahLst/>
                <a:cxnLst/>
                <a:rect l="l" t="t" r="r" b="b"/>
                <a:pathLst>
                  <a:path w="1812" h="1812" fill="none" extrusionOk="0">
                    <a:moveTo>
                      <a:pt x="1464" y="1803"/>
                    </a:moveTo>
                    <a:lnTo>
                      <a:pt x="1464" y="1267"/>
                    </a:lnTo>
                    <a:lnTo>
                      <a:pt x="920" y="1267"/>
                    </a:lnTo>
                    <a:lnTo>
                      <a:pt x="920" y="1812"/>
                    </a:lnTo>
                    <a:lnTo>
                      <a:pt x="1812" y="1812"/>
                    </a:lnTo>
                    <a:lnTo>
                      <a:pt x="1812" y="919"/>
                    </a:lnTo>
                    <a:lnTo>
                      <a:pt x="893" y="919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893"/>
                    </a:lnTo>
                    <a:lnTo>
                      <a:pt x="545" y="893"/>
                    </a:lnTo>
                    <a:lnTo>
                      <a:pt x="545" y="349"/>
                    </a:lnTo>
                    <a:lnTo>
                      <a:pt x="1" y="34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9" name="Google Shape;1439;p26"/>
            <p:cNvGrpSpPr/>
            <p:nvPr/>
          </p:nvGrpSpPr>
          <p:grpSpPr>
            <a:xfrm>
              <a:off x="172443" y="4514991"/>
              <a:ext cx="420824" cy="420879"/>
              <a:chOff x="172443" y="4514991"/>
              <a:chExt cx="420824" cy="420879"/>
            </a:xfrm>
          </p:grpSpPr>
          <p:sp>
            <p:nvSpPr>
              <p:cNvPr id="1440" name="Google Shape;1440;p26"/>
              <p:cNvSpPr/>
              <p:nvPr/>
            </p:nvSpPr>
            <p:spPr>
              <a:xfrm>
                <a:off x="323117" y="4566532"/>
                <a:ext cx="218616" cy="2188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47" fill="none" extrusionOk="0">
                    <a:moveTo>
                      <a:pt x="0" y="1"/>
                    </a:moveTo>
                    <a:lnTo>
                      <a:pt x="946" y="1"/>
                    </a:lnTo>
                    <a:lnTo>
                      <a:pt x="946" y="946"/>
                    </a:lnTo>
                    <a:lnTo>
                      <a:pt x="0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26"/>
              <p:cNvSpPr/>
              <p:nvPr/>
            </p:nvSpPr>
            <p:spPr>
              <a:xfrm>
                <a:off x="226057" y="4785175"/>
                <a:ext cx="97291" cy="97072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20" fill="none" extrusionOk="0">
                    <a:moveTo>
                      <a:pt x="1" y="0"/>
                    </a:moveTo>
                    <a:lnTo>
                      <a:pt x="420" y="0"/>
                    </a:lnTo>
                    <a:lnTo>
                      <a:pt x="420" y="420"/>
                    </a:lnTo>
                    <a:lnTo>
                      <a:pt x="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26"/>
              <p:cNvSpPr/>
              <p:nvPr/>
            </p:nvSpPr>
            <p:spPr>
              <a:xfrm>
                <a:off x="436353" y="4618072"/>
                <a:ext cx="53845" cy="53852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1" y="1"/>
                    </a:moveTo>
                    <a:lnTo>
                      <a:pt x="233" y="1"/>
                    </a:lnTo>
                    <a:lnTo>
                      <a:pt x="233" y="233"/>
                    </a:lnTo>
                    <a:lnTo>
                      <a:pt x="1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26"/>
              <p:cNvSpPr/>
              <p:nvPr/>
            </p:nvSpPr>
            <p:spPr>
              <a:xfrm>
                <a:off x="172443" y="4514991"/>
                <a:ext cx="420824" cy="420879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349" y="1"/>
                    </a:moveTo>
                    <a:lnTo>
                      <a:pt x="349" y="554"/>
                    </a:lnTo>
                    <a:lnTo>
                      <a:pt x="893" y="554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902"/>
                    </a:lnTo>
                    <a:lnTo>
                      <a:pt x="920" y="902"/>
                    </a:lnTo>
                    <a:lnTo>
                      <a:pt x="920" y="1821"/>
                    </a:lnTo>
                    <a:lnTo>
                      <a:pt x="1821" y="1821"/>
                    </a:lnTo>
                    <a:lnTo>
                      <a:pt x="1821" y="919"/>
                    </a:lnTo>
                    <a:lnTo>
                      <a:pt x="1268" y="919"/>
                    </a:lnTo>
                    <a:lnTo>
                      <a:pt x="1268" y="1473"/>
                    </a:lnTo>
                    <a:lnTo>
                      <a:pt x="1803" y="147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4" name="Google Shape;1444;p26"/>
            <p:cNvGrpSpPr/>
            <p:nvPr/>
          </p:nvGrpSpPr>
          <p:grpSpPr>
            <a:xfrm>
              <a:off x="8524121" y="4515157"/>
              <a:ext cx="420828" cy="420887"/>
              <a:chOff x="8636015" y="4627027"/>
              <a:chExt cx="196786" cy="196786"/>
            </a:xfrm>
          </p:grpSpPr>
          <p:sp>
            <p:nvSpPr>
              <p:cNvPr id="1445" name="Google Shape;1445;p26"/>
              <p:cNvSpPr/>
              <p:nvPr/>
            </p:nvSpPr>
            <p:spPr>
              <a:xfrm>
                <a:off x="8636015" y="4627027"/>
                <a:ext cx="196786" cy="196786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10" y="1473"/>
                    </a:moveTo>
                    <a:lnTo>
                      <a:pt x="554" y="1473"/>
                    </a:lnTo>
                    <a:lnTo>
                      <a:pt x="554" y="919"/>
                    </a:lnTo>
                    <a:lnTo>
                      <a:pt x="1" y="919"/>
                    </a:lnTo>
                    <a:lnTo>
                      <a:pt x="1" y="1821"/>
                    </a:lnTo>
                    <a:lnTo>
                      <a:pt x="902" y="1821"/>
                    </a:lnTo>
                    <a:lnTo>
                      <a:pt x="902" y="902"/>
                    </a:lnTo>
                    <a:lnTo>
                      <a:pt x="1821" y="902"/>
                    </a:lnTo>
                    <a:lnTo>
                      <a:pt x="1821" y="1"/>
                    </a:lnTo>
                    <a:lnTo>
                      <a:pt x="929" y="1"/>
                    </a:lnTo>
                    <a:lnTo>
                      <a:pt x="929" y="554"/>
                    </a:lnTo>
                    <a:lnTo>
                      <a:pt x="1473" y="554"/>
                    </a:lnTo>
                    <a:lnTo>
                      <a:pt x="1473" y="1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26"/>
              <p:cNvSpPr/>
              <p:nvPr/>
            </p:nvSpPr>
            <p:spPr>
              <a:xfrm>
                <a:off x="8660113" y="4651126"/>
                <a:ext cx="103310" cy="10233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47" fill="none" extrusionOk="0">
                    <a:moveTo>
                      <a:pt x="955" y="1"/>
                    </a:moveTo>
                    <a:lnTo>
                      <a:pt x="1" y="1"/>
                    </a:lnTo>
                    <a:lnTo>
                      <a:pt x="1" y="946"/>
                    </a:lnTo>
                    <a:lnTo>
                      <a:pt x="955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26"/>
              <p:cNvSpPr/>
              <p:nvPr/>
            </p:nvSpPr>
            <p:spPr>
              <a:xfrm>
                <a:off x="8763315" y="4753354"/>
                <a:ext cx="44415" cy="45387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20" fill="none" extrusionOk="0">
                    <a:moveTo>
                      <a:pt x="411" y="0"/>
                    </a:moveTo>
                    <a:lnTo>
                      <a:pt x="0" y="0"/>
                    </a:lnTo>
                    <a:lnTo>
                      <a:pt x="0" y="420"/>
                    </a:lnTo>
                    <a:lnTo>
                      <a:pt x="41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26"/>
              <p:cNvSpPr/>
              <p:nvPr/>
            </p:nvSpPr>
            <p:spPr>
              <a:xfrm>
                <a:off x="8684211" y="4675224"/>
                <a:ext cx="25179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233" y="1"/>
                    </a:moveTo>
                    <a:lnTo>
                      <a:pt x="1" y="1"/>
                    </a:lnTo>
                    <a:lnTo>
                      <a:pt x="1" y="233"/>
                    </a:lnTo>
                    <a:lnTo>
                      <a:pt x="233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1449" name="Google Shape;1449;p26"/>
            <p:cNvCxnSpPr/>
            <p:nvPr/>
          </p:nvCxnSpPr>
          <p:spPr>
            <a:xfrm>
              <a:off x="322408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0" name="Google Shape;1450;p26"/>
            <p:cNvCxnSpPr/>
            <p:nvPr/>
          </p:nvCxnSpPr>
          <p:spPr>
            <a:xfrm>
              <a:off x="8795749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1" name="Google Shape;1451;p26"/>
            <p:cNvCxnSpPr/>
            <p:nvPr/>
          </p:nvCxnSpPr>
          <p:spPr>
            <a:xfrm rot="10800000">
              <a:off x="481125" y="35808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2" name="Google Shape;1452;p26"/>
            <p:cNvCxnSpPr/>
            <p:nvPr/>
          </p:nvCxnSpPr>
          <p:spPr>
            <a:xfrm rot="10800000">
              <a:off x="481125" y="478626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3" name="Google Shape;1453;p26"/>
            <p:cNvCxnSpPr/>
            <p:nvPr/>
          </p:nvCxnSpPr>
          <p:spPr>
            <a:xfrm>
              <a:off x="256927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4" name="Google Shape;1454;p26"/>
            <p:cNvCxnSpPr/>
            <p:nvPr/>
          </p:nvCxnSpPr>
          <p:spPr>
            <a:xfrm>
              <a:off x="8854073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5" name="Google Shape;1455;p26"/>
            <p:cNvCxnSpPr/>
            <p:nvPr/>
          </p:nvCxnSpPr>
          <p:spPr>
            <a:xfrm rot="10800000">
              <a:off x="641088" y="289239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6" name="Google Shape;1456;p26"/>
            <p:cNvCxnSpPr/>
            <p:nvPr/>
          </p:nvCxnSpPr>
          <p:spPr>
            <a:xfrm rot="10800000">
              <a:off x="641088" y="4858511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457" name="Google Shape;1457;p26"/>
          <p:cNvGrpSpPr/>
          <p:nvPr/>
        </p:nvGrpSpPr>
        <p:grpSpPr>
          <a:xfrm rot="5400000">
            <a:off x="8265338" y="757250"/>
            <a:ext cx="582900" cy="429300"/>
            <a:chOff x="464975" y="926200"/>
            <a:chExt cx="582900" cy="429300"/>
          </a:xfrm>
        </p:grpSpPr>
        <p:sp>
          <p:nvSpPr>
            <p:cNvPr id="1458" name="Google Shape;1458;p26"/>
            <p:cNvSpPr/>
            <p:nvPr/>
          </p:nvSpPr>
          <p:spPr>
            <a:xfrm>
              <a:off x="464975" y="926200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0"/>
                  </a:lnTo>
                  <a:lnTo>
                    <a:pt x="402" y="41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6"/>
            <p:cNvSpPr/>
            <p:nvPr/>
          </p:nvSpPr>
          <p:spPr>
            <a:xfrm>
              <a:off x="646183" y="926200"/>
              <a:ext cx="39178" cy="39955"/>
            </a:xfrm>
            <a:custGeom>
              <a:avLst/>
              <a:gdLst/>
              <a:ahLst/>
              <a:cxnLst/>
              <a:rect l="l" t="t" r="r" b="b"/>
              <a:pathLst>
                <a:path w="403" h="411" extrusionOk="0">
                  <a:moveTo>
                    <a:pt x="1" y="0"/>
                  </a:moveTo>
                  <a:lnTo>
                    <a:pt x="1" y="410"/>
                  </a:lnTo>
                  <a:lnTo>
                    <a:pt x="402" y="41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6"/>
            <p:cNvSpPr/>
            <p:nvPr/>
          </p:nvSpPr>
          <p:spPr>
            <a:xfrm>
              <a:off x="827489" y="926200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0"/>
                  </a:lnTo>
                  <a:lnTo>
                    <a:pt x="402" y="41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6"/>
            <p:cNvSpPr/>
            <p:nvPr/>
          </p:nvSpPr>
          <p:spPr>
            <a:xfrm>
              <a:off x="1007822" y="926200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0"/>
                  </a:lnTo>
                  <a:lnTo>
                    <a:pt x="411" y="41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6"/>
            <p:cNvSpPr/>
            <p:nvPr/>
          </p:nvSpPr>
          <p:spPr>
            <a:xfrm>
              <a:off x="464975" y="1121310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6"/>
            <p:cNvSpPr/>
            <p:nvPr/>
          </p:nvSpPr>
          <p:spPr>
            <a:xfrm>
              <a:off x="646183" y="1121310"/>
              <a:ext cx="39178" cy="39955"/>
            </a:xfrm>
            <a:custGeom>
              <a:avLst/>
              <a:gdLst/>
              <a:ahLst/>
              <a:cxnLst/>
              <a:rect l="l" t="t" r="r" b="b"/>
              <a:pathLst>
                <a:path w="403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6"/>
            <p:cNvSpPr/>
            <p:nvPr/>
          </p:nvSpPr>
          <p:spPr>
            <a:xfrm>
              <a:off x="827489" y="1121310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6"/>
            <p:cNvSpPr/>
            <p:nvPr/>
          </p:nvSpPr>
          <p:spPr>
            <a:xfrm>
              <a:off x="1007822" y="1121310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6"/>
            <p:cNvSpPr/>
            <p:nvPr/>
          </p:nvSpPr>
          <p:spPr>
            <a:xfrm>
              <a:off x="464975" y="1315544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6"/>
            <p:cNvSpPr/>
            <p:nvPr/>
          </p:nvSpPr>
          <p:spPr>
            <a:xfrm>
              <a:off x="646183" y="1315544"/>
              <a:ext cx="39178" cy="39955"/>
            </a:xfrm>
            <a:custGeom>
              <a:avLst/>
              <a:gdLst/>
              <a:ahLst/>
              <a:cxnLst/>
              <a:rect l="l" t="t" r="r" b="b"/>
              <a:pathLst>
                <a:path w="403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6"/>
            <p:cNvSpPr/>
            <p:nvPr/>
          </p:nvSpPr>
          <p:spPr>
            <a:xfrm>
              <a:off x="827489" y="1315544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6"/>
            <p:cNvSpPr/>
            <p:nvPr/>
          </p:nvSpPr>
          <p:spPr>
            <a:xfrm>
              <a:off x="1007822" y="1315544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0" name="Google Shape;1470;p26"/>
          <p:cNvGrpSpPr/>
          <p:nvPr/>
        </p:nvGrpSpPr>
        <p:grpSpPr>
          <a:xfrm>
            <a:off x="333375" y="3311539"/>
            <a:ext cx="530870" cy="1060868"/>
            <a:chOff x="1510325" y="1736579"/>
            <a:chExt cx="636078" cy="1271110"/>
          </a:xfrm>
        </p:grpSpPr>
        <p:sp>
          <p:nvSpPr>
            <p:cNvPr id="1471" name="Google Shape;1471;p26"/>
            <p:cNvSpPr/>
            <p:nvPr/>
          </p:nvSpPr>
          <p:spPr>
            <a:xfrm>
              <a:off x="1998706" y="2226886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2740" y="1"/>
                  </a:moveTo>
                  <a:lnTo>
                    <a:pt x="2740" y="1"/>
                  </a:lnTo>
                  <a:cubicBezTo>
                    <a:pt x="1277" y="72"/>
                    <a:pt x="99" y="1241"/>
                    <a:pt x="1" y="2713"/>
                  </a:cubicBezTo>
                  <a:cubicBezTo>
                    <a:pt x="1473" y="2632"/>
                    <a:pt x="2651" y="1464"/>
                    <a:pt x="2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6"/>
            <p:cNvSpPr/>
            <p:nvPr/>
          </p:nvSpPr>
          <p:spPr>
            <a:xfrm>
              <a:off x="1998276" y="2060549"/>
              <a:ext cx="148127" cy="149624"/>
            </a:xfrm>
            <a:custGeom>
              <a:avLst/>
              <a:gdLst/>
              <a:ahLst/>
              <a:cxnLst/>
              <a:rect l="l" t="t" r="r" b="b"/>
              <a:pathLst>
                <a:path w="2757" h="2785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1509"/>
                    <a:pt x="1258" y="2713"/>
                    <a:pt x="2757" y="2784"/>
                  </a:cubicBezTo>
                  <a:cubicBezTo>
                    <a:pt x="2694" y="1286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6"/>
            <p:cNvSpPr/>
            <p:nvPr/>
          </p:nvSpPr>
          <p:spPr>
            <a:xfrm>
              <a:off x="1834784" y="2226886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1" y="1"/>
                  </a:moveTo>
                  <a:lnTo>
                    <a:pt x="1" y="1"/>
                  </a:lnTo>
                  <a:cubicBezTo>
                    <a:pt x="90" y="1464"/>
                    <a:pt x="1268" y="2632"/>
                    <a:pt x="2740" y="2713"/>
                  </a:cubicBezTo>
                  <a:cubicBezTo>
                    <a:pt x="2651" y="1241"/>
                    <a:pt x="1464" y="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6"/>
            <p:cNvSpPr/>
            <p:nvPr/>
          </p:nvSpPr>
          <p:spPr>
            <a:xfrm>
              <a:off x="1834354" y="2060549"/>
              <a:ext cx="148127" cy="149624"/>
            </a:xfrm>
            <a:custGeom>
              <a:avLst/>
              <a:gdLst/>
              <a:ahLst/>
              <a:cxnLst/>
              <a:rect l="l" t="t" r="r" b="b"/>
              <a:pathLst>
                <a:path w="2757" h="2785" extrusionOk="0">
                  <a:moveTo>
                    <a:pt x="2757" y="1"/>
                  </a:moveTo>
                  <a:lnTo>
                    <a:pt x="2757" y="1"/>
                  </a:lnTo>
                  <a:cubicBezTo>
                    <a:pt x="1258" y="81"/>
                    <a:pt x="63" y="1286"/>
                    <a:pt x="0" y="2784"/>
                  </a:cubicBezTo>
                  <a:cubicBezTo>
                    <a:pt x="1499" y="2713"/>
                    <a:pt x="2694" y="1509"/>
                    <a:pt x="27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6"/>
            <p:cNvSpPr/>
            <p:nvPr/>
          </p:nvSpPr>
          <p:spPr>
            <a:xfrm>
              <a:off x="1998706" y="1902862"/>
              <a:ext cx="147213" cy="145326"/>
            </a:xfrm>
            <a:custGeom>
              <a:avLst/>
              <a:gdLst/>
              <a:ahLst/>
              <a:cxnLst/>
              <a:rect l="l" t="t" r="r" b="b"/>
              <a:pathLst>
                <a:path w="2740" h="2705" extrusionOk="0">
                  <a:moveTo>
                    <a:pt x="2740" y="1"/>
                  </a:moveTo>
                  <a:lnTo>
                    <a:pt x="2740" y="1"/>
                  </a:lnTo>
                  <a:cubicBezTo>
                    <a:pt x="1277" y="72"/>
                    <a:pt x="99" y="1241"/>
                    <a:pt x="1" y="2704"/>
                  </a:cubicBezTo>
                  <a:cubicBezTo>
                    <a:pt x="1473" y="2633"/>
                    <a:pt x="2651" y="1464"/>
                    <a:pt x="2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6"/>
            <p:cNvSpPr/>
            <p:nvPr/>
          </p:nvSpPr>
          <p:spPr>
            <a:xfrm>
              <a:off x="1998276" y="1736579"/>
              <a:ext cx="148127" cy="149570"/>
            </a:xfrm>
            <a:custGeom>
              <a:avLst/>
              <a:gdLst/>
              <a:ahLst/>
              <a:cxnLst/>
              <a:rect l="l" t="t" r="r" b="b"/>
              <a:pathLst>
                <a:path w="2757" h="2784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1499"/>
                    <a:pt x="1258" y="2712"/>
                    <a:pt x="2757" y="2784"/>
                  </a:cubicBezTo>
                  <a:cubicBezTo>
                    <a:pt x="2694" y="1285"/>
                    <a:pt x="1499" y="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6"/>
            <p:cNvSpPr/>
            <p:nvPr/>
          </p:nvSpPr>
          <p:spPr>
            <a:xfrm>
              <a:off x="1834784" y="1902862"/>
              <a:ext cx="147213" cy="145326"/>
            </a:xfrm>
            <a:custGeom>
              <a:avLst/>
              <a:gdLst/>
              <a:ahLst/>
              <a:cxnLst/>
              <a:rect l="l" t="t" r="r" b="b"/>
              <a:pathLst>
                <a:path w="2740" h="2705" extrusionOk="0">
                  <a:moveTo>
                    <a:pt x="1" y="1"/>
                  </a:moveTo>
                  <a:lnTo>
                    <a:pt x="1" y="1"/>
                  </a:lnTo>
                  <a:cubicBezTo>
                    <a:pt x="90" y="1464"/>
                    <a:pt x="1268" y="2633"/>
                    <a:pt x="2740" y="2704"/>
                  </a:cubicBezTo>
                  <a:cubicBezTo>
                    <a:pt x="2651" y="1241"/>
                    <a:pt x="1464" y="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6"/>
            <p:cNvSpPr/>
            <p:nvPr/>
          </p:nvSpPr>
          <p:spPr>
            <a:xfrm>
              <a:off x="1834354" y="1736579"/>
              <a:ext cx="148127" cy="149570"/>
            </a:xfrm>
            <a:custGeom>
              <a:avLst/>
              <a:gdLst/>
              <a:ahLst/>
              <a:cxnLst/>
              <a:rect l="l" t="t" r="r" b="b"/>
              <a:pathLst>
                <a:path w="2757" h="2784" extrusionOk="0">
                  <a:moveTo>
                    <a:pt x="2757" y="0"/>
                  </a:moveTo>
                  <a:lnTo>
                    <a:pt x="2757" y="0"/>
                  </a:lnTo>
                  <a:cubicBezTo>
                    <a:pt x="1258" y="81"/>
                    <a:pt x="63" y="1285"/>
                    <a:pt x="0" y="2784"/>
                  </a:cubicBezTo>
                  <a:cubicBezTo>
                    <a:pt x="1499" y="2712"/>
                    <a:pt x="2694" y="1499"/>
                    <a:pt x="27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6"/>
            <p:cNvSpPr/>
            <p:nvPr/>
          </p:nvSpPr>
          <p:spPr>
            <a:xfrm>
              <a:off x="1675214" y="2226886"/>
              <a:ext cx="147643" cy="145756"/>
            </a:xfrm>
            <a:custGeom>
              <a:avLst/>
              <a:gdLst/>
              <a:ahLst/>
              <a:cxnLst/>
              <a:rect l="l" t="t" r="r" b="b"/>
              <a:pathLst>
                <a:path w="2748" h="2713" extrusionOk="0">
                  <a:moveTo>
                    <a:pt x="2748" y="1"/>
                  </a:moveTo>
                  <a:lnTo>
                    <a:pt x="2748" y="1"/>
                  </a:lnTo>
                  <a:cubicBezTo>
                    <a:pt x="1276" y="72"/>
                    <a:pt x="98" y="1241"/>
                    <a:pt x="0" y="2713"/>
                  </a:cubicBezTo>
                  <a:cubicBezTo>
                    <a:pt x="1472" y="2632"/>
                    <a:pt x="2650" y="1464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6"/>
            <p:cNvSpPr/>
            <p:nvPr/>
          </p:nvSpPr>
          <p:spPr>
            <a:xfrm>
              <a:off x="1675214" y="2060549"/>
              <a:ext cx="147643" cy="149624"/>
            </a:xfrm>
            <a:custGeom>
              <a:avLst/>
              <a:gdLst/>
              <a:ahLst/>
              <a:cxnLst/>
              <a:rect l="l" t="t" r="r" b="b"/>
              <a:pathLst>
                <a:path w="2748" h="2785" extrusionOk="0">
                  <a:moveTo>
                    <a:pt x="0" y="1"/>
                  </a:moveTo>
                  <a:cubicBezTo>
                    <a:pt x="63" y="1509"/>
                    <a:pt x="1249" y="2713"/>
                    <a:pt x="2748" y="2784"/>
                  </a:cubicBezTo>
                  <a:cubicBezTo>
                    <a:pt x="2686" y="1286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6"/>
            <p:cNvSpPr/>
            <p:nvPr/>
          </p:nvSpPr>
          <p:spPr>
            <a:xfrm>
              <a:off x="1511293" y="2226886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0" y="1"/>
                  </a:moveTo>
                  <a:cubicBezTo>
                    <a:pt x="98" y="1464"/>
                    <a:pt x="1276" y="2632"/>
                    <a:pt x="2739" y="2713"/>
                  </a:cubicBezTo>
                  <a:cubicBezTo>
                    <a:pt x="2650" y="1241"/>
                    <a:pt x="1472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6"/>
            <p:cNvSpPr/>
            <p:nvPr/>
          </p:nvSpPr>
          <p:spPr>
            <a:xfrm>
              <a:off x="1511293" y="2060549"/>
              <a:ext cx="147643" cy="149624"/>
            </a:xfrm>
            <a:custGeom>
              <a:avLst/>
              <a:gdLst/>
              <a:ahLst/>
              <a:cxnLst/>
              <a:rect l="l" t="t" r="r" b="b"/>
              <a:pathLst>
                <a:path w="2748" h="2785" extrusionOk="0">
                  <a:moveTo>
                    <a:pt x="2748" y="1"/>
                  </a:moveTo>
                  <a:cubicBezTo>
                    <a:pt x="1249" y="81"/>
                    <a:pt x="54" y="1286"/>
                    <a:pt x="0" y="2784"/>
                  </a:cubicBezTo>
                  <a:cubicBezTo>
                    <a:pt x="1490" y="2713"/>
                    <a:pt x="2686" y="1509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6"/>
            <p:cNvSpPr/>
            <p:nvPr/>
          </p:nvSpPr>
          <p:spPr>
            <a:xfrm>
              <a:off x="1674731" y="1902862"/>
              <a:ext cx="147213" cy="145326"/>
            </a:xfrm>
            <a:custGeom>
              <a:avLst/>
              <a:gdLst/>
              <a:ahLst/>
              <a:cxnLst/>
              <a:rect l="l" t="t" r="r" b="b"/>
              <a:pathLst>
                <a:path w="2740" h="2705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267" y="72"/>
                    <a:pt x="90" y="1241"/>
                    <a:pt x="0" y="2704"/>
                  </a:cubicBezTo>
                  <a:cubicBezTo>
                    <a:pt x="1472" y="2633"/>
                    <a:pt x="2650" y="1464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6"/>
            <p:cNvSpPr/>
            <p:nvPr/>
          </p:nvSpPr>
          <p:spPr>
            <a:xfrm>
              <a:off x="1674247" y="1736579"/>
              <a:ext cx="148180" cy="149570"/>
            </a:xfrm>
            <a:custGeom>
              <a:avLst/>
              <a:gdLst/>
              <a:ahLst/>
              <a:cxnLst/>
              <a:rect l="l" t="t" r="r" b="b"/>
              <a:pathLst>
                <a:path w="2758" h="2784" extrusionOk="0">
                  <a:moveTo>
                    <a:pt x="0" y="0"/>
                  </a:moveTo>
                  <a:cubicBezTo>
                    <a:pt x="63" y="1499"/>
                    <a:pt x="1258" y="2712"/>
                    <a:pt x="2757" y="2784"/>
                  </a:cubicBezTo>
                  <a:cubicBezTo>
                    <a:pt x="2695" y="1285"/>
                    <a:pt x="1499" y="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6"/>
            <p:cNvSpPr/>
            <p:nvPr/>
          </p:nvSpPr>
          <p:spPr>
            <a:xfrm>
              <a:off x="1510325" y="1902862"/>
              <a:ext cx="147697" cy="145326"/>
            </a:xfrm>
            <a:custGeom>
              <a:avLst/>
              <a:gdLst/>
              <a:ahLst/>
              <a:cxnLst/>
              <a:rect l="l" t="t" r="r" b="b"/>
              <a:pathLst>
                <a:path w="2749" h="2705" extrusionOk="0">
                  <a:moveTo>
                    <a:pt x="0" y="1"/>
                  </a:moveTo>
                  <a:cubicBezTo>
                    <a:pt x="99" y="1464"/>
                    <a:pt x="1276" y="2633"/>
                    <a:pt x="2748" y="2704"/>
                  </a:cubicBezTo>
                  <a:cubicBezTo>
                    <a:pt x="2650" y="1241"/>
                    <a:pt x="1472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6"/>
            <p:cNvSpPr/>
            <p:nvPr/>
          </p:nvSpPr>
          <p:spPr>
            <a:xfrm>
              <a:off x="1510325" y="1736579"/>
              <a:ext cx="147697" cy="149570"/>
            </a:xfrm>
            <a:custGeom>
              <a:avLst/>
              <a:gdLst/>
              <a:ahLst/>
              <a:cxnLst/>
              <a:rect l="l" t="t" r="r" b="b"/>
              <a:pathLst>
                <a:path w="2749" h="2784" extrusionOk="0">
                  <a:moveTo>
                    <a:pt x="2748" y="0"/>
                  </a:moveTo>
                  <a:cubicBezTo>
                    <a:pt x="1258" y="81"/>
                    <a:pt x="63" y="1285"/>
                    <a:pt x="0" y="2784"/>
                  </a:cubicBezTo>
                  <a:cubicBezTo>
                    <a:pt x="1499" y="2712"/>
                    <a:pt x="2695" y="1499"/>
                    <a:pt x="2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6"/>
            <p:cNvSpPr/>
            <p:nvPr/>
          </p:nvSpPr>
          <p:spPr>
            <a:xfrm>
              <a:off x="1998706" y="2861933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2740" y="1"/>
                  </a:moveTo>
                  <a:cubicBezTo>
                    <a:pt x="1277" y="81"/>
                    <a:pt x="99" y="1241"/>
                    <a:pt x="1" y="2713"/>
                  </a:cubicBezTo>
                  <a:cubicBezTo>
                    <a:pt x="1473" y="2633"/>
                    <a:pt x="2651" y="1464"/>
                    <a:pt x="2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6"/>
            <p:cNvSpPr/>
            <p:nvPr/>
          </p:nvSpPr>
          <p:spPr>
            <a:xfrm>
              <a:off x="1998276" y="2696133"/>
              <a:ext cx="148127" cy="149570"/>
            </a:xfrm>
            <a:custGeom>
              <a:avLst/>
              <a:gdLst/>
              <a:ahLst/>
              <a:cxnLst/>
              <a:rect l="l" t="t" r="r" b="b"/>
              <a:pathLst>
                <a:path w="2757" h="2784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1499"/>
                    <a:pt x="1258" y="2703"/>
                    <a:pt x="2757" y="2784"/>
                  </a:cubicBezTo>
                  <a:cubicBezTo>
                    <a:pt x="2694" y="1276"/>
                    <a:pt x="1499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6"/>
            <p:cNvSpPr/>
            <p:nvPr/>
          </p:nvSpPr>
          <p:spPr>
            <a:xfrm>
              <a:off x="1834784" y="2861933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1" y="1"/>
                  </a:moveTo>
                  <a:cubicBezTo>
                    <a:pt x="90" y="1464"/>
                    <a:pt x="1268" y="2633"/>
                    <a:pt x="2740" y="2713"/>
                  </a:cubicBezTo>
                  <a:cubicBezTo>
                    <a:pt x="2651" y="1241"/>
                    <a:pt x="1464" y="8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6"/>
            <p:cNvSpPr/>
            <p:nvPr/>
          </p:nvSpPr>
          <p:spPr>
            <a:xfrm>
              <a:off x="1834354" y="2696133"/>
              <a:ext cx="148127" cy="149570"/>
            </a:xfrm>
            <a:custGeom>
              <a:avLst/>
              <a:gdLst/>
              <a:ahLst/>
              <a:cxnLst/>
              <a:rect l="l" t="t" r="r" b="b"/>
              <a:pathLst>
                <a:path w="2757" h="2784" extrusionOk="0">
                  <a:moveTo>
                    <a:pt x="2757" y="0"/>
                  </a:moveTo>
                  <a:lnTo>
                    <a:pt x="2757" y="0"/>
                  </a:lnTo>
                  <a:cubicBezTo>
                    <a:pt x="1258" y="72"/>
                    <a:pt x="63" y="1276"/>
                    <a:pt x="0" y="2784"/>
                  </a:cubicBezTo>
                  <a:cubicBezTo>
                    <a:pt x="1499" y="2703"/>
                    <a:pt x="2694" y="1499"/>
                    <a:pt x="27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6"/>
            <p:cNvSpPr/>
            <p:nvPr/>
          </p:nvSpPr>
          <p:spPr>
            <a:xfrm>
              <a:off x="1998706" y="2537962"/>
              <a:ext cx="147213" cy="145272"/>
            </a:xfrm>
            <a:custGeom>
              <a:avLst/>
              <a:gdLst/>
              <a:ahLst/>
              <a:cxnLst/>
              <a:rect l="l" t="t" r="r" b="b"/>
              <a:pathLst>
                <a:path w="2740" h="2704" extrusionOk="0">
                  <a:moveTo>
                    <a:pt x="2740" y="0"/>
                  </a:moveTo>
                  <a:lnTo>
                    <a:pt x="2740" y="0"/>
                  </a:lnTo>
                  <a:cubicBezTo>
                    <a:pt x="1277" y="72"/>
                    <a:pt x="99" y="1240"/>
                    <a:pt x="1" y="2703"/>
                  </a:cubicBezTo>
                  <a:cubicBezTo>
                    <a:pt x="1473" y="2632"/>
                    <a:pt x="2651" y="1463"/>
                    <a:pt x="27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6"/>
            <p:cNvSpPr/>
            <p:nvPr/>
          </p:nvSpPr>
          <p:spPr>
            <a:xfrm>
              <a:off x="1998276" y="2371625"/>
              <a:ext cx="148127" cy="149624"/>
            </a:xfrm>
            <a:custGeom>
              <a:avLst/>
              <a:gdLst/>
              <a:ahLst/>
              <a:cxnLst/>
              <a:rect l="l" t="t" r="r" b="b"/>
              <a:pathLst>
                <a:path w="2757" h="2785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1508"/>
                    <a:pt x="1258" y="2713"/>
                    <a:pt x="2757" y="2784"/>
                  </a:cubicBezTo>
                  <a:cubicBezTo>
                    <a:pt x="2694" y="1285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6"/>
            <p:cNvSpPr/>
            <p:nvPr/>
          </p:nvSpPr>
          <p:spPr>
            <a:xfrm>
              <a:off x="1834784" y="2537962"/>
              <a:ext cx="147213" cy="145272"/>
            </a:xfrm>
            <a:custGeom>
              <a:avLst/>
              <a:gdLst/>
              <a:ahLst/>
              <a:cxnLst/>
              <a:rect l="l" t="t" r="r" b="b"/>
              <a:pathLst>
                <a:path w="2740" h="2704" extrusionOk="0">
                  <a:moveTo>
                    <a:pt x="1" y="0"/>
                  </a:moveTo>
                  <a:lnTo>
                    <a:pt x="1" y="0"/>
                  </a:lnTo>
                  <a:cubicBezTo>
                    <a:pt x="90" y="1463"/>
                    <a:pt x="1268" y="2632"/>
                    <a:pt x="2740" y="2703"/>
                  </a:cubicBezTo>
                  <a:cubicBezTo>
                    <a:pt x="2651" y="1240"/>
                    <a:pt x="1464" y="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6"/>
            <p:cNvSpPr/>
            <p:nvPr/>
          </p:nvSpPr>
          <p:spPr>
            <a:xfrm>
              <a:off x="1834354" y="2371625"/>
              <a:ext cx="148127" cy="149624"/>
            </a:xfrm>
            <a:custGeom>
              <a:avLst/>
              <a:gdLst/>
              <a:ahLst/>
              <a:cxnLst/>
              <a:rect l="l" t="t" r="r" b="b"/>
              <a:pathLst>
                <a:path w="2757" h="2785" extrusionOk="0">
                  <a:moveTo>
                    <a:pt x="2757" y="1"/>
                  </a:moveTo>
                  <a:lnTo>
                    <a:pt x="2757" y="1"/>
                  </a:lnTo>
                  <a:cubicBezTo>
                    <a:pt x="1258" y="81"/>
                    <a:pt x="63" y="1285"/>
                    <a:pt x="0" y="2784"/>
                  </a:cubicBezTo>
                  <a:cubicBezTo>
                    <a:pt x="1499" y="2713"/>
                    <a:pt x="2694" y="1508"/>
                    <a:pt x="27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6"/>
            <p:cNvSpPr/>
            <p:nvPr/>
          </p:nvSpPr>
          <p:spPr>
            <a:xfrm>
              <a:off x="1675214" y="2861933"/>
              <a:ext cx="147643" cy="145756"/>
            </a:xfrm>
            <a:custGeom>
              <a:avLst/>
              <a:gdLst/>
              <a:ahLst/>
              <a:cxnLst/>
              <a:rect l="l" t="t" r="r" b="b"/>
              <a:pathLst>
                <a:path w="2748" h="2713" extrusionOk="0">
                  <a:moveTo>
                    <a:pt x="2748" y="1"/>
                  </a:moveTo>
                  <a:lnTo>
                    <a:pt x="2748" y="1"/>
                  </a:lnTo>
                  <a:cubicBezTo>
                    <a:pt x="1276" y="81"/>
                    <a:pt x="98" y="1241"/>
                    <a:pt x="0" y="2713"/>
                  </a:cubicBezTo>
                  <a:cubicBezTo>
                    <a:pt x="1472" y="2633"/>
                    <a:pt x="2650" y="1464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6"/>
            <p:cNvSpPr/>
            <p:nvPr/>
          </p:nvSpPr>
          <p:spPr>
            <a:xfrm>
              <a:off x="1675214" y="2696133"/>
              <a:ext cx="147643" cy="149570"/>
            </a:xfrm>
            <a:custGeom>
              <a:avLst/>
              <a:gdLst/>
              <a:ahLst/>
              <a:cxnLst/>
              <a:rect l="l" t="t" r="r" b="b"/>
              <a:pathLst>
                <a:path w="2748" h="2784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1499"/>
                    <a:pt x="1249" y="2703"/>
                    <a:pt x="2748" y="2784"/>
                  </a:cubicBezTo>
                  <a:cubicBezTo>
                    <a:pt x="2686" y="1276"/>
                    <a:pt x="1499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6"/>
            <p:cNvSpPr/>
            <p:nvPr/>
          </p:nvSpPr>
          <p:spPr>
            <a:xfrm>
              <a:off x="1511293" y="2861933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0" y="1"/>
                  </a:moveTo>
                  <a:lnTo>
                    <a:pt x="0" y="1"/>
                  </a:lnTo>
                  <a:cubicBezTo>
                    <a:pt x="98" y="1464"/>
                    <a:pt x="1276" y="2633"/>
                    <a:pt x="2739" y="2713"/>
                  </a:cubicBezTo>
                  <a:cubicBezTo>
                    <a:pt x="2650" y="1241"/>
                    <a:pt x="1472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6"/>
            <p:cNvSpPr/>
            <p:nvPr/>
          </p:nvSpPr>
          <p:spPr>
            <a:xfrm>
              <a:off x="1511293" y="2696133"/>
              <a:ext cx="147643" cy="149570"/>
            </a:xfrm>
            <a:custGeom>
              <a:avLst/>
              <a:gdLst/>
              <a:ahLst/>
              <a:cxnLst/>
              <a:rect l="l" t="t" r="r" b="b"/>
              <a:pathLst>
                <a:path w="2748" h="2784" extrusionOk="0">
                  <a:moveTo>
                    <a:pt x="2748" y="0"/>
                  </a:moveTo>
                  <a:lnTo>
                    <a:pt x="2748" y="0"/>
                  </a:lnTo>
                  <a:cubicBezTo>
                    <a:pt x="1249" y="72"/>
                    <a:pt x="54" y="1276"/>
                    <a:pt x="0" y="2784"/>
                  </a:cubicBezTo>
                  <a:cubicBezTo>
                    <a:pt x="1490" y="2703"/>
                    <a:pt x="2686" y="1499"/>
                    <a:pt x="2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6"/>
            <p:cNvSpPr/>
            <p:nvPr/>
          </p:nvSpPr>
          <p:spPr>
            <a:xfrm>
              <a:off x="1674731" y="2537962"/>
              <a:ext cx="147213" cy="145272"/>
            </a:xfrm>
            <a:custGeom>
              <a:avLst/>
              <a:gdLst/>
              <a:ahLst/>
              <a:cxnLst/>
              <a:rect l="l" t="t" r="r" b="b"/>
              <a:pathLst>
                <a:path w="2740" h="2704" extrusionOk="0">
                  <a:moveTo>
                    <a:pt x="2739" y="0"/>
                  </a:moveTo>
                  <a:lnTo>
                    <a:pt x="2739" y="0"/>
                  </a:lnTo>
                  <a:cubicBezTo>
                    <a:pt x="1267" y="72"/>
                    <a:pt x="90" y="1240"/>
                    <a:pt x="0" y="2703"/>
                  </a:cubicBezTo>
                  <a:cubicBezTo>
                    <a:pt x="1472" y="2632"/>
                    <a:pt x="2650" y="1463"/>
                    <a:pt x="27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6"/>
            <p:cNvSpPr/>
            <p:nvPr/>
          </p:nvSpPr>
          <p:spPr>
            <a:xfrm>
              <a:off x="1674247" y="2371625"/>
              <a:ext cx="148180" cy="149624"/>
            </a:xfrm>
            <a:custGeom>
              <a:avLst/>
              <a:gdLst/>
              <a:ahLst/>
              <a:cxnLst/>
              <a:rect l="l" t="t" r="r" b="b"/>
              <a:pathLst>
                <a:path w="2758" h="2785" extrusionOk="0">
                  <a:moveTo>
                    <a:pt x="0" y="1"/>
                  </a:moveTo>
                  <a:cubicBezTo>
                    <a:pt x="63" y="1508"/>
                    <a:pt x="1258" y="2713"/>
                    <a:pt x="2757" y="2784"/>
                  </a:cubicBezTo>
                  <a:cubicBezTo>
                    <a:pt x="2695" y="1285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6"/>
            <p:cNvSpPr/>
            <p:nvPr/>
          </p:nvSpPr>
          <p:spPr>
            <a:xfrm>
              <a:off x="1510325" y="2537962"/>
              <a:ext cx="147697" cy="145272"/>
            </a:xfrm>
            <a:custGeom>
              <a:avLst/>
              <a:gdLst/>
              <a:ahLst/>
              <a:cxnLst/>
              <a:rect l="l" t="t" r="r" b="b"/>
              <a:pathLst>
                <a:path w="2749" h="2704" extrusionOk="0">
                  <a:moveTo>
                    <a:pt x="0" y="0"/>
                  </a:moveTo>
                  <a:cubicBezTo>
                    <a:pt x="99" y="1463"/>
                    <a:pt x="1276" y="2632"/>
                    <a:pt x="2748" y="2703"/>
                  </a:cubicBezTo>
                  <a:cubicBezTo>
                    <a:pt x="2650" y="1240"/>
                    <a:pt x="1472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6"/>
            <p:cNvSpPr/>
            <p:nvPr/>
          </p:nvSpPr>
          <p:spPr>
            <a:xfrm>
              <a:off x="1510325" y="2371625"/>
              <a:ext cx="147697" cy="149624"/>
            </a:xfrm>
            <a:custGeom>
              <a:avLst/>
              <a:gdLst/>
              <a:ahLst/>
              <a:cxnLst/>
              <a:rect l="l" t="t" r="r" b="b"/>
              <a:pathLst>
                <a:path w="2749" h="2785" extrusionOk="0">
                  <a:moveTo>
                    <a:pt x="2748" y="1"/>
                  </a:moveTo>
                  <a:cubicBezTo>
                    <a:pt x="1258" y="81"/>
                    <a:pt x="63" y="1285"/>
                    <a:pt x="0" y="2784"/>
                  </a:cubicBezTo>
                  <a:cubicBezTo>
                    <a:pt x="1499" y="2713"/>
                    <a:pt x="2695" y="1508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3" name="Google Shape;1503;p26"/>
          <p:cNvGrpSpPr/>
          <p:nvPr/>
        </p:nvGrpSpPr>
        <p:grpSpPr>
          <a:xfrm>
            <a:off x="3849460" y="4604096"/>
            <a:ext cx="1445305" cy="237947"/>
            <a:chOff x="5055972" y="-49404"/>
            <a:chExt cx="1445305" cy="237947"/>
          </a:xfrm>
        </p:grpSpPr>
        <p:sp>
          <p:nvSpPr>
            <p:cNvPr id="1504" name="Google Shape;1504;p26"/>
            <p:cNvSpPr/>
            <p:nvPr/>
          </p:nvSpPr>
          <p:spPr>
            <a:xfrm rot="-5400000">
              <a:off x="5175297" y="-168728"/>
              <a:ext cx="237947" cy="476596"/>
            </a:xfrm>
            <a:custGeom>
              <a:avLst/>
              <a:gdLst/>
              <a:ahLst/>
              <a:cxnLst/>
              <a:rect l="l" t="t" r="r" b="b"/>
              <a:pathLst>
                <a:path w="2829" h="5666" fill="none" extrusionOk="0">
                  <a:moveTo>
                    <a:pt x="1571" y="2829"/>
                  </a:moveTo>
                  <a:cubicBezTo>
                    <a:pt x="2222" y="2722"/>
                    <a:pt x="2730" y="2213"/>
                    <a:pt x="2829" y="1562"/>
                  </a:cubicBezTo>
                  <a:lnTo>
                    <a:pt x="2829" y="1419"/>
                  </a:lnTo>
                  <a:cubicBezTo>
                    <a:pt x="2079" y="1473"/>
                    <a:pt x="1482" y="2071"/>
                    <a:pt x="1419" y="2820"/>
                  </a:cubicBezTo>
                  <a:cubicBezTo>
                    <a:pt x="1419" y="2820"/>
                    <a:pt x="1419" y="2820"/>
                    <a:pt x="1419" y="2820"/>
                  </a:cubicBezTo>
                  <a:cubicBezTo>
                    <a:pt x="1419" y="2820"/>
                    <a:pt x="1419" y="2820"/>
                    <a:pt x="1419" y="2820"/>
                  </a:cubicBezTo>
                  <a:cubicBezTo>
                    <a:pt x="1366" y="2071"/>
                    <a:pt x="768" y="1473"/>
                    <a:pt x="10" y="1419"/>
                  </a:cubicBezTo>
                  <a:cubicBezTo>
                    <a:pt x="768" y="1366"/>
                    <a:pt x="1366" y="768"/>
                    <a:pt x="1419" y="10"/>
                  </a:cubicBezTo>
                  <a:cubicBezTo>
                    <a:pt x="1473" y="768"/>
                    <a:pt x="2070" y="1366"/>
                    <a:pt x="2829" y="1419"/>
                  </a:cubicBezTo>
                  <a:lnTo>
                    <a:pt x="2829" y="1285"/>
                  </a:lnTo>
                  <a:cubicBezTo>
                    <a:pt x="2730" y="625"/>
                    <a:pt x="2213" y="108"/>
                    <a:pt x="1544" y="1"/>
                  </a:cubicBezTo>
                  <a:lnTo>
                    <a:pt x="1294" y="1"/>
                  </a:lnTo>
                  <a:cubicBezTo>
                    <a:pt x="589" y="108"/>
                    <a:pt x="36" y="697"/>
                    <a:pt x="1" y="1419"/>
                  </a:cubicBezTo>
                  <a:lnTo>
                    <a:pt x="1" y="1419"/>
                  </a:lnTo>
                  <a:cubicBezTo>
                    <a:pt x="1" y="1419"/>
                    <a:pt x="1" y="1419"/>
                    <a:pt x="1" y="1419"/>
                  </a:cubicBezTo>
                  <a:cubicBezTo>
                    <a:pt x="1" y="1419"/>
                    <a:pt x="1" y="1419"/>
                    <a:pt x="1" y="1419"/>
                  </a:cubicBezTo>
                  <a:lnTo>
                    <a:pt x="1" y="1419"/>
                  </a:lnTo>
                  <a:cubicBezTo>
                    <a:pt x="36" y="2133"/>
                    <a:pt x="572" y="2722"/>
                    <a:pt x="1267" y="2829"/>
                  </a:cubicBezTo>
                  <a:cubicBezTo>
                    <a:pt x="572" y="2945"/>
                    <a:pt x="36" y="3534"/>
                    <a:pt x="1" y="4247"/>
                  </a:cubicBezTo>
                  <a:lnTo>
                    <a:pt x="1" y="4247"/>
                  </a:lnTo>
                  <a:cubicBezTo>
                    <a:pt x="1" y="4247"/>
                    <a:pt x="1" y="4247"/>
                    <a:pt x="1" y="4247"/>
                  </a:cubicBezTo>
                  <a:cubicBezTo>
                    <a:pt x="1" y="4247"/>
                    <a:pt x="1" y="4247"/>
                    <a:pt x="1" y="4247"/>
                  </a:cubicBezTo>
                  <a:lnTo>
                    <a:pt x="1" y="4247"/>
                  </a:lnTo>
                  <a:cubicBezTo>
                    <a:pt x="36" y="4970"/>
                    <a:pt x="589" y="5559"/>
                    <a:pt x="1294" y="5666"/>
                  </a:cubicBezTo>
                  <a:lnTo>
                    <a:pt x="1544" y="5666"/>
                  </a:lnTo>
                  <a:cubicBezTo>
                    <a:pt x="2213" y="5559"/>
                    <a:pt x="2730" y="5041"/>
                    <a:pt x="2829" y="4381"/>
                  </a:cubicBezTo>
                  <a:lnTo>
                    <a:pt x="2829" y="4247"/>
                  </a:lnTo>
                  <a:cubicBezTo>
                    <a:pt x="2070" y="4301"/>
                    <a:pt x="1473" y="4898"/>
                    <a:pt x="1419" y="5657"/>
                  </a:cubicBezTo>
                  <a:cubicBezTo>
                    <a:pt x="1366" y="4898"/>
                    <a:pt x="768" y="4301"/>
                    <a:pt x="10" y="4247"/>
                  </a:cubicBezTo>
                  <a:cubicBezTo>
                    <a:pt x="768" y="4194"/>
                    <a:pt x="1366" y="3596"/>
                    <a:pt x="1419" y="2847"/>
                  </a:cubicBezTo>
                  <a:lnTo>
                    <a:pt x="1419" y="2847"/>
                  </a:lnTo>
                  <a:lnTo>
                    <a:pt x="1419" y="2847"/>
                  </a:lnTo>
                  <a:cubicBezTo>
                    <a:pt x="1482" y="3596"/>
                    <a:pt x="2079" y="4194"/>
                    <a:pt x="2829" y="4247"/>
                  </a:cubicBezTo>
                  <a:lnTo>
                    <a:pt x="2829" y="4105"/>
                  </a:lnTo>
                  <a:cubicBezTo>
                    <a:pt x="2730" y="3453"/>
                    <a:pt x="2222" y="2945"/>
                    <a:pt x="1571" y="2829"/>
                  </a:cubicBezTo>
                  <a:close/>
                </a:path>
              </a:pathLst>
            </a:custGeom>
            <a:noFill/>
            <a:ln w="6025" cap="flat" cmpd="sng">
              <a:solidFill>
                <a:schemeClr val="accent3"/>
              </a:solidFill>
              <a:prstDash val="solid"/>
              <a:miter lim="892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6"/>
            <p:cNvSpPr/>
            <p:nvPr/>
          </p:nvSpPr>
          <p:spPr>
            <a:xfrm rot="-5400000">
              <a:off x="5659651" y="-168350"/>
              <a:ext cx="237947" cy="475839"/>
            </a:xfrm>
            <a:custGeom>
              <a:avLst/>
              <a:gdLst/>
              <a:ahLst/>
              <a:cxnLst/>
              <a:rect l="l" t="t" r="r" b="b"/>
              <a:pathLst>
                <a:path w="2829" h="5657" fill="none" extrusionOk="0">
                  <a:moveTo>
                    <a:pt x="1571" y="2829"/>
                  </a:moveTo>
                  <a:cubicBezTo>
                    <a:pt x="2222" y="2722"/>
                    <a:pt x="2730" y="2213"/>
                    <a:pt x="2829" y="1562"/>
                  </a:cubicBezTo>
                  <a:lnTo>
                    <a:pt x="2829" y="1419"/>
                  </a:lnTo>
                  <a:cubicBezTo>
                    <a:pt x="2079" y="1473"/>
                    <a:pt x="1482" y="207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366" y="2071"/>
                    <a:pt x="768" y="1473"/>
                    <a:pt x="10" y="1419"/>
                  </a:cubicBezTo>
                  <a:cubicBezTo>
                    <a:pt x="768" y="1366"/>
                    <a:pt x="1366" y="768"/>
                    <a:pt x="1419" y="10"/>
                  </a:cubicBezTo>
                  <a:cubicBezTo>
                    <a:pt x="1473" y="768"/>
                    <a:pt x="2070" y="1366"/>
                    <a:pt x="2829" y="1419"/>
                  </a:cubicBezTo>
                  <a:lnTo>
                    <a:pt x="2829" y="1277"/>
                  </a:lnTo>
                  <a:cubicBezTo>
                    <a:pt x="2730" y="625"/>
                    <a:pt x="2213" y="99"/>
                    <a:pt x="1544" y="1"/>
                  </a:cubicBezTo>
                  <a:lnTo>
                    <a:pt x="1294" y="1"/>
                  </a:lnTo>
                  <a:cubicBezTo>
                    <a:pt x="589" y="108"/>
                    <a:pt x="36" y="697"/>
                    <a:pt x="1" y="1419"/>
                  </a:cubicBezTo>
                  <a:lnTo>
                    <a:pt x="1" y="1419"/>
                  </a:lnTo>
                  <a:cubicBezTo>
                    <a:pt x="1" y="1419"/>
                    <a:pt x="1" y="1419"/>
                    <a:pt x="1" y="1419"/>
                  </a:cubicBezTo>
                  <a:cubicBezTo>
                    <a:pt x="1" y="1419"/>
                    <a:pt x="1" y="1419"/>
                    <a:pt x="1" y="1419"/>
                  </a:cubicBezTo>
                  <a:lnTo>
                    <a:pt x="1" y="1419"/>
                  </a:lnTo>
                  <a:cubicBezTo>
                    <a:pt x="36" y="2133"/>
                    <a:pt x="572" y="2722"/>
                    <a:pt x="1267" y="2829"/>
                  </a:cubicBezTo>
                  <a:cubicBezTo>
                    <a:pt x="572" y="2945"/>
                    <a:pt x="36" y="3534"/>
                    <a:pt x="1" y="4247"/>
                  </a:cubicBezTo>
                  <a:lnTo>
                    <a:pt x="1" y="4247"/>
                  </a:lnTo>
                  <a:cubicBezTo>
                    <a:pt x="1" y="4247"/>
                    <a:pt x="1" y="4247"/>
                    <a:pt x="1" y="4247"/>
                  </a:cubicBezTo>
                  <a:cubicBezTo>
                    <a:pt x="1" y="4247"/>
                    <a:pt x="1" y="4247"/>
                    <a:pt x="1" y="4247"/>
                  </a:cubicBezTo>
                  <a:lnTo>
                    <a:pt x="1" y="4247"/>
                  </a:lnTo>
                  <a:cubicBezTo>
                    <a:pt x="36" y="4970"/>
                    <a:pt x="589" y="5559"/>
                    <a:pt x="1294" y="5657"/>
                  </a:cubicBezTo>
                  <a:lnTo>
                    <a:pt x="1544" y="5657"/>
                  </a:lnTo>
                  <a:cubicBezTo>
                    <a:pt x="2213" y="5559"/>
                    <a:pt x="2730" y="5041"/>
                    <a:pt x="2829" y="4381"/>
                  </a:cubicBezTo>
                  <a:lnTo>
                    <a:pt x="2829" y="4247"/>
                  </a:lnTo>
                  <a:cubicBezTo>
                    <a:pt x="2070" y="4301"/>
                    <a:pt x="1473" y="4898"/>
                    <a:pt x="1419" y="5657"/>
                  </a:cubicBezTo>
                  <a:cubicBezTo>
                    <a:pt x="1366" y="4898"/>
                    <a:pt x="768" y="4301"/>
                    <a:pt x="10" y="4247"/>
                  </a:cubicBezTo>
                  <a:cubicBezTo>
                    <a:pt x="768" y="4194"/>
                    <a:pt x="1366" y="3596"/>
                    <a:pt x="1419" y="2847"/>
                  </a:cubicBezTo>
                  <a:lnTo>
                    <a:pt x="1419" y="2847"/>
                  </a:lnTo>
                  <a:lnTo>
                    <a:pt x="1419" y="2847"/>
                  </a:lnTo>
                  <a:cubicBezTo>
                    <a:pt x="1482" y="3596"/>
                    <a:pt x="2079" y="4194"/>
                    <a:pt x="2829" y="4247"/>
                  </a:cubicBezTo>
                  <a:lnTo>
                    <a:pt x="2829" y="4104"/>
                  </a:lnTo>
                  <a:cubicBezTo>
                    <a:pt x="2730" y="3453"/>
                    <a:pt x="2222" y="2936"/>
                    <a:pt x="1571" y="2829"/>
                  </a:cubicBezTo>
                  <a:close/>
                </a:path>
              </a:pathLst>
            </a:custGeom>
            <a:noFill/>
            <a:ln w="6025" cap="flat" cmpd="sng">
              <a:solidFill>
                <a:schemeClr val="accent3"/>
              </a:solidFill>
              <a:prstDash val="solid"/>
              <a:miter lim="892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6"/>
            <p:cNvSpPr/>
            <p:nvPr/>
          </p:nvSpPr>
          <p:spPr>
            <a:xfrm rot="-5400000">
              <a:off x="6144384" y="-168350"/>
              <a:ext cx="237947" cy="475839"/>
            </a:xfrm>
            <a:custGeom>
              <a:avLst/>
              <a:gdLst/>
              <a:ahLst/>
              <a:cxnLst/>
              <a:rect l="l" t="t" r="r" b="b"/>
              <a:pathLst>
                <a:path w="2829" h="5657" fill="none" extrusionOk="0">
                  <a:moveTo>
                    <a:pt x="1571" y="2829"/>
                  </a:moveTo>
                  <a:cubicBezTo>
                    <a:pt x="2222" y="2722"/>
                    <a:pt x="2730" y="2204"/>
                    <a:pt x="2829" y="1562"/>
                  </a:cubicBezTo>
                  <a:lnTo>
                    <a:pt x="2829" y="1419"/>
                  </a:lnTo>
                  <a:cubicBezTo>
                    <a:pt x="2079" y="1473"/>
                    <a:pt x="1482" y="2070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366" y="2070"/>
                    <a:pt x="768" y="1473"/>
                    <a:pt x="10" y="1419"/>
                  </a:cubicBezTo>
                  <a:cubicBezTo>
                    <a:pt x="768" y="1366"/>
                    <a:pt x="1366" y="768"/>
                    <a:pt x="1419" y="10"/>
                  </a:cubicBezTo>
                  <a:cubicBezTo>
                    <a:pt x="1473" y="759"/>
                    <a:pt x="2070" y="1366"/>
                    <a:pt x="2829" y="1419"/>
                  </a:cubicBezTo>
                  <a:lnTo>
                    <a:pt x="2829" y="1276"/>
                  </a:lnTo>
                  <a:cubicBezTo>
                    <a:pt x="2730" y="625"/>
                    <a:pt x="2213" y="99"/>
                    <a:pt x="1544" y="1"/>
                  </a:cubicBezTo>
                  <a:lnTo>
                    <a:pt x="1294" y="1"/>
                  </a:lnTo>
                  <a:cubicBezTo>
                    <a:pt x="589" y="108"/>
                    <a:pt x="36" y="697"/>
                    <a:pt x="1" y="1419"/>
                  </a:cubicBezTo>
                  <a:lnTo>
                    <a:pt x="1" y="1419"/>
                  </a:lnTo>
                  <a:cubicBezTo>
                    <a:pt x="1" y="1419"/>
                    <a:pt x="1" y="1419"/>
                    <a:pt x="1" y="1419"/>
                  </a:cubicBezTo>
                  <a:cubicBezTo>
                    <a:pt x="1" y="1419"/>
                    <a:pt x="1" y="1419"/>
                    <a:pt x="1" y="1419"/>
                  </a:cubicBezTo>
                  <a:lnTo>
                    <a:pt x="1" y="1419"/>
                  </a:lnTo>
                  <a:cubicBezTo>
                    <a:pt x="36" y="2133"/>
                    <a:pt x="572" y="2713"/>
                    <a:pt x="1267" y="2829"/>
                  </a:cubicBezTo>
                  <a:cubicBezTo>
                    <a:pt x="572" y="2945"/>
                    <a:pt x="36" y="3525"/>
                    <a:pt x="1" y="4247"/>
                  </a:cubicBezTo>
                  <a:lnTo>
                    <a:pt x="1" y="4247"/>
                  </a:lnTo>
                  <a:cubicBezTo>
                    <a:pt x="1" y="4247"/>
                    <a:pt x="1" y="4247"/>
                    <a:pt x="1" y="4247"/>
                  </a:cubicBezTo>
                  <a:cubicBezTo>
                    <a:pt x="1" y="4247"/>
                    <a:pt x="1" y="4247"/>
                    <a:pt x="1" y="4247"/>
                  </a:cubicBezTo>
                  <a:lnTo>
                    <a:pt x="1" y="4247"/>
                  </a:lnTo>
                  <a:cubicBezTo>
                    <a:pt x="36" y="4970"/>
                    <a:pt x="589" y="5559"/>
                    <a:pt x="1294" y="5657"/>
                  </a:cubicBezTo>
                  <a:lnTo>
                    <a:pt x="1544" y="5657"/>
                  </a:lnTo>
                  <a:cubicBezTo>
                    <a:pt x="2213" y="5559"/>
                    <a:pt x="2730" y="5041"/>
                    <a:pt x="2829" y="4381"/>
                  </a:cubicBezTo>
                  <a:lnTo>
                    <a:pt x="2829" y="4247"/>
                  </a:lnTo>
                  <a:cubicBezTo>
                    <a:pt x="2070" y="4301"/>
                    <a:pt x="1473" y="4898"/>
                    <a:pt x="1419" y="5657"/>
                  </a:cubicBezTo>
                  <a:cubicBezTo>
                    <a:pt x="1366" y="4898"/>
                    <a:pt x="768" y="4301"/>
                    <a:pt x="10" y="4247"/>
                  </a:cubicBezTo>
                  <a:cubicBezTo>
                    <a:pt x="768" y="4194"/>
                    <a:pt x="1366" y="3596"/>
                    <a:pt x="1419" y="2847"/>
                  </a:cubicBezTo>
                  <a:lnTo>
                    <a:pt x="1419" y="2847"/>
                  </a:lnTo>
                  <a:lnTo>
                    <a:pt x="1419" y="2847"/>
                  </a:lnTo>
                  <a:cubicBezTo>
                    <a:pt x="1482" y="3596"/>
                    <a:pt x="2079" y="4185"/>
                    <a:pt x="2829" y="4247"/>
                  </a:cubicBezTo>
                  <a:lnTo>
                    <a:pt x="2829" y="4104"/>
                  </a:lnTo>
                  <a:cubicBezTo>
                    <a:pt x="2730" y="3453"/>
                    <a:pt x="2222" y="2936"/>
                    <a:pt x="1571" y="2829"/>
                  </a:cubicBezTo>
                  <a:close/>
                </a:path>
              </a:pathLst>
            </a:custGeom>
            <a:noFill/>
            <a:ln w="6025" cap="flat" cmpd="sng">
              <a:solidFill>
                <a:schemeClr val="accent3"/>
              </a:solidFill>
              <a:prstDash val="solid"/>
              <a:miter lim="892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1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" name="Google Shape;1508;p27"/>
          <p:cNvSpPr/>
          <p:nvPr/>
        </p:nvSpPr>
        <p:spPr>
          <a:xfrm>
            <a:off x="-1243000" y="3880850"/>
            <a:ext cx="2571900" cy="2571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9" name="Google Shape;1509;p27"/>
          <p:cNvSpPr/>
          <p:nvPr/>
        </p:nvSpPr>
        <p:spPr>
          <a:xfrm>
            <a:off x="7815300" y="3880850"/>
            <a:ext cx="2571900" cy="2571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10" name="Google Shape;1510;p27"/>
          <p:cNvGrpSpPr/>
          <p:nvPr/>
        </p:nvGrpSpPr>
        <p:grpSpPr>
          <a:xfrm>
            <a:off x="97950" y="97968"/>
            <a:ext cx="8948332" cy="4947294"/>
            <a:chOff x="172443" y="207221"/>
            <a:chExt cx="8772874" cy="4728823"/>
          </a:xfrm>
        </p:grpSpPr>
        <p:grpSp>
          <p:nvGrpSpPr>
            <p:cNvPr id="1511" name="Google Shape;1511;p27"/>
            <p:cNvGrpSpPr/>
            <p:nvPr/>
          </p:nvGrpSpPr>
          <p:grpSpPr>
            <a:xfrm>
              <a:off x="172444" y="208236"/>
              <a:ext cx="420824" cy="418740"/>
              <a:chOff x="172444" y="208236"/>
              <a:chExt cx="420824" cy="418740"/>
            </a:xfrm>
          </p:grpSpPr>
          <p:sp>
            <p:nvSpPr>
              <p:cNvPr id="1512" name="Google Shape;1512;p27"/>
              <p:cNvSpPr/>
              <p:nvPr/>
            </p:nvSpPr>
            <p:spPr>
              <a:xfrm>
                <a:off x="323117" y="356597"/>
                <a:ext cx="218616" cy="220924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56" fill="none" extrusionOk="0">
                    <a:moveTo>
                      <a:pt x="0" y="955"/>
                    </a:moveTo>
                    <a:lnTo>
                      <a:pt x="946" y="955"/>
                    </a:lnTo>
                    <a:lnTo>
                      <a:pt x="946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27"/>
              <p:cNvSpPr/>
              <p:nvPr/>
            </p:nvSpPr>
            <p:spPr>
              <a:xfrm>
                <a:off x="226058" y="261849"/>
                <a:ext cx="97291" cy="94979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11" fill="none" extrusionOk="0">
                    <a:moveTo>
                      <a:pt x="1" y="411"/>
                    </a:moveTo>
                    <a:lnTo>
                      <a:pt x="420" y="411"/>
                    </a:lnTo>
                    <a:lnTo>
                      <a:pt x="420" y="1"/>
                    </a:lnTo>
                    <a:lnTo>
                      <a:pt x="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27"/>
              <p:cNvSpPr/>
              <p:nvPr/>
            </p:nvSpPr>
            <p:spPr>
              <a:xfrm>
                <a:off x="436353" y="472143"/>
                <a:ext cx="53845" cy="5176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1" y="224"/>
                    </a:moveTo>
                    <a:lnTo>
                      <a:pt x="233" y="224"/>
                    </a:lnTo>
                    <a:lnTo>
                      <a:pt x="233" y="0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27"/>
              <p:cNvSpPr/>
              <p:nvPr/>
            </p:nvSpPr>
            <p:spPr>
              <a:xfrm>
                <a:off x="172444" y="208236"/>
                <a:ext cx="420824" cy="41874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12" fill="none" extrusionOk="0">
                    <a:moveTo>
                      <a:pt x="1803" y="349"/>
                    </a:moveTo>
                    <a:lnTo>
                      <a:pt x="1268" y="349"/>
                    </a:lnTo>
                    <a:lnTo>
                      <a:pt x="1268" y="893"/>
                    </a:lnTo>
                    <a:lnTo>
                      <a:pt x="1821" y="893"/>
                    </a:lnTo>
                    <a:lnTo>
                      <a:pt x="1821" y="1"/>
                    </a:lnTo>
                    <a:lnTo>
                      <a:pt x="920" y="1"/>
                    </a:lnTo>
                    <a:lnTo>
                      <a:pt x="920" y="919"/>
                    </a:lnTo>
                    <a:lnTo>
                      <a:pt x="1" y="919"/>
                    </a:lnTo>
                    <a:lnTo>
                      <a:pt x="1" y="1812"/>
                    </a:lnTo>
                    <a:lnTo>
                      <a:pt x="349" y="1812"/>
                    </a:lnTo>
                    <a:lnTo>
                      <a:pt x="893" y="1812"/>
                    </a:lnTo>
                    <a:lnTo>
                      <a:pt x="893" y="1267"/>
                    </a:lnTo>
                    <a:lnTo>
                      <a:pt x="349" y="1267"/>
                    </a:lnTo>
                    <a:lnTo>
                      <a:pt x="349" y="180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16" name="Google Shape;1516;p27"/>
            <p:cNvGrpSpPr/>
            <p:nvPr/>
          </p:nvGrpSpPr>
          <p:grpSpPr>
            <a:xfrm>
              <a:off x="8524494" y="207221"/>
              <a:ext cx="420823" cy="420769"/>
              <a:chOff x="8524494" y="207221"/>
              <a:chExt cx="420823" cy="420769"/>
            </a:xfrm>
          </p:grpSpPr>
          <p:sp>
            <p:nvSpPr>
              <p:cNvPr id="1517" name="Google Shape;1517;p27"/>
              <p:cNvSpPr/>
              <p:nvPr/>
            </p:nvSpPr>
            <p:spPr>
              <a:xfrm>
                <a:off x="8574194" y="356301"/>
                <a:ext cx="222024" cy="22199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56" fill="none" extrusionOk="0">
                    <a:moveTo>
                      <a:pt x="955" y="955"/>
                    </a:moveTo>
                    <a:lnTo>
                      <a:pt x="1" y="955"/>
                    </a:lnTo>
                    <a:lnTo>
                      <a:pt x="1" y="1"/>
                    </a:lnTo>
                    <a:lnTo>
                      <a:pt x="955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" name="Google Shape;1518;p27"/>
              <p:cNvSpPr/>
              <p:nvPr/>
            </p:nvSpPr>
            <p:spPr>
              <a:xfrm>
                <a:off x="8795985" y="261094"/>
                <a:ext cx="95452" cy="9543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1" fill="none" extrusionOk="0">
                    <a:moveTo>
                      <a:pt x="411" y="411"/>
                    </a:moveTo>
                    <a:lnTo>
                      <a:pt x="0" y="411"/>
                    </a:lnTo>
                    <a:lnTo>
                      <a:pt x="0" y="1"/>
                    </a:lnTo>
                    <a:lnTo>
                      <a:pt x="41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" name="Google Shape;1519;p27"/>
              <p:cNvSpPr/>
              <p:nvPr/>
            </p:nvSpPr>
            <p:spPr>
              <a:xfrm>
                <a:off x="8625984" y="472408"/>
                <a:ext cx="54113" cy="5201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233" y="224"/>
                    </a:moveTo>
                    <a:lnTo>
                      <a:pt x="1" y="224"/>
                    </a:lnTo>
                    <a:lnTo>
                      <a:pt x="1" y="0"/>
                    </a:lnTo>
                    <a:lnTo>
                      <a:pt x="233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" name="Google Shape;1520;p27"/>
              <p:cNvSpPr/>
              <p:nvPr/>
            </p:nvSpPr>
            <p:spPr>
              <a:xfrm>
                <a:off x="8524494" y="207221"/>
                <a:ext cx="420823" cy="420769"/>
              </a:xfrm>
              <a:custGeom>
                <a:avLst/>
                <a:gdLst/>
                <a:ahLst/>
                <a:cxnLst/>
                <a:rect l="l" t="t" r="r" b="b"/>
                <a:pathLst>
                  <a:path w="1812" h="1812" fill="none" extrusionOk="0">
                    <a:moveTo>
                      <a:pt x="1464" y="1803"/>
                    </a:moveTo>
                    <a:lnTo>
                      <a:pt x="1464" y="1267"/>
                    </a:lnTo>
                    <a:lnTo>
                      <a:pt x="920" y="1267"/>
                    </a:lnTo>
                    <a:lnTo>
                      <a:pt x="920" y="1812"/>
                    </a:lnTo>
                    <a:lnTo>
                      <a:pt x="1812" y="1812"/>
                    </a:lnTo>
                    <a:lnTo>
                      <a:pt x="1812" y="919"/>
                    </a:lnTo>
                    <a:lnTo>
                      <a:pt x="893" y="919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893"/>
                    </a:lnTo>
                    <a:lnTo>
                      <a:pt x="545" y="893"/>
                    </a:lnTo>
                    <a:lnTo>
                      <a:pt x="545" y="349"/>
                    </a:lnTo>
                    <a:lnTo>
                      <a:pt x="1" y="34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21" name="Google Shape;1521;p27"/>
            <p:cNvGrpSpPr/>
            <p:nvPr/>
          </p:nvGrpSpPr>
          <p:grpSpPr>
            <a:xfrm>
              <a:off x="172443" y="4514991"/>
              <a:ext cx="420824" cy="420879"/>
              <a:chOff x="172443" y="4514991"/>
              <a:chExt cx="420824" cy="420879"/>
            </a:xfrm>
          </p:grpSpPr>
          <p:sp>
            <p:nvSpPr>
              <p:cNvPr id="1522" name="Google Shape;1522;p27"/>
              <p:cNvSpPr/>
              <p:nvPr/>
            </p:nvSpPr>
            <p:spPr>
              <a:xfrm>
                <a:off x="323117" y="4566532"/>
                <a:ext cx="218616" cy="2188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47" fill="none" extrusionOk="0">
                    <a:moveTo>
                      <a:pt x="0" y="1"/>
                    </a:moveTo>
                    <a:lnTo>
                      <a:pt x="946" y="1"/>
                    </a:lnTo>
                    <a:lnTo>
                      <a:pt x="946" y="946"/>
                    </a:lnTo>
                    <a:lnTo>
                      <a:pt x="0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" name="Google Shape;1523;p27"/>
              <p:cNvSpPr/>
              <p:nvPr/>
            </p:nvSpPr>
            <p:spPr>
              <a:xfrm>
                <a:off x="226057" y="4785175"/>
                <a:ext cx="97291" cy="97072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20" fill="none" extrusionOk="0">
                    <a:moveTo>
                      <a:pt x="1" y="0"/>
                    </a:moveTo>
                    <a:lnTo>
                      <a:pt x="420" y="0"/>
                    </a:lnTo>
                    <a:lnTo>
                      <a:pt x="420" y="420"/>
                    </a:lnTo>
                    <a:lnTo>
                      <a:pt x="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524;p27"/>
              <p:cNvSpPr/>
              <p:nvPr/>
            </p:nvSpPr>
            <p:spPr>
              <a:xfrm>
                <a:off x="436353" y="4618072"/>
                <a:ext cx="53845" cy="53852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1" y="1"/>
                    </a:moveTo>
                    <a:lnTo>
                      <a:pt x="233" y="1"/>
                    </a:lnTo>
                    <a:lnTo>
                      <a:pt x="233" y="233"/>
                    </a:lnTo>
                    <a:lnTo>
                      <a:pt x="1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27"/>
              <p:cNvSpPr/>
              <p:nvPr/>
            </p:nvSpPr>
            <p:spPr>
              <a:xfrm>
                <a:off x="172443" y="4514991"/>
                <a:ext cx="420824" cy="420879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349" y="1"/>
                    </a:moveTo>
                    <a:lnTo>
                      <a:pt x="349" y="554"/>
                    </a:lnTo>
                    <a:lnTo>
                      <a:pt x="893" y="554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902"/>
                    </a:lnTo>
                    <a:lnTo>
                      <a:pt x="920" y="902"/>
                    </a:lnTo>
                    <a:lnTo>
                      <a:pt x="920" y="1821"/>
                    </a:lnTo>
                    <a:lnTo>
                      <a:pt x="1821" y="1821"/>
                    </a:lnTo>
                    <a:lnTo>
                      <a:pt x="1821" y="919"/>
                    </a:lnTo>
                    <a:lnTo>
                      <a:pt x="1268" y="919"/>
                    </a:lnTo>
                    <a:lnTo>
                      <a:pt x="1268" y="1473"/>
                    </a:lnTo>
                    <a:lnTo>
                      <a:pt x="1803" y="147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26" name="Google Shape;1526;p27"/>
            <p:cNvGrpSpPr/>
            <p:nvPr/>
          </p:nvGrpSpPr>
          <p:grpSpPr>
            <a:xfrm>
              <a:off x="8524121" y="4515157"/>
              <a:ext cx="420828" cy="420887"/>
              <a:chOff x="8636015" y="4627027"/>
              <a:chExt cx="196786" cy="196786"/>
            </a:xfrm>
          </p:grpSpPr>
          <p:sp>
            <p:nvSpPr>
              <p:cNvPr id="1527" name="Google Shape;1527;p27"/>
              <p:cNvSpPr/>
              <p:nvPr/>
            </p:nvSpPr>
            <p:spPr>
              <a:xfrm>
                <a:off x="8636015" y="4627027"/>
                <a:ext cx="196786" cy="196786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10" y="1473"/>
                    </a:moveTo>
                    <a:lnTo>
                      <a:pt x="554" y="1473"/>
                    </a:lnTo>
                    <a:lnTo>
                      <a:pt x="554" y="919"/>
                    </a:lnTo>
                    <a:lnTo>
                      <a:pt x="1" y="919"/>
                    </a:lnTo>
                    <a:lnTo>
                      <a:pt x="1" y="1821"/>
                    </a:lnTo>
                    <a:lnTo>
                      <a:pt x="902" y="1821"/>
                    </a:lnTo>
                    <a:lnTo>
                      <a:pt x="902" y="902"/>
                    </a:lnTo>
                    <a:lnTo>
                      <a:pt x="1821" y="902"/>
                    </a:lnTo>
                    <a:lnTo>
                      <a:pt x="1821" y="1"/>
                    </a:lnTo>
                    <a:lnTo>
                      <a:pt x="929" y="1"/>
                    </a:lnTo>
                    <a:lnTo>
                      <a:pt x="929" y="554"/>
                    </a:lnTo>
                    <a:lnTo>
                      <a:pt x="1473" y="554"/>
                    </a:lnTo>
                    <a:lnTo>
                      <a:pt x="1473" y="1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" name="Google Shape;1528;p27"/>
              <p:cNvSpPr/>
              <p:nvPr/>
            </p:nvSpPr>
            <p:spPr>
              <a:xfrm>
                <a:off x="8660113" y="4651126"/>
                <a:ext cx="103310" cy="10233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47" fill="none" extrusionOk="0">
                    <a:moveTo>
                      <a:pt x="955" y="1"/>
                    </a:moveTo>
                    <a:lnTo>
                      <a:pt x="1" y="1"/>
                    </a:lnTo>
                    <a:lnTo>
                      <a:pt x="1" y="946"/>
                    </a:lnTo>
                    <a:lnTo>
                      <a:pt x="955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" name="Google Shape;1529;p27"/>
              <p:cNvSpPr/>
              <p:nvPr/>
            </p:nvSpPr>
            <p:spPr>
              <a:xfrm>
                <a:off x="8763315" y="4753354"/>
                <a:ext cx="44415" cy="45387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20" fill="none" extrusionOk="0">
                    <a:moveTo>
                      <a:pt x="411" y="0"/>
                    </a:moveTo>
                    <a:lnTo>
                      <a:pt x="0" y="0"/>
                    </a:lnTo>
                    <a:lnTo>
                      <a:pt x="0" y="420"/>
                    </a:lnTo>
                    <a:lnTo>
                      <a:pt x="41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" name="Google Shape;1530;p27"/>
              <p:cNvSpPr/>
              <p:nvPr/>
            </p:nvSpPr>
            <p:spPr>
              <a:xfrm>
                <a:off x="8684211" y="4675224"/>
                <a:ext cx="25179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233" y="1"/>
                    </a:moveTo>
                    <a:lnTo>
                      <a:pt x="1" y="1"/>
                    </a:lnTo>
                    <a:lnTo>
                      <a:pt x="1" y="233"/>
                    </a:lnTo>
                    <a:lnTo>
                      <a:pt x="233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1531" name="Google Shape;1531;p27"/>
            <p:cNvCxnSpPr/>
            <p:nvPr/>
          </p:nvCxnSpPr>
          <p:spPr>
            <a:xfrm>
              <a:off x="322408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2" name="Google Shape;1532;p27"/>
            <p:cNvCxnSpPr/>
            <p:nvPr/>
          </p:nvCxnSpPr>
          <p:spPr>
            <a:xfrm>
              <a:off x="8795749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3" name="Google Shape;1533;p27"/>
            <p:cNvCxnSpPr/>
            <p:nvPr/>
          </p:nvCxnSpPr>
          <p:spPr>
            <a:xfrm rot="10800000">
              <a:off x="481125" y="35808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4" name="Google Shape;1534;p27"/>
            <p:cNvCxnSpPr/>
            <p:nvPr/>
          </p:nvCxnSpPr>
          <p:spPr>
            <a:xfrm rot="10800000">
              <a:off x="481125" y="478626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5" name="Google Shape;1535;p27"/>
            <p:cNvCxnSpPr/>
            <p:nvPr/>
          </p:nvCxnSpPr>
          <p:spPr>
            <a:xfrm>
              <a:off x="256927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6" name="Google Shape;1536;p27"/>
            <p:cNvCxnSpPr/>
            <p:nvPr/>
          </p:nvCxnSpPr>
          <p:spPr>
            <a:xfrm>
              <a:off x="8854073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7" name="Google Shape;1537;p27"/>
            <p:cNvCxnSpPr/>
            <p:nvPr/>
          </p:nvCxnSpPr>
          <p:spPr>
            <a:xfrm rot="10800000">
              <a:off x="641088" y="289239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8" name="Google Shape;1538;p27"/>
            <p:cNvCxnSpPr/>
            <p:nvPr/>
          </p:nvCxnSpPr>
          <p:spPr>
            <a:xfrm rot="10800000">
              <a:off x="641088" y="4858511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539" name="Google Shape;1539;p27"/>
          <p:cNvGrpSpPr/>
          <p:nvPr/>
        </p:nvGrpSpPr>
        <p:grpSpPr>
          <a:xfrm>
            <a:off x="344168" y="1827044"/>
            <a:ext cx="234190" cy="1489136"/>
            <a:chOff x="-3498157" y="2718232"/>
            <a:chExt cx="234190" cy="1489136"/>
          </a:xfrm>
        </p:grpSpPr>
        <p:sp>
          <p:nvSpPr>
            <p:cNvPr id="1540" name="Google Shape;1540;p27"/>
            <p:cNvSpPr/>
            <p:nvPr/>
          </p:nvSpPr>
          <p:spPr>
            <a:xfrm rot="5400000">
              <a:off x="-3303485" y="2717794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7"/>
            <p:cNvSpPr/>
            <p:nvPr/>
          </p:nvSpPr>
          <p:spPr>
            <a:xfrm rot="5400000">
              <a:off x="-3303533" y="2899051"/>
              <a:ext cx="39178" cy="39955"/>
            </a:xfrm>
            <a:custGeom>
              <a:avLst/>
              <a:gdLst/>
              <a:ahLst/>
              <a:cxnLst/>
              <a:rect l="l" t="t" r="r" b="b"/>
              <a:pathLst>
                <a:path w="403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7"/>
            <p:cNvSpPr/>
            <p:nvPr/>
          </p:nvSpPr>
          <p:spPr>
            <a:xfrm rot="5400000">
              <a:off x="-3303485" y="3080308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7"/>
            <p:cNvSpPr/>
            <p:nvPr/>
          </p:nvSpPr>
          <p:spPr>
            <a:xfrm rot="5400000">
              <a:off x="-3303971" y="3261128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7"/>
            <p:cNvSpPr/>
            <p:nvPr/>
          </p:nvSpPr>
          <p:spPr>
            <a:xfrm rot="5400000">
              <a:off x="-3303922" y="3442385"/>
              <a:ext cx="39955" cy="39955"/>
            </a:xfrm>
            <a:custGeom>
              <a:avLst/>
              <a:gdLst/>
              <a:ahLst/>
              <a:cxnLst/>
              <a:rect l="l" t="t" r="r" b="b"/>
              <a:pathLst>
                <a:path w="411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7"/>
            <p:cNvSpPr/>
            <p:nvPr/>
          </p:nvSpPr>
          <p:spPr>
            <a:xfrm rot="5400000">
              <a:off x="-3303971" y="3623642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7"/>
            <p:cNvSpPr/>
            <p:nvPr/>
          </p:nvSpPr>
          <p:spPr>
            <a:xfrm rot="5400000">
              <a:off x="-3303922" y="3804899"/>
              <a:ext cx="39955" cy="39955"/>
            </a:xfrm>
            <a:custGeom>
              <a:avLst/>
              <a:gdLst/>
              <a:ahLst/>
              <a:cxnLst/>
              <a:rect l="l" t="t" r="r" b="b"/>
              <a:pathLst>
                <a:path w="411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7"/>
            <p:cNvSpPr/>
            <p:nvPr/>
          </p:nvSpPr>
          <p:spPr>
            <a:xfrm rot="5400000">
              <a:off x="-3303971" y="3986156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7"/>
            <p:cNvSpPr/>
            <p:nvPr/>
          </p:nvSpPr>
          <p:spPr>
            <a:xfrm rot="5400000">
              <a:off x="-3303922" y="4167413"/>
              <a:ext cx="39955" cy="39955"/>
            </a:xfrm>
            <a:custGeom>
              <a:avLst/>
              <a:gdLst/>
              <a:ahLst/>
              <a:cxnLst/>
              <a:rect l="l" t="t" r="r" b="b"/>
              <a:pathLst>
                <a:path w="411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7"/>
            <p:cNvSpPr/>
            <p:nvPr/>
          </p:nvSpPr>
          <p:spPr>
            <a:xfrm rot="5400000">
              <a:off x="-3497719" y="2717794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7"/>
            <p:cNvSpPr/>
            <p:nvPr/>
          </p:nvSpPr>
          <p:spPr>
            <a:xfrm rot="5400000">
              <a:off x="-3497768" y="2899051"/>
              <a:ext cx="39178" cy="39955"/>
            </a:xfrm>
            <a:custGeom>
              <a:avLst/>
              <a:gdLst/>
              <a:ahLst/>
              <a:cxnLst/>
              <a:rect l="l" t="t" r="r" b="b"/>
              <a:pathLst>
                <a:path w="403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7"/>
            <p:cNvSpPr/>
            <p:nvPr/>
          </p:nvSpPr>
          <p:spPr>
            <a:xfrm rot="5400000">
              <a:off x="-3497719" y="3080308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7"/>
            <p:cNvSpPr/>
            <p:nvPr/>
          </p:nvSpPr>
          <p:spPr>
            <a:xfrm rot="5400000">
              <a:off x="-3498205" y="3261128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7"/>
            <p:cNvSpPr/>
            <p:nvPr/>
          </p:nvSpPr>
          <p:spPr>
            <a:xfrm rot="5400000">
              <a:off x="-3498157" y="3442385"/>
              <a:ext cx="39955" cy="39955"/>
            </a:xfrm>
            <a:custGeom>
              <a:avLst/>
              <a:gdLst/>
              <a:ahLst/>
              <a:cxnLst/>
              <a:rect l="l" t="t" r="r" b="b"/>
              <a:pathLst>
                <a:path w="411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7"/>
            <p:cNvSpPr/>
            <p:nvPr/>
          </p:nvSpPr>
          <p:spPr>
            <a:xfrm rot="5400000">
              <a:off x="-3498205" y="3623642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7"/>
            <p:cNvSpPr/>
            <p:nvPr/>
          </p:nvSpPr>
          <p:spPr>
            <a:xfrm rot="5400000">
              <a:off x="-3498157" y="3804899"/>
              <a:ext cx="39955" cy="39955"/>
            </a:xfrm>
            <a:custGeom>
              <a:avLst/>
              <a:gdLst/>
              <a:ahLst/>
              <a:cxnLst/>
              <a:rect l="l" t="t" r="r" b="b"/>
              <a:pathLst>
                <a:path w="411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7"/>
            <p:cNvSpPr/>
            <p:nvPr/>
          </p:nvSpPr>
          <p:spPr>
            <a:xfrm rot="5400000">
              <a:off x="-3498205" y="3986156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7"/>
            <p:cNvSpPr/>
            <p:nvPr/>
          </p:nvSpPr>
          <p:spPr>
            <a:xfrm rot="5400000">
              <a:off x="-3498157" y="4167413"/>
              <a:ext cx="39955" cy="39955"/>
            </a:xfrm>
            <a:custGeom>
              <a:avLst/>
              <a:gdLst/>
              <a:ahLst/>
              <a:cxnLst/>
              <a:rect l="l" t="t" r="r" b="b"/>
              <a:pathLst>
                <a:path w="411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8" name="Google Shape;1558;p27"/>
          <p:cNvGrpSpPr/>
          <p:nvPr/>
        </p:nvGrpSpPr>
        <p:grpSpPr>
          <a:xfrm rot="5400000">
            <a:off x="7961972" y="2651308"/>
            <a:ext cx="1445305" cy="237947"/>
            <a:chOff x="5055972" y="-49404"/>
            <a:chExt cx="1445305" cy="237947"/>
          </a:xfrm>
        </p:grpSpPr>
        <p:sp>
          <p:nvSpPr>
            <p:cNvPr id="1559" name="Google Shape;1559;p27"/>
            <p:cNvSpPr/>
            <p:nvPr/>
          </p:nvSpPr>
          <p:spPr>
            <a:xfrm rot="-5400000">
              <a:off x="5175297" y="-168728"/>
              <a:ext cx="237947" cy="476596"/>
            </a:xfrm>
            <a:custGeom>
              <a:avLst/>
              <a:gdLst/>
              <a:ahLst/>
              <a:cxnLst/>
              <a:rect l="l" t="t" r="r" b="b"/>
              <a:pathLst>
                <a:path w="2829" h="5666" fill="none" extrusionOk="0">
                  <a:moveTo>
                    <a:pt x="1571" y="2829"/>
                  </a:moveTo>
                  <a:cubicBezTo>
                    <a:pt x="2222" y="2722"/>
                    <a:pt x="2730" y="2213"/>
                    <a:pt x="2829" y="1562"/>
                  </a:cubicBezTo>
                  <a:lnTo>
                    <a:pt x="2829" y="1419"/>
                  </a:lnTo>
                  <a:cubicBezTo>
                    <a:pt x="2079" y="1473"/>
                    <a:pt x="1482" y="2071"/>
                    <a:pt x="1419" y="2820"/>
                  </a:cubicBezTo>
                  <a:cubicBezTo>
                    <a:pt x="1419" y="2820"/>
                    <a:pt x="1419" y="2820"/>
                    <a:pt x="1419" y="2820"/>
                  </a:cubicBezTo>
                  <a:cubicBezTo>
                    <a:pt x="1419" y="2820"/>
                    <a:pt x="1419" y="2820"/>
                    <a:pt x="1419" y="2820"/>
                  </a:cubicBezTo>
                  <a:cubicBezTo>
                    <a:pt x="1366" y="2071"/>
                    <a:pt x="768" y="1473"/>
                    <a:pt x="10" y="1419"/>
                  </a:cubicBezTo>
                  <a:cubicBezTo>
                    <a:pt x="768" y="1366"/>
                    <a:pt x="1366" y="768"/>
                    <a:pt x="1419" y="10"/>
                  </a:cubicBezTo>
                  <a:cubicBezTo>
                    <a:pt x="1473" y="768"/>
                    <a:pt x="2070" y="1366"/>
                    <a:pt x="2829" y="1419"/>
                  </a:cubicBezTo>
                  <a:lnTo>
                    <a:pt x="2829" y="1285"/>
                  </a:lnTo>
                  <a:cubicBezTo>
                    <a:pt x="2730" y="625"/>
                    <a:pt x="2213" y="108"/>
                    <a:pt x="1544" y="1"/>
                  </a:cubicBezTo>
                  <a:lnTo>
                    <a:pt x="1294" y="1"/>
                  </a:lnTo>
                  <a:cubicBezTo>
                    <a:pt x="589" y="108"/>
                    <a:pt x="36" y="697"/>
                    <a:pt x="1" y="1419"/>
                  </a:cubicBezTo>
                  <a:lnTo>
                    <a:pt x="1" y="1419"/>
                  </a:lnTo>
                  <a:cubicBezTo>
                    <a:pt x="1" y="1419"/>
                    <a:pt x="1" y="1419"/>
                    <a:pt x="1" y="1419"/>
                  </a:cubicBezTo>
                  <a:cubicBezTo>
                    <a:pt x="1" y="1419"/>
                    <a:pt x="1" y="1419"/>
                    <a:pt x="1" y="1419"/>
                  </a:cubicBezTo>
                  <a:lnTo>
                    <a:pt x="1" y="1419"/>
                  </a:lnTo>
                  <a:cubicBezTo>
                    <a:pt x="36" y="2133"/>
                    <a:pt x="572" y="2722"/>
                    <a:pt x="1267" y="2829"/>
                  </a:cubicBezTo>
                  <a:cubicBezTo>
                    <a:pt x="572" y="2945"/>
                    <a:pt x="36" y="3534"/>
                    <a:pt x="1" y="4247"/>
                  </a:cubicBezTo>
                  <a:lnTo>
                    <a:pt x="1" y="4247"/>
                  </a:lnTo>
                  <a:cubicBezTo>
                    <a:pt x="1" y="4247"/>
                    <a:pt x="1" y="4247"/>
                    <a:pt x="1" y="4247"/>
                  </a:cubicBezTo>
                  <a:cubicBezTo>
                    <a:pt x="1" y="4247"/>
                    <a:pt x="1" y="4247"/>
                    <a:pt x="1" y="4247"/>
                  </a:cubicBezTo>
                  <a:lnTo>
                    <a:pt x="1" y="4247"/>
                  </a:lnTo>
                  <a:cubicBezTo>
                    <a:pt x="36" y="4970"/>
                    <a:pt x="589" y="5559"/>
                    <a:pt x="1294" y="5666"/>
                  </a:cubicBezTo>
                  <a:lnTo>
                    <a:pt x="1544" y="5666"/>
                  </a:lnTo>
                  <a:cubicBezTo>
                    <a:pt x="2213" y="5559"/>
                    <a:pt x="2730" y="5041"/>
                    <a:pt x="2829" y="4381"/>
                  </a:cubicBezTo>
                  <a:lnTo>
                    <a:pt x="2829" y="4247"/>
                  </a:lnTo>
                  <a:cubicBezTo>
                    <a:pt x="2070" y="4301"/>
                    <a:pt x="1473" y="4898"/>
                    <a:pt x="1419" y="5657"/>
                  </a:cubicBezTo>
                  <a:cubicBezTo>
                    <a:pt x="1366" y="4898"/>
                    <a:pt x="768" y="4301"/>
                    <a:pt x="10" y="4247"/>
                  </a:cubicBezTo>
                  <a:cubicBezTo>
                    <a:pt x="768" y="4194"/>
                    <a:pt x="1366" y="3596"/>
                    <a:pt x="1419" y="2847"/>
                  </a:cubicBezTo>
                  <a:lnTo>
                    <a:pt x="1419" y="2847"/>
                  </a:lnTo>
                  <a:lnTo>
                    <a:pt x="1419" y="2847"/>
                  </a:lnTo>
                  <a:cubicBezTo>
                    <a:pt x="1482" y="3596"/>
                    <a:pt x="2079" y="4194"/>
                    <a:pt x="2829" y="4247"/>
                  </a:cubicBezTo>
                  <a:lnTo>
                    <a:pt x="2829" y="4105"/>
                  </a:lnTo>
                  <a:cubicBezTo>
                    <a:pt x="2730" y="3453"/>
                    <a:pt x="2222" y="2945"/>
                    <a:pt x="1571" y="2829"/>
                  </a:cubicBezTo>
                  <a:close/>
                </a:path>
              </a:pathLst>
            </a:custGeom>
            <a:noFill/>
            <a:ln w="6025" cap="flat" cmpd="sng">
              <a:solidFill>
                <a:schemeClr val="accent3"/>
              </a:solidFill>
              <a:prstDash val="solid"/>
              <a:miter lim="892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7"/>
            <p:cNvSpPr/>
            <p:nvPr/>
          </p:nvSpPr>
          <p:spPr>
            <a:xfrm rot="-5400000">
              <a:off x="5659651" y="-168350"/>
              <a:ext cx="237947" cy="475839"/>
            </a:xfrm>
            <a:custGeom>
              <a:avLst/>
              <a:gdLst/>
              <a:ahLst/>
              <a:cxnLst/>
              <a:rect l="l" t="t" r="r" b="b"/>
              <a:pathLst>
                <a:path w="2829" h="5657" fill="none" extrusionOk="0">
                  <a:moveTo>
                    <a:pt x="1571" y="2829"/>
                  </a:moveTo>
                  <a:cubicBezTo>
                    <a:pt x="2222" y="2722"/>
                    <a:pt x="2730" y="2213"/>
                    <a:pt x="2829" y="1562"/>
                  </a:cubicBezTo>
                  <a:lnTo>
                    <a:pt x="2829" y="1419"/>
                  </a:lnTo>
                  <a:cubicBezTo>
                    <a:pt x="2079" y="1473"/>
                    <a:pt x="1482" y="207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366" y="2071"/>
                    <a:pt x="768" y="1473"/>
                    <a:pt x="10" y="1419"/>
                  </a:cubicBezTo>
                  <a:cubicBezTo>
                    <a:pt x="768" y="1366"/>
                    <a:pt x="1366" y="768"/>
                    <a:pt x="1419" y="10"/>
                  </a:cubicBezTo>
                  <a:cubicBezTo>
                    <a:pt x="1473" y="768"/>
                    <a:pt x="2070" y="1366"/>
                    <a:pt x="2829" y="1419"/>
                  </a:cubicBezTo>
                  <a:lnTo>
                    <a:pt x="2829" y="1277"/>
                  </a:lnTo>
                  <a:cubicBezTo>
                    <a:pt x="2730" y="625"/>
                    <a:pt x="2213" y="99"/>
                    <a:pt x="1544" y="1"/>
                  </a:cubicBezTo>
                  <a:lnTo>
                    <a:pt x="1294" y="1"/>
                  </a:lnTo>
                  <a:cubicBezTo>
                    <a:pt x="589" y="108"/>
                    <a:pt x="36" y="697"/>
                    <a:pt x="1" y="1419"/>
                  </a:cubicBezTo>
                  <a:lnTo>
                    <a:pt x="1" y="1419"/>
                  </a:lnTo>
                  <a:cubicBezTo>
                    <a:pt x="1" y="1419"/>
                    <a:pt x="1" y="1419"/>
                    <a:pt x="1" y="1419"/>
                  </a:cubicBezTo>
                  <a:cubicBezTo>
                    <a:pt x="1" y="1419"/>
                    <a:pt x="1" y="1419"/>
                    <a:pt x="1" y="1419"/>
                  </a:cubicBezTo>
                  <a:lnTo>
                    <a:pt x="1" y="1419"/>
                  </a:lnTo>
                  <a:cubicBezTo>
                    <a:pt x="36" y="2133"/>
                    <a:pt x="572" y="2722"/>
                    <a:pt x="1267" y="2829"/>
                  </a:cubicBezTo>
                  <a:cubicBezTo>
                    <a:pt x="572" y="2945"/>
                    <a:pt x="36" y="3534"/>
                    <a:pt x="1" y="4247"/>
                  </a:cubicBezTo>
                  <a:lnTo>
                    <a:pt x="1" y="4247"/>
                  </a:lnTo>
                  <a:cubicBezTo>
                    <a:pt x="1" y="4247"/>
                    <a:pt x="1" y="4247"/>
                    <a:pt x="1" y="4247"/>
                  </a:cubicBezTo>
                  <a:cubicBezTo>
                    <a:pt x="1" y="4247"/>
                    <a:pt x="1" y="4247"/>
                    <a:pt x="1" y="4247"/>
                  </a:cubicBezTo>
                  <a:lnTo>
                    <a:pt x="1" y="4247"/>
                  </a:lnTo>
                  <a:cubicBezTo>
                    <a:pt x="36" y="4970"/>
                    <a:pt x="589" y="5559"/>
                    <a:pt x="1294" y="5657"/>
                  </a:cubicBezTo>
                  <a:lnTo>
                    <a:pt x="1544" y="5657"/>
                  </a:lnTo>
                  <a:cubicBezTo>
                    <a:pt x="2213" y="5559"/>
                    <a:pt x="2730" y="5041"/>
                    <a:pt x="2829" y="4381"/>
                  </a:cubicBezTo>
                  <a:lnTo>
                    <a:pt x="2829" y="4247"/>
                  </a:lnTo>
                  <a:cubicBezTo>
                    <a:pt x="2070" y="4301"/>
                    <a:pt x="1473" y="4898"/>
                    <a:pt x="1419" y="5657"/>
                  </a:cubicBezTo>
                  <a:cubicBezTo>
                    <a:pt x="1366" y="4898"/>
                    <a:pt x="768" y="4301"/>
                    <a:pt x="10" y="4247"/>
                  </a:cubicBezTo>
                  <a:cubicBezTo>
                    <a:pt x="768" y="4194"/>
                    <a:pt x="1366" y="3596"/>
                    <a:pt x="1419" y="2847"/>
                  </a:cubicBezTo>
                  <a:lnTo>
                    <a:pt x="1419" y="2847"/>
                  </a:lnTo>
                  <a:lnTo>
                    <a:pt x="1419" y="2847"/>
                  </a:lnTo>
                  <a:cubicBezTo>
                    <a:pt x="1482" y="3596"/>
                    <a:pt x="2079" y="4194"/>
                    <a:pt x="2829" y="4247"/>
                  </a:cubicBezTo>
                  <a:lnTo>
                    <a:pt x="2829" y="4104"/>
                  </a:lnTo>
                  <a:cubicBezTo>
                    <a:pt x="2730" y="3453"/>
                    <a:pt x="2222" y="2936"/>
                    <a:pt x="1571" y="2829"/>
                  </a:cubicBezTo>
                  <a:close/>
                </a:path>
              </a:pathLst>
            </a:custGeom>
            <a:noFill/>
            <a:ln w="6025" cap="flat" cmpd="sng">
              <a:solidFill>
                <a:schemeClr val="accent3"/>
              </a:solidFill>
              <a:prstDash val="solid"/>
              <a:miter lim="892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7"/>
            <p:cNvSpPr/>
            <p:nvPr/>
          </p:nvSpPr>
          <p:spPr>
            <a:xfrm rot="-5400000">
              <a:off x="6144384" y="-168350"/>
              <a:ext cx="237947" cy="475839"/>
            </a:xfrm>
            <a:custGeom>
              <a:avLst/>
              <a:gdLst/>
              <a:ahLst/>
              <a:cxnLst/>
              <a:rect l="l" t="t" r="r" b="b"/>
              <a:pathLst>
                <a:path w="2829" h="5657" fill="none" extrusionOk="0">
                  <a:moveTo>
                    <a:pt x="1571" y="2829"/>
                  </a:moveTo>
                  <a:cubicBezTo>
                    <a:pt x="2222" y="2722"/>
                    <a:pt x="2730" y="2204"/>
                    <a:pt x="2829" y="1562"/>
                  </a:cubicBezTo>
                  <a:lnTo>
                    <a:pt x="2829" y="1419"/>
                  </a:lnTo>
                  <a:cubicBezTo>
                    <a:pt x="2079" y="1473"/>
                    <a:pt x="1482" y="2070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366" y="2070"/>
                    <a:pt x="768" y="1473"/>
                    <a:pt x="10" y="1419"/>
                  </a:cubicBezTo>
                  <a:cubicBezTo>
                    <a:pt x="768" y="1366"/>
                    <a:pt x="1366" y="768"/>
                    <a:pt x="1419" y="10"/>
                  </a:cubicBezTo>
                  <a:cubicBezTo>
                    <a:pt x="1473" y="759"/>
                    <a:pt x="2070" y="1366"/>
                    <a:pt x="2829" y="1419"/>
                  </a:cubicBezTo>
                  <a:lnTo>
                    <a:pt x="2829" y="1276"/>
                  </a:lnTo>
                  <a:cubicBezTo>
                    <a:pt x="2730" y="625"/>
                    <a:pt x="2213" y="99"/>
                    <a:pt x="1544" y="1"/>
                  </a:cubicBezTo>
                  <a:lnTo>
                    <a:pt x="1294" y="1"/>
                  </a:lnTo>
                  <a:cubicBezTo>
                    <a:pt x="589" y="108"/>
                    <a:pt x="36" y="697"/>
                    <a:pt x="1" y="1419"/>
                  </a:cubicBezTo>
                  <a:lnTo>
                    <a:pt x="1" y="1419"/>
                  </a:lnTo>
                  <a:cubicBezTo>
                    <a:pt x="1" y="1419"/>
                    <a:pt x="1" y="1419"/>
                    <a:pt x="1" y="1419"/>
                  </a:cubicBezTo>
                  <a:cubicBezTo>
                    <a:pt x="1" y="1419"/>
                    <a:pt x="1" y="1419"/>
                    <a:pt x="1" y="1419"/>
                  </a:cubicBezTo>
                  <a:lnTo>
                    <a:pt x="1" y="1419"/>
                  </a:lnTo>
                  <a:cubicBezTo>
                    <a:pt x="36" y="2133"/>
                    <a:pt x="572" y="2713"/>
                    <a:pt x="1267" y="2829"/>
                  </a:cubicBezTo>
                  <a:cubicBezTo>
                    <a:pt x="572" y="2945"/>
                    <a:pt x="36" y="3525"/>
                    <a:pt x="1" y="4247"/>
                  </a:cubicBezTo>
                  <a:lnTo>
                    <a:pt x="1" y="4247"/>
                  </a:lnTo>
                  <a:cubicBezTo>
                    <a:pt x="1" y="4247"/>
                    <a:pt x="1" y="4247"/>
                    <a:pt x="1" y="4247"/>
                  </a:cubicBezTo>
                  <a:cubicBezTo>
                    <a:pt x="1" y="4247"/>
                    <a:pt x="1" y="4247"/>
                    <a:pt x="1" y="4247"/>
                  </a:cubicBezTo>
                  <a:lnTo>
                    <a:pt x="1" y="4247"/>
                  </a:lnTo>
                  <a:cubicBezTo>
                    <a:pt x="36" y="4970"/>
                    <a:pt x="589" y="5559"/>
                    <a:pt x="1294" y="5657"/>
                  </a:cubicBezTo>
                  <a:lnTo>
                    <a:pt x="1544" y="5657"/>
                  </a:lnTo>
                  <a:cubicBezTo>
                    <a:pt x="2213" y="5559"/>
                    <a:pt x="2730" y="5041"/>
                    <a:pt x="2829" y="4381"/>
                  </a:cubicBezTo>
                  <a:lnTo>
                    <a:pt x="2829" y="4247"/>
                  </a:lnTo>
                  <a:cubicBezTo>
                    <a:pt x="2070" y="4301"/>
                    <a:pt x="1473" y="4898"/>
                    <a:pt x="1419" y="5657"/>
                  </a:cubicBezTo>
                  <a:cubicBezTo>
                    <a:pt x="1366" y="4898"/>
                    <a:pt x="768" y="4301"/>
                    <a:pt x="10" y="4247"/>
                  </a:cubicBezTo>
                  <a:cubicBezTo>
                    <a:pt x="768" y="4194"/>
                    <a:pt x="1366" y="3596"/>
                    <a:pt x="1419" y="2847"/>
                  </a:cubicBezTo>
                  <a:lnTo>
                    <a:pt x="1419" y="2847"/>
                  </a:lnTo>
                  <a:lnTo>
                    <a:pt x="1419" y="2847"/>
                  </a:lnTo>
                  <a:cubicBezTo>
                    <a:pt x="1482" y="3596"/>
                    <a:pt x="2079" y="4185"/>
                    <a:pt x="2829" y="4247"/>
                  </a:cubicBezTo>
                  <a:lnTo>
                    <a:pt x="2829" y="4104"/>
                  </a:lnTo>
                  <a:cubicBezTo>
                    <a:pt x="2730" y="3453"/>
                    <a:pt x="2222" y="2936"/>
                    <a:pt x="1571" y="2829"/>
                  </a:cubicBezTo>
                  <a:close/>
                </a:path>
              </a:pathLst>
            </a:custGeom>
            <a:noFill/>
            <a:ln w="6025" cap="flat" cmpd="sng">
              <a:solidFill>
                <a:schemeClr val="accent3"/>
              </a:solidFill>
              <a:prstDash val="solid"/>
              <a:miter lim="892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2" name="Google Shape;1562;p27"/>
          <p:cNvGrpSpPr/>
          <p:nvPr/>
        </p:nvGrpSpPr>
        <p:grpSpPr>
          <a:xfrm rot="-5400000">
            <a:off x="5174762" y="4353414"/>
            <a:ext cx="260837" cy="790082"/>
            <a:chOff x="10892087" y="960989"/>
            <a:chExt cx="260837" cy="790082"/>
          </a:xfrm>
        </p:grpSpPr>
        <p:sp>
          <p:nvSpPr>
            <p:cNvPr id="1563" name="Google Shape;1563;p27"/>
            <p:cNvSpPr/>
            <p:nvPr/>
          </p:nvSpPr>
          <p:spPr>
            <a:xfrm>
              <a:off x="11029703" y="1370200"/>
              <a:ext cx="123220" cy="121651"/>
            </a:xfrm>
            <a:custGeom>
              <a:avLst/>
              <a:gdLst/>
              <a:ahLst/>
              <a:cxnLst/>
              <a:rect l="l" t="t" r="r" b="b"/>
              <a:pathLst>
                <a:path w="2748" h="2713" extrusionOk="0">
                  <a:moveTo>
                    <a:pt x="2748" y="1"/>
                  </a:moveTo>
                  <a:lnTo>
                    <a:pt x="2748" y="1"/>
                  </a:lnTo>
                  <a:cubicBezTo>
                    <a:pt x="1276" y="72"/>
                    <a:pt x="98" y="1241"/>
                    <a:pt x="0" y="2713"/>
                  </a:cubicBezTo>
                  <a:cubicBezTo>
                    <a:pt x="1472" y="2632"/>
                    <a:pt x="2650" y="1464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7"/>
            <p:cNvSpPr/>
            <p:nvPr/>
          </p:nvSpPr>
          <p:spPr>
            <a:xfrm>
              <a:off x="11029703" y="1231375"/>
              <a:ext cx="123220" cy="124879"/>
            </a:xfrm>
            <a:custGeom>
              <a:avLst/>
              <a:gdLst/>
              <a:ahLst/>
              <a:cxnLst/>
              <a:rect l="l" t="t" r="r" b="b"/>
              <a:pathLst>
                <a:path w="2748" h="2785" extrusionOk="0">
                  <a:moveTo>
                    <a:pt x="0" y="1"/>
                  </a:moveTo>
                  <a:cubicBezTo>
                    <a:pt x="63" y="1509"/>
                    <a:pt x="1249" y="2713"/>
                    <a:pt x="2748" y="2784"/>
                  </a:cubicBezTo>
                  <a:cubicBezTo>
                    <a:pt x="2686" y="1286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7"/>
            <p:cNvSpPr/>
            <p:nvPr/>
          </p:nvSpPr>
          <p:spPr>
            <a:xfrm>
              <a:off x="10892894" y="1370200"/>
              <a:ext cx="122862" cy="121651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0" y="1"/>
                  </a:moveTo>
                  <a:cubicBezTo>
                    <a:pt x="98" y="1464"/>
                    <a:pt x="1276" y="2632"/>
                    <a:pt x="2739" y="2713"/>
                  </a:cubicBezTo>
                  <a:cubicBezTo>
                    <a:pt x="2650" y="1241"/>
                    <a:pt x="1472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7"/>
            <p:cNvSpPr/>
            <p:nvPr/>
          </p:nvSpPr>
          <p:spPr>
            <a:xfrm>
              <a:off x="10892894" y="1231375"/>
              <a:ext cx="123220" cy="124879"/>
            </a:xfrm>
            <a:custGeom>
              <a:avLst/>
              <a:gdLst/>
              <a:ahLst/>
              <a:cxnLst/>
              <a:rect l="l" t="t" r="r" b="b"/>
              <a:pathLst>
                <a:path w="2748" h="2785" extrusionOk="0">
                  <a:moveTo>
                    <a:pt x="2748" y="1"/>
                  </a:moveTo>
                  <a:cubicBezTo>
                    <a:pt x="1249" y="81"/>
                    <a:pt x="54" y="1286"/>
                    <a:pt x="0" y="2784"/>
                  </a:cubicBezTo>
                  <a:cubicBezTo>
                    <a:pt x="1490" y="2713"/>
                    <a:pt x="2686" y="1509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7"/>
            <p:cNvSpPr/>
            <p:nvPr/>
          </p:nvSpPr>
          <p:spPr>
            <a:xfrm>
              <a:off x="11029300" y="1099769"/>
              <a:ext cx="122862" cy="121292"/>
            </a:xfrm>
            <a:custGeom>
              <a:avLst/>
              <a:gdLst/>
              <a:ahLst/>
              <a:cxnLst/>
              <a:rect l="l" t="t" r="r" b="b"/>
              <a:pathLst>
                <a:path w="2740" h="2705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267" y="72"/>
                    <a:pt x="90" y="1241"/>
                    <a:pt x="0" y="2704"/>
                  </a:cubicBezTo>
                  <a:cubicBezTo>
                    <a:pt x="1472" y="2633"/>
                    <a:pt x="2650" y="1464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7"/>
            <p:cNvSpPr/>
            <p:nvPr/>
          </p:nvSpPr>
          <p:spPr>
            <a:xfrm>
              <a:off x="11028896" y="960989"/>
              <a:ext cx="123669" cy="124835"/>
            </a:xfrm>
            <a:custGeom>
              <a:avLst/>
              <a:gdLst/>
              <a:ahLst/>
              <a:cxnLst/>
              <a:rect l="l" t="t" r="r" b="b"/>
              <a:pathLst>
                <a:path w="2758" h="2784" extrusionOk="0">
                  <a:moveTo>
                    <a:pt x="0" y="0"/>
                  </a:moveTo>
                  <a:cubicBezTo>
                    <a:pt x="63" y="1499"/>
                    <a:pt x="1258" y="2712"/>
                    <a:pt x="2757" y="2784"/>
                  </a:cubicBezTo>
                  <a:cubicBezTo>
                    <a:pt x="2695" y="1285"/>
                    <a:pt x="1499" y="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7"/>
            <p:cNvSpPr/>
            <p:nvPr/>
          </p:nvSpPr>
          <p:spPr>
            <a:xfrm>
              <a:off x="10892087" y="1099769"/>
              <a:ext cx="123265" cy="121292"/>
            </a:xfrm>
            <a:custGeom>
              <a:avLst/>
              <a:gdLst/>
              <a:ahLst/>
              <a:cxnLst/>
              <a:rect l="l" t="t" r="r" b="b"/>
              <a:pathLst>
                <a:path w="2749" h="2705" extrusionOk="0">
                  <a:moveTo>
                    <a:pt x="0" y="1"/>
                  </a:moveTo>
                  <a:cubicBezTo>
                    <a:pt x="99" y="1464"/>
                    <a:pt x="1276" y="2633"/>
                    <a:pt x="2748" y="2704"/>
                  </a:cubicBezTo>
                  <a:cubicBezTo>
                    <a:pt x="2650" y="1241"/>
                    <a:pt x="1472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7"/>
            <p:cNvSpPr/>
            <p:nvPr/>
          </p:nvSpPr>
          <p:spPr>
            <a:xfrm>
              <a:off x="10892087" y="960989"/>
              <a:ext cx="123265" cy="124835"/>
            </a:xfrm>
            <a:custGeom>
              <a:avLst/>
              <a:gdLst/>
              <a:ahLst/>
              <a:cxnLst/>
              <a:rect l="l" t="t" r="r" b="b"/>
              <a:pathLst>
                <a:path w="2749" h="2784" extrusionOk="0">
                  <a:moveTo>
                    <a:pt x="2748" y="0"/>
                  </a:moveTo>
                  <a:cubicBezTo>
                    <a:pt x="1258" y="81"/>
                    <a:pt x="63" y="1285"/>
                    <a:pt x="0" y="2784"/>
                  </a:cubicBezTo>
                  <a:cubicBezTo>
                    <a:pt x="1499" y="2712"/>
                    <a:pt x="2695" y="1499"/>
                    <a:pt x="2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7"/>
            <p:cNvSpPr/>
            <p:nvPr/>
          </p:nvSpPr>
          <p:spPr>
            <a:xfrm>
              <a:off x="11029300" y="1629824"/>
              <a:ext cx="122862" cy="121247"/>
            </a:xfrm>
            <a:custGeom>
              <a:avLst/>
              <a:gdLst/>
              <a:ahLst/>
              <a:cxnLst/>
              <a:rect l="l" t="t" r="r" b="b"/>
              <a:pathLst>
                <a:path w="2740" h="2704" extrusionOk="0">
                  <a:moveTo>
                    <a:pt x="2739" y="0"/>
                  </a:moveTo>
                  <a:lnTo>
                    <a:pt x="2739" y="0"/>
                  </a:lnTo>
                  <a:cubicBezTo>
                    <a:pt x="1267" y="72"/>
                    <a:pt x="90" y="1240"/>
                    <a:pt x="0" y="2703"/>
                  </a:cubicBezTo>
                  <a:cubicBezTo>
                    <a:pt x="1472" y="2632"/>
                    <a:pt x="2650" y="1463"/>
                    <a:pt x="27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7"/>
            <p:cNvSpPr/>
            <p:nvPr/>
          </p:nvSpPr>
          <p:spPr>
            <a:xfrm>
              <a:off x="11028896" y="1490999"/>
              <a:ext cx="123669" cy="124879"/>
            </a:xfrm>
            <a:custGeom>
              <a:avLst/>
              <a:gdLst/>
              <a:ahLst/>
              <a:cxnLst/>
              <a:rect l="l" t="t" r="r" b="b"/>
              <a:pathLst>
                <a:path w="2758" h="2785" extrusionOk="0">
                  <a:moveTo>
                    <a:pt x="0" y="1"/>
                  </a:moveTo>
                  <a:cubicBezTo>
                    <a:pt x="63" y="1508"/>
                    <a:pt x="1258" y="2713"/>
                    <a:pt x="2757" y="2784"/>
                  </a:cubicBezTo>
                  <a:cubicBezTo>
                    <a:pt x="2695" y="1285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7"/>
            <p:cNvSpPr/>
            <p:nvPr/>
          </p:nvSpPr>
          <p:spPr>
            <a:xfrm>
              <a:off x="10892087" y="1629824"/>
              <a:ext cx="123265" cy="121247"/>
            </a:xfrm>
            <a:custGeom>
              <a:avLst/>
              <a:gdLst/>
              <a:ahLst/>
              <a:cxnLst/>
              <a:rect l="l" t="t" r="r" b="b"/>
              <a:pathLst>
                <a:path w="2749" h="2704" extrusionOk="0">
                  <a:moveTo>
                    <a:pt x="0" y="0"/>
                  </a:moveTo>
                  <a:cubicBezTo>
                    <a:pt x="99" y="1463"/>
                    <a:pt x="1276" y="2632"/>
                    <a:pt x="2748" y="2703"/>
                  </a:cubicBezTo>
                  <a:cubicBezTo>
                    <a:pt x="2650" y="1240"/>
                    <a:pt x="1472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7"/>
            <p:cNvSpPr/>
            <p:nvPr/>
          </p:nvSpPr>
          <p:spPr>
            <a:xfrm>
              <a:off x="10892087" y="1490999"/>
              <a:ext cx="123265" cy="124879"/>
            </a:xfrm>
            <a:custGeom>
              <a:avLst/>
              <a:gdLst/>
              <a:ahLst/>
              <a:cxnLst/>
              <a:rect l="l" t="t" r="r" b="b"/>
              <a:pathLst>
                <a:path w="2749" h="2785" extrusionOk="0">
                  <a:moveTo>
                    <a:pt x="2748" y="1"/>
                  </a:moveTo>
                  <a:cubicBezTo>
                    <a:pt x="1258" y="81"/>
                    <a:pt x="63" y="1285"/>
                    <a:pt x="0" y="2784"/>
                  </a:cubicBezTo>
                  <a:cubicBezTo>
                    <a:pt x="1499" y="2713"/>
                    <a:pt x="2695" y="1508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_2">
    <p:spTree>
      <p:nvGrpSpPr>
        <p:cNvPr id="1" name="Shape 1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" name="Google Shape;1576;p28"/>
          <p:cNvSpPr/>
          <p:nvPr/>
        </p:nvSpPr>
        <p:spPr>
          <a:xfrm>
            <a:off x="8601000" y="1285663"/>
            <a:ext cx="2571900" cy="2571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7" name="Google Shape;1577;p28"/>
          <p:cNvSpPr/>
          <p:nvPr/>
        </p:nvSpPr>
        <p:spPr>
          <a:xfrm>
            <a:off x="-2028900" y="1285663"/>
            <a:ext cx="2571900" cy="2571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78" name="Google Shape;1578;p28"/>
          <p:cNvGrpSpPr/>
          <p:nvPr/>
        </p:nvGrpSpPr>
        <p:grpSpPr>
          <a:xfrm>
            <a:off x="97950" y="97968"/>
            <a:ext cx="8948332" cy="4947294"/>
            <a:chOff x="172443" y="207221"/>
            <a:chExt cx="8772874" cy="4728823"/>
          </a:xfrm>
        </p:grpSpPr>
        <p:grpSp>
          <p:nvGrpSpPr>
            <p:cNvPr id="1579" name="Google Shape;1579;p28"/>
            <p:cNvGrpSpPr/>
            <p:nvPr/>
          </p:nvGrpSpPr>
          <p:grpSpPr>
            <a:xfrm>
              <a:off x="172444" y="208236"/>
              <a:ext cx="420824" cy="418740"/>
              <a:chOff x="172444" y="208236"/>
              <a:chExt cx="420824" cy="418740"/>
            </a:xfrm>
          </p:grpSpPr>
          <p:sp>
            <p:nvSpPr>
              <p:cNvPr id="1580" name="Google Shape;1580;p28"/>
              <p:cNvSpPr/>
              <p:nvPr/>
            </p:nvSpPr>
            <p:spPr>
              <a:xfrm>
                <a:off x="323117" y="356597"/>
                <a:ext cx="218616" cy="220924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56" fill="none" extrusionOk="0">
                    <a:moveTo>
                      <a:pt x="0" y="955"/>
                    </a:moveTo>
                    <a:lnTo>
                      <a:pt x="946" y="955"/>
                    </a:lnTo>
                    <a:lnTo>
                      <a:pt x="946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" name="Google Shape;1581;p28"/>
              <p:cNvSpPr/>
              <p:nvPr/>
            </p:nvSpPr>
            <p:spPr>
              <a:xfrm>
                <a:off x="226058" y="261849"/>
                <a:ext cx="97291" cy="94979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11" fill="none" extrusionOk="0">
                    <a:moveTo>
                      <a:pt x="1" y="411"/>
                    </a:moveTo>
                    <a:lnTo>
                      <a:pt x="420" y="411"/>
                    </a:lnTo>
                    <a:lnTo>
                      <a:pt x="420" y="1"/>
                    </a:lnTo>
                    <a:lnTo>
                      <a:pt x="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1582;p28"/>
              <p:cNvSpPr/>
              <p:nvPr/>
            </p:nvSpPr>
            <p:spPr>
              <a:xfrm>
                <a:off x="436353" y="472143"/>
                <a:ext cx="53845" cy="5176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1" y="224"/>
                    </a:moveTo>
                    <a:lnTo>
                      <a:pt x="233" y="224"/>
                    </a:lnTo>
                    <a:lnTo>
                      <a:pt x="233" y="0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28"/>
              <p:cNvSpPr/>
              <p:nvPr/>
            </p:nvSpPr>
            <p:spPr>
              <a:xfrm>
                <a:off x="172444" y="208236"/>
                <a:ext cx="420824" cy="41874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12" fill="none" extrusionOk="0">
                    <a:moveTo>
                      <a:pt x="1803" y="349"/>
                    </a:moveTo>
                    <a:lnTo>
                      <a:pt x="1268" y="349"/>
                    </a:lnTo>
                    <a:lnTo>
                      <a:pt x="1268" y="893"/>
                    </a:lnTo>
                    <a:lnTo>
                      <a:pt x="1821" y="893"/>
                    </a:lnTo>
                    <a:lnTo>
                      <a:pt x="1821" y="1"/>
                    </a:lnTo>
                    <a:lnTo>
                      <a:pt x="920" y="1"/>
                    </a:lnTo>
                    <a:lnTo>
                      <a:pt x="920" y="919"/>
                    </a:lnTo>
                    <a:lnTo>
                      <a:pt x="1" y="919"/>
                    </a:lnTo>
                    <a:lnTo>
                      <a:pt x="1" y="1812"/>
                    </a:lnTo>
                    <a:lnTo>
                      <a:pt x="349" y="1812"/>
                    </a:lnTo>
                    <a:lnTo>
                      <a:pt x="893" y="1812"/>
                    </a:lnTo>
                    <a:lnTo>
                      <a:pt x="893" y="1267"/>
                    </a:lnTo>
                    <a:lnTo>
                      <a:pt x="349" y="1267"/>
                    </a:lnTo>
                    <a:lnTo>
                      <a:pt x="349" y="180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84" name="Google Shape;1584;p28"/>
            <p:cNvGrpSpPr/>
            <p:nvPr/>
          </p:nvGrpSpPr>
          <p:grpSpPr>
            <a:xfrm>
              <a:off x="8524494" y="207221"/>
              <a:ext cx="420823" cy="420769"/>
              <a:chOff x="8524494" y="207221"/>
              <a:chExt cx="420823" cy="420769"/>
            </a:xfrm>
          </p:grpSpPr>
          <p:sp>
            <p:nvSpPr>
              <p:cNvPr id="1585" name="Google Shape;1585;p28"/>
              <p:cNvSpPr/>
              <p:nvPr/>
            </p:nvSpPr>
            <p:spPr>
              <a:xfrm>
                <a:off x="8574194" y="356301"/>
                <a:ext cx="222024" cy="22199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56" fill="none" extrusionOk="0">
                    <a:moveTo>
                      <a:pt x="955" y="955"/>
                    </a:moveTo>
                    <a:lnTo>
                      <a:pt x="1" y="955"/>
                    </a:lnTo>
                    <a:lnTo>
                      <a:pt x="1" y="1"/>
                    </a:lnTo>
                    <a:lnTo>
                      <a:pt x="955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" name="Google Shape;1586;p28"/>
              <p:cNvSpPr/>
              <p:nvPr/>
            </p:nvSpPr>
            <p:spPr>
              <a:xfrm>
                <a:off x="8795985" y="261094"/>
                <a:ext cx="95452" cy="9543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1" fill="none" extrusionOk="0">
                    <a:moveTo>
                      <a:pt x="411" y="411"/>
                    </a:moveTo>
                    <a:lnTo>
                      <a:pt x="0" y="411"/>
                    </a:lnTo>
                    <a:lnTo>
                      <a:pt x="0" y="1"/>
                    </a:lnTo>
                    <a:lnTo>
                      <a:pt x="41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28"/>
              <p:cNvSpPr/>
              <p:nvPr/>
            </p:nvSpPr>
            <p:spPr>
              <a:xfrm>
                <a:off x="8625984" y="472408"/>
                <a:ext cx="54113" cy="5201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233" y="224"/>
                    </a:moveTo>
                    <a:lnTo>
                      <a:pt x="1" y="224"/>
                    </a:lnTo>
                    <a:lnTo>
                      <a:pt x="1" y="0"/>
                    </a:lnTo>
                    <a:lnTo>
                      <a:pt x="233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28"/>
              <p:cNvSpPr/>
              <p:nvPr/>
            </p:nvSpPr>
            <p:spPr>
              <a:xfrm>
                <a:off x="8524494" y="207221"/>
                <a:ext cx="420823" cy="420769"/>
              </a:xfrm>
              <a:custGeom>
                <a:avLst/>
                <a:gdLst/>
                <a:ahLst/>
                <a:cxnLst/>
                <a:rect l="l" t="t" r="r" b="b"/>
                <a:pathLst>
                  <a:path w="1812" h="1812" fill="none" extrusionOk="0">
                    <a:moveTo>
                      <a:pt x="1464" y="1803"/>
                    </a:moveTo>
                    <a:lnTo>
                      <a:pt x="1464" y="1267"/>
                    </a:lnTo>
                    <a:lnTo>
                      <a:pt x="920" y="1267"/>
                    </a:lnTo>
                    <a:lnTo>
                      <a:pt x="920" y="1812"/>
                    </a:lnTo>
                    <a:lnTo>
                      <a:pt x="1812" y="1812"/>
                    </a:lnTo>
                    <a:lnTo>
                      <a:pt x="1812" y="919"/>
                    </a:lnTo>
                    <a:lnTo>
                      <a:pt x="893" y="919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893"/>
                    </a:lnTo>
                    <a:lnTo>
                      <a:pt x="545" y="893"/>
                    </a:lnTo>
                    <a:lnTo>
                      <a:pt x="545" y="349"/>
                    </a:lnTo>
                    <a:lnTo>
                      <a:pt x="1" y="34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89" name="Google Shape;1589;p28"/>
            <p:cNvGrpSpPr/>
            <p:nvPr/>
          </p:nvGrpSpPr>
          <p:grpSpPr>
            <a:xfrm>
              <a:off x="172443" y="4514991"/>
              <a:ext cx="420824" cy="420879"/>
              <a:chOff x="172443" y="4514991"/>
              <a:chExt cx="420824" cy="420879"/>
            </a:xfrm>
          </p:grpSpPr>
          <p:sp>
            <p:nvSpPr>
              <p:cNvPr id="1590" name="Google Shape;1590;p28"/>
              <p:cNvSpPr/>
              <p:nvPr/>
            </p:nvSpPr>
            <p:spPr>
              <a:xfrm>
                <a:off x="323117" y="4566532"/>
                <a:ext cx="218616" cy="2188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47" fill="none" extrusionOk="0">
                    <a:moveTo>
                      <a:pt x="0" y="1"/>
                    </a:moveTo>
                    <a:lnTo>
                      <a:pt x="946" y="1"/>
                    </a:lnTo>
                    <a:lnTo>
                      <a:pt x="946" y="946"/>
                    </a:lnTo>
                    <a:lnTo>
                      <a:pt x="0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28"/>
              <p:cNvSpPr/>
              <p:nvPr/>
            </p:nvSpPr>
            <p:spPr>
              <a:xfrm>
                <a:off x="226057" y="4785175"/>
                <a:ext cx="97291" cy="97072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20" fill="none" extrusionOk="0">
                    <a:moveTo>
                      <a:pt x="1" y="0"/>
                    </a:moveTo>
                    <a:lnTo>
                      <a:pt x="420" y="0"/>
                    </a:lnTo>
                    <a:lnTo>
                      <a:pt x="420" y="420"/>
                    </a:lnTo>
                    <a:lnTo>
                      <a:pt x="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28"/>
              <p:cNvSpPr/>
              <p:nvPr/>
            </p:nvSpPr>
            <p:spPr>
              <a:xfrm>
                <a:off x="436353" y="4618072"/>
                <a:ext cx="53845" cy="53852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1" y="1"/>
                    </a:moveTo>
                    <a:lnTo>
                      <a:pt x="233" y="1"/>
                    </a:lnTo>
                    <a:lnTo>
                      <a:pt x="233" y="233"/>
                    </a:lnTo>
                    <a:lnTo>
                      <a:pt x="1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28"/>
              <p:cNvSpPr/>
              <p:nvPr/>
            </p:nvSpPr>
            <p:spPr>
              <a:xfrm>
                <a:off x="172443" y="4514991"/>
                <a:ext cx="420824" cy="420879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349" y="1"/>
                    </a:moveTo>
                    <a:lnTo>
                      <a:pt x="349" y="554"/>
                    </a:lnTo>
                    <a:lnTo>
                      <a:pt x="893" y="554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902"/>
                    </a:lnTo>
                    <a:lnTo>
                      <a:pt x="920" y="902"/>
                    </a:lnTo>
                    <a:lnTo>
                      <a:pt x="920" y="1821"/>
                    </a:lnTo>
                    <a:lnTo>
                      <a:pt x="1821" y="1821"/>
                    </a:lnTo>
                    <a:lnTo>
                      <a:pt x="1821" y="919"/>
                    </a:lnTo>
                    <a:lnTo>
                      <a:pt x="1268" y="919"/>
                    </a:lnTo>
                    <a:lnTo>
                      <a:pt x="1268" y="1473"/>
                    </a:lnTo>
                    <a:lnTo>
                      <a:pt x="1803" y="147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94" name="Google Shape;1594;p28"/>
            <p:cNvGrpSpPr/>
            <p:nvPr/>
          </p:nvGrpSpPr>
          <p:grpSpPr>
            <a:xfrm>
              <a:off x="8524121" y="4515157"/>
              <a:ext cx="420828" cy="420887"/>
              <a:chOff x="8636015" y="4627027"/>
              <a:chExt cx="196786" cy="196786"/>
            </a:xfrm>
          </p:grpSpPr>
          <p:sp>
            <p:nvSpPr>
              <p:cNvPr id="1595" name="Google Shape;1595;p28"/>
              <p:cNvSpPr/>
              <p:nvPr/>
            </p:nvSpPr>
            <p:spPr>
              <a:xfrm>
                <a:off x="8636015" y="4627027"/>
                <a:ext cx="196786" cy="196786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10" y="1473"/>
                    </a:moveTo>
                    <a:lnTo>
                      <a:pt x="554" y="1473"/>
                    </a:lnTo>
                    <a:lnTo>
                      <a:pt x="554" y="919"/>
                    </a:lnTo>
                    <a:lnTo>
                      <a:pt x="1" y="919"/>
                    </a:lnTo>
                    <a:lnTo>
                      <a:pt x="1" y="1821"/>
                    </a:lnTo>
                    <a:lnTo>
                      <a:pt x="902" y="1821"/>
                    </a:lnTo>
                    <a:lnTo>
                      <a:pt x="902" y="902"/>
                    </a:lnTo>
                    <a:lnTo>
                      <a:pt x="1821" y="902"/>
                    </a:lnTo>
                    <a:lnTo>
                      <a:pt x="1821" y="1"/>
                    </a:lnTo>
                    <a:lnTo>
                      <a:pt x="929" y="1"/>
                    </a:lnTo>
                    <a:lnTo>
                      <a:pt x="929" y="554"/>
                    </a:lnTo>
                    <a:lnTo>
                      <a:pt x="1473" y="554"/>
                    </a:lnTo>
                    <a:lnTo>
                      <a:pt x="1473" y="1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28"/>
              <p:cNvSpPr/>
              <p:nvPr/>
            </p:nvSpPr>
            <p:spPr>
              <a:xfrm>
                <a:off x="8660113" y="4651126"/>
                <a:ext cx="103310" cy="10233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47" fill="none" extrusionOk="0">
                    <a:moveTo>
                      <a:pt x="955" y="1"/>
                    </a:moveTo>
                    <a:lnTo>
                      <a:pt x="1" y="1"/>
                    </a:lnTo>
                    <a:lnTo>
                      <a:pt x="1" y="946"/>
                    </a:lnTo>
                    <a:lnTo>
                      <a:pt x="955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28"/>
              <p:cNvSpPr/>
              <p:nvPr/>
            </p:nvSpPr>
            <p:spPr>
              <a:xfrm>
                <a:off x="8763315" y="4753354"/>
                <a:ext cx="44415" cy="45387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20" fill="none" extrusionOk="0">
                    <a:moveTo>
                      <a:pt x="411" y="0"/>
                    </a:moveTo>
                    <a:lnTo>
                      <a:pt x="0" y="0"/>
                    </a:lnTo>
                    <a:lnTo>
                      <a:pt x="0" y="420"/>
                    </a:lnTo>
                    <a:lnTo>
                      <a:pt x="41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28"/>
              <p:cNvSpPr/>
              <p:nvPr/>
            </p:nvSpPr>
            <p:spPr>
              <a:xfrm>
                <a:off x="8684211" y="4675224"/>
                <a:ext cx="25179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233" y="1"/>
                    </a:moveTo>
                    <a:lnTo>
                      <a:pt x="1" y="1"/>
                    </a:lnTo>
                    <a:lnTo>
                      <a:pt x="1" y="233"/>
                    </a:lnTo>
                    <a:lnTo>
                      <a:pt x="233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1599" name="Google Shape;1599;p28"/>
            <p:cNvCxnSpPr/>
            <p:nvPr/>
          </p:nvCxnSpPr>
          <p:spPr>
            <a:xfrm>
              <a:off x="322408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0" name="Google Shape;1600;p28"/>
            <p:cNvCxnSpPr/>
            <p:nvPr/>
          </p:nvCxnSpPr>
          <p:spPr>
            <a:xfrm>
              <a:off x="8795749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1" name="Google Shape;1601;p28"/>
            <p:cNvCxnSpPr/>
            <p:nvPr/>
          </p:nvCxnSpPr>
          <p:spPr>
            <a:xfrm rot="10800000">
              <a:off x="481125" y="35808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2" name="Google Shape;1602;p28"/>
            <p:cNvCxnSpPr/>
            <p:nvPr/>
          </p:nvCxnSpPr>
          <p:spPr>
            <a:xfrm rot="10800000">
              <a:off x="481125" y="478626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3" name="Google Shape;1603;p28"/>
            <p:cNvCxnSpPr/>
            <p:nvPr/>
          </p:nvCxnSpPr>
          <p:spPr>
            <a:xfrm>
              <a:off x="256927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4" name="Google Shape;1604;p28"/>
            <p:cNvCxnSpPr/>
            <p:nvPr/>
          </p:nvCxnSpPr>
          <p:spPr>
            <a:xfrm>
              <a:off x="8854073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5" name="Google Shape;1605;p28"/>
            <p:cNvCxnSpPr/>
            <p:nvPr/>
          </p:nvCxnSpPr>
          <p:spPr>
            <a:xfrm rot="10800000">
              <a:off x="641088" y="289239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6" name="Google Shape;1606;p28"/>
            <p:cNvCxnSpPr/>
            <p:nvPr/>
          </p:nvCxnSpPr>
          <p:spPr>
            <a:xfrm rot="10800000">
              <a:off x="641088" y="4858511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07" name="Google Shape;1607;p28"/>
          <p:cNvGrpSpPr/>
          <p:nvPr/>
        </p:nvGrpSpPr>
        <p:grpSpPr>
          <a:xfrm>
            <a:off x="356126" y="599263"/>
            <a:ext cx="237947" cy="960572"/>
            <a:chOff x="356126" y="599263"/>
            <a:chExt cx="237947" cy="960572"/>
          </a:xfrm>
        </p:grpSpPr>
        <p:sp>
          <p:nvSpPr>
            <p:cNvPr id="1608" name="Google Shape;1608;p28"/>
            <p:cNvSpPr/>
            <p:nvPr/>
          </p:nvSpPr>
          <p:spPr>
            <a:xfrm>
              <a:off x="356126" y="599263"/>
              <a:ext cx="237947" cy="475839"/>
            </a:xfrm>
            <a:custGeom>
              <a:avLst/>
              <a:gdLst/>
              <a:ahLst/>
              <a:cxnLst/>
              <a:rect l="l" t="t" r="r" b="b"/>
              <a:pathLst>
                <a:path w="2829" h="5657" fill="none" extrusionOk="0">
                  <a:moveTo>
                    <a:pt x="1571" y="2829"/>
                  </a:moveTo>
                  <a:cubicBezTo>
                    <a:pt x="2222" y="2722"/>
                    <a:pt x="2730" y="2213"/>
                    <a:pt x="2829" y="1562"/>
                  </a:cubicBezTo>
                  <a:lnTo>
                    <a:pt x="2829" y="1419"/>
                  </a:lnTo>
                  <a:cubicBezTo>
                    <a:pt x="2079" y="1473"/>
                    <a:pt x="1482" y="207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366" y="2071"/>
                    <a:pt x="768" y="1473"/>
                    <a:pt x="10" y="1419"/>
                  </a:cubicBezTo>
                  <a:cubicBezTo>
                    <a:pt x="768" y="1366"/>
                    <a:pt x="1366" y="768"/>
                    <a:pt x="1419" y="10"/>
                  </a:cubicBezTo>
                  <a:cubicBezTo>
                    <a:pt x="1473" y="768"/>
                    <a:pt x="2070" y="1366"/>
                    <a:pt x="2829" y="1419"/>
                  </a:cubicBezTo>
                  <a:lnTo>
                    <a:pt x="2829" y="1277"/>
                  </a:lnTo>
                  <a:cubicBezTo>
                    <a:pt x="2730" y="625"/>
                    <a:pt x="2213" y="99"/>
                    <a:pt x="1544" y="1"/>
                  </a:cubicBezTo>
                  <a:lnTo>
                    <a:pt x="1294" y="1"/>
                  </a:lnTo>
                  <a:cubicBezTo>
                    <a:pt x="589" y="108"/>
                    <a:pt x="36" y="697"/>
                    <a:pt x="1" y="1419"/>
                  </a:cubicBezTo>
                  <a:lnTo>
                    <a:pt x="1" y="1419"/>
                  </a:lnTo>
                  <a:cubicBezTo>
                    <a:pt x="1" y="1419"/>
                    <a:pt x="1" y="1419"/>
                    <a:pt x="1" y="1419"/>
                  </a:cubicBezTo>
                  <a:cubicBezTo>
                    <a:pt x="1" y="1419"/>
                    <a:pt x="1" y="1419"/>
                    <a:pt x="1" y="1419"/>
                  </a:cubicBezTo>
                  <a:lnTo>
                    <a:pt x="1" y="1419"/>
                  </a:lnTo>
                  <a:cubicBezTo>
                    <a:pt x="36" y="2133"/>
                    <a:pt x="572" y="2722"/>
                    <a:pt x="1267" y="2829"/>
                  </a:cubicBezTo>
                  <a:cubicBezTo>
                    <a:pt x="572" y="2945"/>
                    <a:pt x="36" y="3534"/>
                    <a:pt x="1" y="4247"/>
                  </a:cubicBezTo>
                  <a:lnTo>
                    <a:pt x="1" y="4247"/>
                  </a:lnTo>
                  <a:cubicBezTo>
                    <a:pt x="1" y="4247"/>
                    <a:pt x="1" y="4247"/>
                    <a:pt x="1" y="4247"/>
                  </a:cubicBezTo>
                  <a:cubicBezTo>
                    <a:pt x="1" y="4247"/>
                    <a:pt x="1" y="4247"/>
                    <a:pt x="1" y="4247"/>
                  </a:cubicBezTo>
                  <a:lnTo>
                    <a:pt x="1" y="4247"/>
                  </a:lnTo>
                  <a:cubicBezTo>
                    <a:pt x="36" y="4970"/>
                    <a:pt x="589" y="5559"/>
                    <a:pt x="1294" y="5657"/>
                  </a:cubicBezTo>
                  <a:lnTo>
                    <a:pt x="1544" y="5657"/>
                  </a:lnTo>
                  <a:cubicBezTo>
                    <a:pt x="2213" y="5559"/>
                    <a:pt x="2730" y="5041"/>
                    <a:pt x="2829" y="4381"/>
                  </a:cubicBezTo>
                  <a:lnTo>
                    <a:pt x="2829" y="4247"/>
                  </a:lnTo>
                  <a:cubicBezTo>
                    <a:pt x="2070" y="4301"/>
                    <a:pt x="1473" y="4898"/>
                    <a:pt x="1419" y="5657"/>
                  </a:cubicBezTo>
                  <a:cubicBezTo>
                    <a:pt x="1366" y="4898"/>
                    <a:pt x="768" y="4301"/>
                    <a:pt x="10" y="4247"/>
                  </a:cubicBezTo>
                  <a:cubicBezTo>
                    <a:pt x="768" y="4194"/>
                    <a:pt x="1366" y="3596"/>
                    <a:pt x="1419" y="2847"/>
                  </a:cubicBezTo>
                  <a:lnTo>
                    <a:pt x="1419" y="2847"/>
                  </a:lnTo>
                  <a:lnTo>
                    <a:pt x="1419" y="2847"/>
                  </a:lnTo>
                  <a:cubicBezTo>
                    <a:pt x="1482" y="3596"/>
                    <a:pt x="2079" y="4194"/>
                    <a:pt x="2829" y="4247"/>
                  </a:cubicBezTo>
                  <a:lnTo>
                    <a:pt x="2829" y="4104"/>
                  </a:lnTo>
                  <a:cubicBezTo>
                    <a:pt x="2730" y="3453"/>
                    <a:pt x="2222" y="2936"/>
                    <a:pt x="1571" y="2829"/>
                  </a:cubicBezTo>
                  <a:close/>
                </a:path>
              </a:pathLst>
            </a:custGeom>
            <a:noFill/>
            <a:ln w="6025" cap="flat" cmpd="sng">
              <a:solidFill>
                <a:schemeClr val="accent3"/>
              </a:solidFill>
              <a:prstDash val="solid"/>
              <a:miter lim="892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8"/>
            <p:cNvSpPr/>
            <p:nvPr/>
          </p:nvSpPr>
          <p:spPr>
            <a:xfrm>
              <a:off x="356126" y="1083996"/>
              <a:ext cx="237947" cy="475839"/>
            </a:xfrm>
            <a:custGeom>
              <a:avLst/>
              <a:gdLst/>
              <a:ahLst/>
              <a:cxnLst/>
              <a:rect l="l" t="t" r="r" b="b"/>
              <a:pathLst>
                <a:path w="2829" h="5657" fill="none" extrusionOk="0">
                  <a:moveTo>
                    <a:pt x="1571" y="2829"/>
                  </a:moveTo>
                  <a:cubicBezTo>
                    <a:pt x="2222" y="2722"/>
                    <a:pt x="2730" y="2204"/>
                    <a:pt x="2829" y="1562"/>
                  </a:cubicBezTo>
                  <a:lnTo>
                    <a:pt x="2829" y="1419"/>
                  </a:lnTo>
                  <a:cubicBezTo>
                    <a:pt x="2079" y="1473"/>
                    <a:pt x="1482" y="2070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419" y="2811"/>
                    <a:pt x="1419" y="2811"/>
                    <a:pt x="1419" y="2811"/>
                  </a:cubicBezTo>
                  <a:cubicBezTo>
                    <a:pt x="1366" y="2070"/>
                    <a:pt x="768" y="1473"/>
                    <a:pt x="10" y="1419"/>
                  </a:cubicBezTo>
                  <a:cubicBezTo>
                    <a:pt x="768" y="1366"/>
                    <a:pt x="1366" y="768"/>
                    <a:pt x="1419" y="10"/>
                  </a:cubicBezTo>
                  <a:cubicBezTo>
                    <a:pt x="1473" y="759"/>
                    <a:pt x="2070" y="1366"/>
                    <a:pt x="2829" y="1419"/>
                  </a:cubicBezTo>
                  <a:lnTo>
                    <a:pt x="2829" y="1276"/>
                  </a:lnTo>
                  <a:cubicBezTo>
                    <a:pt x="2730" y="625"/>
                    <a:pt x="2213" y="99"/>
                    <a:pt x="1544" y="1"/>
                  </a:cubicBezTo>
                  <a:lnTo>
                    <a:pt x="1294" y="1"/>
                  </a:lnTo>
                  <a:cubicBezTo>
                    <a:pt x="589" y="108"/>
                    <a:pt x="36" y="697"/>
                    <a:pt x="1" y="1419"/>
                  </a:cubicBezTo>
                  <a:lnTo>
                    <a:pt x="1" y="1419"/>
                  </a:lnTo>
                  <a:cubicBezTo>
                    <a:pt x="1" y="1419"/>
                    <a:pt x="1" y="1419"/>
                    <a:pt x="1" y="1419"/>
                  </a:cubicBezTo>
                  <a:cubicBezTo>
                    <a:pt x="1" y="1419"/>
                    <a:pt x="1" y="1419"/>
                    <a:pt x="1" y="1419"/>
                  </a:cubicBezTo>
                  <a:lnTo>
                    <a:pt x="1" y="1419"/>
                  </a:lnTo>
                  <a:cubicBezTo>
                    <a:pt x="36" y="2133"/>
                    <a:pt x="572" y="2713"/>
                    <a:pt x="1267" y="2829"/>
                  </a:cubicBezTo>
                  <a:cubicBezTo>
                    <a:pt x="572" y="2945"/>
                    <a:pt x="36" y="3525"/>
                    <a:pt x="1" y="4247"/>
                  </a:cubicBezTo>
                  <a:lnTo>
                    <a:pt x="1" y="4247"/>
                  </a:lnTo>
                  <a:cubicBezTo>
                    <a:pt x="1" y="4247"/>
                    <a:pt x="1" y="4247"/>
                    <a:pt x="1" y="4247"/>
                  </a:cubicBezTo>
                  <a:cubicBezTo>
                    <a:pt x="1" y="4247"/>
                    <a:pt x="1" y="4247"/>
                    <a:pt x="1" y="4247"/>
                  </a:cubicBezTo>
                  <a:lnTo>
                    <a:pt x="1" y="4247"/>
                  </a:lnTo>
                  <a:cubicBezTo>
                    <a:pt x="36" y="4970"/>
                    <a:pt x="589" y="5559"/>
                    <a:pt x="1294" y="5657"/>
                  </a:cubicBezTo>
                  <a:lnTo>
                    <a:pt x="1544" y="5657"/>
                  </a:lnTo>
                  <a:cubicBezTo>
                    <a:pt x="2213" y="5559"/>
                    <a:pt x="2730" y="5041"/>
                    <a:pt x="2829" y="4381"/>
                  </a:cubicBezTo>
                  <a:lnTo>
                    <a:pt x="2829" y="4247"/>
                  </a:lnTo>
                  <a:cubicBezTo>
                    <a:pt x="2070" y="4301"/>
                    <a:pt x="1473" y="4898"/>
                    <a:pt x="1419" y="5657"/>
                  </a:cubicBezTo>
                  <a:cubicBezTo>
                    <a:pt x="1366" y="4898"/>
                    <a:pt x="768" y="4301"/>
                    <a:pt x="10" y="4247"/>
                  </a:cubicBezTo>
                  <a:cubicBezTo>
                    <a:pt x="768" y="4194"/>
                    <a:pt x="1366" y="3596"/>
                    <a:pt x="1419" y="2847"/>
                  </a:cubicBezTo>
                  <a:lnTo>
                    <a:pt x="1419" y="2847"/>
                  </a:lnTo>
                  <a:lnTo>
                    <a:pt x="1419" y="2847"/>
                  </a:lnTo>
                  <a:cubicBezTo>
                    <a:pt x="1482" y="3596"/>
                    <a:pt x="2079" y="4185"/>
                    <a:pt x="2829" y="4247"/>
                  </a:cubicBezTo>
                  <a:lnTo>
                    <a:pt x="2829" y="4104"/>
                  </a:lnTo>
                  <a:cubicBezTo>
                    <a:pt x="2730" y="3453"/>
                    <a:pt x="2222" y="2936"/>
                    <a:pt x="1571" y="2829"/>
                  </a:cubicBezTo>
                  <a:close/>
                </a:path>
              </a:pathLst>
            </a:custGeom>
            <a:noFill/>
            <a:ln w="6025" cap="flat" cmpd="sng">
              <a:solidFill>
                <a:schemeClr val="accent3"/>
              </a:solidFill>
              <a:prstDash val="solid"/>
              <a:miter lim="892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0" name="Google Shape;1610;p28"/>
          <p:cNvGrpSpPr/>
          <p:nvPr/>
        </p:nvGrpSpPr>
        <p:grpSpPr>
          <a:xfrm>
            <a:off x="2519407" y="4604107"/>
            <a:ext cx="790486" cy="260837"/>
            <a:chOff x="4176757" y="4604107"/>
            <a:chExt cx="790486" cy="260837"/>
          </a:xfrm>
        </p:grpSpPr>
        <p:sp>
          <p:nvSpPr>
            <p:cNvPr id="1611" name="Google Shape;1611;p28"/>
            <p:cNvSpPr/>
            <p:nvPr/>
          </p:nvSpPr>
          <p:spPr>
            <a:xfrm rot="5400000">
              <a:off x="4705982" y="4742508"/>
              <a:ext cx="123220" cy="121651"/>
            </a:xfrm>
            <a:custGeom>
              <a:avLst/>
              <a:gdLst/>
              <a:ahLst/>
              <a:cxnLst/>
              <a:rect l="l" t="t" r="r" b="b"/>
              <a:pathLst>
                <a:path w="2748" h="2713" extrusionOk="0">
                  <a:moveTo>
                    <a:pt x="2748" y="1"/>
                  </a:moveTo>
                  <a:lnTo>
                    <a:pt x="2748" y="1"/>
                  </a:lnTo>
                  <a:cubicBezTo>
                    <a:pt x="1276" y="72"/>
                    <a:pt x="98" y="1241"/>
                    <a:pt x="0" y="2713"/>
                  </a:cubicBezTo>
                  <a:cubicBezTo>
                    <a:pt x="1472" y="2632"/>
                    <a:pt x="2650" y="1464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8"/>
            <p:cNvSpPr/>
            <p:nvPr/>
          </p:nvSpPr>
          <p:spPr>
            <a:xfrm rot="5400000">
              <a:off x="4843193" y="4740893"/>
              <a:ext cx="123220" cy="124879"/>
            </a:xfrm>
            <a:custGeom>
              <a:avLst/>
              <a:gdLst/>
              <a:ahLst/>
              <a:cxnLst/>
              <a:rect l="l" t="t" r="r" b="b"/>
              <a:pathLst>
                <a:path w="2748" h="2785" extrusionOk="0">
                  <a:moveTo>
                    <a:pt x="0" y="1"/>
                  </a:moveTo>
                  <a:cubicBezTo>
                    <a:pt x="63" y="1509"/>
                    <a:pt x="1249" y="2713"/>
                    <a:pt x="2748" y="2784"/>
                  </a:cubicBezTo>
                  <a:cubicBezTo>
                    <a:pt x="2686" y="1286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8"/>
            <p:cNvSpPr/>
            <p:nvPr/>
          </p:nvSpPr>
          <p:spPr>
            <a:xfrm rot="5400000">
              <a:off x="4706162" y="4605519"/>
              <a:ext cx="122862" cy="121651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0" y="1"/>
                  </a:moveTo>
                  <a:cubicBezTo>
                    <a:pt x="98" y="1464"/>
                    <a:pt x="1276" y="2632"/>
                    <a:pt x="2739" y="2713"/>
                  </a:cubicBezTo>
                  <a:cubicBezTo>
                    <a:pt x="2650" y="1241"/>
                    <a:pt x="1472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8"/>
            <p:cNvSpPr/>
            <p:nvPr/>
          </p:nvSpPr>
          <p:spPr>
            <a:xfrm rot="5400000">
              <a:off x="4843193" y="4604084"/>
              <a:ext cx="123220" cy="124879"/>
            </a:xfrm>
            <a:custGeom>
              <a:avLst/>
              <a:gdLst/>
              <a:ahLst/>
              <a:cxnLst/>
              <a:rect l="l" t="t" r="r" b="b"/>
              <a:pathLst>
                <a:path w="2748" h="2785" extrusionOk="0">
                  <a:moveTo>
                    <a:pt x="2748" y="1"/>
                  </a:moveTo>
                  <a:cubicBezTo>
                    <a:pt x="1249" y="81"/>
                    <a:pt x="54" y="1286"/>
                    <a:pt x="0" y="2784"/>
                  </a:cubicBezTo>
                  <a:cubicBezTo>
                    <a:pt x="1490" y="2713"/>
                    <a:pt x="2686" y="1509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8"/>
            <p:cNvSpPr/>
            <p:nvPr/>
          </p:nvSpPr>
          <p:spPr>
            <a:xfrm rot="5400000">
              <a:off x="4175973" y="4742508"/>
              <a:ext cx="123220" cy="121651"/>
            </a:xfrm>
            <a:custGeom>
              <a:avLst/>
              <a:gdLst/>
              <a:ahLst/>
              <a:cxnLst/>
              <a:rect l="l" t="t" r="r" b="b"/>
              <a:pathLst>
                <a:path w="2748" h="2713" extrusionOk="0">
                  <a:moveTo>
                    <a:pt x="2748" y="1"/>
                  </a:moveTo>
                  <a:lnTo>
                    <a:pt x="2748" y="1"/>
                  </a:lnTo>
                  <a:cubicBezTo>
                    <a:pt x="1276" y="81"/>
                    <a:pt x="98" y="1241"/>
                    <a:pt x="0" y="2713"/>
                  </a:cubicBezTo>
                  <a:cubicBezTo>
                    <a:pt x="1472" y="2633"/>
                    <a:pt x="2650" y="1464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8"/>
            <p:cNvSpPr/>
            <p:nvPr/>
          </p:nvSpPr>
          <p:spPr>
            <a:xfrm rot="5400000">
              <a:off x="4312757" y="4740916"/>
              <a:ext cx="123220" cy="124835"/>
            </a:xfrm>
            <a:custGeom>
              <a:avLst/>
              <a:gdLst/>
              <a:ahLst/>
              <a:cxnLst/>
              <a:rect l="l" t="t" r="r" b="b"/>
              <a:pathLst>
                <a:path w="2748" h="2784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1499"/>
                    <a:pt x="1249" y="2703"/>
                    <a:pt x="2748" y="2784"/>
                  </a:cubicBezTo>
                  <a:cubicBezTo>
                    <a:pt x="2686" y="1276"/>
                    <a:pt x="1499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8"/>
            <p:cNvSpPr/>
            <p:nvPr/>
          </p:nvSpPr>
          <p:spPr>
            <a:xfrm rot="5400000">
              <a:off x="4176152" y="4605519"/>
              <a:ext cx="122862" cy="121651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0" y="1"/>
                  </a:moveTo>
                  <a:lnTo>
                    <a:pt x="0" y="1"/>
                  </a:lnTo>
                  <a:cubicBezTo>
                    <a:pt x="98" y="1464"/>
                    <a:pt x="1276" y="2633"/>
                    <a:pt x="2739" y="2713"/>
                  </a:cubicBezTo>
                  <a:cubicBezTo>
                    <a:pt x="2650" y="1241"/>
                    <a:pt x="1472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8"/>
            <p:cNvSpPr/>
            <p:nvPr/>
          </p:nvSpPr>
          <p:spPr>
            <a:xfrm rot="5400000">
              <a:off x="4312757" y="4604107"/>
              <a:ext cx="123220" cy="124835"/>
            </a:xfrm>
            <a:custGeom>
              <a:avLst/>
              <a:gdLst/>
              <a:ahLst/>
              <a:cxnLst/>
              <a:rect l="l" t="t" r="r" b="b"/>
              <a:pathLst>
                <a:path w="2748" h="2784" extrusionOk="0">
                  <a:moveTo>
                    <a:pt x="2748" y="0"/>
                  </a:moveTo>
                  <a:lnTo>
                    <a:pt x="2748" y="0"/>
                  </a:lnTo>
                  <a:cubicBezTo>
                    <a:pt x="1249" y="72"/>
                    <a:pt x="54" y="1276"/>
                    <a:pt x="0" y="2784"/>
                  </a:cubicBezTo>
                  <a:cubicBezTo>
                    <a:pt x="1490" y="2703"/>
                    <a:pt x="2686" y="1499"/>
                    <a:pt x="2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8"/>
            <p:cNvSpPr/>
            <p:nvPr/>
          </p:nvSpPr>
          <p:spPr>
            <a:xfrm rot="5400000">
              <a:off x="4446739" y="4742126"/>
              <a:ext cx="122862" cy="121247"/>
            </a:xfrm>
            <a:custGeom>
              <a:avLst/>
              <a:gdLst/>
              <a:ahLst/>
              <a:cxnLst/>
              <a:rect l="l" t="t" r="r" b="b"/>
              <a:pathLst>
                <a:path w="2740" h="2704" extrusionOk="0">
                  <a:moveTo>
                    <a:pt x="2739" y="0"/>
                  </a:moveTo>
                  <a:lnTo>
                    <a:pt x="2739" y="0"/>
                  </a:lnTo>
                  <a:cubicBezTo>
                    <a:pt x="1267" y="72"/>
                    <a:pt x="90" y="1240"/>
                    <a:pt x="0" y="2703"/>
                  </a:cubicBezTo>
                  <a:cubicBezTo>
                    <a:pt x="1472" y="2632"/>
                    <a:pt x="2650" y="1463"/>
                    <a:pt x="27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8"/>
            <p:cNvSpPr/>
            <p:nvPr/>
          </p:nvSpPr>
          <p:spPr>
            <a:xfrm rot="5400000">
              <a:off x="4583345" y="4740310"/>
              <a:ext cx="123669" cy="124879"/>
            </a:xfrm>
            <a:custGeom>
              <a:avLst/>
              <a:gdLst/>
              <a:ahLst/>
              <a:cxnLst/>
              <a:rect l="l" t="t" r="r" b="b"/>
              <a:pathLst>
                <a:path w="2758" h="2785" extrusionOk="0">
                  <a:moveTo>
                    <a:pt x="0" y="1"/>
                  </a:moveTo>
                  <a:cubicBezTo>
                    <a:pt x="63" y="1508"/>
                    <a:pt x="1258" y="2713"/>
                    <a:pt x="2757" y="2784"/>
                  </a:cubicBezTo>
                  <a:cubicBezTo>
                    <a:pt x="2695" y="1285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8"/>
            <p:cNvSpPr/>
            <p:nvPr/>
          </p:nvSpPr>
          <p:spPr>
            <a:xfrm rot="5400000">
              <a:off x="4446538" y="4605115"/>
              <a:ext cx="123265" cy="121247"/>
            </a:xfrm>
            <a:custGeom>
              <a:avLst/>
              <a:gdLst/>
              <a:ahLst/>
              <a:cxnLst/>
              <a:rect l="l" t="t" r="r" b="b"/>
              <a:pathLst>
                <a:path w="2749" h="2704" extrusionOk="0">
                  <a:moveTo>
                    <a:pt x="0" y="0"/>
                  </a:moveTo>
                  <a:cubicBezTo>
                    <a:pt x="99" y="1463"/>
                    <a:pt x="1276" y="2632"/>
                    <a:pt x="2748" y="2703"/>
                  </a:cubicBezTo>
                  <a:cubicBezTo>
                    <a:pt x="2650" y="1240"/>
                    <a:pt x="1472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8"/>
            <p:cNvSpPr/>
            <p:nvPr/>
          </p:nvSpPr>
          <p:spPr>
            <a:xfrm rot="5400000">
              <a:off x="4583547" y="4603299"/>
              <a:ext cx="123265" cy="124879"/>
            </a:xfrm>
            <a:custGeom>
              <a:avLst/>
              <a:gdLst/>
              <a:ahLst/>
              <a:cxnLst/>
              <a:rect l="l" t="t" r="r" b="b"/>
              <a:pathLst>
                <a:path w="2749" h="2785" extrusionOk="0">
                  <a:moveTo>
                    <a:pt x="2748" y="1"/>
                  </a:moveTo>
                  <a:cubicBezTo>
                    <a:pt x="1258" y="81"/>
                    <a:pt x="63" y="1285"/>
                    <a:pt x="0" y="2784"/>
                  </a:cubicBezTo>
                  <a:cubicBezTo>
                    <a:pt x="1499" y="2713"/>
                    <a:pt x="2695" y="1508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3" name="Google Shape;1623;p28"/>
          <p:cNvGrpSpPr/>
          <p:nvPr/>
        </p:nvGrpSpPr>
        <p:grpSpPr>
          <a:xfrm rot="-5400000">
            <a:off x="8445475" y="908064"/>
            <a:ext cx="429300" cy="220386"/>
            <a:chOff x="331225" y="1474614"/>
            <a:chExt cx="429300" cy="220386"/>
          </a:xfrm>
        </p:grpSpPr>
        <p:sp>
          <p:nvSpPr>
            <p:cNvPr id="1624" name="Google Shape;1624;p28"/>
            <p:cNvSpPr/>
            <p:nvPr/>
          </p:nvSpPr>
          <p:spPr>
            <a:xfrm rot="5400000">
              <a:off x="721007" y="1474176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0"/>
                  </a:lnTo>
                  <a:lnTo>
                    <a:pt x="402" y="41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8"/>
            <p:cNvSpPr/>
            <p:nvPr/>
          </p:nvSpPr>
          <p:spPr>
            <a:xfrm rot="5400000">
              <a:off x="720521" y="1654996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0"/>
                  </a:lnTo>
                  <a:lnTo>
                    <a:pt x="411" y="41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8"/>
            <p:cNvSpPr/>
            <p:nvPr/>
          </p:nvSpPr>
          <p:spPr>
            <a:xfrm rot="5400000">
              <a:off x="525897" y="1474176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8"/>
            <p:cNvSpPr/>
            <p:nvPr/>
          </p:nvSpPr>
          <p:spPr>
            <a:xfrm rot="5400000">
              <a:off x="525411" y="1654996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8"/>
            <p:cNvSpPr/>
            <p:nvPr/>
          </p:nvSpPr>
          <p:spPr>
            <a:xfrm rot="5400000">
              <a:off x="331663" y="1474176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8"/>
            <p:cNvSpPr/>
            <p:nvPr/>
          </p:nvSpPr>
          <p:spPr>
            <a:xfrm rot="5400000">
              <a:off x="331177" y="1654996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9_3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29"/>
          <p:cNvSpPr/>
          <p:nvPr/>
        </p:nvSpPr>
        <p:spPr>
          <a:xfrm>
            <a:off x="-1243000" y="3880850"/>
            <a:ext cx="2571900" cy="2571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2" name="Google Shape;1632;p29"/>
          <p:cNvSpPr/>
          <p:nvPr/>
        </p:nvSpPr>
        <p:spPr>
          <a:xfrm>
            <a:off x="7815300" y="-1309275"/>
            <a:ext cx="2571900" cy="2571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33" name="Google Shape;1633;p29"/>
          <p:cNvGrpSpPr/>
          <p:nvPr/>
        </p:nvGrpSpPr>
        <p:grpSpPr>
          <a:xfrm>
            <a:off x="97950" y="97968"/>
            <a:ext cx="8948332" cy="4947294"/>
            <a:chOff x="172443" y="207221"/>
            <a:chExt cx="8772874" cy="4728823"/>
          </a:xfrm>
        </p:grpSpPr>
        <p:grpSp>
          <p:nvGrpSpPr>
            <p:cNvPr id="1634" name="Google Shape;1634;p29"/>
            <p:cNvGrpSpPr/>
            <p:nvPr/>
          </p:nvGrpSpPr>
          <p:grpSpPr>
            <a:xfrm>
              <a:off x="172444" y="208236"/>
              <a:ext cx="420824" cy="418740"/>
              <a:chOff x="172444" y="208236"/>
              <a:chExt cx="420824" cy="418740"/>
            </a:xfrm>
          </p:grpSpPr>
          <p:sp>
            <p:nvSpPr>
              <p:cNvPr id="1635" name="Google Shape;1635;p29"/>
              <p:cNvSpPr/>
              <p:nvPr/>
            </p:nvSpPr>
            <p:spPr>
              <a:xfrm>
                <a:off x="323117" y="356597"/>
                <a:ext cx="218616" cy="220924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56" fill="none" extrusionOk="0">
                    <a:moveTo>
                      <a:pt x="0" y="955"/>
                    </a:moveTo>
                    <a:lnTo>
                      <a:pt x="946" y="955"/>
                    </a:lnTo>
                    <a:lnTo>
                      <a:pt x="946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29"/>
              <p:cNvSpPr/>
              <p:nvPr/>
            </p:nvSpPr>
            <p:spPr>
              <a:xfrm>
                <a:off x="226058" y="261849"/>
                <a:ext cx="97291" cy="94979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11" fill="none" extrusionOk="0">
                    <a:moveTo>
                      <a:pt x="1" y="411"/>
                    </a:moveTo>
                    <a:lnTo>
                      <a:pt x="420" y="411"/>
                    </a:lnTo>
                    <a:lnTo>
                      <a:pt x="420" y="1"/>
                    </a:lnTo>
                    <a:lnTo>
                      <a:pt x="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29"/>
              <p:cNvSpPr/>
              <p:nvPr/>
            </p:nvSpPr>
            <p:spPr>
              <a:xfrm>
                <a:off x="436353" y="472143"/>
                <a:ext cx="53845" cy="5176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1" y="224"/>
                    </a:moveTo>
                    <a:lnTo>
                      <a:pt x="233" y="224"/>
                    </a:lnTo>
                    <a:lnTo>
                      <a:pt x="233" y="0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29"/>
              <p:cNvSpPr/>
              <p:nvPr/>
            </p:nvSpPr>
            <p:spPr>
              <a:xfrm>
                <a:off x="172444" y="208236"/>
                <a:ext cx="420824" cy="41874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12" fill="none" extrusionOk="0">
                    <a:moveTo>
                      <a:pt x="1803" y="349"/>
                    </a:moveTo>
                    <a:lnTo>
                      <a:pt x="1268" y="349"/>
                    </a:lnTo>
                    <a:lnTo>
                      <a:pt x="1268" y="893"/>
                    </a:lnTo>
                    <a:lnTo>
                      <a:pt x="1821" y="893"/>
                    </a:lnTo>
                    <a:lnTo>
                      <a:pt x="1821" y="1"/>
                    </a:lnTo>
                    <a:lnTo>
                      <a:pt x="920" y="1"/>
                    </a:lnTo>
                    <a:lnTo>
                      <a:pt x="920" y="919"/>
                    </a:lnTo>
                    <a:lnTo>
                      <a:pt x="1" y="919"/>
                    </a:lnTo>
                    <a:lnTo>
                      <a:pt x="1" y="1812"/>
                    </a:lnTo>
                    <a:lnTo>
                      <a:pt x="349" y="1812"/>
                    </a:lnTo>
                    <a:lnTo>
                      <a:pt x="893" y="1812"/>
                    </a:lnTo>
                    <a:lnTo>
                      <a:pt x="893" y="1267"/>
                    </a:lnTo>
                    <a:lnTo>
                      <a:pt x="349" y="1267"/>
                    </a:lnTo>
                    <a:lnTo>
                      <a:pt x="349" y="180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39" name="Google Shape;1639;p29"/>
            <p:cNvGrpSpPr/>
            <p:nvPr/>
          </p:nvGrpSpPr>
          <p:grpSpPr>
            <a:xfrm>
              <a:off x="8524494" y="207221"/>
              <a:ext cx="420823" cy="420769"/>
              <a:chOff x="8524494" y="207221"/>
              <a:chExt cx="420823" cy="420769"/>
            </a:xfrm>
          </p:grpSpPr>
          <p:sp>
            <p:nvSpPr>
              <p:cNvPr id="1640" name="Google Shape;1640;p29"/>
              <p:cNvSpPr/>
              <p:nvPr/>
            </p:nvSpPr>
            <p:spPr>
              <a:xfrm>
                <a:off x="8574194" y="356301"/>
                <a:ext cx="222024" cy="22199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56" fill="none" extrusionOk="0">
                    <a:moveTo>
                      <a:pt x="955" y="955"/>
                    </a:moveTo>
                    <a:lnTo>
                      <a:pt x="1" y="955"/>
                    </a:lnTo>
                    <a:lnTo>
                      <a:pt x="1" y="1"/>
                    </a:lnTo>
                    <a:lnTo>
                      <a:pt x="955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29"/>
              <p:cNvSpPr/>
              <p:nvPr/>
            </p:nvSpPr>
            <p:spPr>
              <a:xfrm>
                <a:off x="8795985" y="261094"/>
                <a:ext cx="95452" cy="9543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1" fill="none" extrusionOk="0">
                    <a:moveTo>
                      <a:pt x="411" y="411"/>
                    </a:moveTo>
                    <a:lnTo>
                      <a:pt x="0" y="411"/>
                    </a:lnTo>
                    <a:lnTo>
                      <a:pt x="0" y="1"/>
                    </a:lnTo>
                    <a:lnTo>
                      <a:pt x="41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29"/>
              <p:cNvSpPr/>
              <p:nvPr/>
            </p:nvSpPr>
            <p:spPr>
              <a:xfrm>
                <a:off x="8625984" y="472408"/>
                <a:ext cx="54113" cy="5201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233" y="224"/>
                    </a:moveTo>
                    <a:lnTo>
                      <a:pt x="1" y="224"/>
                    </a:lnTo>
                    <a:lnTo>
                      <a:pt x="1" y="0"/>
                    </a:lnTo>
                    <a:lnTo>
                      <a:pt x="233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29"/>
              <p:cNvSpPr/>
              <p:nvPr/>
            </p:nvSpPr>
            <p:spPr>
              <a:xfrm>
                <a:off x="8524494" y="207221"/>
                <a:ext cx="420823" cy="420769"/>
              </a:xfrm>
              <a:custGeom>
                <a:avLst/>
                <a:gdLst/>
                <a:ahLst/>
                <a:cxnLst/>
                <a:rect l="l" t="t" r="r" b="b"/>
                <a:pathLst>
                  <a:path w="1812" h="1812" fill="none" extrusionOk="0">
                    <a:moveTo>
                      <a:pt x="1464" y="1803"/>
                    </a:moveTo>
                    <a:lnTo>
                      <a:pt x="1464" y="1267"/>
                    </a:lnTo>
                    <a:lnTo>
                      <a:pt x="920" y="1267"/>
                    </a:lnTo>
                    <a:lnTo>
                      <a:pt x="920" y="1812"/>
                    </a:lnTo>
                    <a:lnTo>
                      <a:pt x="1812" y="1812"/>
                    </a:lnTo>
                    <a:lnTo>
                      <a:pt x="1812" y="919"/>
                    </a:lnTo>
                    <a:lnTo>
                      <a:pt x="893" y="919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893"/>
                    </a:lnTo>
                    <a:lnTo>
                      <a:pt x="545" y="893"/>
                    </a:lnTo>
                    <a:lnTo>
                      <a:pt x="545" y="349"/>
                    </a:lnTo>
                    <a:lnTo>
                      <a:pt x="1" y="34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44" name="Google Shape;1644;p29"/>
            <p:cNvGrpSpPr/>
            <p:nvPr/>
          </p:nvGrpSpPr>
          <p:grpSpPr>
            <a:xfrm>
              <a:off x="172443" y="4514991"/>
              <a:ext cx="420824" cy="420879"/>
              <a:chOff x="172443" y="4514991"/>
              <a:chExt cx="420824" cy="420879"/>
            </a:xfrm>
          </p:grpSpPr>
          <p:sp>
            <p:nvSpPr>
              <p:cNvPr id="1645" name="Google Shape;1645;p29"/>
              <p:cNvSpPr/>
              <p:nvPr/>
            </p:nvSpPr>
            <p:spPr>
              <a:xfrm>
                <a:off x="323117" y="4566532"/>
                <a:ext cx="218616" cy="2188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47" fill="none" extrusionOk="0">
                    <a:moveTo>
                      <a:pt x="0" y="1"/>
                    </a:moveTo>
                    <a:lnTo>
                      <a:pt x="946" y="1"/>
                    </a:lnTo>
                    <a:lnTo>
                      <a:pt x="946" y="946"/>
                    </a:lnTo>
                    <a:lnTo>
                      <a:pt x="0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29"/>
              <p:cNvSpPr/>
              <p:nvPr/>
            </p:nvSpPr>
            <p:spPr>
              <a:xfrm>
                <a:off x="226057" y="4785175"/>
                <a:ext cx="97291" cy="97072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20" fill="none" extrusionOk="0">
                    <a:moveTo>
                      <a:pt x="1" y="0"/>
                    </a:moveTo>
                    <a:lnTo>
                      <a:pt x="420" y="0"/>
                    </a:lnTo>
                    <a:lnTo>
                      <a:pt x="420" y="420"/>
                    </a:lnTo>
                    <a:lnTo>
                      <a:pt x="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29"/>
              <p:cNvSpPr/>
              <p:nvPr/>
            </p:nvSpPr>
            <p:spPr>
              <a:xfrm>
                <a:off x="436353" y="4618072"/>
                <a:ext cx="53845" cy="53852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1" y="1"/>
                    </a:moveTo>
                    <a:lnTo>
                      <a:pt x="233" y="1"/>
                    </a:lnTo>
                    <a:lnTo>
                      <a:pt x="233" y="233"/>
                    </a:lnTo>
                    <a:lnTo>
                      <a:pt x="1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29"/>
              <p:cNvSpPr/>
              <p:nvPr/>
            </p:nvSpPr>
            <p:spPr>
              <a:xfrm>
                <a:off x="172443" y="4514991"/>
                <a:ext cx="420824" cy="420879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349" y="1"/>
                    </a:moveTo>
                    <a:lnTo>
                      <a:pt x="349" y="554"/>
                    </a:lnTo>
                    <a:lnTo>
                      <a:pt x="893" y="554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902"/>
                    </a:lnTo>
                    <a:lnTo>
                      <a:pt x="920" y="902"/>
                    </a:lnTo>
                    <a:lnTo>
                      <a:pt x="920" y="1821"/>
                    </a:lnTo>
                    <a:lnTo>
                      <a:pt x="1821" y="1821"/>
                    </a:lnTo>
                    <a:lnTo>
                      <a:pt x="1821" y="919"/>
                    </a:lnTo>
                    <a:lnTo>
                      <a:pt x="1268" y="919"/>
                    </a:lnTo>
                    <a:lnTo>
                      <a:pt x="1268" y="1473"/>
                    </a:lnTo>
                    <a:lnTo>
                      <a:pt x="1803" y="147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49" name="Google Shape;1649;p29"/>
            <p:cNvGrpSpPr/>
            <p:nvPr/>
          </p:nvGrpSpPr>
          <p:grpSpPr>
            <a:xfrm>
              <a:off x="8524121" y="4515157"/>
              <a:ext cx="420828" cy="420887"/>
              <a:chOff x="8636015" y="4627027"/>
              <a:chExt cx="196786" cy="196786"/>
            </a:xfrm>
          </p:grpSpPr>
          <p:sp>
            <p:nvSpPr>
              <p:cNvPr id="1650" name="Google Shape;1650;p29"/>
              <p:cNvSpPr/>
              <p:nvPr/>
            </p:nvSpPr>
            <p:spPr>
              <a:xfrm>
                <a:off x="8636015" y="4627027"/>
                <a:ext cx="196786" cy="196786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10" y="1473"/>
                    </a:moveTo>
                    <a:lnTo>
                      <a:pt x="554" y="1473"/>
                    </a:lnTo>
                    <a:lnTo>
                      <a:pt x="554" y="919"/>
                    </a:lnTo>
                    <a:lnTo>
                      <a:pt x="1" y="919"/>
                    </a:lnTo>
                    <a:lnTo>
                      <a:pt x="1" y="1821"/>
                    </a:lnTo>
                    <a:lnTo>
                      <a:pt x="902" y="1821"/>
                    </a:lnTo>
                    <a:lnTo>
                      <a:pt x="902" y="902"/>
                    </a:lnTo>
                    <a:lnTo>
                      <a:pt x="1821" y="902"/>
                    </a:lnTo>
                    <a:lnTo>
                      <a:pt x="1821" y="1"/>
                    </a:lnTo>
                    <a:lnTo>
                      <a:pt x="929" y="1"/>
                    </a:lnTo>
                    <a:lnTo>
                      <a:pt x="929" y="554"/>
                    </a:lnTo>
                    <a:lnTo>
                      <a:pt x="1473" y="554"/>
                    </a:lnTo>
                    <a:lnTo>
                      <a:pt x="1473" y="1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29"/>
              <p:cNvSpPr/>
              <p:nvPr/>
            </p:nvSpPr>
            <p:spPr>
              <a:xfrm>
                <a:off x="8660113" y="4651126"/>
                <a:ext cx="103310" cy="10233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47" fill="none" extrusionOk="0">
                    <a:moveTo>
                      <a:pt x="955" y="1"/>
                    </a:moveTo>
                    <a:lnTo>
                      <a:pt x="1" y="1"/>
                    </a:lnTo>
                    <a:lnTo>
                      <a:pt x="1" y="946"/>
                    </a:lnTo>
                    <a:lnTo>
                      <a:pt x="955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29"/>
              <p:cNvSpPr/>
              <p:nvPr/>
            </p:nvSpPr>
            <p:spPr>
              <a:xfrm>
                <a:off x="8763315" y="4753354"/>
                <a:ext cx="44415" cy="45387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20" fill="none" extrusionOk="0">
                    <a:moveTo>
                      <a:pt x="411" y="0"/>
                    </a:moveTo>
                    <a:lnTo>
                      <a:pt x="0" y="0"/>
                    </a:lnTo>
                    <a:lnTo>
                      <a:pt x="0" y="420"/>
                    </a:lnTo>
                    <a:lnTo>
                      <a:pt x="41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29"/>
              <p:cNvSpPr/>
              <p:nvPr/>
            </p:nvSpPr>
            <p:spPr>
              <a:xfrm>
                <a:off x="8684211" y="4675224"/>
                <a:ext cx="25179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233" y="1"/>
                    </a:moveTo>
                    <a:lnTo>
                      <a:pt x="1" y="1"/>
                    </a:lnTo>
                    <a:lnTo>
                      <a:pt x="1" y="233"/>
                    </a:lnTo>
                    <a:lnTo>
                      <a:pt x="233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1654" name="Google Shape;1654;p29"/>
            <p:cNvCxnSpPr/>
            <p:nvPr/>
          </p:nvCxnSpPr>
          <p:spPr>
            <a:xfrm>
              <a:off x="322408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5" name="Google Shape;1655;p29"/>
            <p:cNvCxnSpPr/>
            <p:nvPr/>
          </p:nvCxnSpPr>
          <p:spPr>
            <a:xfrm>
              <a:off x="8795749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6" name="Google Shape;1656;p29"/>
            <p:cNvCxnSpPr/>
            <p:nvPr/>
          </p:nvCxnSpPr>
          <p:spPr>
            <a:xfrm rot="10800000">
              <a:off x="481125" y="35808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7" name="Google Shape;1657;p29"/>
            <p:cNvCxnSpPr/>
            <p:nvPr/>
          </p:nvCxnSpPr>
          <p:spPr>
            <a:xfrm rot="10800000">
              <a:off x="481125" y="478626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8" name="Google Shape;1658;p29"/>
            <p:cNvCxnSpPr/>
            <p:nvPr/>
          </p:nvCxnSpPr>
          <p:spPr>
            <a:xfrm>
              <a:off x="256927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9" name="Google Shape;1659;p29"/>
            <p:cNvCxnSpPr/>
            <p:nvPr/>
          </p:nvCxnSpPr>
          <p:spPr>
            <a:xfrm>
              <a:off x="8854073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0" name="Google Shape;1660;p29"/>
            <p:cNvCxnSpPr/>
            <p:nvPr/>
          </p:nvCxnSpPr>
          <p:spPr>
            <a:xfrm rot="10800000">
              <a:off x="641088" y="289239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1" name="Google Shape;1661;p29"/>
            <p:cNvCxnSpPr/>
            <p:nvPr/>
          </p:nvCxnSpPr>
          <p:spPr>
            <a:xfrm rot="10800000">
              <a:off x="641088" y="4858511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62" name="Google Shape;1662;p29"/>
          <p:cNvGrpSpPr/>
          <p:nvPr/>
        </p:nvGrpSpPr>
        <p:grpSpPr>
          <a:xfrm rot="10800000">
            <a:off x="883075" y="324750"/>
            <a:ext cx="582900" cy="429300"/>
            <a:chOff x="464975" y="926200"/>
            <a:chExt cx="582900" cy="429300"/>
          </a:xfrm>
        </p:grpSpPr>
        <p:sp>
          <p:nvSpPr>
            <p:cNvPr id="1663" name="Google Shape;1663;p29"/>
            <p:cNvSpPr/>
            <p:nvPr/>
          </p:nvSpPr>
          <p:spPr>
            <a:xfrm>
              <a:off x="464975" y="926200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0"/>
                  </a:lnTo>
                  <a:lnTo>
                    <a:pt x="402" y="41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9"/>
            <p:cNvSpPr/>
            <p:nvPr/>
          </p:nvSpPr>
          <p:spPr>
            <a:xfrm>
              <a:off x="646183" y="926200"/>
              <a:ext cx="39178" cy="39955"/>
            </a:xfrm>
            <a:custGeom>
              <a:avLst/>
              <a:gdLst/>
              <a:ahLst/>
              <a:cxnLst/>
              <a:rect l="l" t="t" r="r" b="b"/>
              <a:pathLst>
                <a:path w="403" h="411" extrusionOk="0">
                  <a:moveTo>
                    <a:pt x="1" y="0"/>
                  </a:moveTo>
                  <a:lnTo>
                    <a:pt x="1" y="410"/>
                  </a:lnTo>
                  <a:lnTo>
                    <a:pt x="402" y="41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9"/>
            <p:cNvSpPr/>
            <p:nvPr/>
          </p:nvSpPr>
          <p:spPr>
            <a:xfrm>
              <a:off x="827489" y="926200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0"/>
                  </a:lnTo>
                  <a:lnTo>
                    <a:pt x="402" y="41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9"/>
            <p:cNvSpPr/>
            <p:nvPr/>
          </p:nvSpPr>
          <p:spPr>
            <a:xfrm>
              <a:off x="1007822" y="926200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0"/>
                  </a:lnTo>
                  <a:lnTo>
                    <a:pt x="411" y="41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9"/>
            <p:cNvSpPr/>
            <p:nvPr/>
          </p:nvSpPr>
          <p:spPr>
            <a:xfrm>
              <a:off x="464975" y="1121310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9"/>
            <p:cNvSpPr/>
            <p:nvPr/>
          </p:nvSpPr>
          <p:spPr>
            <a:xfrm>
              <a:off x="646183" y="1121310"/>
              <a:ext cx="39178" cy="39955"/>
            </a:xfrm>
            <a:custGeom>
              <a:avLst/>
              <a:gdLst/>
              <a:ahLst/>
              <a:cxnLst/>
              <a:rect l="l" t="t" r="r" b="b"/>
              <a:pathLst>
                <a:path w="403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9"/>
            <p:cNvSpPr/>
            <p:nvPr/>
          </p:nvSpPr>
          <p:spPr>
            <a:xfrm>
              <a:off x="827489" y="1121310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0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9"/>
            <p:cNvSpPr/>
            <p:nvPr/>
          </p:nvSpPr>
          <p:spPr>
            <a:xfrm>
              <a:off x="1007822" y="1121310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9"/>
            <p:cNvSpPr/>
            <p:nvPr/>
          </p:nvSpPr>
          <p:spPr>
            <a:xfrm>
              <a:off x="464975" y="1315544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9"/>
            <p:cNvSpPr/>
            <p:nvPr/>
          </p:nvSpPr>
          <p:spPr>
            <a:xfrm>
              <a:off x="646183" y="1315544"/>
              <a:ext cx="39178" cy="39955"/>
            </a:xfrm>
            <a:custGeom>
              <a:avLst/>
              <a:gdLst/>
              <a:ahLst/>
              <a:cxnLst/>
              <a:rect l="l" t="t" r="r" b="b"/>
              <a:pathLst>
                <a:path w="403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9"/>
            <p:cNvSpPr/>
            <p:nvPr/>
          </p:nvSpPr>
          <p:spPr>
            <a:xfrm>
              <a:off x="827489" y="1315544"/>
              <a:ext cx="39080" cy="39955"/>
            </a:xfrm>
            <a:custGeom>
              <a:avLst/>
              <a:gdLst/>
              <a:ahLst/>
              <a:cxnLst/>
              <a:rect l="l" t="t" r="r" b="b"/>
              <a:pathLst>
                <a:path w="402" h="411" extrusionOk="0">
                  <a:moveTo>
                    <a:pt x="0" y="1"/>
                  </a:moveTo>
                  <a:lnTo>
                    <a:pt x="0" y="411"/>
                  </a:lnTo>
                  <a:lnTo>
                    <a:pt x="402" y="411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9"/>
            <p:cNvSpPr/>
            <p:nvPr/>
          </p:nvSpPr>
          <p:spPr>
            <a:xfrm>
              <a:off x="1007822" y="1315544"/>
              <a:ext cx="40053" cy="3995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1"/>
                  </a:moveTo>
                  <a:lnTo>
                    <a:pt x="1" y="411"/>
                  </a:lnTo>
                  <a:lnTo>
                    <a:pt x="411" y="411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5" name="Google Shape;1675;p29"/>
          <p:cNvGrpSpPr/>
          <p:nvPr/>
        </p:nvGrpSpPr>
        <p:grpSpPr>
          <a:xfrm>
            <a:off x="2874616" y="4339730"/>
            <a:ext cx="1240449" cy="475786"/>
            <a:chOff x="2020650" y="2831575"/>
            <a:chExt cx="1447263" cy="555112"/>
          </a:xfrm>
        </p:grpSpPr>
        <p:sp>
          <p:nvSpPr>
            <p:cNvPr id="1676" name="Google Shape;1676;p29"/>
            <p:cNvSpPr/>
            <p:nvPr/>
          </p:nvSpPr>
          <p:spPr>
            <a:xfrm>
              <a:off x="2020650" y="2869685"/>
              <a:ext cx="1423172" cy="475382"/>
            </a:xfrm>
            <a:custGeom>
              <a:avLst/>
              <a:gdLst/>
              <a:ahLst/>
              <a:cxnLst/>
              <a:rect l="l" t="t" r="r" b="b"/>
              <a:pathLst>
                <a:path w="26327" h="8794" extrusionOk="0">
                  <a:moveTo>
                    <a:pt x="13766" y="0"/>
                  </a:moveTo>
                  <a:cubicBezTo>
                    <a:pt x="11964" y="0"/>
                    <a:pt x="10171" y="1196"/>
                    <a:pt x="10474" y="3587"/>
                  </a:cubicBezTo>
                  <a:cubicBezTo>
                    <a:pt x="10474" y="3587"/>
                    <a:pt x="9793" y="3247"/>
                    <a:pt x="9022" y="3247"/>
                  </a:cubicBezTo>
                  <a:cubicBezTo>
                    <a:pt x="8345" y="3247"/>
                    <a:pt x="7599" y="3508"/>
                    <a:pt x="7182" y="4488"/>
                  </a:cubicBezTo>
                  <a:cubicBezTo>
                    <a:pt x="7182" y="4488"/>
                    <a:pt x="6812" y="4335"/>
                    <a:pt x="6325" y="4335"/>
                  </a:cubicBezTo>
                  <a:cubicBezTo>
                    <a:pt x="5842" y="4335"/>
                    <a:pt x="5245" y="4485"/>
                    <a:pt x="4783" y="5085"/>
                  </a:cubicBezTo>
                  <a:cubicBezTo>
                    <a:pt x="4783" y="5085"/>
                    <a:pt x="3807" y="4695"/>
                    <a:pt x="2802" y="4695"/>
                  </a:cubicBezTo>
                  <a:cubicBezTo>
                    <a:pt x="2049" y="4695"/>
                    <a:pt x="1279" y="4915"/>
                    <a:pt x="893" y="5683"/>
                  </a:cubicBezTo>
                  <a:cubicBezTo>
                    <a:pt x="1" y="7476"/>
                    <a:pt x="2097" y="8377"/>
                    <a:pt x="2097" y="8377"/>
                  </a:cubicBezTo>
                  <a:cubicBezTo>
                    <a:pt x="2097" y="8377"/>
                    <a:pt x="772" y="6254"/>
                    <a:pt x="2358" y="6254"/>
                  </a:cubicBezTo>
                  <a:cubicBezTo>
                    <a:pt x="2459" y="6254"/>
                    <a:pt x="2570" y="6263"/>
                    <a:pt x="2695" y="6281"/>
                  </a:cubicBezTo>
                  <a:cubicBezTo>
                    <a:pt x="4783" y="6584"/>
                    <a:pt x="4185" y="8074"/>
                    <a:pt x="7182" y="8672"/>
                  </a:cubicBezTo>
                  <a:cubicBezTo>
                    <a:pt x="7609" y="8757"/>
                    <a:pt x="7994" y="8794"/>
                    <a:pt x="8339" y="8794"/>
                  </a:cubicBezTo>
                  <a:cubicBezTo>
                    <a:pt x="10410" y="8794"/>
                    <a:pt x="11072" y="7476"/>
                    <a:pt x="11072" y="7476"/>
                  </a:cubicBezTo>
                  <a:cubicBezTo>
                    <a:pt x="11072" y="7476"/>
                    <a:pt x="12058" y="8712"/>
                    <a:pt x="13361" y="8712"/>
                  </a:cubicBezTo>
                  <a:cubicBezTo>
                    <a:pt x="13493" y="8712"/>
                    <a:pt x="13628" y="8699"/>
                    <a:pt x="13766" y="8672"/>
                  </a:cubicBezTo>
                  <a:cubicBezTo>
                    <a:pt x="15256" y="8377"/>
                    <a:pt x="15854" y="7476"/>
                    <a:pt x="15854" y="7476"/>
                  </a:cubicBezTo>
                  <a:cubicBezTo>
                    <a:pt x="15854" y="7476"/>
                    <a:pt x="16568" y="8424"/>
                    <a:pt x="17990" y="8424"/>
                  </a:cubicBezTo>
                  <a:cubicBezTo>
                    <a:pt x="18165" y="8424"/>
                    <a:pt x="18351" y="8410"/>
                    <a:pt x="18548" y="8377"/>
                  </a:cubicBezTo>
                  <a:cubicBezTo>
                    <a:pt x="20341" y="8074"/>
                    <a:pt x="20948" y="6879"/>
                    <a:pt x="20948" y="6879"/>
                  </a:cubicBezTo>
                  <a:cubicBezTo>
                    <a:pt x="20948" y="6879"/>
                    <a:pt x="22143" y="7476"/>
                    <a:pt x="23633" y="7476"/>
                  </a:cubicBezTo>
                  <a:cubicBezTo>
                    <a:pt x="25132" y="7476"/>
                    <a:pt x="26327" y="6879"/>
                    <a:pt x="26327" y="5380"/>
                  </a:cubicBezTo>
                  <a:lnTo>
                    <a:pt x="26327" y="5380"/>
                  </a:lnTo>
                  <a:cubicBezTo>
                    <a:pt x="26327" y="5380"/>
                    <a:pt x="25683" y="6398"/>
                    <a:pt x="24827" y="6398"/>
                  </a:cubicBezTo>
                  <a:cubicBezTo>
                    <a:pt x="24593" y="6398"/>
                    <a:pt x="24344" y="6322"/>
                    <a:pt x="24088" y="6129"/>
                  </a:cubicBezTo>
                  <a:cubicBezTo>
                    <a:pt x="23102" y="5393"/>
                    <a:pt x="22929" y="4858"/>
                    <a:pt x="22058" y="4858"/>
                  </a:cubicBezTo>
                  <a:cubicBezTo>
                    <a:pt x="21873" y="4858"/>
                    <a:pt x="21656" y="4882"/>
                    <a:pt x="21394" y="4934"/>
                  </a:cubicBezTo>
                  <a:cubicBezTo>
                    <a:pt x="21394" y="4934"/>
                    <a:pt x="21090" y="3435"/>
                    <a:pt x="19895" y="3435"/>
                  </a:cubicBezTo>
                  <a:cubicBezTo>
                    <a:pt x="19895" y="3435"/>
                    <a:pt x="19662" y="1075"/>
                    <a:pt x="17827" y="1075"/>
                  </a:cubicBezTo>
                  <a:cubicBezTo>
                    <a:pt x="17597" y="1075"/>
                    <a:pt x="17341" y="1112"/>
                    <a:pt x="17058" y="1196"/>
                  </a:cubicBezTo>
                  <a:cubicBezTo>
                    <a:pt x="17058" y="1196"/>
                    <a:pt x="15559" y="0"/>
                    <a:pt x="137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77" name="Google Shape;1677;p29"/>
            <p:cNvGrpSpPr/>
            <p:nvPr/>
          </p:nvGrpSpPr>
          <p:grpSpPr>
            <a:xfrm>
              <a:off x="2020650" y="2831575"/>
              <a:ext cx="1447263" cy="555112"/>
              <a:chOff x="2020650" y="2831575"/>
              <a:chExt cx="1447263" cy="555112"/>
            </a:xfrm>
          </p:grpSpPr>
          <p:sp>
            <p:nvSpPr>
              <p:cNvPr id="1678" name="Google Shape;1678;p29"/>
              <p:cNvSpPr/>
              <p:nvPr/>
            </p:nvSpPr>
            <p:spPr>
              <a:xfrm>
                <a:off x="2020650" y="2869685"/>
                <a:ext cx="1423172" cy="501113"/>
              </a:xfrm>
              <a:custGeom>
                <a:avLst/>
                <a:gdLst/>
                <a:ahLst/>
                <a:cxnLst/>
                <a:rect l="l" t="t" r="r" b="b"/>
                <a:pathLst>
                  <a:path w="26327" h="9270" fill="none" extrusionOk="0">
                    <a:moveTo>
                      <a:pt x="17058" y="1196"/>
                    </a:moveTo>
                    <a:cubicBezTo>
                      <a:pt x="17058" y="1196"/>
                      <a:pt x="15559" y="0"/>
                      <a:pt x="13766" y="0"/>
                    </a:cubicBezTo>
                    <a:cubicBezTo>
                      <a:pt x="11964" y="0"/>
                      <a:pt x="10171" y="1196"/>
                      <a:pt x="10474" y="3587"/>
                    </a:cubicBezTo>
                    <a:cubicBezTo>
                      <a:pt x="10474" y="3587"/>
                      <a:pt x="8074" y="2391"/>
                      <a:pt x="7182" y="4488"/>
                    </a:cubicBezTo>
                    <a:cubicBezTo>
                      <a:pt x="7182" y="4488"/>
                      <a:pt x="5710" y="3881"/>
                      <a:pt x="4783" y="5085"/>
                    </a:cubicBezTo>
                    <a:cubicBezTo>
                      <a:pt x="4756" y="5130"/>
                      <a:pt x="4783" y="5085"/>
                      <a:pt x="4783" y="5085"/>
                    </a:cubicBezTo>
                    <a:cubicBezTo>
                      <a:pt x="4783" y="5085"/>
                      <a:pt x="1794" y="3890"/>
                      <a:pt x="893" y="5683"/>
                    </a:cubicBezTo>
                    <a:cubicBezTo>
                      <a:pt x="1" y="7476"/>
                      <a:pt x="2097" y="8377"/>
                      <a:pt x="2097" y="8377"/>
                    </a:cubicBezTo>
                    <a:cubicBezTo>
                      <a:pt x="2097" y="8377"/>
                      <a:pt x="599" y="5977"/>
                      <a:pt x="2695" y="6281"/>
                    </a:cubicBezTo>
                    <a:cubicBezTo>
                      <a:pt x="4783" y="6584"/>
                      <a:pt x="4185" y="8074"/>
                      <a:pt x="7182" y="8672"/>
                    </a:cubicBezTo>
                    <a:cubicBezTo>
                      <a:pt x="10171" y="9269"/>
                      <a:pt x="11072" y="7476"/>
                      <a:pt x="11072" y="7476"/>
                    </a:cubicBezTo>
                    <a:cubicBezTo>
                      <a:pt x="11072" y="7476"/>
                      <a:pt x="12267" y="8975"/>
                      <a:pt x="13766" y="8672"/>
                    </a:cubicBezTo>
                    <a:cubicBezTo>
                      <a:pt x="15256" y="8377"/>
                      <a:pt x="15854" y="7476"/>
                      <a:pt x="15854" y="7476"/>
                    </a:cubicBezTo>
                    <a:cubicBezTo>
                      <a:pt x="15854" y="7476"/>
                      <a:pt x="16755" y="8672"/>
                      <a:pt x="18548" y="8377"/>
                    </a:cubicBezTo>
                    <a:cubicBezTo>
                      <a:pt x="20341" y="8074"/>
                      <a:pt x="20948" y="6879"/>
                      <a:pt x="20948" y="6879"/>
                    </a:cubicBezTo>
                    <a:cubicBezTo>
                      <a:pt x="20948" y="6879"/>
                      <a:pt x="22143" y="7476"/>
                      <a:pt x="23633" y="7476"/>
                    </a:cubicBezTo>
                    <a:cubicBezTo>
                      <a:pt x="25132" y="7476"/>
                      <a:pt x="26327" y="6879"/>
                      <a:pt x="26327" y="5380"/>
                    </a:cubicBezTo>
                    <a:cubicBezTo>
                      <a:pt x="26327" y="5380"/>
                      <a:pt x="25283" y="7030"/>
                      <a:pt x="24088" y="6129"/>
                    </a:cubicBezTo>
                    <a:cubicBezTo>
                      <a:pt x="22892" y="5237"/>
                      <a:pt x="22892" y="4639"/>
                      <a:pt x="21394" y="4934"/>
                    </a:cubicBezTo>
                    <a:cubicBezTo>
                      <a:pt x="21394" y="4934"/>
                      <a:pt x="21090" y="3435"/>
                      <a:pt x="19895" y="3435"/>
                    </a:cubicBezTo>
                    <a:cubicBezTo>
                      <a:pt x="19895" y="3435"/>
                      <a:pt x="19600" y="446"/>
                      <a:pt x="17058" y="1196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accent2"/>
                </a:solidFill>
                <a:prstDash val="solid"/>
                <a:miter lim="892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29"/>
              <p:cNvSpPr/>
              <p:nvPr/>
            </p:nvSpPr>
            <p:spPr>
              <a:xfrm>
                <a:off x="2554024" y="2831575"/>
                <a:ext cx="552251" cy="334724"/>
              </a:xfrm>
              <a:custGeom>
                <a:avLst/>
                <a:gdLst/>
                <a:ahLst/>
                <a:cxnLst/>
                <a:rect l="l" t="t" r="r" b="b"/>
                <a:pathLst>
                  <a:path w="10216" h="6192" fill="none" extrusionOk="0">
                    <a:moveTo>
                      <a:pt x="2686" y="3150"/>
                    </a:moveTo>
                    <a:cubicBezTo>
                      <a:pt x="3150" y="1749"/>
                      <a:pt x="5371" y="2686"/>
                      <a:pt x="4666" y="4434"/>
                    </a:cubicBezTo>
                    <a:cubicBezTo>
                      <a:pt x="3970" y="6192"/>
                      <a:pt x="1919" y="5674"/>
                      <a:pt x="1223" y="5077"/>
                    </a:cubicBezTo>
                    <a:cubicBezTo>
                      <a:pt x="349" y="4318"/>
                      <a:pt x="1" y="1981"/>
                      <a:pt x="2418" y="991"/>
                    </a:cubicBezTo>
                    <a:cubicBezTo>
                      <a:pt x="4836" y="1"/>
                      <a:pt x="7236" y="1981"/>
                      <a:pt x="7236" y="1981"/>
                    </a:cubicBezTo>
                    <a:cubicBezTo>
                      <a:pt x="7236" y="1981"/>
                      <a:pt x="8253" y="1410"/>
                      <a:pt x="9234" y="2311"/>
                    </a:cubicBezTo>
                    <a:cubicBezTo>
                      <a:pt x="10215" y="3212"/>
                      <a:pt x="9983" y="4140"/>
                      <a:pt x="9983" y="4140"/>
                    </a:cubicBezTo>
                    <a:cubicBezTo>
                      <a:pt x="9983" y="4140"/>
                      <a:pt x="9751" y="5897"/>
                      <a:pt x="7762" y="5077"/>
                    </a:cubicBezTo>
                    <a:cubicBezTo>
                      <a:pt x="5781" y="4265"/>
                      <a:pt x="7994" y="2160"/>
                      <a:pt x="8583" y="3560"/>
                    </a:cubicBez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29"/>
              <p:cNvSpPr/>
              <p:nvPr/>
            </p:nvSpPr>
            <p:spPr>
              <a:xfrm>
                <a:off x="2868469" y="3049098"/>
                <a:ext cx="599444" cy="337589"/>
              </a:xfrm>
              <a:custGeom>
                <a:avLst/>
                <a:gdLst/>
                <a:ahLst/>
                <a:cxnLst/>
                <a:rect l="l" t="t" r="r" b="b"/>
                <a:pathLst>
                  <a:path w="11089" h="6245" fill="none" extrusionOk="0">
                    <a:moveTo>
                      <a:pt x="4211" y="116"/>
                    </a:moveTo>
                    <a:cubicBezTo>
                      <a:pt x="4211" y="116"/>
                      <a:pt x="5335" y="0"/>
                      <a:pt x="5683" y="1641"/>
                    </a:cubicBezTo>
                    <a:cubicBezTo>
                      <a:pt x="5683" y="1641"/>
                      <a:pt x="6664" y="1151"/>
                      <a:pt x="7690" y="2212"/>
                    </a:cubicBezTo>
                    <a:cubicBezTo>
                      <a:pt x="8716" y="3274"/>
                      <a:pt x="9537" y="3390"/>
                      <a:pt x="10589" y="2105"/>
                    </a:cubicBezTo>
                    <a:cubicBezTo>
                      <a:pt x="10589" y="2105"/>
                      <a:pt x="11089" y="5451"/>
                      <a:pt x="5353" y="3604"/>
                    </a:cubicBezTo>
                    <a:cubicBezTo>
                      <a:pt x="5353" y="3604"/>
                      <a:pt x="3131" y="6245"/>
                      <a:pt x="616" y="4532"/>
                    </a:cubicBezTo>
                    <a:cubicBezTo>
                      <a:pt x="241" y="4282"/>
                      <a:pt x="0" y="3863"/>
                      <a:pt x="18" y="3408"/>
                    </a:cubicBezTo>
                    <a:cubicBezTo>
                      <a:pt x="27" y="3105"/>
                      <a:pt x="143" y="2774"/>
                      <a:pt x="544" y="2569"/>
                    </a:cubicBezTo>
                    <a:cubicBezTo>
                      <a:pt x="1481" y="2105"/>
                      <a:pt x="2418" y="2453"/>
                      <a:pt x="2534" y="3390"/>
                    </a:cubicBezTo>
                    <a:cubicBezTo>
                      <a:pt x="2650" y="4327"/>
                      <a:pt x="1017" y="4327"/>
                      <a:pt x="1017" y="3390"/>
                    </a:cubicBez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29"/>
              <p:cNvSpPr/>
              <p:nvPr/>
            </p:nvSpPr>
            <p:spPr>
              <a:xfrm>
                <a:off x="2051030" y="3023529"/>
                <a:ext cx="575388" cy="347752"/>
              </a:xfrm>
              <a:custGeom>
                <a:avLst/>
                <a:gdLst/>
                <a:ahLst/>
                <a:cxnLst/>
                <a:rect l="l" t="t" r="r" b="b"/>
                <a:pathLst>
                  <a:path w="10644" h="6433" fill="none" extrusionOk="0">
                    <a:moveTo>
                      <a:pt x="9948" y="830"/>
                    </a:moveTo>
                    <a:cubicBezTo>
                      <a:pt x="9948" y="830"/>
                      <a:pt x="8797" y="0"/>
                      <a:pt x="7566" y="589"/>
                    </a:cubicBezTo>
                    <a:cubicBezTo>
                      <a:pt x="7566" y="589"/>
                      <a:pt x="6799" y="946"/>
                      <a:pt x="6558" y="1642"/>
                    </a:cubicBezTo>
                    <a:cubicBezTo>
                      <a:pt x="6558" y="1642"/>
                      <a:pt x="5157" y="1062"/>
                      <a:pt x="4230" y="2230"/>
                    </a:cubicBezTo>
                    <a:cubicBezTo>
                      <a:pt x="4230" y="2230"/>
                      <a:pt x="1152" y="1133"/>
                      <a:pt x="322" y="2864"/>
                    </a:cubicBezTo>
                    <a:cubicBezTo>
                      <a:pt x="1" y="3524"/>
                      <a:pt x="144" y="4318"/>
                      <a:pt x="634" y="4871"/>
                    </a:cubicBezTo>
                    <a:cubicBezTo>
                      <a:pt x="848" y="5103"/>
                      <a:pt x="1143" y="5335"/>
                      <a:pt x="1544" y="5496"/>
                    </a:cubicBezTo>
                    <a:cubicBezTo>
                      <a:pt x="1544" y="5496"/>
                      <a:pt x="295" y="3426"/>
                      <a:pt x="1794" y="3408"/>
                    </a:cubicBezTo>
                    <a:cubicBezTo>
                      <a:pt x="3293" y="3399"/>
                      <a:pt x="4230" y="5103"/>
                      <a:pt x="5568" y="5531"/>
                    </a:cubicBezTo>
                    <a:cubicBezTo>
                      <a:pt x="6915" y="5959"/>
                      <a:pt x="9243" y="6432"/>
                      <a:pt x="10528" y="4684"/>
                    </a:cubicBezTo>
                    <a:cubicBezTo>
                      <a:pt x="10528" y="4684"/>
                      <a:pt x="10644" y="3631"/>
                      <a:pt x="9600" y="3399"/>
                    </a:cubicBezTo>
                    <a:cubicBezTo>
                      <a:pt x="8547" y="3158"/>
                      <a:pt x="7959" y="3979"/>
                      <a:pt x="8315" y="4684"/>
                    </a:cubicBezTo>
                    <a:cubicBezTo>
                      <a:pt x="8663" y="5380"/>
                      <a:pt x="9600" y="5148"/>
                      <a:pt x="9600" y="4559"/>
                    </a:cubicBez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29"/>
              <p:cNvSpPr/>
              <p:nvPr/>
            </p:nvSpPr>
            <p:spPr>
              <a:xfrm>
                <a:off x="2620081" y="3276675"/>
                <a:ext cx="260503" cy="65193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206" fill="none" extrusionOk="0">
                    <a:moveTo>
                      <a:pt x="4818" y="10"/>
                    </a:moveTo>
                    <a:cubicBezTo>
                      <a:pt x="4818" y="10"/>
                      <a:pt x="3560" y="1205"/>
                      <a:pt x="2249" y="1187"/>
                    </a:cubicBezTo>
                    <a:cubicBezTo>
                      <a:pt x="938" y="1160"/>
                      <a:pt x="1" y="1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29"/>
              <p:cNvSpPr/>
              <p:nvPr/>
            </p:nvSpPr>
            <p:spPr>
              <a:xfrm>
                <a:off x="2273363" y="3131534"/>
                <a:ext cx="113413" cy="62761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1161" fill="none" extrusionOk="0">
                    <a:moveTo>
                      <a:pt x="117" y="232"/>
                    </a:moveTo>
                    <a:cubicBezTo>
                      <a:pt x="117" y="232"/>
                      <a:pt x="1" y="928"/>
                      <a:pt x="1044" y="1044"/>
                    </a:cubicBezTo>
                    <a:cubicBezTo>
                      <a:pt x="2097" y="1160"/>
                      <a:pt x="1633" y="1"/>
                      <a:pt x="1160" y="116"/>
                    </a:cubicBezTo>
                    <a:cubicBezTo>
                      <a:pt x="696" y="232"/>
                      <a:pt x="812" y="580"/>
                      <a:pt x="928" y="696"/>
                    </a:cubicBez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84" name="Google Shape;1684;p29"/>
          <p:cNvGrpSpPr/>
          <p:nvPr/>
        </p:nvGrpSpPr>
        <p:grpSpPr>
          <a:xfrm>
            <a:off x="8291362" y="3444889"/>
            <a:ext cx="530870" cy="1060868"/>
            <a:chOff x="1510325" y="1736579"/>
            <a:chExt cx="636078" cy="1271110"/>
          </a:xfrm>
        </p:grpSpPr>
        <p:sp>
          <p:nvSpPr>
            <p:cNvPr id="1685" name="Google Shape;1685;p29"/>
            <p:cNvSpPr/>
            <p:nvPr/>
          </p:nvSpPr>
          <p:spPr>
            <a:xfrm>
              <a:off x="1998706" y="2226886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2740" y="1"/>
                  </a:moveTo>
                  <a:lnTo>
                    <a:pt x="2740" y="1"/>
                  </a:lnTo>
                  <a:cubicBezTo>
                    <a:pt x="1277" y="72"/>
                    <a:pt x="99" y="1241"/>
                    <a:pt x="1" y="2713"/>
                  </a:cubicBezTo>
                  <a:cubicBezTo>
                    <a:pt x="1473" y="2632"/>
                    <a:pt x="2651" y="1464"/>
                    <a:pt x="2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9"/>
            <p:cNvSpPr/>
            <p:nvPr/>
          </p:nvSpPr>
          <p:spPr>
            <a:xfrm>
              <a:off x="1998276" y="2060549"/>
              <a:ext cx="148127" cy="149624"/>
            </a:xfrm>
            <a:custGeom>
              <a:avLst/>
              <a:gdLst/>
              <a:ahLst/>
              <a:cxnLst/>
              <a:rect l="l" t="t" r="r" b="b"/>
              <a:pathLst>
                <a:path w="2757" h="2785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1509"/>
                    <a:pt x="1258" y="2713"/>
                    <a:pt x="2757" y="2784"/>
                  </a:cubicBezTo>
                  <a:cubicBezTo>
                    <a:pt x="2694" y="1286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9"/>
            <p:cNvSpPr/>
            <p:nvPr/>
          </p:nvSpPr>
          <p:spPr>
            <a:xfrm>
              <a:off x="1834784" y="2226886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1" y="1"/>
                  </a:moveTo>
                  <a:lnTo>
                    <a:pt x="1" y="1"/>
                  </a:lnTo>
                  <a:cubicBezTo>
                    <a:pt x="90" y="1464"/>
                    <a:pt x="1268" y="2632"/>
                    <a:pt x="2740" y="2713"/>
                  </a:cubicBezTo>
                  <a:cubicBezTo>
                    <a:pt x="2651" y="1241"/>
                    <a:pt x="1464" y="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9"/>
            <p:cNvSpPr/>
            <p:nvPr/>
          </p:nvSpPr>
          <p:spPr>
            <a:xfrm>
              <a:off x="1834354" y="2060549"/>
              <a:ext cx="148127" cy="149624"/>
            </a:xfrm>
            <a:custGeom>
              <a:avLst/>
              <a:gdLst/>
              <a:ahLst/>
              <a:cxnLst/>
              <a:rect l="l" t="t" r="r" b="b"/>
              <a:pathLst>
                <a:path w="2757" h="2785" extrusionOk="0">
                  <a:moveTo>
                    <a:pt x="2757" y="1"/>
                  </a:moveTo>
                  <a:lnTo>
                    <a:pt x="2757" y="1"/>
                  </a:lnTo>
                  <a:cubicBezTo>
                    <a:pt x="1258" y="81"/>
                    <a:pt x="63" y="1286"/>
                    <a:pt x="0" y="2784"/>
                  </a:cubicBezTo>
                  <a:cubicBezTo>
                    <a:pt x="1499" y="2713"/>
                    <a:pt x="2694" y="1509"/>
                    <a:pt x="27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9"/>
            <p:cNvSpPr/>
            <p:nvPr/>
          </p:nvSpPr>
          <p:spPr>
            <a:xfrm>
              <a:off x="1998706" y="1902862"/>
              <a:ext cx="147213" cy="145326"/>
            </a:xfrm>
            <a:custGeom>
              <a:avLst/>
              <a:gdLst/>
              <a:ahLst/>
              <a:cxnLst/>
              <a:rect l="l" t="t" r="r" b="b"/>
              <a:pathLst>
                <a:path w="2740" h="2705" extrusionOk="0">
                  <a:moveTo>
                    <a:pt x="2740" y="1"/>
                  </a:moveTo>
                  <a:lnTo>
                    <a:pt x="2740" y="1"/>
                  </a:lnTo>
                  <a:cubicBezTo>
                    <a:pt x="1277" y="72"/>
                    <a:pt x="99" y="1241"/>
                    <a:pt x="1" y="2704"/>
                  </a:cubicBezTo>
                  <a:cubicBezTo>
                    <a:pt x="1473" y="2633"/>
                    <a:pt x="2651" y="1464"/>
                    <a:pt x="2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9"/>
            <p:cNvSpPr/>
            <p:nvPr/>
          </p:nvSpPr>
          <p:spPr>
            <a:xfrm>
              <a:off x="1998276" y="1736579"/>
              <a:ext cx="148127" cy="149570"/>
            </a:xfrm>
            <a:custGeom>
              <a:avLst/>
              <a:gdLst/>
              <a:ahLst/>
              <a:cxnLst/>
              <a:rect l="l" t="t" r="r" b="b"/>
              <a:pathLst>
                <a:path w="2757" h="2784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1499"/>
                    <a:pt x="1258" y="2712"/>
                    <a:pt x="2757" y="2784"/>
                  </a:cubicBezTo>
                  <a:cubicBezTo>
                    <a:pt x="2694" y="1285"/>
                    <a:pt x="1499" y="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9"/>
            <p:cNvSpPr/>
            <p:nvPr/>
          </p:nvSpPr>
          <p:spPr>
            <a:xfrm>
              <a:off x="1834784" y="1902862"/>
              <a:ext cx="147213" cy="145326"/>
            </a:xfrm>
            <a:custGeom>
              <a:avLst/>
              <a:gdLst/>
              <a:ahLst/>
              <a:cxnLst/>
              <a:rect l="l" t="t" r="r" b="b"/>
              <a:pathLst>
                <a:path w="2740" h="2705" extrusionOk="0">
                  <a:moveTo>
                    <a:pt x="1" y="1"/>
                  </a:moveTo>
                  <a:lnTo>
                    <a:pt x="1" y="1"/>
                  </a:lnTo>
                  <a:cubicBezTo>
                    <a:pt x="90" y="1464"/>
                    <a:pt x="1268" y="2633"/>
                    <a:pt x="2740" y="2704"/>
                  </a:cubicBezTo>
                  <a:cubicBezTo>
                    <a:pt x="2651" y="1241"/>
                    <a:pt x="1464" y="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9"/>
            <p:cNvSpPr/>
            <p:nvPr/>
          </p:nvSpPr>
          <p:spPr>
            <a:xfrm>
              <a:off x="1834354" y="1736579"/>
              <a:ext cx="148127" cy="149570"/>
            </a:xfrm>
            <a:custGeom>
              <a:avLst/>
              <a:gdLst/>
              <a:ahLst/>
              <a:cxnLst/>
              <a:rect l="l" t="t" r="r" b="b"/>
              <a:pathLst>
                <a:path w="2757" h="2784" extrusionOk="0">
                  <a:moveTo>
                    <a:pt x="2757" y="0"/>
                  </a:moveTo>
                  <a:lnTo>
                    <a:pt x="2757" y="0"/>
                  </a:lnTo>
                  <a:cubicBezTo>
                    <a:pt x="1258" y="81"/>
                    <a:pt x="63" y="1285"/>
                    <a:pt x="0" y="2784"/>
                  </a:cubicBezTo>
                  <a:cubicBezTo>
                    <a:pt x="1499" y="2712"/>
                    <a:pt x="2694" y="1499"/>
                    <a:pt x="27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9"/>
            <p:cNvSpPr/>
            <p:nvPr/>
          </p:nvSpPr>
          <p:spPr>
            <a:xfrm>
              <a:off x="1675214" y="2226886"/>
              <a:ext cx="147643" cy="145756"/>
            </a:xfrm>
            <a:custGeom>
              <a:avLst/>
              <a:gdLst/>
              <a:ahLst/>
              <a:cxnLst/>
              <a:rect l="l" t="t" r="r" b="b"/>
              <a:pathLst>
                <a:path w="2748" h="2713" extrusionOk="0">
                  <a:moveTo>
                    <a:pt x="2748" y="1"/>
                  </a:moveTo>
                  <a:lnTo>
                    <a:pt x="2748" y="1"/>
                  </a:lnTo>
                  <a:cubicBezTo>
                    <a:pt x="1276" y="72"/>
                    <a:pt x="98" y="1241"/>
                    <a:pt x="0" y="2713"/>
                  </a:cubicBezTo>
                  <a:cubicBezTo>
                    <a:pt x="1472" y="2632"/>
                    <a:pt x="2650" y="1464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9"/>
            <p:cNvSpPr/>
            <p:nvPr/>
          </p:nvSpPr>
          <p:spPr>
            <a:xfrm>
              <a:off x="1675214" y="2060549"/>
              <a:ext cx="147643" cy="149624"/>
            </a:xfrm>
            <a:custGeom>
              <a:avLst/>
              <a:gdLst/>
              <a:ahLst/>
              <a:cxnLst/>
              <a:rect l="l" t="t" r="r" b="b"/>
              <a:pathLst>
                <a:path w="2748" h="2785" extrusionOk="0">
                  <a:moveTo>
                    <a:pt x="0" y="1"/>
                  </a:moveTo>
                  <a:cubicBezTo>
                    <a:pt x="63" y="1509"/>
                    <a:pt x="1249" y="2713"/>
                    <a:pt x="2748" y="2784"/>
                  </a:cubicBezTo>
                  <a:cubicBezTo>
                    <a:pt x="2686" y="1286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9"/>
            <p:cNvSpPr/>
            <p:nvPr/>
          </p:nvSpPr>
          <p:spPr>
            <a:xfrm>
              <a:off x="1511293" y="2226886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0" y="1"/>
                  </a:moveTo>
                  <a:cubicBezTo>
                    <a:pt x="98" y="1464"/>
                    <a:pt x="1276" y="2632"/>
                    <a:pt x="2739" y="2713"/>
                  </a:cubicBezTo>
                  <a:cubicBezTo>
                    <a:pt x="2650" y="1241"/>
                    <a:pt x="1472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9"/>
            <p:cNvSpPr/>
            <p:nvPr/>
          </p:nvSpPr>
          <p:spPr>
            <a:xfrm>
              <a:off x="1511293" y="2060549"/>
              <a:ext cx="147643" cy="149624"/>
            </a:xfrm>
            <a:custGeom>
              <a:avLst/>
              <a:gdLst/>
              <a:ahLst/>
              <a:cxnLst/>
              <a:rect l="l" t="t" r="r" b="b"/>
              <a:pathLst>
                <a:path w="2748" h="2785" extrusionOk="0">
                  <a:moveTo>
                    <a:pt x="2748" y="1"/>
                  </a:moveTo>
                  <a:cubicBezTo>
                    <a:pt x="1249" y="81"/>
                    <a:pt x="54" y="1286"/>
                    <a:pt x="0" y="2784"/>
                  </a:cubicBezTo>
                  <a:cubicBezTo>
                    <a:pt x="1490" y="2713"/>
                    <a:pt x="2686" y="1509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9"/>
            <p:cNvSpPr/>
            <p:nvPr/>
          </p:nvSpPr>
          <p:spPr>
            <a:xfrm>
              <a:off x="1674731" y="1902862"/>
              <a:ext cx="147213" cy="145326"/>
            </a:xfrm>
            <a:custGeom>
              <a:avLst/>
              <a:gdLst/>
              <a:ahLst/>
              <a:cxnLst/>
              <a:rect l="l" t="t" r="r" b="b"/>
              <a:pathLst>
                <a:path w="2740" h="2705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267" y="72"/>
                    <a:pt x="90" y="1241"/>
                    <a:pt x="0" y="2704"/>
                  </a:cubicBezTo>
                  <a:cubicBezTo>
                    <a:pt x="1472" y="2633"/>
                    <a:pt x="2650" y="1464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9"/>
            <p:cNvSpPr/>
            <p:nvPr/>
          </p:nvSpPr>
          <p:spPr>
            <a:xfrm>
              <a:off x="1674247" y="1736579"/>
              <a:ext cx="148180" cy="149570"/>
            </a:xfrm>
            <a:custGeom>
              <a:avLst/>
              <a:gdLst/>
              <a:ahLst/>
              <a:cxnLst/>
              <a:rect l="l" t="t" r="r" b="b"/>
              <a:pathLst>
                <a:path w="2758" h="2784" extrusionOk="0">
                  <a:moveTo>
                    <a:pt x="0" y="0"/>
                  </a:moveTo>
                  <a:cubicBezTo>
                    <a:pt x="63" y="1499"/>
                    <a:pt x="1258" y="2712"/>
                    <a:pt x="2757" y="2784"/>
                  </a:cubicBezTo>
                  <a:cubicBezTo>
                    <a:pt x="2695" y="1285"/>
                    <a:pt x="1499" y="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9"/>
            <p:cNvSpPr/>
            <p:nvPr/>
          </p:nvSpPr>
          <p:spPr>
            <a:xfrm>
              <a:off x="1510325" y="1902862"/>
              <a:ext cx="147697" cy="145326"/>
            </a:xfrm>
            <a:custGeom>
              <a:avLst/>
              <a:gdLst/>
              <a:ahLst/>
              <a:cxnLst/>
              <a:rect l="l" t="t" r="r" b="b"/>
              <a:pathLst>
                <a:path w="2749" h="2705" extrusionOk="0">
                  <a:moveTo>
                    <a:pt x="0" y="1"/>
                  </a:moveTo>
                  <a:cubicBezTo>
                    <a:pt x="99" y="1464"/>
                    <a:pt x="1276" y="2633"/>
                    <a:pt x="2748" y="2704"/>
                  </a:cubicBezTo>
                  <a:cubicBezTo>
                    <a:pt x="2650" y="1241"/>
                    <a:pt x="1472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9"/>
            <p:cNvSpPr/>
            <p:nvPr/>
          </p:nvSpPr>
          <p:spPr>
            <a:xfrm>
              <a:off x="1510325" y="1736579"/>
              <a:ext cx="147697" cy="149570"/>
            </a:xfrm>
            <a:custGeom>
              <a:avLst/>
              <a:gdLst/>
              <a:ahLst/>
              <a:cxnLst/>
              <a:rect l="l" t="t" r="r" b="b"/>
              <a:pathLst>
                <a:path w="2749" h="2784" extrusionOk="0">
                  <a:moveTo>
                    <a:pt x="2748" y="0"/>
                  </a:moveTo>
                  <a:cubicBezTo>
                    <a:pt x="1258" y="81"/>
                    <a:pt x="63" y="1285"/>
                    <a:pt x="0" y="2784"/>
                  </a:cubicBezTo>
                  <a:cubicBezTo>
                    <a:pt x="1499" y="2712"/>
                    <a:pt x="2695" y="1499"/>
                    <a:pt x="2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9"/>
            <p:cNvSpPr/>
            <p:nvPr/>
          </p:nvSpPr>
          <p:spPr>
            <a:xfrm>
              <a:off x="1998706" y="2861933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2740" y="1"/>
                  </a:moveTo>
                  <a:cubicBezTo>
                    <a:pt x="1277" y="81"/>
                    <a:pt x="99" y="1241"/>
                    <a:pt x="1" y="2713"/>
                  </a:cubicBezTo>
                  <a:cubicBezTo>
                    <a:pt x="1473" y="2633"/>
                    <a:pt x="2651" y="1464"/>
                    <a:pt x="2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9"/>
            <p:cNvSpPr/>
            <p:nvPr/>
          </p:nvSpPr>
          <p:spPr>
            <a:xfrm>
              <a:off x="1998276" y="2696133"/>
              <a:ext cx="148127" cy="149570"/>
            </a:xfrm>
            <a:custGeom>
              <a:avLst/>
              <a:gdLst/>
              <a:ahLst/>
              <a:cxnLst/>
              <a:rect l="l" t="t" r="r" b="b"/>
              <a:pathLst>
                <a:path w="2757" h="2784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1499"/>
                    <a:pt x="1258" y="2703"/>
                    <a:pt x="2757" y="2784"/>
                  </a:cubicBezTo>
                  <a:cubicBezTo>
                    <a:pt x="2694" y="1276"/>
                    <a:pt x="1499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9"/>
            <p:cNvSpPr/>
            <p:nvPr/>
          </p:nvSpPr>
          <p:spPr>
            <a:xfrm>
              <a:off x="1834784" y="2861933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1" y="1"/>
                  </a:moveTo>
                  <a:cubicBezTo>
                    <a:pt x="90" y="1464"/>
                    <a:pt x="1268" y="2633"/>
                    <a:pt x="2740" y="2713"/>
                  </a:cubicBezTo>
                  <a:cubicBezTo>
                    <a:pt x="2651" y="1241"/>
                    <a:pt x="1464" y="8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9"/>
            <p:cNvSpPr/>
            <p:nvPr/>
          </p:nvSpPr>
          <p:spPr>
            <a:xfrm>
              <a:off x="1834354" y="2696133"/>
              <a:ext cx="148127" cy="149570"/>
            </a:xfrm>
            <a:custGeom>
              <a:avLst/>
              <a:gdLst/>
              <a:ahLst/>
              <a:cxnLst/>
              <a:rect l="l" t="t" r="r" b="b"/>
              <a:pathLst>
                <a:path w="2757" h="2784" extrusionOk="0">
                  <a:moveTo>
                    <a:pt x="2757" y="0"/>
                  </a:moveTo>
                  <a:lnTo>
                    <a:pt x="2757" y="0"/>
                  </a:lnTo>
                  <a:cubicBezTo>
                    <a:pt x="1258" y="72"/>
                    <a:pt x="63" y="1276"/>
                    <a:pt x="0" y="2784"/>
                  </a:cubicBezTo>
                  <a:cubicBezTo>
                    <a:pt x="1499" y="2703"/>
                    <a:pt x="2694" y="1499"/>
                    <a:pt x="27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9"/>
            <p:cNvSpPr/>
            <p:nvPr/>
          </p:nvSpPr>
          <p:spPr>
            <a:xfrm>
              <a:off x="1998706" y="2537962"/>
              <a:ext cx="147213" cy="145272"/>
            </a:xfrm>
            <a:custGeom>
              <a:avLst/>
              <a:gdLst/>
              <a:ahLst/>
              <a:cxnLst/>
              <a:rect l="l" t="t" r="r" b="b"/>
              <a:pathLst>
                <a:path w="2740" h="2704" extrusionOk="0">
                  <a:moveTo>
                    <a:pt x="2740" y="0"/>
                  </a:moveTo>
                  <a:lnTo>
                    <a:pt x="2740" y="0"/>
                  </a:lnTo>
                  <a:cubicBezTo>
                    <a:pt x="1277" y="72"/>
                    <a:pt x="99" y="1240"/>
                    <a:pt x="1" y="2703"/>
                  </a:cubicBezTo>
                  <a:cubicBezTo>
                    <a:pt x="1473" y="2632"/>
                    <a:pt x="2651" y="1463"/>
                    <a:pt x="27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9"/>
            <p:cNvSpPr/>
            <p:nvPr/>
          </p:nvSpPr>
          <p:spPr>
            <a:xfrm>
              <a:off x="1998276" y="2371625"/>
              <a:ext cx="148127" cy="149624"/>
            </a:xfrm>
            <a:custGeom>
              <a:avLst/>
              <a:gdLst/>
              <a:ahLst/>
              <a:cxnLst/>
              <a:rect l="l" t="t" r="r" b="b"/>
              <a:pathLst>
                <a:path w="2757" h="2785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1508"/>
                    <a:pt x="1258" y="2713"/>
                    <a:pt x="2757" y="2784"/>
                  </a:cubicBezTo>
                  <a:cubicBezTo>
                    <a:pt x="2694" y="1285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9"/>
            <p:cNvSpPr/>
            <p:nvPr/>
          </p:nvSpPr>
          <p:spPr>
            <a:xfrm>
              <a:off x="1834784" y="2537962"/>
              <a:ext cx="147213" cy="145272"/>
            </a:xfrm>
            <a:custGeom>
              <a:avLst/>
              <a:gdLst/>
              <a:ahLst/>
              <a:cxnLst/>
              <a:rect l="l" t="t" r="r" b="b"/>
              <a:pathLst>
                <a:path w="2740" h="2704" extrusionOk="0">
                  <a:moveTo>
                    <a:pt x="1" y="0"/>
                  </a:moveTo>
                  <a:lnTo>
                    <a:pt x="1" y="0"/>
                  </a:lnTo>
                  <a:cubicBezTo>
                    <a:pt x="90" y="1463"/>
                    <a:pt x="1268" y="2632"/>
                    <a:pt x="2740" y="2703"/>
                  </a:cubicBezTo>
                  <a:cubicBezTo>
                    <a:pt x="2651" y="1240"/>
                    <a:pt x="1464" y="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9"/>
            <p:cNvSpPr/>
            <p:nvPr/>
          </p:nvSpPr>
          <p:spPr>
            <a:xfrm>
              <a:off x="1834354" y="2371625"/>
              <a:ext cx="148127" cy="149624"/>
            </a:xfrm>
            <a:custGeom>
              <a:avLst/>
              <a:gdLst/>
              <a:ahLst/>
              <a:cxnLst/>
              <a:rect l="l" t="t" r="r" b="b"/>
              <a:pathLst>
                <a:path w="2757" h="2785" extrusionOk="0">
                  <a:moveTo>
                    <a:pt x="2757" y="1"/>
                  </a:moveTo>
                  <a:lnTo>
                    <a:pt x="2757" y="1"/>
                  </a:lnTo>
                  <a:cubicBezTo>
                    <a:pt x="1258" y="81"/>
                    <a:pt x="63" y="1285"/>
                    <a:pt x="0" y="2784"/>
                  </a:cubicBezTo>
                  <a:cubicBezTo>
                    <a:pt x="1499" y="2713"/>
                    <a:pt x="2694" y="1508"/>
                    <a:pt x="27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9"/>
            <p:cNvSpPr/>
            <p:nvPr/>
          </p:nvSpPr>
          <p:spPr>
            <a:xfrm>
              <a:off x="1675214" y="2861933"/>
              <a:ext cx="147643" cy="145756"/>
            </a:xfrm>
            <a:custGeom>
              <a:avLst/>
              <a:gdLst/>
              <a:ahLst/>
              <a:cxnLst/>
              <a:rect l="l" t="t" r="r" b="b"/>
              <a:pathLst>
                <a:path w="2748" h="2713" extrusionOk="0">
                  <a:moveTo>
                    <a:pt x="2748" y="1"/>
                  </a:moveTo>
                  <a:lnTo>
                    <a:pt x="2748" y="1"/>
                  </a:lnTo>
                  <a:cubicBezTo>
                    <a:pt x="1276" y="81"/>
                    <a:pt x="98" y="1241"/>
                    <a:pt x="0" y="2713"/>
                  </a:cubicBezTo>
                  <a:cubicBezTo>
                    <a:pt x="1472" y="2633"/>
                    <a:pt x="2650" y="1464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9"/>
            <p:cNvSpPr/>
            <p:nvPr/>
          </p:nvSpPr>
          <p:spPr>
            <a:xfrm>
              <a:off x="1675214" y="2696133"/>
              <a:ext cx="147643" cy="149570"/>
            </a:xfrm>
            <a:custGeom>
              <a:avLst/>
              <a:gdLst/>
              <a:ahLst/>
              <a:cxnLst/>
              <a:rect l="l" t="t" r="r" b="b"/>
              <a:pathLst>
                <a:path w="2748" h="2784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1499"/>
                    <a:pt x="1249" y="2703"/>
                    <a:pt x="2748" y="2784"/>
                  </a:cubicBezTo>
                  <a:cubicBezTo>
                    <a:pt x="2686" y="1276"/>
                    <a:pt x="1499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9"/>
            <p:cNvSpPr/>
            <p:nvPr/>
          </p:nvSpPr>
          <p:spPr>
            <a:xfrm>
              <a:off x="1511293" y="2861933"/>
              <a:ext cx="147213" cy="145756"/>
            </a:xfrm>
            <a:custGeom>
              <a:avLst/>
              <a:gdLst/>
              <a:ahLst/>
              <a:cxnLst/>
              <a:rect l="l" t="t" r="r" b="b"/>
              <a:pathLst>
                <a:path w="2740" h="2713" extrusionOk="0">
                  <a:moveTo>
                    <a:pt x="0" y="1"/>
                  </a:moveTo>
                  <a:lnTo>
                    <a:pt x="0" y="1"/>
                  </a:lnTo>
                  <a:cubicBezTo>
                    <a:pt x="98" y="1464"/>
                    <a:pt x="1276" y="2633"/>
                    <a:pt x="2739" y="2713"/>
                  </a:cubicBezTo>
                  <a:cubicBezTo>
                    <a:pt x="2650" y="1241"/>
                    <a:pt x="1472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9"/>
            <p:cNvSpPr/>
            <p:nvPr/>
          </p:nvSpPr>
          <p:spPr>
            <a:xfrm>
              <a:off x="1511293" y="2696133"/>
              <a:ext cx="147643" cy="149570"/>
            </a:xfrm>
            <a:custGeom>
              <a:avLst/>
              <a:gdLst/>
              <a:ahLst/>
              <a:cxnLst/>
              <a:rect l="l" t="t" r="r" b="b"/>
              <a:pathLst>
                <a:path w="2748" h="2784" extrusionOk="0">
                  <a:moveTo>
                    <a:pt x="2748" y="0"/>
                  </a:moveTo>
                  <a:lnTo>
                    <a:pt x="2748" y="0"/>
                  </a:lnTo>
                  <a:cubicBezTo>
                    <a:pt x="1249" y="72"/>
                    <a:pt x="54" y="1276"/>
                    <a:pt x="0" y="2784"/>
                  </a:cubicBezTo>
                  <a:cubicBezTo>
                    <a:pt x="1490" y="2703"/>
                    <a:pt x="2686" y="1499"/>
                    <a:pt x="2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9"/>
            <p:cNvSpPr/>
            <p:nvPr/>
          </p:nvSpPr>
          <p:spPr>
            <a:xfrm>
              <a:off x="1674731" y="2537962"/>
              <a:ext cx="147213" cy="145272"/>
            </a:xfrm>
            <a:custGeom>
              <a:avLst/>
              <a:gdLst/>
              <a:ahLst/>
              <a:cxnLst/>
              <a:rect l="l" t="t" r="r" b="b"/>
              <a:pathLst>
                <a:path w="2740" h="2704" extrusionOk="0">
                  <a:moveTo>
                    <a:pt x="2739" y="0"/>
                  </a:moveTo>
                  <a:lnTo>
                    <a:pt x="2739" y="0"/>
                  </a:lnTo>
                  <a:cubicBezTo>
                    <a:pt x="1267" y="72"/>
                    <a:pt x="90" y="1240"/>
                    <a:pt x="0" y="2703"/>
                  </a:cubicBezTo>
                  <a:cubicBezTo>
                    <a:pt x="1472" y="2632"/>
                    <a:pt x="2650" y="1463"/>
                    <a:pt x="27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9"/>
            <p:cNvSpPr/>
            <p:nvPr/>
          </p:nvSpPr>
          <p:spPr>
            <a:xfrm>
              <a:off x="1674247" y="2371625"/>
              <a:ext cx="148180" cy="149624"/>
            </a:xfrm>
            <a:custGeom>
              <a:avLst/>
              <a:gdLst/>
              <a:ahLst/>
              <a:cxnLst/>
              <a:rect l="l" t="t" r="r" b="b"/>
              <a:pathLst>
                <a:path w="2758" h="2785" extrusionOk="0">
                  <a:moveTo>
                    <a:pt x="0" y="1"/>
                  </a:moveTo>
                  <a:cubicBezTo>
                    <a:pt x="63" y="1508"/>
                    <a:pt x="1258" y="2713"/>
                    <a:pt x="2757" y="2784"/>
                  </a:cubicBezTo>
                  <a:cubicBezTo>
                    <a:pt x="2695" y="1285"/>
                    <a:pt x="1499" y="8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9"/>
            <p:cNvSpPr/>
            <p:nvPr/>
          </p:nvSpPr>
          <p:spPr>
            <a:xfrm>
              <a:off x="1510325" y="2537962"/>
              <a:ext cx="147697" cy="145272"/>
            </a:xfrm>
            <a:custGeom>
              <a:avLst/>
              <a:gdLst/>
              <a:ahLst/>
              <a:cxnLst/>
              <a:rect l="l" t="t" r="r" b="b"/>
              <a:pathLst>
                <a:path w="2749" h="2704" extrusionOk="0">
                  <a:moveTo>
                    <a:pt x="0" y="0"/>
                  </a:moveTo>
                  <a:cubicBezTo>
                    <a:pt x="99" y="1463"/>
                    <a:pt x="1276" y="2632"/>
                    <a:pt x="2748" y="2703"/>
                  </a:cubicBezTo>
                  <a:cubicBezTo>
                    <a:pt x="2650" y="1240"/>
                    <a:pt x="1472" y="7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9"/>
            <p:cNvSpPr/>
            <p:nvPr/>
          </p:nvSpPr>
          <p:spPr>
            <a:xfrm>
              <a:off x="1510325" y="2371625"/>
              <a:ext cx="147697" cy="149624"/>
            </a:xfrm>
            <a:custGeom>
              <a:avLst/>
              <a:gdLst/>
              <a:ahLst/>
              <a:cxnLst/>
              <a:rect l="l" t="t" r="r" b="b"/>
              <a:pathLst>
                <a:path w="2749" h="2785" extrusionOk="0">
                  <a:moveTo>
                    <a:pt x="2748" y="1"/>
                  </a:moveTo>
                  <a:cubicBezTo>
                    <a:pt x="1258" y="81"/>
                    <a:pt x="63" y="1285"/>
                    <a:pt x="0" y="2784"/>
                  </a:cubicBezTo>
                  <a:cubicBezTo>
                    <a:pt x="1499" y="2713"/>
                    <a:pt x="2695" y="1508"/>
                    <a:pt x="2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9F41EC0-39BE-D8A2-9BC5-CFEF8DEBCE4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89A9D13D-4374-A624-969C-E90995C5A47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0824CBF2-4F74-F682-A968-B356F316B1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594FBE92-50C2-7E25-B67E-317F2EA100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CAFC310F-E248-8B77-207F-D1054088F6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720220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FCBD040-8390-7372-2E2B-DA7DA427CC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AB8E878D-1628-E78E-04A1-75BC86D974C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93597EC3-DC57-222D-DE65-402B7270F6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1030DC69-90A9-6076-F0D7-BAB127A2BC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E12BFB5D-2CF5-571A-1B40-27D74EF187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010671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B02D955-BE92-CE91-B375-EA7AE29F68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8" y="1282304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1D2FAC9F-C9BC-7B58-A812-A68572E10B5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8" y="3442098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4C9BBE8F-9F95-070C-A5E2-BC36F56FCB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09E70A19-ECC2-A0BF-2AA3-4627750413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8DF7A52D-087B-0ABE-0ACE-86DBC39ABD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3924704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77CAACD-65A8-82A6-287D-960A17C329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5F0F85AF-E029-6D77-1B6C-A8CC6E0D659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A41AC83-9739-B8A5-48BF-508E0FA8C5B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29B7B04D-EA4B-3744-9480-8565692DA9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0EBFCE02-40C0-0329-84FA-C06F1B99B9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EB8DA0C9-189D-F8AD-3860-83B2913C7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237307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0BE695D-B0F7-4EC0-2DCC-AAEE9A9CD1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370DD658-8463-A154-48CF-210F66784C5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41B1F5CF-46FA-AB4A-5C62-BFE3015D8EB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97070359-688B-CD17-2D57-F5CC50AA06F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DCD1D2B3-8BF5-3D51-9F40-660BAD783B8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B3BF8930-2B54-2F86-ACD7-926AB35518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BE60E92F-3335-C771-376A-86C3F8AE5B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B3F98798-B8C0-C81C-2BAE-9D754A1F3C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5150507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0105BBC-66E2-2E95-AB93-4170315235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568A5E05-90C0-36E7-0787-8BC4282825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D324AB07-6902-9205-7B27-088D8D578D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51CD4624-BE57-5702-9B5B-ABD10B4B26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0221813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5A4A1C8D-C189-B2E9-0A3F-BE0B5D6804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0EBB0756-1062-6A07-2AC8-66830CB5A1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FD7B7454-8A91-7BFC-D5B5-BBB93D4899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3933310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4F73C5A-A7A9-EB98-262A-CAFE5ECCE9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F5109DAA-EE00-CE6C-28FD-78F7B84F360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258C01A7-9F3A-48F0-5D1F-1F9F6E9FC78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E026AC51-AEAD-8317-AFB8-ED851F0B6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B9C74D46-C24C-08B5-0C08-2A8590128C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EEF2ED17-BE73-2856-5287-60469A4913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3204461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258ABAF-D773-2F49-2773-69B448B14F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282358AB-8798-FDA5-EAD9-9A83A19FC05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9465680D-C4E6-5281-40A2-359D8265889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2E1B557-ECB9-EB81-AB5D-3A31BB6DD4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E59B5CE1-A230-99BE-2B32-D163E62870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384E8E12-C8FD-940D-F553-D3B364CC42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2957663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6D53C13-1E99-4805-339E-C687E9528B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5AE77BD5-93F4-84F1-A651-6C7EF1A0044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7E688304-F72A-5FC2-DC17-D3018D884E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6C8B27FC-E0B2-249A-989E-E3710B52A7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8E62F24B-199C-9638-EC27-84B3AC1591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6668906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5B37B9A6-B05D-D05E-6B6F-C79A3ABEE4D3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456E9A18-1D17-91A3-4728-3B666BA15BB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BAE0A46-9DF5-4065-DC5D-F41D5DD482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B3C29A71-E43C-8255-4C78-D227340440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B1F880C2-DAFE-DB46-5F82-AC7135E7BD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1960124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13225" y="935138"/>
            <a:ext cx="6344700" cy="26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8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713225" y="3708525"/>
            <a:ext cx="4427700" cy="3933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rot="10800000">
            <a:off x="-4" y="-367915"/>
            <a:ext cx="2781287" cy="1182256"/>
            <a:chOff x="6313750" y="254750"/>
            <a:chExt cx="291775" cy="124025"/>
          </a:xfrm>
        </p:grpSpPr>
        <p:sp>
          <p:nvSpPr>
            <p:cNvPr id="12" name="Google Shape;12;p2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" name="Google Shape;264;p2"/>
          <p:cNvGrpSpPr/>
          <p:nvPr/>
        </p:nvGrpSpPr>
        <p:grpSpPr>
          <a:xfrm>
            <a:off x="6362421" y="3961235"/>
            <a:ext cx="2781287" cy="1182256"/>
            <a:chOff x="6313750" y="254750"/>
            <a:chExt cx="291775" cy="124025"/>
          </a:xfrm>
        </p:grpSpPr>
        <p:sp>
          <p:nvSpPr>
            <p:cNvPr id="265" name="Google Shape;265;p2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7" name="Google Shape;517;p2"/>
          <p:cNvSpPr/>
          <p:nvPr/>
        </p:nvSpPr>
        <p:spPr>
          <a:xfrm>
            <a:off x="4639092" y="-87335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8" name="Google Shape;518;p2"/>
          <p:cNvSpPr/>
          <p:nvPr/>
        </p:nvSpPr>
        <p:spPr>
          <a:xfrm rot="10800000">
            <a:off x="4881625" y="4276713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9" name="Google Shape;519;p2"/>
          <p:cNvSpPr/>
          <p:nvPr/>
        </p:nvSpPr>
        <p:spPr>
          <a:xfrm rot="10800000">
            <a:off x="6223839" y="467993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0" name="Google Shape;520;p2"/>
          <p:cNvSpPr/>
          <p:nvPr/>
        </p:nvSpPr>
        <p:spPr>
          <a:xfrm>
            <a:off x="3116432" y="4529405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1" name="Google Shape;521;p2"/>
          <p:cNvSpPr/>
          <p:nvPr/>
        </p:nvSpPr>
        <p:spPr>
          <a:xfrm>
            <a:off x="469690" y="291685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2" name="Google Shape;522;p2"/>
          <p:cNvSpPr/>
          <p:nvPr/>
        </p:nvSpPr>
        <p:spPr>
          <a:xfrm>
            <a:off x="8550900" y="4358302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3" name="Google Shape;523;p2"/>
          <p:cNvGrpSpPr/>
          <p:nvPr/>
        </p:nvGrpSpPr>
        <p:grpSpPr>
          <a:xfrm>
            <a:off x="241964" y="4589469"/>
            <a:ext cx="619250" cy="333074"/>
            <a:chOff x="5908225" y="328650"/>
            <a:chExt cx="56750" cy="30525"/>
          </a:xfrm>
        </p:grpSpPr>
        <p:sp>
          <p:nvSpPr>
            <p:cNvPr id="524" name="Google Shape;524;p2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1" name="Google Shape;531;p2"/>
          <p:cNvGrpSpPr/>
          <p:nvPr/>
        </p:nvGrpSpPr>
        <p:grpSpPr>
          <a:xfrm>
            <a:off x="8644147" y="3137655"/>
            <a:ext cx="140275" cy="570882"/>
            <a:chOff x="5844275" y="700675"/>
            <a:chExt cx="13575" cy="55250"/>
          </a:xfrm>
        </p:grpSpPr>
        <p:sp>
          <p:nvSpPr>
            <p:cNvPr id="532" name="Google Shape;532;p2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0" name="Google Shape;540;p2"/>
          <p:cNvGrpSpPr/>
          <p:nvPr/>
        </p:nvGrpSpPr>
        <p:grpSpPr>
          <a:xfrm>
            <a:off x="271672" y="1493980"/>
            <a:ext cx="140275" cy="570882"/>
            <a:chOff x="5844275" y="700675"/>
            <a:chExt cx="13575" cy="55250"/>
          </a:xfrm>
        </p:grpSpPr>
        <p:sp>
          <p:nvSpPr>
            <p:cNvPr id="541" name="Google Shape;541;p2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9" name="Google Shape;549;p2"/>
          <p:cNvSpPr/>
          <p:nvPr/>
        </p:nvSpPr>
        <p:spPr>
          <a:xfrm>
            <a:off x="3917675" y="-680650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5658164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" name="Google Shape;551;p3"/>
          <p:cNvSpPr txBox="1">
            <a:spLocks noGrp="1"/>
          </p:cNvSpPr>
          <p:nvPr>
            <p:ph type="title"/>
          </p:nvPr>
        </p:nvSpPr>
        <p:spPr>
          <a:xfrm>
            <a:off x="3740425" y="2318675"/>
            <a:ext cx="46905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52" name="Google Shape;552;p3"/>
          <p:cNvSpPr txBox="1">
            <a:spLocks noGrp="1"/>
          </p:cNvSpPr>
          <p:nvPr>
            <p:ph type="title" idx="2" hasCustomPrompt="1"/>
          </p:nvPr>
        </p:nvSpPr>
        <p:spPr>
          <a:xfrm>
            <a:off x="6732900" y="1476875"/>
            <a:ext cx="1698000" cy="8418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53" name="Google Shape;553;p3"/>
          <p:cNvSpPr txBox="1">
            <a:spLocks noGrp="1"/>
          </p:cNvSpPr>
          <p:nvPr>
            <p:ph type="subTitle" idx="1"/>
          </p:nvPr>
        </p:nvSpPr>
        <p:spPr>
          <a:xfrm>
            <a:off x="3740425" y="3250850"/>
            <a:ext cx="4690500" cy="4158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554" name="Google Shape;554;p3"/>
          <p:cNvGrpSpPr/>
          <p:nvPr/>
        </p:nvGrpSpPr>
        <p:grpSpPr>
          <a:xfrm>
            <a:off x="6362721" y="3961423"/>
            <a:ext cx="2781287" cy="1182256"/>
            <a:chOff x="6313750" y="254750"/>
            <a:chExt cx="291775" cy="124025"/>
          </a:xfrm>
        </p:grpSpPr>
        <p:sp>
          <p:nvSpPr>
            <p:cNvPr id="555" name="Google Shape;555;p3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7" name="Google Shape;807;p3"/>
          <p:cNvSpPr/>
          <p:nvPr/>
        </p:nvSpPr>
        <p:spPr>
          <a:xfrm>
            <a:off x="6990440" y="70070"/>
            <a:ext cx="167610" cy="169211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5"/>
                </a:moveTo>
                <a:cubicBezTo>
                  <a:pt x="894" y="145"/>
                  <a:pt x="1111" y="363"/>
                  <a:pt x="1111" y="640"/>
                </a:cubicBezTo>
                <a:cubicBezTo>
                  <a:pt x="1111" y="905"/>
                  <a:pt x="894" y="1123"/>
                  <a:pt x="628" y="1123"/>
                </a:cubicBezTo>
                <a:cubicBezTo>
                  <a:pt x="363" y="1123"/>
                  <a:pt x="145" y="905"/>
                  <a:pt x="145" y="640"/>
                </a:cubicBezTo>
                <a:cubicBezTo>
                  <a:pt x="145" y="363"/>
                  <a:pt x="363" y="145"/>
                  <a:pt x="628" y="145"/>
                </a:cubicBezTo>
                <a:close/>
                <a:moveTo>
                  <a:pt x="628" y="1"/>
                </a:moveTo>
                <a:cubicBezTo>
                  <a:pt x="278" y="1"/>
                  <a:pt x="1" y="290"/>
                  <a:pt x="1" y="640"/>
                </a:cubicBezTo>
                <a:cubicBezTo>
                  <a:pt x="1" y="978"/>
                  <a:pt x="278" y="1267"/>
                  <a:pt x="628" y="1267"/>
                </a:cubicBezTo>
                <a:cubicBezTo>
                  <a:pt x="978" y="1267"/>
                  <a:pt x="1256" y="978"/>
                  <a:pt x="1256" y="640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8" name="Google Shape;808;p3"/>
          <p:cNvSpPr/>
          <p:nvPr/>
        </p:nvSpPr>
        <p:spPr>
          <a:xfrm>
            <a:off x="1889875" y="4866802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9" name="Google Shape;809;p3"/>
          <p:cNvGrpSpPr/>
          <p:nvPr/>
        </p:nvGrpSpPr>
        <p:grpSpPr>
          <a:xfrm rot="-9574886">
            <a:off x="4013537" y="88475"/>
            <a:ext cx="619251" cy="333072"/>
            <a:chOff x="5908225" y="328650"/>
            <a:chExt cx="56750" cy="30525"/>
          </a:xfrm>
        </p:grpSpPr>
        <p:sp>
          <p:nvSpPr>
            <p:cNvPr id="810" name="Google Shape;810;p3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7" name="Google Shape;817;p3"/>
          <p:cNvGrpSpPr/>
          <p:nvPr/>
        </p:nvGrpSpPr>
        <p:grpSpPr>
          <a:xfrm rot="5400000">
            <a:off x="5225847" y="4511230"/>
            <a:ext cx="140275" cy="570882"/>
            <a:chOff x="5844275" y="700675"/>
            <a:chExt cx="13575" cy="55250"/>
          </a:xfrm>
        </p:grpSpPr>
        <p:sp>
          <p:nvSpPr>
            <p:cNvPr id="818" name="Google Shape;818;p3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6" name="Google Shape;826;p3"/>
          <p:cNvSpPr/>
          <p:nvPr/>
        </p:nvSpPr>
        <p:spPr>
          <a:xfrm>
            <a:off x="6211265" y="59248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7" name="Google Shape;827;p3"/>
          <p:cNvSpPr/>
          <p:nvPr/>
        </p:nvSpPr>
        <p:spPr>
          <a:xfrm>
            <a:off x="8710390" y="846785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8" name="Google Shape;828;p3"/>
          <p:cNvGrpSpPr/>
          <p:nvPr/>
        </p:nvGrpSpPr>
        <p:grpSpPr>
          <a:xfrm>
            <a:off x="277597" y="3557105"/>
            <a:ext cx="140275" cy="570882"/>
            <a:chOff x="5844275" y="700675"/>
            <a:chExt cx="13575" cy="55250"/>
          </a:xfrm>
        </p:grpSpPr>
        <p:sp>
          <p:nvSpPr>
            <p:cNvPr id="829" name="Google Shape;829;p3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" name="Google Shape;837;p3"/>
          <p:cNvGrpSpPr/>
          <p:nvPr/>
        </p:nvGrpSpPr>
        <p:grpSpPr>
          <a:xfrm rot="-5400000">
            <a:off x="-799504" y="799510"/>
            <a:ext cx="2781287" cy="1182256"/>
            <a:chOff x="6313750" y="254750"/>
            <a:chExt cx="291775" cy="124025"/>
          </a:xfrm>
        </p:grpSpPr>
        <p:sp>
          <p:nvSpPr>
            <p:cNvPr id="838" name="Google Shape;838;p3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3332883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" name="Google Shape;1091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92" name="Google Shape;1092;p4"/>
          <p:cNvSpPr txBox="1">
            <a:spLocks noGrp="1"/>
          </p:cNvSpPr>
          <p:nvPr>
            <p:ph type="body" idx="1"/>
          </p:nvPr>
        </p:nvSpPr>
        <p:spPr>
          <a:xfrm>
            <a:off x="720000" y="1043488"/>
            <a:ext cx="7704000" cy="356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Font typeface="Albert Sans Light"/>
              <a:buChar char="●"/>
              <a:defRPr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Albert Sans Light"/>
              <a:buChar char="○"/>
              <a:defRPr/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C800"/>
              </a:buClr>
              <a:buSzPts val="1200"/>
              <a:buFont typeface="Nunito Light"/>
              <a:buChar char="■"/>
              <a:defRPr/>
            </a:lvl3pPr>
            <a:lvl4pPr marL="1828800" lvl="3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C800"/>
              </a:buClr>
              <a:buSzPts val="1200"/>
              <a:buFont typeface="Nunito Light"/>
              <a:buChar char="●"/>
              <a:defRPr/>
            </a:lvl4pPr>
            <a:lvl5pPr marL="2286000" lvl="4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 Light"/>
              <a:buChar char="○"/>
              <a:defRPr/>
            </a:lvl5pPr>
            <a:lvl6pPr marL="2743200" lvl="5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 Light"/>
              <a:buChar char="■"/>
              <a:defRPr/>
            </a:lvl6pPr>
            <a:lvl7pPr marL="3200400" lvl="6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 Light"/>
              <a:buChar char="●"/>
              <a:defRPr/>
            </a:lvl7pPr>
            <a:lvl8pPr marL="3657600" lvl="7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 Light"/>
              <a:buChar char="○"/>
              <a:defRPr/>
            </a:lvl8pPr>
            <a:lvl9pPr marL="4114800" lvl="8" indent="-30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Nunito Light"/>
              <a:buChar char="■"/>
              <a:defRPr/>
            </a:lvl9pPr>
          </a:lstStyle>
          <a:p>
            <a:endParaRPr/>
          </a:p>
        </p:txBody>
      </p:sp>
      <p:grpSp>
        <p:nvGrpSpPr>
          <p:cNvPr id="1093" name="Google Shape;1093;p4"/>
          <p:cNvGrpSpPr/>
          <p:nvPr/>
        </p:nvGrpSpPr>
        <p:grpSpPr>
          <a:xfrm rot="5400000" flipH="1">
            <a:off x="7631271" y="799510"/>
            <a:ext cx="2781287" cy="1182256"/>
            <a:chOff x="6313750" y="254750"/>
            <a:chExt cx="291775" cy="124025"/>
          </a:xfrm>
        </p:grpSpPr>
        <p:sp>
          <p:nvSpPr>
            <p:cNvPr id="1094" name="Google Shape;1094;p4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4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4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4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4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4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4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4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4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4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4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4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4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4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4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4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4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4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4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4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4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4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4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4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4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4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4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4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4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4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4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4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4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4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4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4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4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4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4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4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4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4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4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4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4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4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4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4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4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4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4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4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4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4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4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4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4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4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4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4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4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4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4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4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4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4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4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4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4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4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4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4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4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4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4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4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4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4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4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4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4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4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4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4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4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4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4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4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4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4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4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4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4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4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4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4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4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4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4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4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4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4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4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4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4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4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4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4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4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4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4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4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4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4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4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4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4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4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4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4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4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4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4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4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4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4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4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4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4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4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4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4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4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4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4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4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4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4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4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4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4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4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4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4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4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4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4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4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4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4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4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4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4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4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4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4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4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4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4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4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4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4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6" name="Google Shape;1346;p4"/>
          <p:cNvGrpSpPr/>
          <p:nvPr/>
        </p:nvGrpSpPr>
        <p:grpSpPr>
          <a:xfrm flipH="1">
            <a:off x="-4" y="4608585"/>
            <a:ext cx="2781287" cy="1182256"/>
            <a:chOff x="6313750" y="254750"/>
            <a:chExt cx="291775" cy="124025"/>
          </a:xfrm>
        </p:grpSpPr>
        <p:sp>
          <p:nvSpPr>
            <p:cNvPr id="1347" name="Google Shape;1347;p4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4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4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4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4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4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4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4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4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4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4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4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4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4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4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4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4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4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4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4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4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4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4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4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4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4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4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4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4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4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4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4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4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4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4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4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4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4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4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4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4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4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4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4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4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4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4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4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4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4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4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4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4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4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4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4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4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4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4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4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4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4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4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4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4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4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4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4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4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4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4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4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4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4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4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4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4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4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4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4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4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4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4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4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4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4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4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4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4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4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4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4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4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4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4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4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4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4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4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4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4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4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4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4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4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4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4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4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4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4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4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4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4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4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4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4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4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4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4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4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4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4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4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4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4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4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4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4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4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4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4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4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4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4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4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4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4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4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4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4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4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4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4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4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4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4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4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4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4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4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4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4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4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4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4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4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4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4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4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4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4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4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4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4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4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4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4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4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4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4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4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4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4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4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4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4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4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4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4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4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4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4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4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4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4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4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4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4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4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4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4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4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4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4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4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4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4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4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4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4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4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4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4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4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4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4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4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4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4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4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4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4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4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4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4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4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4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4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4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4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4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4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4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4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4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4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4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4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4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4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4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4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4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4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4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4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4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4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99" name="Google Shape;1599;p4"/>
          <p:cNvSpPr/>
          <p:nvPr/>
        </p:nvSpPr>
        <p:spPr>
          <a:xfrm rot="10800000" flipH="1">
            <a:off x="5698168" y="4608388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0" name="Google Shape;1600;p4"/>
          <p:cNvSpPr/>
          <p:nvPr/>
        </p:nvSpPr>
        <p:spPr>
          <a:xfrm rot="10800000" flipH="1">
            <a:off x="4976751" y="5011608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1" name="Google Shape;1601;p4"/>
          <p:cNvSpPr/>
          <p:nvPr/>
        </p:nvSpPr>
        <p:spPr>
          <a:xfrm flipH="1">
            <a:off x="7764586" y="-13749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2" name="Google Shape;1602;p4"/>
          <p:cNvSpPr/>
          <p:nvPr/>
        </p:nvSpPr>
        <p:spPr>
          <a:xfrm flipH="1">
            <a:off x="7261131" y="226977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</a:t>
            </a:r>
            <a:endParaRPr/>
          </a:p>
        </p:txBody>
      </p:sp>
      <p:grpSp>
        <p:nvGrpSpPr>
          <p:cNvPr id="1603" name="Google Shape;1603;p4"/>
          <p:cNvGrpSpPr/>
          <p:nvPr/>
        </p:nvGrpSpPr>
        <p:grpSpPr>
          <a:xfrm rot="-5400000" flipH="1">
            <a:off x="3740964" y="4607205"/>
            <a:ext cx="140275" cy="570882"/>
            <a:chOff x="5844275" y="700675"/>
            <a:chExt cx="13575" cy="55250"/>
          </a:xfrm>
        </p:grpSpPr>
        <p:sp>
          <p:nvSpPr>
            <p:cNvPr id="1604" name="Google Shape;1604;p4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4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4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4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4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4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4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4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2" name="Google Shape;1612;p4"/>
          <p:cNvGrpSpPr/>
          <p:nvPr/>
        </p:nvGrpSpPr>
        <p:grpSpPr>
          <a:xfrm flipH="1">
            <a:off x="290927" y="254055"/>
            <a:ext cx="140275" cy="570882"/>
            <a:chOff x="5844275" y="700675"/>
            <a:chExt cx="13575" cy="55250"/>
          </a:xfrm>
        </p:grpSpPr>
        <p:sp>
          <p:nvSpPr>
            <p:cNvPr id="1613" name="Google Shape;1613;p4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4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4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4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4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4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4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4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2881983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" name="Google Shape;1622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623" name="Google Shape;1623;p5"/>
          <p:cNvSpPr txBox="1">
            <a:spLocks noGrp="1"/>
          </p:cNvSpPr>
          <p:nvPr>
            <p:ph type="subTitle" idx="1"/>
          </p:nvPr>
        </p:nvSpPr>
        <p:spPr>
          <a:xfrm>
            <a:off x="4582154" y="1729578"/>
            <a:ext cx="3848400" cy="273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sp>
        <p:nvSpPr>
          <p:cNvPr id="1624" name="Google Shape;1624;p5"/>
          <p:cNvSpPr txBox="1">
            <a:spLocks noGrp="1"/>
          </p:cNvSpPr>
          <p:nvPr>
            <p:ph type="subTitle" idx="2"/>
          </p:nvPr>
        </p:nvSpPr>
        <p:spPr>
          <a:xfrm>
            <a:off x="726675" y="1729578"/>
            <a:ext cx="3848400" cy="273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9pPr>
          </a:lstStyle>
          <a:p>
            <a:endParaRPr/>
          </a:p>
        </p:txBody>
      </p:sp>
      <p:sp>
        <p:nvSpPr>
          <p:cNvPr id="1625" name="Google Shape;1625;p5"/>
          <p:cNvSpPr txBox="1">
            <a:spLocks noGrp="1"/>
          </p:cNvSpPr>
          <p:nvPr>
            <p:ph type="subTitle" idx="3"/>
          </p:nvPr>
        </p:nvSpPr>
        <p:spPr>
          <a:xfrm>
            <a:off x="726675" y="1279725"/>
            <a:ext cx="3848400" cy="391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>
                <a:latin typeface="DM Sans"/>
                <a:ea typeface="DM Sans"/>
                <a:cs typeface="DM Sans"/>
                <a:sym typeface="DM Sans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6" name="Google Shape;1626;p5"/>
          <p:cNvSpPr txBox="1">
            <a:spLocks noGrp="1"/>
          </p:cNvSpPr>
          <p:nvPr>
            <p:ph type="subTitle" idx="4"/>
          </p:nvPr>
        </p:nvSpPr>
        <p:spPr>
          <a:xfrm>
            <a:off x="4582146" y="1279725"/>
            <a:ext cx="3848400" cy="391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>
                <a:latin typeface="DM Sans"/>
                <a:ea typeface="DM Sans"/>
                <a:cs typeface="DM Sans"/>
                <a:sym typeface="DM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27" name="Google Shape;1627;p5"/>
          <p:cNvGrpSpPr/>
          <p:nvPr/>
        </p:nvGrpSpPr>
        <p:grpSpPr>
          <a:xfrm>
            <a:off x="6362721" y="4608573"/>
            <a:ext cx="2781287" cy="1182256"/>
            <a:chOff x="6313750" y="254750"/>
            <a:chExt cx="291775" cy="124025"/>
          </a:xfrm>
        </p:grpSpPr>
        <p:sp>
          <p:nvSpPr>
            <p:cNvPr id="1628" name="Google Shape;1628;p5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5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5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5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5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5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5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5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5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5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5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5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5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5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5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5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5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5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5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5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5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5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5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5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5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5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5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5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5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5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5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5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5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5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5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5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5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5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5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5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5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5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5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5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5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5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5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5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5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5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5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5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5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5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5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5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5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5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5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5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5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5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5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5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5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5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5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5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5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5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5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5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5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5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5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5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5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5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5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5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5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5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5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5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5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5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5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5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5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5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5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5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5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5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5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5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5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5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5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5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5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5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5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5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5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5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5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5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5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5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5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5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5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5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5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5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5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5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5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5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5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5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5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5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5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5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5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5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5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5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5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5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5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5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5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5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5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5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5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5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5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5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5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5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5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5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5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5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5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5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5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5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5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5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5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5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5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5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5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5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5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5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5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5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5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5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5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5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5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5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5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5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5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5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5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5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5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5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5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5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5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5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5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5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5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5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5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5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5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5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5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5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5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5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5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5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5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5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5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5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5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5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5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5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5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5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5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5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5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5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5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5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5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5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5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5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5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5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5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5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5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5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5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5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5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5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5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5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5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5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5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5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5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5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5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5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5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5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5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5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5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5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5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5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5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5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5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5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5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5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5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5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0" name="Google Shape;1880;p5"/>
          <p:cNvGrpSpPr/>
          <p:nvPr/>
        </p:nvGrpSpPr>
        <p:grpSpPr>
          <a:xfrm rot="-5400000">
            <a:off x="-1261779" y="799510"/>
            <a:ext cx="2781287" cy="1182256"/>
            <a:chOff x="6313750" y="254750"/>
            <a:chExt cx="291775" cy="124025"/>
          </a:xfrm>
        </p:grpSpPr>
        <p:sp>
          <p:nvSpPr>
            <p:cNvPr id="1881" name="Google Shape;1881;p5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5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5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5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5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5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5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5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5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5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5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5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5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5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5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5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5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5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5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5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5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5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5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5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5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5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5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5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5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5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5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5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5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5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5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5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5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5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5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5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5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5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5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5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5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5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5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5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5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5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5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5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5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5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5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5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5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5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5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5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5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5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5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5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5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5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5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5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5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5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5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5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5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5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5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5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5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5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5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5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5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5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5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5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5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5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5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5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5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5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5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5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5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5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5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5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5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5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5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5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5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5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5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5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5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5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5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5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5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5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5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5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5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5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5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5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5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5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5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5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5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5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5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5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5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5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5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5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5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5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5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5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5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5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5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5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5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5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5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5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5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5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5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5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5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5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5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5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5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5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5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5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5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5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5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5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5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5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5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33" name="Google Shape;2133;p5"/>
          <p:cNvSpPr/>
          <p:nvPr/>
        </p:nvSpPr>
        <p:spPr>
          <a:xfrm rot="-5400000">
            <a:off x="8461318" y="976533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34" name="Google Shape;2134;p5"/>
          <p:cNvSpPr/>
          <p:nvPr/>
        </p:nvSpPr>
        <p:spPr>
          <a:xfrm rot="-5400000">
            <a:off x="8743043" y="1580744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35" name="Google Shape;2135;p5"/>
          <p:cNvGrpSpPr/>
          <p:nvPr/>
        </p:nvGrpSpPr>
        <p:grpSpPr>
          <a:xfrm rot="-32" flipH="1">
            <a:off x="8465713" y="163396"/>
            <a:ext cx="619250" cy="333074"/>
            <a:chOff x="5908225" y="328650"/>
            <a:chExt cx="56750" cy="30525"/>
          </a:xfrm>
        </p:grpSpPr>
        <p:sp>
          <p:nvSpPr>
            <p:cNvPr id="2136" name="Google Shape;2136;p5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3" name="Google Shape;2143;p5"/>
          <p:cNvGrpSpPr/>
          <p:nvPr/>
        </p:nvGrpSpPr>
        <p:grpSpPr>
          <a:xfrm rot="5400000">
            <a:off x="1868847" y="-51892"/>
            <a:ext cx="140275" cy="570882"/>
            <a:chOff x="5844275" y="700675"/>
            <a:chExt cx="13575" cy="55250"/>
          </a:xfrm>
        </p:grpSpPr>
        <p:sp>
          <p:nvSpPr>
            <p:cNvPr id="2144" name="Google Shape;2144;p5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5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5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5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5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52" name="Google Shape;2152;p5"/>
          <p:cNvSpPr/>
          <p:nvPr/>
        </p:nvSpPr>
        <p:spPr>
          <a:xfrm rot="10800000" flipH="1">
            <a:off x="1328435" y="4725690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2695338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4" name="Google Shape;2154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2155" name="Google Shape;2155;p6"/>
          <p:cNvGrpSpPr/>
          <p:nvPr/>
        </p:nvGrpSpPr>
        <p:grpSpPr>
          <a:xfrm rot="5400000" flipH="1">
            <a:off x="7783671" y="799510"/>
            <a:ext cx="2781287" cy="1182256"/>
            <a:chOff x="6313750" y="254750"/>
            <a:chExt cx="291775" cy="124025"/>
          </a:xfrm>
        </p:grpSpPr>
        <p:sp>
          <p:nvSpPr>
            <p:cNvPr id="2156" name="Google Shape;2156;p6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6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6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6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6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6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6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6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6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6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6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6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6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6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6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6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6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6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6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6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6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6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6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6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6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6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6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6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6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6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6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6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6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6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6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6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6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6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6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6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6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6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6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6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6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6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6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6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6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6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6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6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6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6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6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6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6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6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6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6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6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6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6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6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6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6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6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6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6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6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6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6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6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6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6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6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6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6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6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6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6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6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6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6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6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6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6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6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6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6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6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6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6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6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6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6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6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6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6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6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6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6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6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6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6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6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6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6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6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6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6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6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6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6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6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6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6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6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6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6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6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6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6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6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6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6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6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6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6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6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6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6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6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6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6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6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6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6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6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6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6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6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6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6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6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6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6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6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6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6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6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6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6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6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6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6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6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6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6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6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6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6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6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6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6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6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6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6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6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6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6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6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6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6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6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6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6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6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6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6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6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6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6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6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6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6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6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6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6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6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6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6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6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6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6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6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6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6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6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6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6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6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6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6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6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6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6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6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6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6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6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6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6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6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6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6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6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6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6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6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6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6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6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6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6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6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6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6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6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6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6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6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6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6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6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6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6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6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6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6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6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6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6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6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6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6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6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6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6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6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6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6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8" name="Google Shape;2408;p6"/>
          <p:cNvGrpSpPr/>
          <p:nvPr/>
        </p:nvGrpSpPr>
        <p:grpSpPr>
          <a:xfrm flipH="1">
            <a:off x="-4" y="4608585"/>
            <a:ext cx="2781287" cy="1182256"/>
            <a:chOff x="6313750" y="254750"/>
            <a:chExt cx="291775" cy="124025"/>
          </a:xfrm>
        </p:grpSpPr>
        <p:sp>
          <p:nvSpPr>
            <p:cNvPr id="2409" name="Google Shape;2409;p6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6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6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6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6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6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6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6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6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6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6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6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6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6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6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6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6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6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6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6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6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6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6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6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6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6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6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6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6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6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6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6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6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6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6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6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6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6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6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6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6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6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6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6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6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6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6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6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6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6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6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6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6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6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6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6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6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6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6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6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6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6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6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6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6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6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6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6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6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6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6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6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6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6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6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6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6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6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6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6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6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6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6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6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6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6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6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6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6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6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6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6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6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6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6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6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6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6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6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6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6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6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6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6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6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6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6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6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6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6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6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6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6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6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6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6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6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6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6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6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6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6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6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6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6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6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6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6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6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6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6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6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6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6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6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6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6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6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6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6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6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6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6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6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6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6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6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6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6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6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6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6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6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6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6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6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6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6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6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6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6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6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6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6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6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6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6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6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6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6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6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6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6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6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6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6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6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6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6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6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6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6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6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6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6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6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6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6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6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6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6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6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6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6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6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6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6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6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6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6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6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6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6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6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6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6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6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6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6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6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6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6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6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6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6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6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6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6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6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6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6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6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6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6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6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6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6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6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6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6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6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6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6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6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6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6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6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6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6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6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6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6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6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6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6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6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6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6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6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6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6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6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61" name="Google Shape;2661;p6"/>
          <p:cNvSpPr/>
          <p:nvPr/>
        </p:nvSpPr>
        <p:spPr>
          <a:xfrm flipH="1">
            <a:off x="7547000" y="-87335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62" name="Google Shape;2662;p6"/>
          <p:cNvSpPr/>
          <p:nvPr/>
        </p:nvSpPr>
        <p:spPr>
          <a:xfrm flipH="1">
            <a:off x="6720239" y="-575388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63" name="Google Shape;2663;p6"/>
          <p:cNvSpPr/>
          <p:nvPr/>
        </p:nvSpPr>
        <p:spPr>
          <a:xfrm rot="10800000">
            <a:off x="112819" y="343732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64" name="Google Shape;2664;p6"/>
          <p:cNvSpPr/>
          <p:nvPr/>
        </p:nvSpPr>
        <p:spPr>
          <a:xfrm rot="10800000">
            <a:off x="864014" y="106927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65" name="Google Shape;2665;p6"/>
          <p:cNvGrpSpPr/>
          <p:nvPr/>
        </p:nvGrpSpPr>
        <p:grpSpPr>
          <a:xfrm rot="-9182117" flipH="1">
            <a:off x="-77267" y="3859942"/>
            <a:ext cx="619249" cy="333073"/>
            <a:chOff x="5908225" y="328650"/>
            <a:chExt cx="56750" cy="30525"/>
          </a:xfrm>
        </p:grpSpPr>
        <p:sp>
          <p:nvSpPr>
            <p:cNvPr id="2666" name="Google Shape;2666;p6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6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6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6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6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6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6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3" name="Google Shape;2673;p6"/>
          <p:cNvGrpSpPr/>
          <p:nvPr/>
        </p:nvGrpSpPr>
        <p:grpSpPr>
          <a:xfrm rot="10800000">
            <a:off x="8726348" y="4323141"/>
            <a:ext cx="140275" cy="570882"/>
            <a:chOff x="5844275" y="700675"/>
            <a:chExt cx="13575" cy="55250"/>
          </a:xfrm>
        </p:grpSpPr>
        <p:sp>
          <p:nvSpPr>
            <p:cNvPr id="2674" name="Google Shape;2674;p6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6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6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6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6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6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6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6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4589143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3" name="Google Shape;2683;p7"/>
          <p:cNvSpPr txBox="1">
            <a:spLocks noGrp="1"/>
          </p:cNvSpPr>
          <p:nvPr>
            <p:ph type="subTitle" idx="1"/>
          </p:nvPr>
        </p:nvSpPr>
        <p:spPr>
          <a:xfrm>
            <a:off x="1953000" y="1463875"/>
            <a:ext cx="5238000" cy="270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2684" name="Google Shape;2684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2685" name="Google Shape;2685;p7"/>
          <p:cNvGrpSpPr/>
          <p:nvPr/>
        </p:nvGrpSpPr>
        <p:grpSpPr>
          <a:xfrm rot="5400000" flipH="1">
            <a:off x="7631271" y="799510"/>
            <a:ext cx="2781287" cy="1182256"/>
            <a:chOff x="6313750" y="254750"/>
            <a:chExt cx="291775" cy="124025"/>
          </a:xfrm>
        </p:grpSpPr>
        <p:sp>
          <p:nvSpPr>
            <p:cNvPr id="2686" name="Google Shape;2686;p7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7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7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7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7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7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7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7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7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7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7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7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7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7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7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7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7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7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7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7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7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7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7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7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7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7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7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7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7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7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7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7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7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7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7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7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7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7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7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7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7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7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7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7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7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7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7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7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7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7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7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7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7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7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7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7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7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7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7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7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7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7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7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7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7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7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7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7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7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7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7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7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7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7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7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7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7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7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7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7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7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7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7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7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7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7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7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7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7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7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7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7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7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7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7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7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7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7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7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7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7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7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7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7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7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7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7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7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7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7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7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7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7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7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7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7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7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7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7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7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7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7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7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7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7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7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7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7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7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7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7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7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7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7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7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7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7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7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7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7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7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7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7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7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7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7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7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7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7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7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7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7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7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7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7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7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7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7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7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7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7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7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7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7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7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7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7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7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7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7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7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7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7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7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7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7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7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7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7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7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7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7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7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7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7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7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7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7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7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7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7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7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7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7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7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7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7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7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7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7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7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7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7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7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7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7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7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7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7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7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7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7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7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7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7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7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7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7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7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7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7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7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7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7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7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7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7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7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7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7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7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7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7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7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7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7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7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7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7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7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7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7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7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7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7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7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7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7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7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7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7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7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8" name="Google Shape;2938;p7"/>
          <p:cNvGrpSpPr/>
          <p:nvPr/>
        </p:nvGrpSpPr>
        <p:grpSpPr>
          <a:xfrm flipH="1">
            <a:off x="-4" y="4608585"/>
            <a:ext cx="2781287" cy="1182256"/>
            <a:chOff x="6313750" y="254750"/>
            <a:chExt cx="291775" cy="124025"/>
          </a:xfrm>
        </p:grpSpPr>
        <p:sp>
          <p:nvSpPr>
            <p:cNvPr id="2939" name="Google Shape;2939;p7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7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7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7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7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7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7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7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7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7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7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7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7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7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7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7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7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7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7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7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7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7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7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7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7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7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7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7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7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7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7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7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7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7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7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7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7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7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7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7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7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7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7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7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7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7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7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7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7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7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7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7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7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7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7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7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7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7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7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7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7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7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7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7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7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7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7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7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7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7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7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7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7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7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7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7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7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7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7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7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7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7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7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7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7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7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7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7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7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7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7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7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7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7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7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7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7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7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7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7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7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7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7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7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7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7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7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7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7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7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7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7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7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7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7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7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7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7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7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7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7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7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7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7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7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7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7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7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7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7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7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7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7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7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7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7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7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7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7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7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7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7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7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7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7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7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7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7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7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7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7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7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7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7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7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7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7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7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7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7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7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7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7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7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7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7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7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7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7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7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7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7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7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7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7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7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7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7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7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7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7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7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7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7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7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7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7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7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7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7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7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7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7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7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7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7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7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7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7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7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7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7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7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7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7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7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7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7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7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7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7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7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7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7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7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7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7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7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7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7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7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7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7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7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7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7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7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7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7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7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7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7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7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7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7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7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7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7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7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7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7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7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7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7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7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7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7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7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7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7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7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7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1" name="Google Shape;3191;p7"/>
          <p:cNvSpPr/>
          <p:nvPr/>
        </p:nvSpPr>
        <p:spPr>
          <a:xfrm>
            <a:off x="8430786" y="1761312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92" name="Google Shape;3192;p7"/>
          <p:cNvSpPr/>
          <p:nvPr/>
        </p:nvSpPr>
        <p:spPr>
          <a:xfrm rot="10800000">
            <a:off x="-1028689" y="3905212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93" name="Google Shape;3193;p7"/>
          <p:cNvSpPr/>
          <p:nvPr/>
        </p:nvSpPr>
        <p:spPr>
          <a:xfrm rot="10800000">
            <a:off x="8725" y="461323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94" name="Google Shape;3194;p7"/>
          <p:cNvGrpSpPr/>
          <p:nvPr/>
        </p:nvGrpSpPr>
        <p:grpSpPr>
          <a:xfrm rot="4725068">
            <a:off x="8478247" y="4279189"/>
            <a:ext cx="619252" cy="333072"/>
            <a:chOff x="5908225" y="328650"/>
            <a:chExt cx="56750" cy="30525"/>
          </a:xfrm>
        </p:grpSpPr>
        <p:sp>
          <p:nvSpPr>
            <p:cNvPr id="3195" name="Google Shape;3195;p7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7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7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7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7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7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7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2" name="Google Shape;3202;p7"/>
          <p:cNvGrpSpPr/>
          <p:nvPr/>
        </p:nvGrpSpPr>
        <p:grpSpPr>
          <a:xfrm rot="10800000">
            <a:off x="302349" y="254062"/>
            <a:ext cx="140275" cy="570882"/>
            <a:chOff x="5844275" y="700675"/>
            <a:chExt cx="13575" cy="55250"/>
          </a:xfrm>
        </p:grpSpPr>
        <p:sp>
          <p:nvSpPr>
            <p:cNvPr id="3203" name="Google Shape;3203;p7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7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7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7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7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7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7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7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1" name="Google Shape;3211;p7"/>
          <p:cNvGrpSpPr/>
          <p:nvPr/>
        </p:nvGrpSpPr>
        <p:grpSpPr>
          <a:xfrm rot="-5400000">
            <a:off x="7688924" y="4566600"/>
            <a:ext cx="140275" cy="570882"/>
            <a:chOff x="5844275" y="700675"/>
            <a:chExt cx="13575" cy="55250"/>
          </a:xfrm>
        </p:grpSpPr>
        <p:sp>
          <p:nvSpPr>
            <p:cNvPr id="3212" name="Google Shape;3212;p7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7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7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7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7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7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7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7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20" name="Google Shape;3220;p7"/>
          <p:cNvSpPr/>
          <p:nvPr/>
        </p:nvSpPr>
        <p:spPr>
          <a:xfrm rot="10800000">
            <a:off x="7229296" y="109316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21" name="Google Shape;3221;p7"/>
          <p:cNvSpPr/>
          <p:nvPr/>
        </p:nvSpPr>
        <p:spPr>
          <a:xfrm rot="10800000">
            <a:off x="51096" y="3122316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22" name="Google Shape;3222;p7"/>
          <p:cNvSpPr/>
          <p:nvPr/>
        </p:nvSpPr>
        <p:spPr>
          <a:xfrm rot="10800000">
            <a:off x="7876895" y="55154"/>
            <a:ext cx="167610" cy="169211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5"/>
                </a:moveTo>
                <a:cubicBezTo>
                  <a:pt x="894" y="145"/>
                  <a:pt x="1111" y="363"/>
                  <a:pt x="1111" y="640"/>
                </a:cubicBezTo>
                <a:cubicBezTo>
                  <a:pt x="1111" y="905"/>
                  <a:pt x="894" y="1123"/>
                  <a:pt x="628" y="1123"/>
                </a:cubicBezTo>
                <a:cubicBezTo>
                  <a:pt x="363" y="1123"/>
                  <a:pt x="145" y="905"/>
                  <a:pt x="145" y="640"/>
                </a:cubicBezTo>
                <a:cubicBezTo>
                  <a:pt x="145" y="363"/>
                  <a:pt x="363" y="145"/>
                  <a:pt x="628" y="145"/>
                </a:cubicBezTo>
                <a:close/>
                <a:moveTo>
                  <a:pt x="628" y="1"/>
                </a:moveTo>
                <a:cubicBezTo>
                  <a:pt x="278" y="1"/>
                  <a:pt x="1" y="290"/>
                  <a:pt x="1" y="640"/>
                </a:cubicBezTo>
                <a:cubicBezTo>
                  <a:pt x="1" y="978"/>
                  <a:pt x="278" y="1267"/>
                  <a:pt x="628" y="1267"/>
                </a:cubicBezTo>
                <a:cubicBezTo>
                  <a:pt x="978" y="1267"/>
                  <a:pt x="1256" y="978"/>
                  <a:pt x="1256" y="640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8951934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4" name="Google Shape;3224;p8"/>
          <p:cNvSpPr txBox="1">
            <a:spLocks noGrp="1"/>
          </p:cNvSpPr>
          <p:nvPr>
            <p:ph type="title"/>
          </p:nvPr>
        </p:nvSpPr>
        <p:spPr>
          <a:xfrm>
            <a:off x="713225" y="976225"/>
            <a:ext cx="4700400" cy="192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3225" name="Google Shape;3225;p8"/>
          <p:cNvGrpSpPr/>
          <p:nvPr/>
        </p:nvGrpSpPr>
        <p:grpSpPr>
          <a:xfrm rot="10800000" flipH="1">
            <a:off x="7185135" y="-641075"/>
            <a:ext cx="2781287" cy="1182244"/>
            <a:chOff x="6313750" y="254750"/>
            <a:chExt cx="291775" cy="124025"/>
          </a:xfrm>
        </p:grpSpPr>
        <p:sp>
          <p:nvSpPr>
            <p:cNvPr id="3226" name="Google Shape;3226;p8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8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8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8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8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8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8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8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8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8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8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8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8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8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8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8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8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8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8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8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8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8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8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8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8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8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8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8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8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8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8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8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8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8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8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8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8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8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8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8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8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8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8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8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8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8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8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8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8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8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8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8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8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8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8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8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8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8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8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8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8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8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8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8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8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8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8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8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8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8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8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8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8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8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8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8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8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8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8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8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8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8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8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8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8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8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8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8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8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8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8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8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8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8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8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8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8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8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8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8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8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8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8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8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8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8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8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8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8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8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8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8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8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8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8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8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8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8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8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8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8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8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8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8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8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8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8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8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8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8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8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8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8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8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8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8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8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8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8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8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8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8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8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8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8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8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8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8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8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8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8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8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8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8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8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8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8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8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8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8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8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8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8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8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8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8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8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8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8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8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8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8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8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8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8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8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8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8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8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8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8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8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8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8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8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8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8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8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8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8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8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8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8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8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8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8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8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8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8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8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8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8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8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8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8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8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8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8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8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8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8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8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8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8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8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8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8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8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8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8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8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8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8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8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8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8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8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8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8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8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8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8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8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8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8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8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8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8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8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8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8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8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8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8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8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8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8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8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8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8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8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8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8" name="Google Shape;3478;p8"/>
          <p:cNvGrpSpPr/>
          <p:nvPr/>
        </p:nvGrpSpPr>
        <p:grpSpPr>
          <a:xfrm rot="5400000">
            <a:off x="-1261774" y="3265844"/>
            <a:ext cx="2781287" cy="1182244"/>
            <a:chOff x="6313750" y="254750"/>
            <a:chExt cx="291775" cy="124025"/>
          </a:xfrm>
        </p:grpSpPr>
        <p:sp>
          <p:nvSpPr>
            <p:cNvPr id="3479" name="Google Shape;3479;p8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8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8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8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8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8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8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8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8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8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8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8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8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8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8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8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8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8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8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8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8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8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8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8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8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8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8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8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8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8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8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8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8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8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8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8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8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8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8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8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8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8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8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8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8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8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8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8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8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8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8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8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8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8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8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8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8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8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8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8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8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8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8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8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8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8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8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8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8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8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8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8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8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8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8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8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8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8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8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8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8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8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8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8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8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8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8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8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8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8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8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8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8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8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8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8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8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8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8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8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8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8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8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8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8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8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8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8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8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8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8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8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8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8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8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8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8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8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8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8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8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8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8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8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8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8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8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8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8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8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8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8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8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8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8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8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8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8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8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8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8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8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8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8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8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8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8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8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8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8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8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8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8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8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8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8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8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8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8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8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8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8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8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8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8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8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8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8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8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8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8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8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8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8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8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8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8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8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8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8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8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8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8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8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8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8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8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8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8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8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8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8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8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8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8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8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8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8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8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8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8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8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8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8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31" name="Google Shape;3731;p8"/>
          <p:cNvSpPr/>
          <p:nvPr/>
        </p:nvSpPr>
        <p:spPr>
          <a:xfrm flipH="1">
            <a:off x="2961726" y="70070"/>
            <a:ext cx="167610" cy="169211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5"/>
                </a:moveTo>
                <a:cubicBezTo>
                  <a:pt x="894" y="145"/>
                  <a:pt x="1111" y="363"/>
                  <a:pt x="1111" y="640"/>
                </a:cubicBezTo>
                <a:cubicBezTo>
                  <a:pt x="1111" y="905"/>
                  <a:pt x="894" y="1123"/>
                  <a:pt x="628" y="1123"/>
                </a:cubicBezTo>
                <a:cubicBezTo>
                  <a:pt x="363" y="1123"/>
                  <a:pt x="145" y="905"/>
                  <a:pt x="145" y="640"/>
                </a:cubicBezTo>
                <a:cubicBezTo>
                  <a:pt x="145" y="363"/>
                  <a:pt x="363" y="145"/>
                  <a:pt x="628" y="145"/>
                </a:cubicBezTo>
                <a:close/>
                <a:moveTo>
                  <a:pt x="628" y="1"/>
                </a:moveTo>
                <a:cubicBezTo>
                  <a:pt x="278" y="1"/>
                  <a:pt x="1" y="290"/>
                  <a:pt x="1" y="640"/>
                </a:cubicBezTo>
                <a:cubicBezTo>
                  <a:pt x="1" y="978"/>
                  <a:pt x="278" y="1267"/>
                  <a:pt x="628" y="1267"/>
                </a:cubicBezTo>
                <a:cubicBezTo>
                  <a:pt x="978" y="1267"/>
                  <a:pt x="1256" y="978"/>
                  <a:pt x="1256" y="640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32" name="Google Shape;3732;p8"/>
          <p:cNvSpPr/>
          <p:nvPr/>
        </p:nvSpPr>
        <p:spPr>
          <a:xfrm flipH="1">
            <a:off x="5894672" y="4608577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33" name="Google Shape;3733;p8"/>
          <p:cNvGrpSpPr/>
          <p:nvPr/>
        </p:nvGrpSpPr>
        <p:grpSpPr>
          <a:xfrm rot="4585051" flipH="1">
            <a:off x="18037" y="469620"/>
            <a:ext cx="619249" cy="333072"/>
            <a:chOff x="5908225" y="328650"/>
            <a:chExt cx="56750" cy="30525"/>
          </a:xfrm>
        </p:grpSpPr>
        <p:sp>
          <p:nvSpPr>
            <p:cNvPr id="3734" name="Google Shape;3734;p8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41" name="Google Shape;3741;p8"/>
          <p:cNvGrpSpPr/>
          <p:nvPr/>
        </p:nvGrpSpPr>
        <p:grpSpPr>
          <a:xfrm rot="-5400000" flipH="1">
            <a:off x="1824355" y="4511230"/>
            <a:ext cx="140275" cy="570882"/>
            <a:chOff x="5844275" y="700675"/>
            <a:chExt cx="13575" cy="55250"/>
          </a:xfrm>
        </p:grpSpPr>
        <p:sp>
          <p:nvSpPr>
            <p:cNvPr id="3742" name="Google Shape;3742;p8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50" name="Google Shape;3750;p8"/>
          <p:cNvSpPr/>
          <p:nvPr/>
        </p:nvSpPr>
        <p:spPr>
          <a:xfrm flipH="1">
            <a:off x="3516977" y="149648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51" name="Google Shape;3751;p8"/>
          <p:cNvGrpSpPr/>
          <p:nvPr/>
        </p:nvGrpSpPr>
        <p:grpSpPr>
          <a:xfrm flipH="1">
            <a:off x="8757305" y="1238330"/>
            <a:ext cx="140275" cy="570882"/>
            <a:chOff x="5844275" y="700675"/>
            <a:chExt cx="13575" cy="55250"/>
          </a:xfrm>
        </p:grpSpPr>
        <p:sp>
          <p:nvSpPr>
            <p:cNvPr id="3752" name="Google Shape;3752;p8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60" name="Google Shape;3760;p8"/>
          <p:cNvGrpSpPr/>
          <p:nvPr/>
        </p:nvGrpSpPr>
        <p:grpSpPr>
          <a:xfrm flipH="1">
            <a:off x="2964512" y="4721569"/>
            <a:ext cx="619250" cy="333074"/>
            <a:chOff x="5908225" y="328650"/>
            <a:chExt cx="56750" cy="30525"/>
          </a:xfrm>
        </p:grpSpPr>
        <p:sp>
          <p:nvSpPr>
            <p:cNvPr id="3761" name="Google Shape;3761;p8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7384795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9" name="Google Shape;3769;p9"/>
          <p:cNvSpPr txBox="1">
            <a:spLocks noGrp="1"/>
          </p:cNvSpPr>
          <p:nvPr>
            <p:ph type="title"/>
          </p:nvPr>
        </p:nvSpPr>
        <p:spPr>
          <a:xfrm>
            <a:off x="720000" y="1413525"/>
            <a:ext cx="4294800" cy="209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770" name="Google Shape;3770;p9"/>
          <p:cNvSpPr txBox="1">
            <a:spLocks noGrp="1"/>
          </p:cNvSpPr>
          <p:nvPr>
            <p:ph type="subTitle" idx="1"/>
          </p:nvPr>
        </p:nvSpPr>
        <p:spPr>
          <a:xfrm>
            <a:off x="720000" y="3508800"/>
            <a:ext cx="4294800" cy="100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71" name="Google Shape;3771;p9"/>
          <p:cNvGrpSpPr/>
          <p:nvPr/>
        </p:nvGrpSpPr>
        <p:grpSpPr>
          <a:xfrm rot="-5400000">
            <a:off x="-1256720" y="799510"/>
            <a:ext cx="2781287" cy="1182256"/>
            <a:chOff x="6313750" y="254750"/>
            <a:chExt cx="291775" cy="124025"/>
          </a:xfrm>
        </p:grpSpPr>
        <p:sp>
          <p:nvSpPr>
            <p:cNvPr id="3772" name="Google Shape;3772;p9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9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9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9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9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9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9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9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9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9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9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9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9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9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9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9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9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9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9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9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9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9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9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9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9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9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9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9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9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9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9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9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9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9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9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9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9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9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9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9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9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9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9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9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9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9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9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9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9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9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9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9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9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9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9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9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9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9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9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9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9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9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9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9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9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9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9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9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9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9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9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9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9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9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9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9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9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9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9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9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9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9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9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9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9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9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9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9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9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9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9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9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9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9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9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9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9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9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9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9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9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9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9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9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9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9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9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9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9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9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9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9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9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9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9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9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9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9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9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9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9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9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9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9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9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9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9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9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9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9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9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9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9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9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9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9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9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9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9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9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9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9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9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9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9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9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9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9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9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9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9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9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9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9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9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9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9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9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9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9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9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9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9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9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9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9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9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9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9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9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9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9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9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9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9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9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9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9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9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9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9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9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9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9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9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9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9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9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9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9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9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9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9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9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9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9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9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9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9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9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9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9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9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9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9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9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9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9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9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9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9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9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9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9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9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9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9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9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9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9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9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9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9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9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9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9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9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9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9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9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9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9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9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9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9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9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9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9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9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9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9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9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9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9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9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9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9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9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9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9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9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9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24" name="Google Shape;4024;p9"/>
          <p:cNvGrpSpPr/>
          <p:nvPr/>
        </p:nvGrpSpPr>
        <p:grpSpPr>
          <a:xfrm>
            <a:off x="6374555" y="4608585"/>
            <a:ext cx="2781287" cy="1182256"/>
            <a:chOff x="6313750" y="254750"/>
            <a:chExt cx="291775" cy="124025"/>
          </a:xfrm>
        </p:grpSpPr>
        <p:sp>
          <p:nvSpPr>
            <p:cNvPr id="4025" name="Google Shape;4025;p9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9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9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9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9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9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9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9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9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9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9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9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9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9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9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9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9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9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9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9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9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9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9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9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9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9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9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9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9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9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9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9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9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9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9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9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9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9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9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9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9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9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9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9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9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9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9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9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9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9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9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9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9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9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9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9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9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9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9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9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9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9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9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9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9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9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9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9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9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9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9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9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9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9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9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9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9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9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9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9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9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9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9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9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9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9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9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9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9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9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9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9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9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9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9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9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9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9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9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9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9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9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9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9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9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9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9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9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9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9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9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9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9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9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9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9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9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9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9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9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9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9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9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9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9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9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9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9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9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9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9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9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9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9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9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9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9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9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9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9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9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9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9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9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9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9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9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9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9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9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9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9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9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9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9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9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9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9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9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9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9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9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9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9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9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9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9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9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9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9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9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9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9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9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9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9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9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9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9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9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9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9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9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9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9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9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9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9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9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9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9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9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9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9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9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9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9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9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9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9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9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9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9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9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9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9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9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9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9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9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9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9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9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9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9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9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9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9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9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9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9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9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9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9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9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9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9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9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9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9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9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9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9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9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9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9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9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9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9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9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9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9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9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9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9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9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9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9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9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9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9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9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77" name="Google Shape;4277;p9"/>
          <p:cNvSpPr/>
          <p:nvPr/>
        </p:nvSpPr>
        <p:spPr>
          <a:xfrm rot="10800000">
            <a:off x="1734327" y="4608388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8" name="Google Shape;4278;p9"/>
          <p:cNvSpPr/>
          <p:nvPr/>
        </p:nvSpPr>
        <p:spPr>
          <a:xfrm rot="10800000">
            <a:off x="3076541" y="5011608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9" name="Google Shape;4279;p9"/>
          <p:cNvSpPr/>
          <p:nvPr/>
        </p:nvSpPr>
        <p:spPr>
          <a:xfrm>
            <a:off x="999717" y="-13749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0" name="Google Shape;4280;p9"/>
          <p:cNvSpPr/>
          <p:nvPr/>
        </p:nvSpPr>
        <p:spPr>
          <a:xfrm>
            <a:off x="1665901" y="226977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</a:t>
            </a:r>
            <a:endParaRPr/>
          </a:p>
        </p:txBody>
      </p:sp>
      <p:grpSp>
        <p:nvGrpSpPr>
          <p:cNvPr id="4281" name="Google Shape;4281;p9"/>
          <p:cNvGrpSpPr/>
          <p:nvPr/>
        </p:nvGrpSpPr>
        <p:grpSpPr>
          <a:xfrm rot="5400000">
            <a:off x="5274599" y="4607205"/>
            <a:ext cx="140275" cy="570882"/>
            <a:chOff x="5844275" y="700675"/>
            <a:chExt cx="13575" cy="55250"/>
          </a:xfrm>
        </p:grpSpPr>
        <p:sp>
          <p:nvSpPr>
            <p:cNvPr id="4282" name="Google Shape;4282;p9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9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9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9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9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9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9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9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0" name="Google Shape;4290;p9"/>
          <p:cNvGrpSpPr/>
          <p:nvPr/>
        </p:nvGrpSpPr>
        <p:grpSpPr>
          <a:xfrm>
            <a:off x="8724636" y="254055"/>
            <a:ext cx="140275" cy="570882"/>
            <a:chOff x="5844275" y="700675"/>
            <a:chExt cx="13575" cy="55250"/>
          </a:xfrm>
        </p:grpSpPr>
        <p:sp>
          <p:nvSpPr>
            <p:cNvPr id="4291" name="Google Shape;4291;p9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9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9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9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9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9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9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9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9039935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" name="Google Shape;4300;p10"/>
          <p:cNvSpPr>
            <a:spLocks noGrp="1"/>
          </p:cNvSpPr>
          <p:nvPr>
            <p:ph type="pic" idx="2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4301" name="Google Shape;4301;p10"/>
          <p:cNvSpPr txBox="1">
            <a:spLocks noGrp="1"/>
          </p:cNvSpPr>
          <p:nvPr>
            <p:ph type="title"/>
          </p:nvPr>
        </p:nvSpPr>
        <p:spPr>
          <a:xfrm>
            <a:off x="4795375" y="539500"/>
            <a:ext cx="3635400" cy="1143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6131660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3" name="Google Shape;4303;p11"/>
          <p:cNvSpPr txBox="1">
            <a:spLocks noGrp="1"/>
          </p:cNvSpPr>
          <p:nvPr>
            <p:ph type="title" hasCustomPrompt="1"/>
          </p:nvPr>
        </p:nvSpPr>
        <p:spPr>
          <a:xfrm>
            <a:off x="1958850" y="1794213"/>
            <a:ext cx="5226300" cy="118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304" name="Google Shape;4304;p11"/>
          <p:cNvSpPr txBox="1">
            <a:spLocks noGrp="1"/>
          </p:cNvSpPr>
          <p:nvPr>
            <p:ph type="subTitle" idx="1"/>
          </p:nvPr>
        </p:nvSpPr>
        <p:spPr>
          <a:xfrm>
            <a:off x="1958850" y="2976513"/>
            <a:ext cx="5226300" cy="4635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4305" name="Google Shape;4305;p11"/>
          <p:cNvGrpSpPr/>
          <p:nvPr/>
        </p:nvGrpSpPr>
        <p:grpSpPr>
          <a:xfrm rot="10800000" flipH="1">
            <a:off x="7185135" y="-641075"/>
            <a:ext cx="2781287" cy="1182244"/>
            <a:chOff x="6313750" y="254750"/>
            <a:chExt cx="291775" cy="124025"/>
          </a:xfrm>
        </p:grpSpPr>
        <p:sp>
          <p:nvSpPr>
            <p:cNvPr id="4306" name="Google Shape;4306;p11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1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1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1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1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1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1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1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1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1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1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1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1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1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1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1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1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1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1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1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1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1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1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1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1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1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1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1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1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1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1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1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1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1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1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1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1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1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1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1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1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1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1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1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1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1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1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1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1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1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1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1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1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1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1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1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1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1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1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1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1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1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1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1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1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1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11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11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11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11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1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1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1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1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1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1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1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1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1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1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1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1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1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1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1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1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1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11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1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11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11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11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11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1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1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1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1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1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1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1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1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1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1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1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1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1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1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1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1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1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1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1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1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1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1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1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1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1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1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1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1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1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1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1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1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1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1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1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1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1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1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1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1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1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1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1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1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1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1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1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1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1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1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1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1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1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1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1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1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1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1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1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1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1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1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1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1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1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1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1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1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1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1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1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1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1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1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1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1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1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1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1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1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1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1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1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1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1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1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1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1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1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1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1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1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1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1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1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1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1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1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1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1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1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1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1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1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1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1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1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1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1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1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1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1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1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1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1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1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1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1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1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1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1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1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1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1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1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1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1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1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1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1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1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1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1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1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1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1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1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1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1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1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1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1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1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1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1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1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1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1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1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1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1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1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1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1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1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1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1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1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1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58" name="Google Shape;4558;p11"/>
          <p:cNvGrpSpPr/>
          <p:nvPr/>
        </p:nvGrpSpPr>
        <p:grpSpPr>
          <a:xfrm rot="5400000">
            <a:off x="-1261774" y="3265844"/>
            <a:ext cx="2781287" cy="1182244"/>
            <a:chOff x="6313750" y="254750"/>
            <a:chExt cx="291775" cy="124025"/>
          </a:xfrm>
        </p:grpSpPr>
        <p:sp>
          <p:nvSpPr>
            <p:cNvPr id="4559" name="Google Shape;4559;p11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1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1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1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1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1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1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1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1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1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1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1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1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1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1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1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1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1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1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1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1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1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1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1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1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1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1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1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1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1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1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1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1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1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1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1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1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1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1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1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1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1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1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1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1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1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1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1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1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1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1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1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1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1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1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1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1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1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1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1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1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1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1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1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1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1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1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1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1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1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1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1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1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1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1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1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1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1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1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1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1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1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1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1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1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1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11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11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1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1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1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1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1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11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11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1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1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11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11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11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11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11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11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11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11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11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11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11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11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11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11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11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11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11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11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11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11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11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11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11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11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11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11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11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11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11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11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11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11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11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11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11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11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11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11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11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11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11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11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11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11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11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11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11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11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11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11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11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1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1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1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11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11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1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1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1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1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1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1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1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1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1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1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1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1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1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1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11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11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1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1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1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1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1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1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1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1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1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1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1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1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1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1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1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1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1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1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1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1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1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1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1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11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11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1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1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1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1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1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1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1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1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1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1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1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1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1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1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1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1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1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1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1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1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1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1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11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11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1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1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1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1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1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1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1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1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1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1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1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1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1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1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1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1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1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1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1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1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1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1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1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1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1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1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1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1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1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1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1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1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1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1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11" name="Google Shape;4811;p11"/>
          <p:cNvSpPr/>
          <p:nvPr/>
        </p:nvSpPr>
        <p:spPr>
          <a:xfrm>
            <a:off x="713217" y="-114820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2" name="Google Shape;4812;p11"/>
          <p:cNvSpPr/>
          <p:nvPr/>
        </p:nvSpPr>
        <p:spPr>
          <a:xfrm>
            <a:off x="1940200" y="-703000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3" name="Google Shape;4813;p11"/>
          <p:cNvSpPr/>
          <p:nvPr/>
        </p:nvSpPr>
        <p:spPr>
          <a:xfrm rot="10800000">
            <a:off x="5610075" y="4760963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4" name="Google Shape;4814;p11"/>
          <p:cNvSpPr/>
          <p:nvPr/>
        </p:nvSpPr>
        <p:spPr>
          <a:xfrm rot="10800000">
            <a:off x="7328239" y="460858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5" name="Google Shape;4815;p11"/>
          <p:cNvSpPr/>
          <p:nvPr/>
        </p:nvSpPr>
        <p:spPr>
          <a:xfrm>
            <a:off x="5740907" y="4653242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6" name="Google Shape;4816;p11"/>
          <p:cNvSpPr/>
          <p:nvPr/>
        </p:nvSpPr>
        <p:spPr>
          <a:xfrm>
            <a:off x="58315" y="1157073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17" name="Google Shape;4817;p11"/>
          <p:cNvGrpSpPr/>
          <p:nvPr/>
        </p:nvGrpSpPr>
        <p:grpSpPr>
          <a:xfrm rot="2861603">
            <a:off x="8733131" y="4516936"/>
            <a:ext cx="140274" cy="570882"/>
            <a:chOff x="5844275" y="700675"/>
            <a:chExt cx="13575" cy="55250"/>
          </a:xfrm>
        </p:grpSpPr>
        <p:sp>
          <p:nvSpPr>
            <p:cNvPr id="4818" name="Google Shape;4818;p11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1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1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1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1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1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1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1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6" name="Google Shape;4826;p11"/>
          <p:cNvGrpSpPr/>
          <p:nvPr/>
        </p:nvGrpSpPr>
        <p:grpSpPr>
          <a:xfrm rot="7151067">
            <a:off x="45076" y="312131"/>
            <a:ext cx="619251" cy="333073"/>
            <a:chOff x="5908225" y="328650"/>
            <a:chExt cx="56750" cy="30525"/>
          </a:xfrm>
        </p:grpSpPr>
        <p:sp>
          <p:nvSpPr>
            <p:cNvPr id="4827" name="Google Shape;4827;p11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1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1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1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1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1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1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34" name="Google Shape;4834;p11"/>
          <p:cNvSpPr/>
          <p:nvPr/>
        </p:nvSpPr>
        <p:spPr>
          <a:xfrm>
            <a:off x="361225" y="1875477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5" name="Google Shape;4835;p11"/>
          <p:cNvSpPr/>
          <p:nvPr/>
        </p:nvSpPr>
        <p:spPr>
          <a:xfrm>
            <a:off x="8544950" y="4033177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36" name="Google Shape;4836;p11"/>
          <p:cNvGrpSpPr/>
          <p:nvPr/>
        </p:nvGrpSpPr>
        <p:grpSpPr>
          <a:xfrm rot="-4500003">
            <a:off x="8493632" y="1039897"/>
            <a:ext cx="619251" cy="333074"/>
            <a:chOff x="5908225" y="328650"/>
            <a:chExt cx="56750" cy="30525"/>
          </a:xfrm>
        </p:grpSpPr>
        <p:sp>
          <p:nvSpPr>
            <p:cNvPr id="4837" name="Google Shape;4837;p11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1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1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1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1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1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1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3096650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484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219123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4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6" name="Google Shape;4846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847" name="Google Shape;4847;p13"/>
          <p:cNvSpPr txBox="1">
            <a:spLocks noGrp="1"/>
          </p:cNvSpPr>
          <p:nvPr>
            <p:ph type="subTitle" idx="1"/>
          </p:nvPr>
        </p:nvSpPr>
        <p:spPr>
          <a:xfrm>
            <a:off x="713224" y="2181550"/>
            <a:ext cx="2305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8" name="Google Shape;4848;p13"/>
          <p:cNvSpPr txBox="1">
            <a:spLocks noGrp="1"/>
          </p:cNvSpPr>
          <p:nvPr>
            <p:ph type="subTitle" idx="2"/>
          </p:nvPr>
        </p:nvSpPr>
        <p:spPr>
          <a:xfrm>
            <a:off x="713224" y="3956363"/>
            <a:ext cx="2305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9" name="Google Shape;4849;p13"/>
          <p:cNvSpPr txBox="1">
            <a:spLocks noGrp="1"/>
          </p:cNvSpPr>
          <p:nvPr>
            <p:ph type="subTitle" idx="3"/>
          </p:nvPr>
        </p:nvSpPr>
        <p:spPr>
          <a:xfrm>
            <a:off x="3419250" y="3956363"/>
            <a:ext cx="2305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50" name="Google Shape;4850;p13"/>
          <p:cNvSpPr txBox="1">
            <a:spLocks noGrp="1"/>
          </p:cNvSpPr>
          <p:nvPr>
            <p:ph type="subTitle" idx="4"/>
          </p:nvPr>
        </p:nvSpPr>
        <p:spPr>
          <a:xfrm>
            <a:off x="3419250" y="2181550"/>
            <a:ext cx="2305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51" name="Google Shape;4851;p13"/>
          <p:cNvSpPr txBox="1">
            <a:spLocks noGrp="1"/>
          </p:cNvSpPr>
          <p:nvPr>
            <p:ph type="title" idx="5" hasCustomPrompt="1"/>
          </p:nvPr>
        </p:nvSpPr>
        <p:spPr>
          <a:xfrm>
            <a:off x="713224" y="1295875"/>
            <a:ext cx="901200" cy="4848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852" name="Google Shape;4852;p13"/>
          <p:cNvSpPr txBox="1">
            <a:spLocks noGrp="1"/>
          </p:cNvSpPr>
          <p:nvPr>
            <p:ph type="title" idx="6" hasCustomPrompt="1"/>
          </p:nvPr>
        </p:nvSpPr>
        <p:spPr>
          <a:xfrm>
            <a:off x="3419250" y="3070775"/>
            <a:ext cx="901200" cy="4848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853" name="Google Shape;4853;p13"/>
          <p:cNvSpPr txBox="1">
            <a:spLocks noGrp="1"/>
          </p:cNvSpPr>
          <p:nvPr>
            <p:ph type="title" idx="7" hasCustomPrompt="1"/>
          </p:nvPr>
        </p:nvSpPr>
        <p:spPr>
          <a:xfrm>
            <a:off x="713224" y="3070775"/>
            <a:ext cx="901200" cy="4848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854" name="Google Shape;4854;p13"/>
          <p:cNvSpPr txBox="1">
            <a:spLocks noGrp="1"/>
          </p:cNvSpPr>
          <p:nvPr>
            <p:ph type="title" idx="8" hasCustomPrompt="1"/>
          </p:nvPr>
        </p:nvSpPr>
        <p:spPr>
          <a:xfrm>
            <a:off x="3419250" y="1295875"/>
            <a:ext cx="901200" cy="4848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855" name="Google Shape;4855;p13"/>
          <p:cNvSpPr txBox="1">
            <a:spLocks noGrp="1"/>
          </p:cNvSpPr>
          <p:nvPr>
            <p:ph type="subTitle" idx="9"/>
          </p:nvPr>
        </p:nvSpPr>
        <p:spPr>
          <a:xfrm>
            <a:off x="6125275" y="3956363"/>
            <a:ext cx="2305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56" name="Google Shape;4856;p13"/>
          <p:cNvSpPr txBox="1">
            <a:spLocks noGrp="1"/>
          </p:cNvSpPr>
          <p:nvPr>
            <p:ph type="subTitle" idx="13"/>
          </p:nvPr>
        </p:nvSpPr>
        <p:spPr>
          <a:xfrm>
            <a:off x="6125275" y="2181550"/>
            <a:ext cx="2305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57" name="Google Shape;4857;p13"/>
          <p:cNvSpPr txBox="1">
            <a:spLocks noGrp="1"/>
          </p:cNvSpPr>
          <p:nvPr>
            <p:ph type="title" idx="14" hasCustomPrompt="1"/>
          </p:nvPr>
        </p:nvSpPr>
        <p:spPr>
          <a:xfrm>
            <a:off x="6125275" y="3070775"/>
            <a:ext cx="901200" cy="4848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858" name="Google Shape;4858;p13"/>
          <p:cNvSpPr txBox="1">
            <a:spLocks noGrp="1"/>
          </p:cNvSpPr>
          <p:nvPr>
            <p:ph type="title" idx="15" hasCustomPrompt="1"/>
          </p:nvPr>
        </p:nvSpPr>
        <p:spPr>
          <a:xfrm>
            <a:off x="6125275" y="1295875"/>
            <a:ext cx="901200" cy="4848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859" name="Google Shape;4859;p13"/>
          <p:cNvSpPr txBox="1">
            <a:spLocks noGrp="1"/>
          </p:cNvSpPr>
          <p:nvPr>
            <p:ph type="subTitle" idx="16"/>
          </p:nvPr>
        </p:nvSpPr>
        <p:spPr>
          <a:xfrm>
            <a:off x="713224" y="1900150"/>
            <a:ext cx="2305500" cy="38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860" name="Google Shape;4860;p13"/>
          <p:cNvSpPr txBox="1">
            <a:spLocks noGrp="1"/>
          </p:cNvSpPr>
          <p:nvPr>
            <p:ph type="subTitle" idx="17"/>
          </p:nvPr>
        </p:nvSpPr>
        <p:spPr>
          <a:xfrm>
            <a:off x="713224" y="3674973"/>
            <a:ext cx="2305500" cy="38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861" name="Google Shape;4861;p13"/>
          <p:cNvSpPr txBox="1">
            <a:spLocks noGrp="1"/>
          </p:cNvSpPr>
          <p:nvPr>
            <p:ph type="subTitle" idx="18"/>
          </p:nvPr>
        </p:nvSpPr>
        <p:spPr>
          <a:xfrm>
            <a:off x="3419250" y="3674973"/>
            <a:ext cx="2305500" cy="38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862" name="Google Shape;4862;p13"/>
          <p:cNvSpPr txBox="1">
            <a:spLocks noGrp="1"/>
          </p:cNvSpPr>
          <p:nvPr>
            <p:ph type="subTitle" idx="19"/>
          </p:nvPr>
        </p:nvSpPr>
        <p:spPr>
          <a:xfrm>
            <a:off x="3419250" y="1900150"/>
            <a:ext cx="2305500" cy="38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863" name="Google Shape;4863;p13"/>
          <p:cNvSpPr txBox="1">
            <a:spLocks noGrp="1"/>
          </p:cNvSpPr>
          <p:nvPr>
            <p:ph type="subTitle" idx="20"/>
          </p:nvPr>
        </p:nvSpPr>
        <p:spPr>
          <a:xfrm>
            <a:off x="6125275" y="3674973"/>
            <a:ext cx="2305500" cy="38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864" name="Google Shape;4864;p13"/>
          <p:cNvSpPr txBox="1">
            <a:spLocks noGrp="1"/>
          </p:cNvSpPr>
          <p:nvPr>
            <p:ph type="subTitle" idx="21"/>
          </p:nvPr>
        </p:nvSpPr>
        <p:spPr>
          <a:xfrm>
            <a:off x="6125275" y="1900150"/>
            <a:ext cx="2305500" cy="38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4865" name="Google Shape;4865;p13"/>
          <p:cNvGrpSpPr/>
          <p:nvPr/>
        </p:nvGrpSpPr>
        <p:grpSpPr>
          <a:xfrm rot="10800000" flipH="1">
            <a:off x="7185135" y="-641075"/>
            <a:ext cx="2781287" cy="1182244"/>
            <a:chOff x="6313750" y="254750"/>
            <a:chExt cx="291775" cy="124025"/>
          </a:xfrm>
        </p:grpSpPr>
        <p:sp>
          <p:nvSpPr>
            <p:cNvPr id="4866" name="Google Shape;4866;p13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3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3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3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3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3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3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3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3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3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3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3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3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3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3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3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3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3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3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3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3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3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3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3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3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3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3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3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3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3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3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3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3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3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3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3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3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3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3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3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3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3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3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3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3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3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3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3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3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3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3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3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3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3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3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3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3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3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3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3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3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3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3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3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3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3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3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3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3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3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3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3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3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3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3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3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3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3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3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3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3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3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3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3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3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3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3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3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3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3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3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3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3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3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3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3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3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3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3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3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3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3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3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3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3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3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3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3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3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3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3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3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3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3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3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3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3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3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3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3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3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3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3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3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3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3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3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3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3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3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3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3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3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3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3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3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3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3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3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3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3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3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3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3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3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3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3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3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3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3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3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3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3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3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3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3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3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3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3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3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3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3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3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3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3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3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3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3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3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3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3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3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3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3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3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3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3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3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3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3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3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3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3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3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3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3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3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3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3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3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3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3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3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3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3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3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3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3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3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3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3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3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3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3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3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3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3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3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3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3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3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3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3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3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3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3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3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3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3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3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3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3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3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3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3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3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3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3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3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3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3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3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3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3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3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3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3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3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3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3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3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3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3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3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3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3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3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3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3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3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3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3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18" name="Google Shape;5118;p13"/>
          <p:cNvSpPr/>
          <p:nvPr/>
        </p:nvSpPr>
        <p:spPr>
          <a:xfrm>
            <a:off x="8578065" y="801527"/>
            <a:ext cx="1585017" cy="832028"/>
          </a:xfrm>
          <a:custGeom>
            <a:avLst/>
            <a:gdLst/>
            <a:ahLst/>
            <a:cxnLst/>
            <a:rect l="l" t="t" r="r" b="b"/>
            <a:pathLst>
              <a:path w="19372" h="10169" extrusionOk="0">
                <a:moveTo>
                  <a:pt x="18165" y="0"/>
                </a:moveTo>
                <a:lnTo>
                  <a:pt x="1148" y="7206"/>
                </a:lnTo>
                <a:cubicBezTo>
                  <a:pt x="363" y="7531"/>
                  <a:pt x="1" y="8448"/>
                  <a:pt x="338" y="9233"/>
                </a:cubicBezTo>
                <a:cubicBezTo>
                  <a:pt x="582" y="9818"/>
                  <a:pt x="1147" y="10168"/>
                  <a:pt x="1744" y="10168"/>
                </a:cubicBezTo>
                <a:cubicBezTo>
                  <a:pt x="1948" y="10168"/>
                  <a:pt x="2155" y="10127"/>
                  <a:pt x="2354" y="10042"/>
                </a:cubicBezTo>
                <a:lnTo>
                  <a:pt x="19371" y="2849"/>
                </a:lnTo>
                <a:lnTo>
                  <a:pt x="1816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19" name="Google Shape;5119;p13"/>
          <p:cNvSpPr/>
          <p:nvPr/>
        </p:nvSpPr>
        <p:spPr>
          <a:xfrm>
            <a:off x="8399238" y="-95250"/>
            <a:ext cx="1712329" cy="1154317"/>
          </a:xfrm>
          <a:custGeom>
            <a:avLst/>
            <a:gdLst/>
            <a:ahLst/>
            <a:cxnLst/>
            <a:rect l="l" t="t" r="r" b="b"/>
            <a:pathLst>
              <a:path w="20928" h="14108" extrusionOk="0">
                <a:moveTo>
                  <a:pt x="17718" y="0"/>
                </a:moveTo>
                <a:lnTo>
                  <a:pt x="3079" y="6204"/>
                </a:lnTo>
                <a:cubicBezTo>
                  <a:pt x="979" y="7085"/>
                  <a:pt x="1" y="9499"/>
                  <a:pt x="882" y="11599"/>
                </a:cubicBezTo>
                <a:cubicBezTo>
                  <a:pt x="1552" y="13165"/>
                  <a:pt x="3079" y="14107"/>
                  <a:pt x="4681" y="14107"/>
                </a:cubicBezTo>
                <a:cubicBezTo>
                  <a:pt x="5214" y="14107"/>
                  <a:pt x="5755" y="14003"/>
                  <a:pt x="6276" y="13783"/>
                </a:cubicBezTo>
                <a:lnTo>
                  <a:pt x="20928" y="7579"/>
                </a:lnTo>
                <a:lnTo>
                  <a:pt x="177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20" name="Google Shape;5120;p13"/>
          <p:cNvSpPr/>
          <p:nvPr/>
        </p:nvSpPr>
        <p:spPr>
          <a:xfrm>
            <a:off x="8596678" y="4443748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21" name="Google Shape;5121;p13"/>
          <p:cNvGrpSpPr/>
          <p:nvPr/>
        </p:nvGrpSpPr>
        <p:grpSpPr>
          <a:xfrm>
            <a:off x="8722309" y="3231380"/>
            <a:ext cx="140275" cy="570882"/>
            <a:chOff x="5844275" y="700675"/>
            <a:chExt cx="13575" cy="55250"/>
          </a:xfrm>
        </p:grpSpPr>
        <p:sp>
          <p:nvSpPr>
            <p:cNvPr id="5122" name="Google Shape;5122;p13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3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3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3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3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3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3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3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0" name="Google Shape;5130;p13"/>
          <p:cNvGrpSpPr/>
          <p:nvPr/>
        </p:nvGrpSpPr>
        <p:grpSpPr>
          <a:xfrm rot="5400000">
            <a:off x="-1261774" y="3265844"/>
            <a:ext cx="2781287" cy="1182244"/>
            <a:chOff x="6313750" y="254750"/>
            <a:chExt cx="291775" cy="124025"/>
          </a:xfrm>
        </p:grpSpPr>
        <p:sp>
          <p:nvSpPr>
            <p:cNvPr id="5131" name="Google Shape;5131;p13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3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3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3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3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3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3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3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3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3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3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3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3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3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3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3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3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3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3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3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3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3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13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13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13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13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13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13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13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13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13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13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13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13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13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13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13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3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3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3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3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3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3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3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3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13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13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3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3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3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3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3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3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3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13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13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13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13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3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3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3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3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3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3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3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3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3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3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3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3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3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3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13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13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3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3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3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3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3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3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3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3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3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3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3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3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3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3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3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3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3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3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3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3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3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3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3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3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3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13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13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3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3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3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3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3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3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13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13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3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3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3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3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3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3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3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3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3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3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3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3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3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3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3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3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3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3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3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3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3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3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3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3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3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3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3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13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13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3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3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3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3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3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3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3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3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3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3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3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3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3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3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13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13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3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3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3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3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3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3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13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13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13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3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3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3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3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3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3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3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3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3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3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3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3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3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3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3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3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3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3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3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3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3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3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3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3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13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13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3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3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3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3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3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3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3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3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3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3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3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3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3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3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3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3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3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3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3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3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3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3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3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3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3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3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3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3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3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13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13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3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3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3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3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3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3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3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3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3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3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3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3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3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3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13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13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3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3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3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3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3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3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3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3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3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3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3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3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3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3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3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3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83" name="Google Shape;5383;p13"/>
          <p:cNvGrpSpPr/>
          <p:nvPr/>
        </p:nvGrpSpPr>
        <p:grpSpPr>
          <a:xfrm rot="5124798">
            <a:off x="-56445" y="12448"/>
            <a:ext cx="619253" cy="333075"/>
            <a:chOff x="5908225" y="328650"/>
            <a:chExt cx="56750" cy="30525"/>
          </a:xfrm>
        </p:grpSpPr>
        <p:sp>
          <p:nvSpPr>
            <p:cNvPr id="5384" name="Google Shape;5384;p13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3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3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3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3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3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13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91" name="Google Shape;5391;p13"/>
          <p:cNvSpPr/>
          <p:nvPr/>
        </p:nvSpPr>
        <p:spPr>
          <a:xfrm>
            <a:off x="959155" y="154071"/>
            <a:ext cx="228806" cy="230992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6"/>
                </a:moveTo>
                <a:cubicBezTo>
                  <a:pt x="894" y="146"/>
                  <a:pt x="1123" y="363"/>
                  <a:pt x="1123" y="628"/>
                </a:cubicBezTo>
                <a:cubicBezTo>
                  <a:pt x="1123" y="906"/>
                  <a:pt x="894" y="1123"/>
                  <a:pt x="628" y="1123"/>
                </a:cubicBezTo>
                <a:cubicBezTo>
                  <a:pt x="362" y="1123"/>
                  <a:pt x="145" y="906"/>
                  <a:pt x="145" y="628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8" y="1"/>
                  <a:pt x="0" y="290"/>
                  <a:pt x="0" y="628"/>
                </a:cubicBezTo>
                <a:cubicBezTo>
                  <a:pt x="0" y="978"/>
                  <a:pt x="278" y="1268"/>
                  <a:pt x="628" y="1268"/>
                </a:cubicBezTo>
                <a:cubicBezTo>
                  <a:pt x="978" y="1268"/>
                  <a:pt x="1256" y="978"/>
                  <a:pt x="1256" y="628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92" name="Google Shape;5392;p13"/>
          <p:cNvSpPr/>
          <p:nvPr/>
        </p:nvSpPr>
        <p:spPr>
          <a:xfrm>
            <a:off x="74403" y="709948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93" name="Google Shape;5393;p13"/>
          <p:cNvGrpSpPr/>
          <p:nvPr/>
        </p:nvGrpSpPr>
        <p:grpSpPr>
          <a:xfrm rot="-3869512">
            <a:off x="1104057" y="4611931"/>
            <a:ext cx="140274" cy="570882"/>
            <a:chOff x="5844275" y="700675"/>
            <a:chExt cx="13575" cy="55250"/>
          </a:xfrm>
        </p:grpSpPr>
        <p:sp>
          <p:nvSpPr>
            <p:cNvPr id="5394" name="Google Shape;5394;p13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3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3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3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3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3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3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3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9902611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5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3" name="Google Shape;5403;p14"/>
          <p:cNvSpPr txBox="1">
            <a:spLocks noGrp="1"/>
          </p:cNvSpPr>
          <p:nvPr>
            <p:ph type="title"/>
          </p:nvPr>
        </p:nvSpPr>
        <p:spPr>
          <a:xfrm>
            <a:off x="3042175" y="2898325"/>
            <a:ext cx="53886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5404" name="Google Shape;5404;p14"/>
          <p:cNvSpPr txBox="1">
            <a:spLocks noGrp="1"/>
          </p:cNvSpPr>
          <p:nvPr>
            <p:ph type="subTitle" idx="1"/>
          </p:nvPr>
        </p:nvSpPr>
        <p:spPr>
          <a:xfrm>
            <a:off x="3042175" y="539500"/>
            <a:ext cx="5388600" cy="205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5405" name="Google Shape;5405;p14"/>
          <p:cNvSpPr/>
          <p:nvPr/>
        </p:nvSpPr>
        <p:spPr>
          <a:xfrm>
            <a:off x="161950" y="-350200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06" name="Google Shape;5406;p14"/>
          <p:cNvSpPr/>
          <p:nvPr/>
        </p:nvSpPr>
        <p:spPr>
          <a:xfrm rot="10800000">
            <a:off x="4026325" y="4608563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07" name="Google Shape;5407;p14"/>
          <p:cNvSpPr/>
          <p:nvPr/>
        </p:nvSpPr>
        <p:spPr>
          <a:xfrm rot="10800000">
            <a:off x="5603889" y="460858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08" name="Google Shape;5408;p14"/>
          <p:cNvSpPr/>
          <p:nvPr/>
        </p:nvSpPr>
        <p:spPr>
          <a:xfrm>
            <a:off x="8507615" y="4353435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09" name="Google Shape;5409;p14"/>
          <p:cNvSpPr/>
          <p:nvPr/>
        </p:nvSpPr>
        <p:spPr>
          <a:xfrm>
            <a:off x="8832775" y="3843177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10" name="Google Shape;5410;p14"/>
          <p:cNvGrpSpPr/>
          <p:nvPr/>
        </p:nvGrpSpPr>
        <p:grpSpPr>
          <a:xfrm>
            <a:off x="7346839" y="4714931"/>
            <a:ext cx="619250" cy="333074"/>
            <a:chOff x="5908225" y="328650"/>
            <a:chExt cx="56750" cy="30525"/>
          </a:xfrm>
        </p:grpSpPr>
        <p:sp>
          <p:nvSpPr>
            <p:cNvPr id="5411" name="Google Shape;5411;p14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4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4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4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14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14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14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18" name="Google Shape;5418;p14"/>
          <p:cNvGrpSpPr/>
          <p:nvPr/>
        </p:nvGrpSpPr>
        <p:grpSpPr>
          <a:xfrm rot="2861603">
            <a:off x="1120831" y="-12289"/>
            <a:ext cx="140274" cy="570882"/>
            <a:chOff x="5844275" y="700675"/>
            <a:chExt cx="13575" cy="55250"/>
          </a:xfrm>
        </p:grpSpPr>
        <p:sp>
          <p:nvSpPr>
            <p:cNvPr id="5419" name="Google Shape;5419;p14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14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14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14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14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14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14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14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27" name="Google Shape;5427;p14"/>
          <p:cNvGrpSpPr/>
          <p:nvPr/>
        </p:nvGrpSpPr>
        <p:grpSpPr>
          <a:xfrm rot="5400000" flipH="1">
            <a:off x="7631271" y="799510"/>
            <a:ext cx="2781287" cy="1182256"/>
            <a:chOff x="6313750" y="254750"/>
            <a:chExt cx="291775" cy="124025"/>
          </a:xfrm>
        </p:grpSpPr>
        <p:sp>
          <p:nvSpPr>
            <p:cNvPr id="5428" name="Google Shape;5428;p14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14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14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14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14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14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14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14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4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4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4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14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14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4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4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4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14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14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14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4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4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14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14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14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14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14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14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14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14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14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14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14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14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14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14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14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14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14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14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14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14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14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14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14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14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14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14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14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14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14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14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14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14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14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14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14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14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14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14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14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14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14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14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14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14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14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14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14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14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14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14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14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14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14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14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14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14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14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14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14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14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14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4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4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14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14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14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14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14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14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14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14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14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14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14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14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14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14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14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14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14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14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14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14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14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14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14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14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14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14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14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14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14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14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14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14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14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14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14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14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14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14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14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14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14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14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14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14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14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14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14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14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14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14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14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14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14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14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14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14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14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14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14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14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14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14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14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14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14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14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14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14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14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14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14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14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14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14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14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14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14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14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14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14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14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14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14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14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14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14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14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14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14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14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14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14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14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14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14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14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14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14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14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14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14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14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14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14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14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14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14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14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14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14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14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14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14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14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14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14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14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14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14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14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14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14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14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14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14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14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14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14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14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14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14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14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14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14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14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14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14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14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14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14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14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14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14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14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14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14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14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14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14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14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14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14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14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14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14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14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14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14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14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14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14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14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14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14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14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14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14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14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80" name="Google Shape;5680;p14"/>
          <p:cNvGrpSpPr/>
          <p:nvPr/>
        </p:nvGrpSpPr>
        <p:grpSpPr>
          <a:xfrm flipH="1">
            <a:off x="-4" y="4608585"/>
            <a:ext cx="2781287" cy="1182256"/>
            <a:chOff x="6313750" y="254750"/>
            <a:chExt cx="291775" cy="124025"/>
          </a:xfrm>
        </p:grpSpPr>
        <p:sp>
          <p:nvSpPr>
            <p:cNvPr id="5681" name="Google Shape;5681;p14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14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14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14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14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14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14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14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14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14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14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14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14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14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14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14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14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14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14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14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14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14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14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14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14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14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14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14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14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14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14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14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14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14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14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14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14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14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14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14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14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14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14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14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14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14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14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14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14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14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14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14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14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14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14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14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14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14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14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14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14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14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14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14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14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14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14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14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14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14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14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14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14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14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14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14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14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14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14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14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14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14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14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14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14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14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14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14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14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14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14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14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14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14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14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14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14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14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14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14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14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14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14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14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14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14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14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14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14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14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14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14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14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14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14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14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14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14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14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14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14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14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14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14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14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14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14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14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14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14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14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14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14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14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14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14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14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14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14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14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14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14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14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14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14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14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14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14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14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14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14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14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14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14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14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14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14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14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14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14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14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14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14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14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14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14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14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14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14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14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14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14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14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14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14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14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14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14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14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14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14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14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14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14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14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14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14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14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14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14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14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14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14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14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14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14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14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14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14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14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14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14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14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14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14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14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14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14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14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14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14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14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14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14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14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14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14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14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14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14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14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14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14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14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14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14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14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14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14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14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14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14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14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14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14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14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14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14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14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14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14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14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14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14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14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14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14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14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14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14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14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14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33" name="Google Shape;5933;p14"/>
          <p:cNvSpPr/>
          <p:nvPr/>
        </p:nvSpPr>
        <p:spPr>
          <a:xfrm>
            <a:off x="161957" y="1194067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2599368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5" name="Google Shape;5935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5936" name="Google Shape;5936;p15"/>
          <p:cNvGrpSpPr/>
          <p:nvPr/>
        </p:nvGrpSpPr>
        <p:grpSpPr>
          <a:xfrm rot="10800000">
            <a:off x="-4" y="-642765"/>
            <a:ext cx="2781287" cy="1182256"/>
            <a:chOff x="6313750" y="254750"/>
            <a:chExt cx="291775" cy="124025"/>
          </a:xfrm>
        </p:grpSpPr>
        <p:sp>
          <p:nvSpPr>
            <p:cNvPr id="5937" name="Google Shape;5937;p15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15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15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15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15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15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15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15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15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15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15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15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15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15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15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15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15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15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15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15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15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15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15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15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15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15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15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15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15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15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15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15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15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15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15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15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15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15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15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15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15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15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15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15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15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15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15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15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15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15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15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15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15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15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15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15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15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15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15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15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15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15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15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15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15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15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15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15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15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15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15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15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15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15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15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15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15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15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15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15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15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15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15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15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15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15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15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15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15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15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15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15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15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15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15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15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15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15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15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15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15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15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15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15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15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15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15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15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15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15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15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15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15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15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15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15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15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15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15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15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15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15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15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15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15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15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15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15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15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15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15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15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15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15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15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15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15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15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15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15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15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15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15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15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15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15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15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15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15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15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15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15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15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15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15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15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15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15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15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15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15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15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15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15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15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15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15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15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15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15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15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15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15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15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15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15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15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15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15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15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15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15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15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15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15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15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15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15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15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15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15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15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15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15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15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15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15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15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15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15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15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15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15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15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15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15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15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15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15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15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15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15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15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15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15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15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15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15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15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15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15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15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15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15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15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15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15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15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15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15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15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15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15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15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15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15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15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15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15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15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15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15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15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15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15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15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15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15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15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15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15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15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89" name="Google Shape;6189;p15"/>
          <p:cNvGrpSpPr/>
          <p:nvPr/>
        </p:nvGrpSpPr>
        <p:grpSpPr>
          <a:xfrm>
            <a:off x="6362421" y="4608585"/>
            <a:ext cx="2781287" cy="1182256"/>
            <a:chOff x="6313750" y="254750"/>
            <a:chExt cx="291775" cy="124025"/>
          </a:xfrm>
        </p:grpSpPr>
        <p:sp>
          <p:nvSpPr>
            <p:cNvPr id="6190" name="Google Shape;6190;p15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15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15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15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15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15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15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15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15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15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15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15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15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15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15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15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15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15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15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15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15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15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15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15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15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15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15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15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15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15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15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15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15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15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15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15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15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15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15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15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15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15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15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15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15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15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15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15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15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15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15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15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15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15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15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15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15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15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15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15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15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15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15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15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15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15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15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15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15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15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15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15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15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15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15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15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15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15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15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15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15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15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15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15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15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15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15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15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15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15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15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15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15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15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15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15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15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15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15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15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15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15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15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15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15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15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15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15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15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15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15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15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15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15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15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15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15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15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15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15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15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15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15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15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15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15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15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15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15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15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15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15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15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15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15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15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15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15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15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15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15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15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15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15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15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15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15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15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15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15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15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15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15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15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15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15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15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15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15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15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15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15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15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15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15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15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15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15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15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15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15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15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15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15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15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15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15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15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15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15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15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15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15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15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15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15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15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15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15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15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15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15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15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15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15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15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15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15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15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5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15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15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15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5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5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5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5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5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5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5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5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5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5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5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5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5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5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5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5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5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5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5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5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5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5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5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5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5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5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15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15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5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5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15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15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5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5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5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5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5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5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5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5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5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5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5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5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5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5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5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5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5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42" name="Google Shape;6442;p15"/>
          <p:cNvSpPr/>
          <p:nvPr/>
        </p:nvSpPr>
        <p:spPr>
          <a:xfrm rot="10800000" flipH="1">
            <a:off x="713217" y="4608563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43" name="Google Shape;6443;p15"/>
          <p:cNvSpPr/>
          <p:nvPr/>
        </p:nvSpPr>
        <p:spPr>
          <a:xfrm flipH="1">
            <a:off x="5610075" y="-130060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44" name="Google Shape;6444;p15"/>
          <p:cNvSpPr/>
          <p:nvPr/>
        </p:nvSpPr>
        <p:spPr>
          <a:xfrm flipH="1">
            <a:off x="7328239" y="-552300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45" name="Google Shape;6445;p15"/>
          <p:cNvSpPr/>
          <p:nvPr/>
        </p:nvSpPr>
        <p:spPr>
          <a:xfrm rot="10800000" flipH="1">
            <a:off x="5740907" y="101683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46" name="Google Shape;6446;p15"/>
          <p:cNvSpPr/>
          <p:nvPr/>
        </p:nvSpPr>
        <p:spPr>
          <a:xfrm rot="10800000" flipH="1">
            <a:off x="58315" y="3599454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47" name="Google Shape;6447;p15"/>
          <p:cNvSpPr/>
          <p:nvPr/>
        </p:nvSpPr>
        <p:spPr>
          <a:xfrm rot="10800000" flipH="1">
            <a:off x="8544950" y="883711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48" name="Google Shape;6448;p15"/>
          <p:cNvGrpSpPr/>
          <p:nvPr/>
        </p:nvGrpSpPr>
        <p:grpSpPr>
          <a:xfrm rot="-6299997" flipH="1">
            <a:off x="8493632" y="3775091"/>
            <a:ext cx="619251" cy="333074"/>
            <a:chOff x="5908225" y="328650"/>
            <a:chExt cx="56750" cy="30525"/>
          </a:xfrm>
        </p:grpSpPr>
        <p:sp>
          <p:nvSpPr>
            <p:cNvPr id="6449" name="Google Shape;6449;p15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5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5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5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5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5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5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56" name="Google Shape;6456;p15"/>
          <p:cNvGrpSpPr/>
          <p:nvPr/>
        </p:nvGrpSpPr>
        <p:grpSpPr>
          <a:xfrm rot="7938397" flipH="1">
            <a:off x="8733131" y="60244"/>
            <a:ext cx="140274" cy="570882"/>
            <a:chOff x="5844275" y="700675"/>
            <a:chExt cx="13575" cy="55250"/>
          </a:xfrm>
        </p:grpSpPr>
        <p:sp>
          <p:nvSpPr>
            <p:cNvPr id="6457" name="Google Shape;6457;p15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5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5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5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5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5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5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5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65" name="Google Shape;6465;p15"/>
          <p:cNvGrpSpPr/>
          <p:nvPr/>
        </p:nvGrpSpPr>
        <p:grpSpPr>
          <a:xfrm rot="3648933" flipH="1">
            <a:off x="45076" y="4502857"/>
            <a:ext cx="619251" cy="333073"/>
            <a:chOff x="5908225" y="328650"/>
            <a:chExt cx="56750" cy="30525"/>
          </a:xfrm>
        </p:grpSpPr>
        <p:sp>
          <p:nvSpPr>
            <p:cNvPr id="6466" name="Google Shape;6466;p15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5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5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5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5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5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5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73" name="Google Shape;6473;p15"/>
          <p:cNvSpPr/>
          <p:nvPr/>
        </p:nvSpPr>
        <p:spPr>
          <a:xfrm rot="10800000" flipH="1">
            <a:off x="361225" y="3041411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74" name="Google Shape;6474;p15"/>
          <p:cNvSpPr/>
          <p:nvPr/>
        </p:nvSpPr>
        <p:spPr>
          <a:xfrm rot="10800000" flipH="1">
            <a:off x="1940200" y="475928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5201902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6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6" name="Google Shape;6476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6477" name="Google Shape;6477;p16"/>
          <p:cNvGrpSpPr/>
          <p:nvPr/>
        </p:nvGrpSpPr>
        <p:grpSpPr>
          <a:xfrm>
            <a:off x="6362721" y="4608573"/>
            <a:ext cx="2781287" cy="1182256"/>
            <a:chOff x="6313750" y="254750"/>
            <a:chExt cx="291775" cy="124025"/>
          </a:xfrm>
        </p:grpSpPr>
        <p:sp>
          <p:nvSpPr>
            <p:cNvPr id="6478" name="Google Shape;6478;p16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6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6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6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6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6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6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6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6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6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6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6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6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6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6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6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6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6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6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6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6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6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6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6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6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6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6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6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6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6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6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6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6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6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6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6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6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6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6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6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6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6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6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6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6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6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6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6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6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6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6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6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6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6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6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6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6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6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6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6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6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6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6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6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6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6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6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6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6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6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6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6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6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6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6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6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6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6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6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6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6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6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6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6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6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6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6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6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6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6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6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6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6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6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6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6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6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6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6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6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16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16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6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6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6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6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6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6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6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6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6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6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6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6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6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6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6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6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6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6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6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6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6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6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6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6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16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16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6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6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6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6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6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6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6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6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6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6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6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6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6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6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16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16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6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6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6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6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6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6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6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6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6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6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6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6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6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6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6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6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6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6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6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6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6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6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6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16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16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6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6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6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6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6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6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6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6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6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6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6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6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6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6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6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6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6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6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6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6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6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6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6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6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16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16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6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6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6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6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6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6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6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6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6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6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6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6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6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6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16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16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6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6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16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16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16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16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16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16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16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16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16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16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16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16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16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16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16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16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16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16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16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16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16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16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16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16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16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16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16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16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16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16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16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16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16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16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16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16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16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16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16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0" name="Google Shape;6730;p16"/>
          <p:cNvGrpSpPr/>
          <p:nvPr/>
        </p:nvGrpSpPr>
        <p:grpSpPr>
          <a:xfrm rot="-5400000">
            <a:off x="-1261779" y="799510"/>
            <a:ext cx="2781287" cy="1182256"/>
            <a:chOff x="6313750" y="254750"/>
            <a:chExt cx="291775" cy="124025"/>
          </a:xfrm>
        </p:grpSpPr>
        <p:sp>
          <p:nvSpPr>
            <p:cNvPr id="6731" name="Google Shape;6731;p16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16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16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16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16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16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16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16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16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16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16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16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16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16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16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16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16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16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16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16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16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16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16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16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16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16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16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16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16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16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16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16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16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16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16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16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16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16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16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16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16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16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16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16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16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16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16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16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16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16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16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16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16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16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16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16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16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16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16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16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16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16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16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16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16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16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16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16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16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16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16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16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16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16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16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16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16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16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16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16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16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16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16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16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16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16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16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16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16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16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16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16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16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16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16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16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16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16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16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16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16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16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16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16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16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16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16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16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16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16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16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16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16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16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16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16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16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16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16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16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16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16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16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16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16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16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16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16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16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16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16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16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16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16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16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16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16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16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16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16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16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16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16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16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16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16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16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16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16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16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16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16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16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16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16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16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16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16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16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16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16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16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16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16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16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16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16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16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16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16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16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16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16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16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16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16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16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16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16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16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16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16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16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16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16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16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16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16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16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16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16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16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16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16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16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16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16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16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16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16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16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16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16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16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16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16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16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16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16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16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16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16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16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16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16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16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16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16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16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16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16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16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16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16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16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16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16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16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16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16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16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16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16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16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16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16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16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16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16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16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16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16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16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16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16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16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16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16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16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16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16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16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83" name="Google Shape;6983;p16"/>
          <p:cNvSpPr/>
          <p:nvPr/>
        </p:nvSpPr>
        <p:spPr>
          <a:xfrm rot="10800000">
            <a:off x="7547000" y="4349324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4" name="Google Shape;6984;p16"/>
          <p:cNvSpPr/>
          <p:nvPr/>
        </p:nvSpPr>
        <p:spPr>
          <a:xfrm rot="10800000">
            <a:off x="6720239" y="464728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5" name="Google Shape;6985;p16"/>
          <p:cNvSpPr/>
          <p:nvPr/>
        </p:nvSpPr>
        <p:spPr>
          <a:xfrm flipH="1">
            <a:off x="112819" y="4428406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86" name="Google Shape;6986;p16"/>
          <p:cNvGrpSpPr/>
          <p:nvPr/>
        </p:nvGrpSpPr>
        <p:grpSpPr>
          <a:xfrm rot="-1617883">
            <a:off x="3123920" y="4774621"/>
            <a:ext cx="619249" cy="333073"/>
            <a:chOff x="5908225" y="328650"/>
            <a:chExt cx="56750" cy="30525"/>
          </a:xfrm>
        </p:grpSpPr>
        <p:sp>
          <p:nvSpPr>
            <p:cNvPr id="6987" name="Google Shape;6987;p16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16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16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16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16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16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16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4" name="Google Shape;6994;p16"/>
          <p:cNvGrpSpPr/>
          <p:nvPr/>
        </p:nvGrpSpPr>
        <p:grpSpPr>
          <a:xfrm flipH="1">
            <a:off x="8726348" y="269650"/>
            <a:ext cx="140275" cy="570882"/>
            <a:chOff x="5844275" y="700675"/>
            <a:chExt cx="13575" cy="55250"/>
          </a:xfrm>
        </p:grpSpPr>
        <p:sp>
          <p:nvSpPr>
            <p:cNvPr id="6995" name="Google Shape;6995;p16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16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16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16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16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16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16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16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03" name="Google Shape;7003;p16"/>
          <p:cNvSpPr/>
          <p:nvPr/>
        </p:nvSpPr>
        <p:spPr>
          <a:xfrm flipH="1">
            <a:off x="864014" y="4825572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5578549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7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5" name="Google Shape;7005;p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7006" name="Google Shape;7006;p17"/>
          <p:cNvGrpSpPr/>
          <p:nvPr/>
        </p:nvGrpSpPr>
        <p:grpSpPr>
          <a:xfrm rot="5400000" flipH="1">
            <a:off x="7631271" y="799510"/>
            <a:ext cx="2781287" cy="1182256"/>
            <a:chOff x="6313750" y="254750"/>
            <a:chExt cx="291775" cy="124025"/>
          </a:xfrm>
        </p:grpSpPr>
        <p:sp>
          <p:nvSpPr>
            <p:cNvPr id="7007" name="Google Shape;7007;p17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17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17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17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17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17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17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17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17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17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17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17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17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17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17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17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17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17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17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17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17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17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17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17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17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17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17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17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17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17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17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17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17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17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17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17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17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17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17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17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17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17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17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17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17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17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17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17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17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17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17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17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17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17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17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17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17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17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17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17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17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17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17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17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17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17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17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17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17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17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17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17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17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17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17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17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17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17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17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17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17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17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17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17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17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17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17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17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17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17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17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17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17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17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17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17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17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17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17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17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17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17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17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17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17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17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17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17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17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17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17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17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17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17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17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17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17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17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17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17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17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17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17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17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17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17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17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17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17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17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17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17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17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17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17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17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17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17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17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17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17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17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17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17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17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17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17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17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17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17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17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17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17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17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17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17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17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17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17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17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17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17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17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17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17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17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17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17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17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17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17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17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17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17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17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17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17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17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17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17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17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17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17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17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17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17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17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17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17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17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17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17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17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17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17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17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17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17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17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17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17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17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17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17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17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17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17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17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17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17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17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17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17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17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17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17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17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17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17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17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17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17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17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17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17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17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17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17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17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17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17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17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17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17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17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17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17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17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17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17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17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17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17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17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17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17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17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17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17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17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17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17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59" name="Google Shape;7259;p17"/>
          <p:cNvGrpSpPr/>
          <p:nvPr/>
        </p:nvGrpSpPr>
        <p:grpSpPr>
          <a:xfrm flipH="1">
            <a:off x="-4" y="4608585"/>
            <a:ext cx="2781287" cy="1182256"/>
            <a:chOff x="6313750" y="254750"/>
            <a:chExt cx="291775" cy="124025"/>
          </a:xfrm>
        </p:grpSpPr>
        <p:sp>
          <p:nvSpPr>
            <p:cNvPr id="7260" name="Google Shape;7260;p17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17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17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17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17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17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17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17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17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17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17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17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17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17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17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17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17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17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17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17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17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17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17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17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17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17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17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17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17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17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17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17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17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17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17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17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17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17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17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17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17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17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17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17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17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17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17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17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17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17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17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17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17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17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17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17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17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17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17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17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17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17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17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17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17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17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17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17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17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17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17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17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17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17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17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17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17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17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17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17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17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17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17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17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17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17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17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17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17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17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17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17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17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17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17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17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17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17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17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17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17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17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17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17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17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17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17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17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17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17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17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17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17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17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17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17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17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17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17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17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17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17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17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17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17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17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17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17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17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17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17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17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17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17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17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17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17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17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17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17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17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17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17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17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17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17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17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17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17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17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17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17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17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17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17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17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17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17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17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17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17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17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17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17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17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17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17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17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17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17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17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17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17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17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17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17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17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17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17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17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17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17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17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17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17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17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17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17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17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17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17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17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17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17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17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17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17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17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17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17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17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17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17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17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17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17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17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17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17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17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17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17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17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17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17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17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17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17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17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17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17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17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17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17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17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17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17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17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17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17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17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17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17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17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17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17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17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17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17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17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17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17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17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17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17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17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17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17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17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17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17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17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12" name="Google Shape;7512;p17"/>
          <p:cNvSpPr/>
          <p:nvPr/>
        </p:nvSpPr>
        <p:spPr>
          <a:xfrm flipH="1">
            <a:off x="-1028689" y="-43770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13" name="Google Shape;7513;p17"/>
          <p:cNvSpPr/>
          <p:nvPr/>
        </p:nvSpPr>
        <p:spPr>
          <a:xfrm flipH="1">
            <a:off x="8725" y="-549800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14" name="Google Shape;7514;p17"/>
          <p:cNvSpPr/>
          <p:nvPr/>
        </p:nvSpPr>
        <p:spPr>
          <a:xfrm flipH="1">
            <a:off x="8633508" y="441281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15" name="Google Shape;7515;p17"/>
          <p:cNvGrpSpPr/>
          <p:nvPr/>
        </p:nvGrpSpPr>
        <p:grpSpPr>
          <a:xfrm rot="6074932" flipH="1">
            <a:off x="3147" y="1754250"/>
            <a:ext cx="619252" cy="333072"/>
            <a:chOff x="5908225" y="328650"/>
            <a:chExt cx="56750" cy="30525"/>
          </a:xfrm>
        </p:grpSpPr>
        <p:sp>
          <p:nvSpPr>
            <p:cNvPr id="7516" name="Google Shape;7516;p17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17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17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17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17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17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17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23" name="Google Shape;7523;p17"/>
          <p:cNvGrpSpPr/>
          <p:nvPr/>
        </p:nvGrpSpPr>
        <p:grpSpPr>
          <a:xfrm rot="-5400000" flipH="1">
            <a:off x="1948624" y="17730"/>
            <a:ext cx="140275" cy="570882"/>
            <a:chOff x="5844275" y="700675"/>
            <a:chExt cx="13575" cy="55250"/>
          </a:xfrm>
        </p:grpSpPr>
        <p:sp>
          <p:nvSpPr>
            <p:cNvPr id="7524" name="Google Shape;7524;p17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17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17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17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17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17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17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17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32" name="Google Shape;7532;p17"/>
          <p:cNvSpPr/>
          <p:nvPr/>
        </p:nvSpPr>
        <p:spPr>
          <a:xfrm flipH="1">
            <a:off x="5033946" y="-158515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33" name="Google Shape;7533;p17"/>
          <p:cNvSpPr/>
          <p:nvPr/>
        </p:nvSpPr>
        <p:spPr>
          <a:xfrm flipH="1">
            <a:off x="5681545" y="117970"/>
            <a:ext cx="167610" cy="169211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5"/>
                </a:moveTo>
                <a:cubicBezTo>
                  <a:pt x="894" y="145"/>
                  <a:pt x="1111" y="363"/>
                  <a:pt x="1111" y="640"/>
                </a:cubicBezTo>
                <a:cubicBezTo>
                  <a:pt x="1111" y="905"/>
                  <a:pt x="894" y="1123"/>
                  <a:pt x="628" y="1123"/>
                </a:cubicBezTo>
                <a:cubicBezTo>
                  <a:pt x="363" y="1123"/>
                  <a:pt x="145" y="905"/>
                  <a:pt x="145" y="640"/>
                </a:cubicBezTo>
                <a:cubicBezTo>
                  <a:pt x="145" y="363"/>
                  <a:pt x="363" y="145"/>
                  <a:pt x="628" y="145"/>
                </a:cubicBezTo>
                <a:close/>
                <a:moveTo>
                  <a:pt x="628" y="1"/>
                </a:moveTo>
                <a:cubicBezTo>
                  <a:pt x="278" y="1"/>
                  <a:pt x="1" y="290"/>
                  <a:pt x="1" y="640"/>
                </a:cubicBezTo>
                <a:cubicBezTo>
                  <a:pt x="1" y="978"/>
                  <a:pt x="278" y="1267"/>
                  <a:pt x="628" y="1267"/>
                </a:cubicBezTo>
                <a:cubicBezTo>
                  <a:pt x="978" y="1267"/>
                  <a:pt x="1256" y="978"/>
                  <a:pt x="1256" y="640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34" name="Google Shape;7534;p17"/>
          <p:cNvGrpSpPr/>
          <p:nvPr/>
        </p:nvGrpSpPr>
        <p:grpSpPr>
          <a:xfrm flipH="1">
            <a:off x="8699899" y="3381530"/>
            <a:ext cx="140275" cy="570882"/>
            <a:chOff x="5844275" y="700675"/>
            <a:chExt cx="13575" cy="55250"/>
          </a:xfrm>
        </p:grpSpPr>
        <p:sp>
          <p:nvSpPr>
            <p:cNvPr id="7535" name="Google Shape;7535;p17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17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17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17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17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17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17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17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9917251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7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4" name="Google Shape;7544;p18"/>
          <p:cNvSpPr txBox="1">
            <a:spLocks noGrp="1"/>
          </p:cNvSpPr>
          <p:nvPr>
            <p:ph type="title"/>
          </p:nvPr>
        </p:nvSpPr>
        <p:spPr>
          <a:xfrm>
            <a:off x="720000" y="1197313"/>
            <a:ext cx="3826500" cy="1638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7545" name="Google Shape;7545;p18"/>
          <p:cNvSpPr txBox="1">
            <a:spLocks noGrp="1"/>
          </p:cNvSpPr>
          <p:nvPr>
            <p:ph type="subTitle" idx="1"/>
          </p:nvPr>
        </p:nvSpPr>
        <p:spPr>
          <a:xfrm>
            <a:off x="720000" y="2835573"/>
            <a:ext cx="3826500" cy="97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46" name="Google Shape;7546;p18"/>
          <p:cNvSpPr>
            <a:spLocks noGrp="1"/>
          </p:cNvSpPr>
          <p:nvPr>
            <p:ph type="pic" idx="2"/>
          </p:nvPr>
        </p:nvSpPr>
        <p:spPr>
          <a:xfrm>
            <a:off x="4710781" y="692950"/>
            <a:ext cx="3720000" cy="37176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7547" name="Google Shape;7547;p18"/>
          <p:cNvGrpSpPr/>
          <p:nvPr/>
        </p:nvGrpSpPr>
        <p:grpSpPr>
          <a:xfrm rot="10800000">
            <a:off x="-4" y="-642765"/>
            <a:ext cx="2781287" cy="1182256"/>
            <a:chOff x="6313750" y="254750"/>
            <a:chExt cx="291775" cy="124025"/>
          </a:xfrm>
        </p:grpSpPr>
        <p:sp>
          <p:nvSpPr>
            <p:cNvPr id="7548" name="Google Shape;7548;p18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18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18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18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18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18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18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18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18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18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18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18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18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18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18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18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18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18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18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18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18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18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18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18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18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18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18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18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18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18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18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18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18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18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18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18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18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18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18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18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18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18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18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18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18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18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18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18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18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18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18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18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18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18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18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18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18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18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18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18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18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18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18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18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18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18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18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18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18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18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18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18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18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18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18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18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18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18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18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18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18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18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18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18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18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18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18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18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18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18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18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18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18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18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18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18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18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18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18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18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18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18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18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18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18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18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18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18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18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18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18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18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18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18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18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18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18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18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18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18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18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18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18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18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18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18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18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18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18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18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18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18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18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18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18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18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18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18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18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18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18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18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18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18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18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18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18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18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18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18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18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18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18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18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18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18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18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18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18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18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18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18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18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18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18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18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18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18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18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18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18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18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18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18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18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18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18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18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18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18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18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18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18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18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18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18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18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18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18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18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18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18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18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18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18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18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18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18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18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18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18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18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18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18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18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18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18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18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18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18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18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18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18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18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18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18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18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18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18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18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18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18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18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18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18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18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18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18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18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18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18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18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18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18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18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18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18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18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18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18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18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18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18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18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18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18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18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18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18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18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18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18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0" name="Google Shape;7800;p18"/>
          <p:cNvGrpSpPr/>
          <p:nvPr/>
        </p:nvGrpSpPr>
        <p:grpSpPr>
          <a:xfrm>
            <a:off x="6362421" y="4608585"/>
            <a:ext cx="2781287" cy="1182256"/>
            <a:chOff x="6313750" y="254750"/>
            <a:chExt cx="291775" cy="124025"/>
          </a:xfrm>
        </p:grpSpPr>
        <p:sp>
          <p:nvSpPr>
            <p:cNvPr id="7801" name="Google Shape;7801;p18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18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18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18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18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18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18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18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18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18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18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18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18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18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18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18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18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18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18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18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18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18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18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18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18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18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18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18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18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18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18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18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18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18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18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18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18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18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18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18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18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18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18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18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18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18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18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18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18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18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18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18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18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18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18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18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18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18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18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18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18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18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18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18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18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18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18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18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18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18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18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18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18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18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18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18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18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18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18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18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18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18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18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18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18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18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18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18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18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18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18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18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18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18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18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18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18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18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18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18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18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18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18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18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18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18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18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18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18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18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18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18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18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18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18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18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18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18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18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18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18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18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18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18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18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18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18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18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18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18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18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18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18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18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18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18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18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18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18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18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18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18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18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18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18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18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18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18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18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18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18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18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18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18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18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18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18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18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18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18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18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18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18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18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18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18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18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18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18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18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18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18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18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18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18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18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18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18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18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18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18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18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18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18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18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18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18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18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18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18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18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18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18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18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18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18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18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18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18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18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18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18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18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18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18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18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18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18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18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18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18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18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18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18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18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18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18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18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18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18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18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18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18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18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18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18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18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18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18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18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18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18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18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18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18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18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18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18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18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18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18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18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18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18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18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18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18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18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18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18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18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18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53" name="Google Shape;8053;p18"/>
          <p:cNvSpPr/>
          <p:nvPr/>
        </p:nvSpPr>
        <p:spPr>
          <a:xfrm rot="10800000" flipH="1">
            <a:off x="2421418" y="4609663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4" name="Google Shape;8054;p18"/>
          <p:cNvSpPr/>
          <p:nvPr/>
        </p:nvSpPr>
        <p:spPr>
          <a:xfrm rot="10800000" flipH="1">
            <a:off x="1700001" y="501288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5" name="Google Shape;8055;p18"/>
          <p:cNvSpPr/>
          <p:nvPr/>
        </p:nvSpPr>
        <p:spPr>
          <a:xfrm flipH="1">
            <a:off x="4546360" y="4609680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6" name="Google Shape;8056;p18"/>
          <p:cNvSpPr/>
          <p:nvPr/>
        </p:nvSpPr>
        <p:spPr>
          <a:xfrm flipH="1">
            <a:off x="8430786" y="30141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7" name="Google Shape;8057;p18"/>
          <p:cNvSpPr/>
          <p:nvPr/>
        </p:nvSpPr>
        <p:spPr>
          <a:xfrm flipH="1">
            <a:off x="246681" y="4358302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58" name="Google Shape;8058;p18"/>
          <p:cNvGrpSpPr/>
          <p:nvPr/>
        </p:nvGrpSpPr>
        <p:grpSpPr>
          <a:xfrm flipH="1">
            <a:off x="3227721" y="118544"/>
            <a:ext cx="619250" cy="333074"/>
            <a:chOff x="5908225" y="328650"/>
            <a:chExt cx="56750" cy="30525"/>
          </a:xfrm>
        </p:grpSpPr>
        <p:sp>
          <p:nvSpPr>
            <p:cNvPr id="8059" name="Google Shape;8059;p18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18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18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18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18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18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18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66" name="Google Shape;8066;p18"/>
          <p:cNvGrpSpPr/>
          <p:nvPr/>
        </p:nvGrpSpPr>
        <p:grpSpPr>
          <a:xfrm flipH="1">
            <a:off x="8614439" y="1493980"/>
            <a:ext cx="140275" cy="570882"/>
            <a:chOff x="5844275" y="700675"/>
            <a:chExt cx="13575" cy="55250"/>
          </a:xfrm>
        </p:grpSpPr>
        <p:sp>
          <p:nvSpPr>
            <p:cNvPr id="8067" name="Google Shape;8067;p18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18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18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18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18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18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18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18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75" name="Google Shape;8075;p18"/>
          <p:cNvGrpSpPr/>
          <p:nvPr/>
        </p:nvGrpSpPr>
        <p:grpSpPr>
          <a:xfrm flipH="1">
            <a:off x="241964" y="3137655"/>
            <a:ext cx="140275" cy="570882"/>
            <a:chOff x="5844275" y="700675"/>
            <a:chExt cx="13575" cy="55250"/>
          </a:xfrm>
        </p:grpSpPr>
        <p:sp>
          <p:nvSpPr>
            <p:cNvPr id="8076" name="Google Shape;8076;p18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18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18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18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18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18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18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18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6074308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8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5" name="Google Shape;8085;p19"/>
          <p:cNvSpPr txBox="1">
            <a:spLocks noGrp="1"/>
          </p:cNvSpPr>
          <p:nvPr>
            <p:ph type="title"/>
          </p:nvPr>
        </p:nvSpPr>
        <p:spPr>
          <a:xfrm>
            <a:off x="1618375" y="3284250"/>
            <a:ext cx="5914200" cy="663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8086" name="Google Shape;8086;p19"/>
          <p:cNvSpPr txBox="1">
            <a:spLocks noGrp="1"/>
          </p:cNvSpPr>
          <p:nvPr>
            <p:ph type="subTitle" idx="1"/>
          </p:nvPr>
        </p:nvSpPr>
        <p:spPr>
          <a:xfrm>
            <a:off x="1618375" y="3948275"/>
            <a:ext cx="5914200" cy="66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87" name="Google Shape;8087;p19"/>
          <p:cNvGrpSpPr/>
          <p:nvPr/>
        </p:nvGrpSpPr>
        <p:grpSpPr>
          <a:xfrm rot="10800000" flipH="1">
            <a:off x="7185135" y="-641075"/>
            <a:ext cx="2781287" cy="1182244"/>
            <a:chOff x="6313750" y="254750"/>
            <a:chExt cx="291775" cy="124025"/>
          </a:xfrm>
        </p:grpSpPr>
        <p:sp>
          <p:nvSpPr>
            <p:cNvPr id="8088" name="Google Shape;8088;p19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19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19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19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19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19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19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19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19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19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19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19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19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19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19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19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19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19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19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19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19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19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19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19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19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19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19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19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19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19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19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19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19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19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19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19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19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19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19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19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19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19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19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19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19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19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19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19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19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19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19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19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19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19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19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19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19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19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19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19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19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19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19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19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19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19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19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19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19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19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19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19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19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19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19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19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19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19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19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19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19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19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19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19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19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19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19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19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19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19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19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19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19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19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19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19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19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19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19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19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19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19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19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19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19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19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19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19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19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19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19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19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19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19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19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19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19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19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19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19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19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19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19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19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19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19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19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19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19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19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19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19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19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19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19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19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19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19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19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19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19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19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19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19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19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19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19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19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19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19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19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19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19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19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19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19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19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19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19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19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19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19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19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19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19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19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19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19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19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19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19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19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19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19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19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19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19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19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19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19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19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19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19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19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19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19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19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19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19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19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19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19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19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19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19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19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19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19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19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19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19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19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19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19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19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19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19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19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19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19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19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19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19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19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19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19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19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19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19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19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19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19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19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19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19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19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19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19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19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19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19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19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19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19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19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19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19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19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19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19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19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19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19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19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19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19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19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19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19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19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19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19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40" name="Google Shape;8340;p19"/>
          <p:cNvGrpSpPr/>
          <p:nvPr/>
        </p:nvGrpSpPr>
        <p:grpSpPr>
          <a:xfrm rot="5400000">
            <a:off x="-1261774" y="3265844"/>
            <a:ext cx="2781287" cy="1182244"/>
            <a:chOff x="6313750" y="254750"/>
            <a:chExt cx="291775" cy="124025"/>
          </a:xfrm>
        </p:grpSpPr>
        <p:sp>
          <p:nvSpPr>
            <p:cNvPr id="8341" name="Google Shape;8341;p19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19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19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19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19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19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19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19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19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19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19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19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19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19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19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19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19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19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19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19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19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19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19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19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19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19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19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19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19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19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19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19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19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19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19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19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19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19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19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19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19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19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19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19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19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19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19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19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19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19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19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19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19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19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19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19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19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19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19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19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19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19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19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19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19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19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19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19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19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19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19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19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19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19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19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19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19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19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19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19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19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19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19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19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19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19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19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19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19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19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19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19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19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19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19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19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19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19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19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19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19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19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19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19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19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19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19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19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19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19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19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19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19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19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19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19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19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19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19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19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19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19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19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19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19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19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19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19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19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19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19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19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19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19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19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19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19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19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19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19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19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19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19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19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19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19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19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19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19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19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19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19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19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19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19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19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19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19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19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19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19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19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19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19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19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19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19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19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19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19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19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19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19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19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19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19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19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19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19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19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19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19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19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19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19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19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19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19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19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19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19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19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19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19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19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19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19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19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19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19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19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19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19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19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19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19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19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19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19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19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19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19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19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19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19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19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19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19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19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19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19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19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19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19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19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19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19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19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19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19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19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19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19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19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19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19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19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19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19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19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19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19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19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19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19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19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19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19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19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19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19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19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93" name="Google Shape;8593;p19"/>
          <p:cNvSpPr/>
          <p:nvPr/>
        </p:nvSpPr>
        <p:spPr>
          <a:xfrm rot="10800000">
            <a:off x="-1077120" y="4837186"/>
            <a:ext cx="1585017" cy="832028"/>
          </a:xfrm>
          <a:custGeom>
            <a:avLst/>
            <a:gdLst/>
            <a:ahLst/>
            <a:cxnLst/>
            <a:rect l="l" t="t" r="r" b="b"/>
            <a:pathLst>
              <a:path w="19372" h="10169" extrusionOk="0">
                <a:moveTo>
                  <a:pt x="18165" y="0"/>
                </a:moveTo>
                <a:lnTo>
                  <a:pt x="1148" y="7206"/>
                </a:lnTo>
                <a:cubicBezTo>
                  <a:pt x="363" y="7531"/>
                  <a:pt x="1" y="8448"/>
                  <a:pt x="338" y="9233"/>
                </a:cubicBezTo>
                <a:cubicBezTo>
                  <a:pt x="582" y="9818"/>
                  <a:pt x="1147" y="10168"/>
                  <a:pt x="1744" y="10168"/>
                </a:cubicBezTo>
                <a:cubicBezTo>
                  <a:pt x="1948" y="10168"/>
                  <a:pt x="2155" y="10127"/>
                  <a:pt x="2354" y="10042"/>
                </a:cubicBezTo>
                <a:lnTo>
                  <a:pt x="19371" y="2849"/>
                </a:lnTo>
                <a:lnTo>
                  <a:pt x="1816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94" name="Google Shape;8594;p19"/>
          <p:cNvSpPr/>
          <p:nvPr/>
        </p:nvSpPr>
        <p:spPr>
          <a:xfrm rot="10800000">
            <a:off x="-975830" y="3867236"/>
            <a:ext cx="1712329" cy="1154317"/>
          </a:xfrm>
          <a:custGeom>
            <a:avLst/>
            <a:gdLst/>
            <a:ahLst/>
            <a:cxnLst/>
            <a:rect l="l" t="t" r="r" b="b"/>
            <a:pathLst>
              <a:path w="20928" h="14108" extrusionOk="0">
                <a:moveTo>
                  <a:pt x="17718" y="0"/>
                </a:moveTo>
                <a:lnTo>
                  <a:pt x="3079" y="6204"/>
                </a:lnTo>
                <a:cubicBezTo>
                  <a:pt x="979" y="7085"/>
                  <a:pt x="1" y="9499"/>
                  <a:pt x="882" y="11599"/>
                </a:cubicBezTo>
                <a:cubicBezTo>
                  <a:pt x="1552" y="13165"/>
                  <a:pt x="3079" y="14107"/>
                  <a:pt x="4681" y="14107"/>
                </a:cubicBezTo>
                <a:cubicBezTo>
                  <a:pt x="5214" y="14107"/>
                  <a:pt x="5755" y="14003"/>
                  <a:pt x="6276" y="13783"/>
                </a:cubicBezTo>
                <a:lnTo>
                  <a:pt x="20928" y="7579"/>
                </a:lnTo>
                <a:lnTo>
                  <a:pt x="177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95" name="Google Shape;8595;p19"/>
          <p:cNvSpPr/>
          <p:nvPr/>
        </p:nvSpPr>
        <p:spPr>
          <a:xfrm rot="10800000">
            <a:off x="6508937" y="3247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96" name="Google Shape;8596;p19"/>
          <p:cNvSpPr/>
          <p:nvPr/>
        </p:nvSpPr>
        <p:spPr>
          <a:xfrm>
            <a:off x="-97224" y="-279929"/>
            <a:ext cx="1584935" cy="832028"/>
          </a:xfrm>
          <a:custGeom>
            <a:avLst/>
            <a:gdLst/>
            <a:ahLst/>
            <a:cxnLst/>
            <a:rect l="l" t="t" r="r" b="b"/>
            <a:pathLst>
              <a:path w="19371" h="10169" extrusionOk="0">
                <a:moveTo>
                  <a:pt x="1195" y="0"/>
                </a:moveTo>
                <a:lnTo>
                  <a:pt x="1" y="2849"/>
                </a:lnTo>
                <a:lnTo>
                  <a:pt x="17018" y="10042"/>
                </a:lnTo>
                <a:cubicBezTo>
                  <a:pt x="17217" y="10127"/>
                  <a:pt x="17424" y="10168"/>
                  <a:pt x="17628" y="10168"/>
                </a:cubicBezTo>
                <a:cubicBezTo>
                  <a:pt x="18225" y="10168"/>
                  <a:pt x="18790" y="9818"/>
                  <a:pt x="19033" y="9233"/>
                </a:cubicBezTo>
                <a:cubicBezTo>
                  <a:pt x="19371" y="8448"/>
                  <a:pt x="18997" y="7531"/>
                  <a:pt x="18212" y="7206"/>
                </a:cubicBezTo>
                <a:lnTo>
                  <a:pt x="119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97" name="Google Shape;8597;p19"/>
          <p:cNvGrpSpPr/>
          <p:nvPr/>
        </p:nvGrpSpPr>
        <p:grpSpPr>
          <a:xfrm rot="-1675163">
            <a:off x="8146236" y="4659113"/>
            <a:ext cx="619255" cy="333074"/>
            <a:chOff x="5908225" y="328650"/>
            <a:chExt cx="56750" cy="30525"/>
          </a:xfrm>
        </p:grpSpPr>
        <p:sp>
          <p:nvSpPr>
            <p:cNvPr id="8598" name="Google Shape;8598;p19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19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19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19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19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19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19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05" name="Google Shape;8605;p19"/>
          <p:cNvSpPr/>
          <p:nvPr/>
        </p:nvSpPr>
        <p:spPr>
          <a:xfrm rot="10800000">
            <a:off x="209752" y="365677"/>
            <a:ext cx="228806" cy="230992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6"/>
                </a:moveTo>
                <a:cubicBezTo>
                  <a:pt x="894" y="146"/>
                  <a:pt x="1123" y="363"/>
                  <a:pt x="1123" y="628"/>
                </a:cubicBezTo>
                <a:cubicBezTo>
                  <a:pt x="1123" y="906"/>
                  <a:pt x="894" y="1123"/>
                  <a:pt x="628" y="1123"/>
                </a:cubicBezTo>
                <a:cubicBezTo>
                  <a:pt x="362" y="1123"/>
                  <a:pt x="145" y="906"/>
                  <a:pt x="145" y="628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8" y="1"/>
                  <a:pt x="0" y="290"/>
                  <a:pt x="0" y="628"/>
                </a:cubicBezTo>
                <a:cubicBezTo>
                  <a:pt x="0" y="978"/>
                  <a:pt x="278" y="1268"/>
                  <a:pt x="628" y="1268"/>
                </a:cubicBezTo>
                <a:cubicBezTo>
                  <a:pt x="978" y="1268"/>
                  <a:pt x="1256" y="978"/>
                  <a:pt x="1256" y="628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06" name="Google Shape;8606;p19"/>
          <p:cNvSpPr/>
          <p:nvPr/>
        </p:nvSpPr>
        <p:spPr>
          <a:xfrm rot="10800000">
            <a:off x="8564799" y="3714833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07" name="Google Shape;8607;p19"/>
          <p:cNvGrpSpPr/>
          <p:nvPr/>
        </p:nvGrpSpPr>
        <p:grpSpPr>
          <a:xfrm rot="3761447">
            <a:off x="-91774" y="1636358"/>
            <a:ext cx="619251" cy="333076"/>
            <a:chOff x="5908225" y="328650"/>
            <a:chExt cx="56750" cy="30525"/>
          </a:xfrm>
        </p:grpSpPr>
        <p:sp>
          <p:nvSpPr>
            <p:cNvPr id="8608" name="Google Shape;8608;p19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19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19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19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19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19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19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15" name="Google Shape;8615;p19"/>
          <p:cNvGrpSpPr/>
          <p:nvPr/>
        </p:nvGrpSpPr>
        <p:grpSpPr>
          <a:xfrm rot="-5400000">
            <a:off x="2218940" y="-57196"/>
            <a:ext cx="140275" cy="570882"/>
            <a:chOff x="5844275" y="700675"/>
            <a:chExt cx="13575" cy="55250"/>
          </a:xfrm>
        </p:grpSpPr>
        <p:sp>
          <p:nvSpPr>
            <p:cNvPr id="8616" name="Google Shape;8616;p19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19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19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19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19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19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19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19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24" name="Google Shape;8624;p19"/>
          <p:cNvGrpSpPr/>
          <p:nvPr/>
        </p:nvGrpSpPr>
        <p:grpSpPr>
          <a:xfrm rot="-5400000">
            <a:off x="7321615" y="4611679"/>
            <a:ext cx="140275" cy="570882"/>
            <a:chOff x="5844275" y="700675"/>
            <a:chExt cx="13575" cy="55250"/>
          </a:xfrm>
        </p:grpSpPr>
        <p:sp>
          <p:nvSpPr>
            <p:cNvPr id="8625" name="Google Shape;8625;p19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19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19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19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19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19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19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19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4027622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8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4" name="Google Shape;8634;p2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8635" name="Google Shape;8635;p20"/>
          <p:cNvSpPr txBox="1">
            <a:spLocks noGrp="1"/>
          </p:cNvSpPr>
          <p:nvPr>
            <p:ph type="body" idx="1"/>
          </p:nvPr>
        </p:nvSpPr>
        <p:spPr>
          <a:xfrm>
            <a:off x="720000" y="1043500"/>
            <a:ext cx="4389300" cy="231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Font typeface="Albert Sans Light"/>
              <a:buChar char="●"/>
              <a:defRPr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Albert Sans Light"/>
              <a:buChar char="○"/>
              <a:defRPr/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C800"/>
              </a:buClr>
              <a:buSzPts val="1200"/>
              <a:buFont typeface="Nunito Light"/>
              <a:buChar char="■"/>
              <a:defRPr/>
            </a:lvl3pPr>
            <a:lvl4pPr marL="1828800" lvl="3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C800"/>
              </a:buClr>
              <a:buSzPts val="1200"/>
              <a:buFont typeface="Nunito Light"/>
              <a:buChar char="●"/>
              <a:defRPr/>
            </a:lvl4pPr>
            <a:lvl5pPr marL="2286000" lvl="4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 Light"/>
              <a:buChar char="○"/>
              <a:defRPr/>
            </a:lvl5pPr>
            <a:lvl6pPr marL="2743200" lvl="5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 Light"/>
              <a:buChar char="■"/>
              <a:defRPr/>
            </a:lvl6pPr>
            <a:lvl7pPr marL="3200400" lvl="6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 Light"/>
              <a:buChar char="●"/>
              <a:defRPr/>
            </a:lvl7pPr>
            <a:lvl8pPr marL="3657600" lvl="7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 Light"/>
              <a:buChar char="○"/>
              <a:defRPr/>
            </a:lvl8pPr>
            <a:lvl9pPr marL="4114800" lvl="8" indent="-30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Nunito Light"/>
              <a:buChar char="■"/>
              <a:defRPr/>
            </a:lvl9pPr>
          </a:lstStyle>
          <a:p>
            <a:endParaRPr/>
          </a:p>
        </p:txBody>
      </p:sp>
      <p:grpSp>
        <p:nvGrpSpPr>
          <p:cNvPr id="8636" name="Google Shape;8636;p20"/>
          <p:cNvGrpSpPr/>
          <p:nvPr/>
        </p:nvGrpSpPr>
        <p:grpSpPr>
          <a:xfrm rot="10800000">
            <a:off x="-4" y="-642765"/>
            <a:ext cx="2781287" cy="1182256"/>
            <a:chOff x="6313750" y="254750"/>
            <a:chExt cx="291775" cy="124025"/>
          </a:xfrm>
        </p:grpSpPr>
        <p:sp>
          <p:nvSpPr>
            <p:cNvPr id="8637" name="Google Shape;8637;p20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20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20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20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20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20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20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20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20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20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20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20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20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20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20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20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20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20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20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20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20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20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20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20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20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20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20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20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20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20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20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20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20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20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20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20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20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20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20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20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20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20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20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20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20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20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20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20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20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20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20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20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20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20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20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20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20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20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20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20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20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20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20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20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20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20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20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20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20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20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20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20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20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20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20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20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20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20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20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20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20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20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20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20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20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20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20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20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20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20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20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20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20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20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20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20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20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20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20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20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20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20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20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20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20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20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20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20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20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20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20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20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20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20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20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20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20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20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20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20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20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20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20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20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20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20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20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20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20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20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20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20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20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20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20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20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20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20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20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20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20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20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20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20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20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20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20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20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20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20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20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20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20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20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20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20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20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20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20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20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20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20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20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20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20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20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20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20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20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20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20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20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20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20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20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20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20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20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20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20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20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20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20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20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20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20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20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20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20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20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20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20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20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20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20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20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20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20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20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20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20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20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20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20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20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20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20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20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20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20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20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20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20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20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20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20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20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20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20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20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20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20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20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20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20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20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20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20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20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20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20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20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20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20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20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20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20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20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20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20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20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20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20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20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20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20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20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20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20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20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20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20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89" name="Google Shape;8889;p20"/>
          <p:cNvGrpSpPr/>
          <p:nvPr/>
        </p:nvGrpSpPr>
        <p:grpSpPr>
          <a:xfrm>
            <a:off x="6362421" y="4608585"/>
            <a:ext cx="2781287" cy="1182256"/>
            <a:chOff x="6313750" y="254750"/>
            <a:chExt cx="291775" cy="124025"/>
          </a:xfrm>
        </p:grpSpPr>
        <p:sp>
          <p:nvSpPr>
            <p:cNvPr id="8890" name="Google Shape;8890;p20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20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20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20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20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20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20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20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20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20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20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20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20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20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20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20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20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20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20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20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20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20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20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20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20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20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20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20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20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20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20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20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20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20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20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20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20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20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20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20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20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20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20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20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20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20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20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20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20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20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20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20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20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20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20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20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20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20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20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20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20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20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20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20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20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20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20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20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20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20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20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20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20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20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20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20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20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20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20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20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20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20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20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20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20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20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20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20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20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20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20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20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20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20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20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20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20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20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20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20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20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20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20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20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20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20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20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20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20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20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20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20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20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20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20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20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20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20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20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20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20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20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20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20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20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20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20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20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20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20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20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20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20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20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20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20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20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20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20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20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20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20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20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20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20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20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20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20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20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20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20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20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20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20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20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20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20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20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20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20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20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20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20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20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20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20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20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20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20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20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20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20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20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20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20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20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20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20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20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20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20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20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20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20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20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20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20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20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20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20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20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20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20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20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20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20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20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20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20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20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20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20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20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20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20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20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20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20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20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20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20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20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20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20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20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20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20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20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20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20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20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20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20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20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20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20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20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20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20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20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20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20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20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20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20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20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20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20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20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20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20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20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20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20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20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20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20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20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20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20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20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20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4119172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9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3" name="Google Shape;9143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9144" name="Google Shape;9144;p21"/>
          <p:cNvSpPr txBox="1">
            <a:spLocks noGrp="1"/>
          </p:cNvSpPr>
          <p:nvPr>
            <p:ph type="body" idx="1"/>
          </p:nvPr>
        </p:nvSpPr>
        <p:spPr>
          <a:xfrm>
            <a:off x="1170600" y="1091475"/>
            <a:ext cx="6802800" cy="32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9145" name="Google Shape;9145;p21"/>
          <p:cNvGrpSpPr/>
          <p:nvPr/>
        </p:nvGrpSpPr>
        <p:grpSpPr>
          <a:xfrm>
            <a:off x="6362721" y="4608573"/>
            <a:ext cx="2781287" cy="1182256"/>
            <a:chOff x="6313750" y="254750"/>
            <a:chExt cx="291775" cy="124025"/>
          </a:xfrm>
        </p:grpSpPr>
        <p:sp>
          <p:nvSpPr>
            <p:cNvPr id="9146" name="Google Shape;9146;p21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21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21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21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21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21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21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21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21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21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21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21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21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21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21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21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21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21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21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21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21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21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21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21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21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21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21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21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21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21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21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21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21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21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21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21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21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21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21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21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21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21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21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21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21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21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21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21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21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21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21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21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21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21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21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21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21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21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21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21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21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21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21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21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21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21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21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21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21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21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21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21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21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21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21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21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21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21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21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21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21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21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21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21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21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21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21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21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21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21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21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21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21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21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21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21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21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21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21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21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21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21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21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21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21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21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21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21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21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21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21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21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21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21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21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21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21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21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21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21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21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21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21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21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21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21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21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21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21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21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21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21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21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21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21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21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21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21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21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21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21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21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21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21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21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21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21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21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21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21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21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21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21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21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21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21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21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21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21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21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21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21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21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21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21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21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21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21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21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21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21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21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21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21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21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21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21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21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21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21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21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21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21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21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21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21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21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21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21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21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21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21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21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21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21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21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21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21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21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21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21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21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21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21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21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21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21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21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21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21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21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21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21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21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21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21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21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21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21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21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21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21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21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21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21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21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21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21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21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21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21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21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21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21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21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21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21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21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21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21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21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21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21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21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21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21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21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21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21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21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21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21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98" name="Google Shape;9398;p21"/>
          <p:cNvGrpSpPr/>
          <p:nvPr/>
        </p:nvGrpSpPr>
        <p:grpSpPr>
          <a:xfrm rot="-5400000">
            <a:off x="-1261779" y="799510"/>
            <a:ext cx="2781287" cy="1182256"/>
            <a:chOff x="6313750" y="254750"/>
            <a:chExt cx="291775" cy="124025"/>
          </a:xfrm>
        </p:grpSpPr>
        <p:sp>
          <p:nvSpPr>
            <p:cNvPr id="9399" name="Google Shape;9399;p21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21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21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21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21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21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21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21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21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21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21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21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21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21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21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21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21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21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21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21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21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21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21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21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21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21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21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21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21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21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21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21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21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21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21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21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21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21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21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21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21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21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21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21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21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21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21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21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21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21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21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21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21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21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21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21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21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21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21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21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21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21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21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21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21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21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21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21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21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21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21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21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21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21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21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21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21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21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21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21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21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21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21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21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21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21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21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21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21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21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21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21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21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21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21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21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21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21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21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21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21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21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21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21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21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21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21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21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21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21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21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21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21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21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21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21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21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21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21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21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21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21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21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21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21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21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21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21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21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21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21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21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21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21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21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21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21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21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21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21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21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21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21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21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21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21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21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21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21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21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21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21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21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21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21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21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21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21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21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21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21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21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21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21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21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21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21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21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21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21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21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21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21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21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21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21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21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21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21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21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21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21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21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21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21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21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21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21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21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21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21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21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21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21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21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21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21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21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21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21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21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21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21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21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21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21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21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21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21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21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21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21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21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21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21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21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21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21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21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21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21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21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21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21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21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21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21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21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21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21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21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21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21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21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21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21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21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21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21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21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21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21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21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21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21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21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21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21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21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21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21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21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51" name="Google Shape;9651;p21"/>
          <p:cNvSpPr/>
          <p:nvPr/>
        </p:nvSpPr>
        <p:spPr>
          <a:xfrm rot="10800000" flipH="1">
            <a:off x="161950" y="436628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52" name="Google Shape;9652;p21"/>
          <p:cNvSpPr/>
          <p:nvPr/>
        </p:nvSpPr>
        <p:spPr>
          <a:xfrm flipH="1">
            <a:off x="4026325" y="-118840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53" name="Google Shape;9653;p21"/>
          <p:cNvSpPr/>
          <p:nvPr/>
        </p:nvSpPr>
        <p:spPr>
          <a:xfrm flipH="1">
            <a:off x="5603889" y="-592501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54" name="Google Shape;9654;p21"/>
          <p:cNvSpPr/>
          <p:nvPr/>
        </p:nvSpPr>
        <p:spPr>
          <a:xfrm rot="10800000" flipH="1">
            <a:off x="8507615" y="362891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55" name="Google Shape;9655;p21"/>
          <p:cNvSpPr/>
          <p:nvPr/>
        </p:nvSpPr>
        <p:spPr>
          <a:xfrm rot="10800000" flipH="1">
            <a:off x="8832775" y="1033510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56" name="Google Shape;9656;p21"/>
          <p:cNvGrpSpPr/>
          <p:nvPr/>
        </p:nvGrpSpPr>
        <p:grpSpPr>
          <a:xfrm rot="10800000" flipH="1">
            <a:off x="7346839" y="136056"/>
            <a:ext cx="619250" cy="333074"/>
            <a:chOff x="5908225" y="328650"/>
            <a:chExt cx="56750" cy="30525"/>
          </a:xfrm>
        </p:grpSpPr>
        <p:sp>
          <p:nvSpPr>
            <p:cNvPr id="9657" name="Google Shape;9657;p21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21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21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21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21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21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21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64" name="Google Shape;9664;p21"/>
          <p:cNvGrpSpPr/>
          <p:nvPr/>
        </p:nvGrpSpPr>
        <p:grpSpPr>
          <a:xfrm rot="7938397" flipH="1">
            <a:off x="1120831" y="4549269"/>
            <a:ext cx="140274" cy="570882"/>
            <a:chOff x="5844275" y="700675"/>
            <a:chExt cx="13575" cy="55250"/>
          </a:xfrm>
        </p:grpSpPr>
        <p:sp>
          <p:nvSpPr>
            <p:cNvPr id="9665" name="Google Shape;9665;p21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21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21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21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21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21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21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21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73" name="Google Shape;9673;p21"/>
          <p:cNvSpPr/>
          <p:nvPr/>
        </p:nvSpPr>
        <p:spPr>
          <a:xfrm rot="10800000" flipH="1">
            <a:off x="161957" y="3520657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6164152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9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5" name="Google Shape;9675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9676" name="Google Shape;9676;p22"/>
          <p:cNvSpPr txBox="1">
            <a:spLocks noGrp="1"/>
          </p:cNvSpPr>
          <p:nvPr>
            <p:ph type="subTitle" idx="1"/>
          </p:nvPr>
        </p:nvSpPr>
        <p:spPr>
          <a:xfrm>
            <a:off x="4014548" y="1498663"/>
            <a:ext cx="3237900" cy="68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7" name="Google Shape;9677;p22"/>
          <p:cNvSpPr txBox="1">
            <a:spLocks noGrp="1"/>
          </p:cNvSpPr>
          <p:nvPr>
            <p:ph type="subTitle" idx="2"/>
          </p:nvPr>
        </p:nvSpPr>
        <p:spPr>
          <a:xfrm>
            <a:off x="4014548" y="2556550"/>
            <a:ext cx="3237900" cy="68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8" name="Google Shape;9678;p22"/>
          <p:cNvSpPr txBox="1">
            <a:spLocks noGrp="1"/>
          </p:cNvSpPr>
          <p:nvPr>
            <p:ph type="subTitle" idx="3"/>
          </p:nvPr>
        </p:nvSpPr>
        <p:spPr>
          <a:xfrm>
            <a:off x="4014548" y="3614438"/>
            <a:ext cx="3237900" cy="68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9" name="Google Shape;9679;p22"/>
          <p:cNvSpPr txBox="1">
            <a:spLocks noGrp="1"/>
          </p:cNvSpPr>
          <p:nvPr>
            <p:ph type="subTitle" idx="4"/>
          </p:nvPr>
        </p:nvSpPr>
        <p:spPr>
          <a:xfrm>
            <a:off x="4014548" y="1270063"/>
            <a:ext cx="32379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680" name="Google Shape;9680;p22"/>
          <p:cNvSpPr txBox="1">
            <a:spLocks noGrp="1"/>
          </p:cNvSpPr>
          <p:nvPr>
            <p:ph type="subTitle" idx="5"/>
          </p:nvPr>
        </p:nvSpPr>
        <p:spPr>
          <a:xfrm>
            <a:off x="4014548" y="2327950"/>
            <a:ext cx="32379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681" name="Google Shape;9681;p22"/>
          <p:cNvSpPr txBox="1">
            <a:spLocks noGrp="1"/>
          </p:cNvSpPr>
          <p:nvPr>
            <p:ph type="subTitle" idx="6"/>
          </p:nvPr>
        </p:nvSpPr>
        <p:spPr>
          <a:xfrm>
            <a:off x="4014548" y="3385838"/>
            <a:ext cx="3237900" cy="3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9682" name="Google Shape;9682;p22"/>
          <p:cNvGrpSpPr/>
          <p:nvPr/>
        </p:nvGrpSpPr>
        <p:grpSpPr>
          <a:xfrm rot="5400000" flipH="1">
            <a:off x="7631271" y="799510"/>
            <a:ext cx="2781287" cy="1182256"/>
            <a:chOff x="6313750" y="254750"/>
            <a:chExt cx="291775" cy="124025"/>
          </a:xfrm>
        </p:grpSpPr>
        <p:sp>
          <p:nvSpPr>
            <p:cNvPr id="9683" name="Google Shape;9683;p22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22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22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22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22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22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22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22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22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22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22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22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22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22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22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22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22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22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22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22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22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22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22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22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22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22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22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22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22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22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22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22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22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22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22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22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22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22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22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22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22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22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22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22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22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22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22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22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22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22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22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22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22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22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22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22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22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22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22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22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22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22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22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22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22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22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22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22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22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22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22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22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22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22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22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22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22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22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22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22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22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22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22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22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22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22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22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22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22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22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22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22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22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22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22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22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22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22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22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22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22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22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22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22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22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22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22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22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22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22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22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22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22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22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22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22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22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22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22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22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22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22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22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22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22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22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22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22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22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22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22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22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22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22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22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22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22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22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22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22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22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22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22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22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22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22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22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22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22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22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22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22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22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22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22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22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22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22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22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22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22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22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22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22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22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22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22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22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22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22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22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22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22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22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22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22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22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22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22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22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22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22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22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22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22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22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22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22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22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22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22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22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22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22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22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22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22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22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22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22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22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22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22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22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22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22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22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22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22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22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22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22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22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22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22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22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22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22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22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22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22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22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22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22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22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22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22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22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22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22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22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22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22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22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22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22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22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22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22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22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22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22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22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22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22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22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22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22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22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22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22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22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35" name="Google Shape;9935;p22"/>
          <p:cNvGrpSpPr/>
          <p:nvPr/>
        </p:nvGrpSpPr>
        <p:grpSpPr>
          <a:xfrm flipH="1">
            <a:off x="-4" y="4608585"/>
            <a:ext cx="2781287" cy="1182256"/>
            <a:chOff x="6313750" y="254750"/>
            <a:chExt cx="291775" cy="124025"/>
          </a:xfrm>
        </p:grpSpPr>
        <p:sp>
          <p:nvSpPr>
            <p:cNvPr id="9936" name="Google Shape;9936;p22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22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22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22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22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22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22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22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22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22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22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22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22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22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22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22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22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22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22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22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22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22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22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22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22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22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22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22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22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22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22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22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22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22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22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22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22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22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22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22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22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22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22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22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22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22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22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22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22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22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22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22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22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22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22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22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22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22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22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22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22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22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22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22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22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22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22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22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22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22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22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22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22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22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22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22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22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22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22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22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22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22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22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22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22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22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22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22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22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22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22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22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22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22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22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22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22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22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22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22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22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22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22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22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22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22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22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22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22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22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22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22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22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22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22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22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22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22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22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22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22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22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22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22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22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22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22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22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22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22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22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22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22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22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22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22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22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22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22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22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22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22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22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22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22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22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22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22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22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22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22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22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22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22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22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22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22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22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22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22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22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22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22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22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22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22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22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22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22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22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22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22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22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22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22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22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22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22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22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22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22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22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22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22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22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22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22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22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22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22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22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22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22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22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22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22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22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22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22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22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22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22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22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22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22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22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22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22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22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22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22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22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22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22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22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22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22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22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22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22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22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22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22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22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22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22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22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22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22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22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22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22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22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22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22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22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22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22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22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22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22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22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22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22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22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22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22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22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22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22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22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22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88" name="Google Shape;10188;p22"/>
          <p:cNvSpPr/>
          <p:nvPr/>
        </p:nvSpPr>
        <p:spPr>
          <a:xfrm rot="9899967">
            <a:off x="-1021061" y="3485486"/>
            <a:ext cx="1585030" cy="832034"/>
          </a:xfrm>
          <a:custGeom>
            <a:avLst/>
            <a:gdLst/>
            <a:ahLst/>
            <a:cxnLst/>
            <a:rect l="l" t="t" r="r" b="b"/>
            <a:pathLst>
              <a:path w="19372" h="10169" extrusionOk="0">
                <a:moveTo>
                  <a:pt x="18165" y="0"/>
                </a:moveTo>
                <a:lnTo>
                  <a:pt x="1148" y="7206"/>
                </a:lnTo>
                <a:cubicBezTo>
                  <a:pt x="363" y="7531"/>
                  <a:pt x="1" y="8448"/>
                  <a:pt x="338" y="9233"/>
                </a:cubicBezTo>
                <a:cubicBezTo>
                  <a:pt x="582" y="9818"/>
                  <a:pt x="1147" y="10168"/>
                  <a:pt x="1744" y="10168"/>
                </a:cubicBezTo>
                <a:cubicBezTo>
                  <a:pt x="1948" y="10168"/>
                  <a:pt x="2155" y="10127"/>
                  <a:pt x="2354" y="10042"/>
                </a:cubicBezTo>
                <a:lnTo>
                  <a:pt x="19371" y="2849"/>
                </a:lnTo>
                <a:lnTo>
                  <a:pt x="1816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89" name="Google Shape;10189;p22"/>
          <p:cNvSpPr/>
          <p:nvPr/>
        </p:nvSpPr>
        <p:spPr>
          <a:xfrm rot="9899967">
            <a:off x="-897811" y="4021864"/>
            <a:ext cx="1712343" cy="1154326"/>
          </a:xfrm>
          <a:custGeom>
            <a:avLst/>
            <a:gdLst/>
            <a:ahLst/>
            <a:cxnLst/>
            <a:rect l="l" t="t" r="r" b="b"/>
            <a:pathLst>
              <a:path w="20928" h="14108" extrusionOk="0">
                <a:moveTo>
                  <a:pt x="17718" y="0"/>
                </a:moveTo>
                <a:lnTo>
                  <a:pt x="3079" y="6204"/>
                </a:lnTo>
                <a:cubicBezTo>
                  <a:pt x="979" y="7085"/>
                  <a:pt x="1" y="9499"/>
                  <a:pt x="882" y="11599"/>
                </a:cubicBezTo>
                <a:cubicBezTo>
                  <a:pt x="1552" y="13165"/>
                  <a:pt x="3079" y="14107"/>
                  <a:pt x="4681" y="14107"/>
                </a:cubicBezTo>
                <a:cubicBezTo>
                  <a:pt x="5214" y="14107"/>
                  <a:pt x="5755" y="14003"/>
                  <a:pt x="6276" y="13783"/>
                </a:cubicBezTo>
                <a:lnTo>
                  <a:pt x="20928" y="7579"/>
                </a:lnTo>
                <a:lnTo>
                  <a:pt x="177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90" name="Google Shape;10190;p22"/>
          <p:cNvGrpSpPr/>
          <p:nvPr/>
        </p:nvGrpSpPr>
        <p:grpSpPr>
          <a:xfrm>
            <a:off x="7997496" y="-1263886"/>
            <a:ext cx="2816367" cy="2779264"/>
            <a:chOff x="5806250" y="213125"/>
            <a:chExt cx="643300" cy="634825"/>
          </a:xfrm>
        </p:grpSpPr>
        <p:sp>
          <p:nvSpPr>
            <p:cNvPr id="10191" name="Google Shape;10191;p22"/>
            <p:cNvSpPr/>
            <p:nvPr/>
          </p:nvSpPr>
          <p:spPr>
            <a:xfrm>
              <a:off x="5989100" y="238500"/>
              <a:ext cx="26575" cy="12925"/>
            </a:xfrm>
            <a:custGeom>
              <a:avLst/>
              <a:gdLst/>
              <a:ahLst/>
              <a:cxnLst/>
              <a:rect l="l" t="t" r="r" b="b"/>
              <a:pathLst>
                <a:path w="1063" h="517" extrusionOk="0">
                  <a:moveTo>
                    <a:pt x="558" y="0"/>
                  </a:moveTo>
                  <a:cubicBezTo>
                    <a:pt x="508" y="0"/>
                    <a:pt x="453" y="17"/>
                    <a:pt x="411" y="34"/>
                  </a:cubicBezTo>
                  <a:cubicBezTo>
                    <a:pt x="386" y="58"/>
                    <a:pt x="362" y="71"/>
                    <a:pt x="338" y="95"/>
                  </a:cubicBezTo>
                  <a:cubicBezTo>
                    <a:pt x="302" y="107"/>
                    <a:pt x="277" y="119"/>
                    <a:pt x="253" y="131"/>
                  </a:cubicBezTo>
                  <a:cubicBezTo>
                    <a:pt x="229" y="143"/>
                    <a:pt x="205" y="143"/>
                    <a:pt x="193" y="155"/>
                  </a:cubicBezTo>
                  <a:cubicBezTo>
                    <a:pt x="169" y="155"/>
                    <a:pt x="145" y="167"/>
                    <a:pt x="121" y="179"/>
                  </a:cubicBezTo>
                  <a:cubicBezTo>
                    <a:pt x="84" y="203"/>
                    <a:pt x="60" y="227"/>
                    <a:pt x="36" y="264"/>
                  </a:cubicBezTo>
                  <a:lnTo>
                    <a:pt x="12" y="361"/>
                  </a:lnTo>
                  <a:cubicBezTo>
                    <a:pt x="0" y="385"/>
                    <a:pt x="24" y="396"/>
                    <a:pt x="36" y="409"/>
                  </a:cubicBezTo>
                  <a:cubicBezTo>
                    <a:pt x="36" y="433"/>
                    <a:pt x="49" y="445"/>
                    <a:pt x="60" y="457"/>
                  </a:cubicBezTo>
                  <a:cubicBezTo>
                    <a:pt x="84" y="469"/>
                    <a:pt x="121" y="469"/>
                    <a:pt x="145" y="469"/>
                  </a:cubicBezTo>
                  <a:lnTo>
                    <a:pt x="229" y="469"/>
                  </a:lnTo>
                  <a:cubicBezTo>
                    <a:pt x="253" y="469"/>
                    <a:pt x="266" y="457"/>
                    <a:pt x="290" y="457"/>
                  </a:cubicBezTo>
                  <a:cubicBezTo>
                    <a:pt x="294" y="453"/>
                    <a:pt x="299" y="452"/>
                    <a:pt x="305" y="452"/>
                  </a:cubicBezTo>
                  <a:cubicBezTo>
                    <a:pt x="316" y="452"/>
                    <a:pt x="330" y="457"/>
                    <a:pt x="338" y="457"/>
                  </a:cubicBezTo>
                  <a:cubicBezTo>
                    <a:pt x="356" y="463"/>
                    <a:pt x="374" y="463"/>
                    <a:pt x="392" y="463"/>
                  </a:cubicBezTo>
                  <a:cubicBezTo>
                    <a:pt x="410" y="463"/>
                    <a:pt x="428" y="463"/>
                    <a:pt x="446" y="469"/>
                  </a:cubicBezTo>
                  <a:cubicBezTo>
                    <a:pt x="470" y="481"/>
                    <a:pt x="507" y="481"/>
                    <a:pt x="531" y="481"/>
                  </a:cubicBezTo>
                  <a:cubicBezTo>
                    <a:pt x="567" y="493"/>
                    <a:pt x="604" y="505"/>
                    <a:pt x="639" y="505"/>
                  </a:cubicBezTo>
                  <a:lnTo>
                    <a:pt x="797" y="505"/>
                  </a:lnTo>
                  <a:cubicBezTo>
                    <a:pt x="821" y="505"/>
                    <a:pt x="833" y="517"/>
                    <a:pt x="857" y="517"/>
                  </a:cubicBezTo>
                  <a:lnTo>
                    <a:pt x="953" y="517"/>
                  </a:lnTo>
                  <a:cubicBezTo>
                    <a:pt x="966" y="517"/>
                    <a:pt x="990" y="517"/>
                    <a:pt x="1002" y="505"/>
                  </a:cubicBezTo>
                  <a:cubicBezTo>
                    <a:pt x="1026" y="493"/>
                    <a:pt x="1026" y="457"/>
                    <a:pt x="1038" y="433"/>
                  </a:cubicBezTo>
                  <a:cubicBezTo>
                    <a:pt x="1038" y="409"/>
                    <a:pt x="1062" y="385"/>
                    <a:pt x="1038" y="361"/>
                  </a:cubicBezTo>
                  <a:cubicBezTo>
                    <a:pt x="1026" y="348"/>
                    <a:pt x="1014" y="336"/>
                    <a:pt x="990" y="324"/>
                  </a:cubicBezTo>
                  <a:cubicBezTo>
                    <a:pt x="977" y="312"/>
                    <a:pt x="966" y="288"/>
                    <a:pt x="953" y="276"/>
                  </a:cubicBezTo>
                  <a:cubicBezTo>
                    <a:pt x="918" y="251"/>
                    <a:pt x="881" y="240"/>
                    <a:pt x="857" y="203"/>
                  </a:cubicBezTo>
                  <a:cubicBezTo>
                    <a:pt x="845" y="192"/>
                    <a:pt x="845" y="167"/>
                    <a:pt x="833" y="143"/>
                  </a:cubicBezTo>
                  <a:cubicBezTo>
                    <a:pt x="833" y="131"/>
                    <a:pt x="808" y="107"/>
                    <a:pt x="797" y="95"/>
                  </a:cubicBezTo>
                  <a:cubicBezTo>
                    <a:pt x="797" y="71"/>
                    <a:pt x="784" y="58"/>
                    <a:pt x="773" y="47"/>
                  </a:cubicBezTo>
                  <a:cubicBezTo>
                    <a:pt x="760" y="34"/>
                    <a:pt x="760" y="34"/>
                    <a:pt x="736" y="34"/>
                  </a:cubicBezTo>
                  <a:cubicBezTo>
                    <a:pt x="712" y="23"/>
                    <a:pt x="700" y="10"/>
                    <a:pt x="676" y="10"/>
                  </a:cubicBezTo>
                  <a:lnTo>
                    <a:pt x="615" y="10"/>
                  </a:lnTo>
                  <a:cubicBezTo>
                    <a:pt x="598" y="3"/>
                    <a:pt x="578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192" name="Google Shape;10192;p22"/>
            <p:cNvGrpSpPr/>
            <p:nvPr/>
          </p:nvGrpSpPr>
          <p:grpSpPr>
            <a:xfrm>
              <a:off x="5806250" y="213125"/>
              <a:ext cx="643300" cy="634825"/>
              <a:chOff x="5806250" y="213125"/>
              <a:chExt cx="643300" cy="634825"/>
            </a:xfrm>
          </p:grpSpPr>
          <p:sp>
            <p:nvSpPr>
              <p:cNvPr id="10193" name="Google Shape;10193;p22"/>
              <p:cNvSpPr/>
              <p:nvPr/>
            </p:nvSpPr>
            <p:spPr>
              <a:xfrm>
                <a:off x="5897650" y="538050"/>
                <a:ext cx="479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786" extrusionOk="0">
                    <a:moveTo>
                      <a:pt x="363" y="0"/>
                    </a:moveTo>
                    <a:cubicBezTo>
                      <a:pt x="327" y="0"/>
                      <a:pt x="303" y="13"/>
                      <a:pt x="279" y="24"/>
                    </a:cubicBezTo>
                    <a:cubicBezTo>
                      <a:pt x="255" y="24"/>
                      <a:pt x="242" y="37"/>
                      <a:pt x="218" y="49"/>
                    </a:cubicBezTo>
                    <a:cubicBezTo>
                      <a:pt x="207" y="61"/>
                      <a:pt x="194" y="61"/>
                      <a:pt x="182" y="73"/>
                    </a:cubicBezTo>
                    <a:cubicBezTo>
                      <a:pt x="158" y="97"/>
                      <a:pt x="122" y="97"/>
                      <a:pt x="97" y="121"/>
                    </a:cubicBezTo>
                    <a:cubicBezTo>
                      <a:pt x="86" y="121"/>
                      <a:pt x="86" y="134"/>
                      <a:pt x="73" y="134"/>
                    </a:cubicBezTo>
                    <a:cubicBezTo>
                      <a:pt x="73" y="134"/>
                      <a:pt x="62" y="145"/>
                      <a:pt x="62" y="158"/>
                    </a:cubicBezTo>
                    <a:cubicBezTo>
                      <a:pt x="49" y="158"/>
                      <a:pt x="49" y="169"/>
                      <a:pt x="38" y="169"/>
                    </a:cubicBezTo>
                    <a:lnTo>
                      <a:pt x="38" y="182"/>
                    </a:lnTo>
                    <a:cubicBezTo>
                      <a:pt x="38" y="206"/>
                      <a:pt x="49" y="230"/>
                      <a:pt x="38" y="242"/>
                    </a:cubicBezTo>
                    <a:cubicBezTo>
                      <a:pt x="38" y="266"/>
                      <a:pt x="1" y="266"/>
                      <a:pt x="1" y="290"/>
                    </a:cubicBezTo>
                    <a:cubicBezTo>
                      <a:pt x="1" y="327"/>
                      <a:pt x="134" y="327"/>
                      <a:pt x="134" y="327"/>
                    </a:cubicBezTo>
                    <a:cubicBezTo>
                      <a:pt x="134" y="314"/>
                      <a:pt x="146" y="314"/>
                      <a:pt x="158" y="314"/>
                    </a:cubicBezTo>
                    <a:cubicBezTo>
                      <a:pt x="158" y="314"/>
                      <a:pt x="170" y="314"/>
                      <a:pt x="170" y="303"/>
                    </a:cubicBezTo>
                    <a:cubicBezTo>
                      <a:pt x="182" y="303"/>
                      <a:pt x="194" y="290"/>
                      <a:pt x="207" y="290"/>
                    </a:cubicBezTo>
                    <a:cubicBezTo>
                      <a:pt x="218" y="278"/>
                      <a:pt x="231" y="278"/>
                      <a:pt x="231" y="266"/>
                    </a:cubicBezTo>
                    <a:cubicBezTo>
                      <a:pt x="255" y="254"/>
                      <a:pt x="255" y="230"/>
                      <a:pt x="279" y="218"/>
                    </a:cubicBezTo>
                    <a:cubicBezTo>
                      <a:pt x="291" y="193"/>
                      <a:pt x="303" y="193"/>
                      <a:pt x="327" y="182"/>
                    </a:cubicBezTo>
                    <a:cubicBezTo>
                      <a:pt x="351" y="169"/>
                      <a:pt x="387" y="158"/>
                      <a:pt x="411" y="158"/>
                    </a:cubicBezTo>
                    <a:lnTo>
                      <a:pt x="435" y="158"/>
                    </a:lnTo>
                    <a:cubicBezTo>
                      <a:pt x="472" y="169"/>
                      <a:pt x="472" y="206"/>
                      <a:pt x="484" y="230"/>
                    </a:cubicBezTo>
                    <a:cubicBezTo>
                      <a:pt x="508" y="266"/>
                      <a:pt x="520" y="266"/>
                      <a:pt x="556" y="266"/>
                    </a:cubicBezTo>
                    <a:lnTo>
                      <a:pt x="617" y="266"/>
                    </a:lnTo>
                    <a:cubicBezTo>
                      <a:pt x="641" y="278"/>
                      <a:pt x="653" y="303"/>
                      <a:pt x="677" y="314"/>
                    </a:cubicBezTo>
                    <a:cubicBezTo>
                      <a:pt x="701" y="338"/>
                      <a:pt x="738" y="351"/>
                      <a:pt x="773" y="351"/>
                    </a:cubicBezTo>
                    <a:cubicBezTo>
                      <a:pt x="797" y="362"/>
                      <a:pt x="834" y="375"/>
                      <a:pt x="858" y="375"/>
                    </a:cubicBezTo>
                    <a:cubicBezTo>
                      <a:pt x="870" y="362"/>
                      <a:pt x="870" y="362"/>
                      <a:pt x="882" y="362"/>
                    </a:cubicBezTo>
                    <a:cubicBezTo>
                      <a:pt x="894" y="351"/>
                      <a:pt x="907" y="351"/>
                      <a:pt x="918" y="351"/>
                    </a:cubicBezTo>
                    <a:cubicBezTo>
                      <a:pt x="931" y="338"/>
                      <a:pt x="942" y="338"/>
                      <a:pt x="955" y="327"/>
                    </a:cubicBezTo>
                    <a:lnTo>
                      <a:pt x="1003" y="327"/>
                    </a:lnTo>
                    <a:cubicBezTo>
                      <a:pt x="1027" y="338"/>
                      <a:pt x="1051" y="362"/>
                      <a:pt x="1051" y="375"/>
                    </a:cubicBezTo>
                    <a:cubicBezTo>
                      <a:pt x="1063" y="399"/>
                      <a:pt x="1063" y="411"/>
                      <a:pt x="1076" y="423"/>
                    </a:cubicBezTo>
                    <a:cubicBezTo>
                      <a:pt x="1076" y="435"/>
                      <a:pt x="1087" y="447"/>
                      <a:pt x="1087" y="459"/>
                    </a:cubicBezTo>
                    <a:cubicBezTo>
                      <a:pt x="1100" y="471"/>
                      <a:pt x="1100" y="483"/>
                      <a:pt x="1111" y="483"/>
                    </a:cubicBezTo>
                    <a:cubicBezTo>
                      <a:pt x="1111" y="496"/>
                      <a:pt x="1124" y="507"/>
                      <a:pt x="1124" y="507"/>
                    </a:cubicBezTo>
                    <a:cubicBezTo>
                      <a:pt x="1124" y="520"/>
                      <a:pt x="1135" y="520"/>
                      <a:pt x="1135" y="520"/>
                    </a:cubicBezTo>
                    <a:cubicBezTo>
                      <a:pt x="1160" y="520"/>
                      <a:pt x="1172" y="520"/>
                      <a:pt x="1184" y="531"/>
                    </a:cubicBezTo>
                    <a:lnTo>
                      <a:pt x="1232" y="531"/>
                    </a:lnTo>
                    <a:cubicBezTo>
                      <a:pt x="1245" y="531"/>
                      <a:pt x="1256" y="531"/>
                      <a:pt x="1269" y="544"/>
                    </a:cubicBezTo>
                    <a:cubicBezTo>
                      <a:pt x="1280" y="544"/>
                      <a:pt x="1293" y="544"/>
                      <a:pt x="1304" y="555"/>
                    </a:cubicBezTo>
                    <a:lnTo>
                      <a:pt x="1304" y="604"/>
                    </a:lnTo>
                    <a:cubicBezTo>
                      <a:pt x="1280" y="616"/>
                      <a:pt x="1256" y="628"/>
                      <a:pt x="1245" y="640"/>
                    </a:cubicBezTo>
                    <a:cubicBezTo>
                      <a:pt x="1220" y="652"/>
                      <a:pt x="1220" y="665"/>
                      <a:pt x="1220" y="676"/>
                    </a:cubicBezTo>
                    <a:lnTo>
                      <a:pt x="1220" y="737"/>
                    </a:lnTo>
                    <a:lnTo>
                      <a:pt x="1220" y="773"/>
                    </a:lnTo>
                    <a:cubicBezTo>
                      <a:pt x="1232" y="785"/>
                      <a:pt x="1256" y="785"/>
                      <a:pt x="1269" y="785"/>
                    </a:cubicBezTo>
                    <a:cubicBezTo>
                      <a:pt x="1293" y="773"/>
                      <a:pt x="1329" y="761"/>
                      <a:pt x="1341" y="749"/>
                    </a:cubicBezTo>
                    <a:cubicBezTo>
                      <a:pt x="1353" y="737"/>
                      <a:pt x="1365" y="737"/>
                      <a:pt x="1389" y="724"/>
                    </a:cubicBezTo>
                    <a:lnTo>
                      <a:pt x="1534" y="724"/>
                    </a:lnTo>
                    <a:cubicBezTo>
                      <a:pt x="1546" y="724"/>
                      <a:pt x="1546" y="737"/>
                      <a:pt x="1546" y="737"/>
                    </a:cubicBezTo>
                    <a:cubicBezTo>
                      <a:pt x="1558" y="737"/>
                      <a:pt x="1558" y="749"/>
                      <a:pt x="1570" y="749"/>
                    </a:cubicBezTo>
                    <a:cubicBezTo>
                      <a:pt x="1582" y="761"/>
                      <a:pt x="1594" y="773"/>
                      <a:pt x="1618" y="785"/>
                    </a:cubicBezTo>
                    <a:cubicBezTo>
                      <a:pt x="1631" y="785"/>
                      <a:pt x="1642" y="785"/>
                      <a:pt x="1655" y="773"/>
                    </a:cubicBezTo>
                    <a:cubicBezTo>
                      <a:pt x="1666" y="761"/>
                      <a:pt x="1679" y="761"/>
                      <a:pt x="1691" y="749"/>
                    </a:cubicBezTo>
                    <a:cubicBezTo>
                      <a:pt x="1703" y="749"/>
                      <a:pt x="1703" y="737"/>
                      <a:pt x="1715" y="737"/>
                    </a:cubicBezTo>
                    <a:cubicBezTo>
                      <a:pt x="1727" y="724"/>
                      <a:pt x="1727" y="724"/>
                      <a:pt x="1739" y="724"/>
                    </a:cubicBezTo>
                    <a:cubicBezTo>
                      <a:pt x="1751" y="713"/>
                      <a:pt x="1763" y="700"/>
                      <a:pt x="1776" y="700"/>
                    </a:cubicBezTo>
                    <a:cubicBezTo>
                      <a:pt x="1787" y="689"/>
                      <a:pt x="1787" y="689"/>
                      <a:pt x="1800" y="689"/>
                    </a:cubicBezTo>
                    <a:lnTo>
                      <a:pt x="1835" y="689"/>
                    </a:lnTo>
                    <a:cubicBezTo>
                      <a:pt x="1845" y="689"/>
                      <a:pt x="1860" y="691"/>
                      <a:pt x="1874" y="691"/>
                    </a:cubicBezTo>
                    <a:cubicBezTo>
                      <a:pt x="1896" y="691"/>
                      <a:pt x="1915" y="686"/>
                      <a:pt x="1908" y="665"/>
                    </a:cubicBezTo>
                    <a:cubicBezTo>
                      <a:pt x="1908" y="640"/>
                      <a:pt x="1884" y="616"/>
                      <a:pt x="1872" y="604"/>
                    </a:cubicBezTo>
                    <a:cubicBezTo>
                      <a:pt x="1848" y="580"/>
                      <a:pt x="1824" y="568"/>
                      <a:pt x="1800" y="568"/>
                    </a:cubicBezTo>
                    <a:cubicBezTo>
                      <a:pt x="1776" y="568"/>
                      <a:pt x="1751" y="568"/>
                      <a:pt x="1739" y="555"/>
                    </a:cubicBezTo>
                    <a:cubicBezTo>
                      <a:pt x="1691" y="531"/>
                      <a:pt x="1642" y="507"/>
                      <a:pt x="1594" y="471"/>
                    </a:cubicBezTo>
                    <a:cubicBezTo>
                      <a:pt x="1582" y="471"/>
                      <a:pt x="1570" y="459"/>
                      <a:pt x="1558" y="447"/>
                    </a:cubicBezTo>
                    <a:cubicBezTo>
                      <a:pt x="1546" y="435"/>
                      <a:pt x="1534" y="435"/>
                      <a:pt x="1522" y="423"/>
                    </a:cubicBezTo>
                    <a:cubicBezTo>
                      <a:pt x="1473" y="411"/>
                      <a:pt x="1425" y="411"/>
                      <a:pt x="1377" y="387"/>
                    </a:cubicBezTo>
                    <a:cubicBezTo>
                      <a:pt x="1365" y="387"/>
                      <a:pt x="1353" y="387"/>
                      <a:pt x="1329" y="375"/>
                    </a:cubicBezTo>
                    <a:cubicBezTo>
                      <a:pt x="1329" y="375"/>
                      <a:pt x="1317" y="362"/>
                      <a:pt x="1304" y="362"/>
                    </a:cubicBezTo>
                    <a:cubicBezTo>
                      <a:pt x="1293" y="362"/>
                      <a:pt x="1269" y="351"/>
                      <a:pt x="1256" y="351"/>
                    </a:cubicBezTo>
                    <a:lnTo>
                      <a:pt x="1184" y="314"/>
                    </a:lnTo>
                    <a:lnTo>
                      <a:pt x="1148" y="278"/>
                    </a:lnTo>
                    <a:cubicBezTo>
                      <a:pt x="1135" y="266"/>
                      <a:pt x="1135" y="266"/>
                      <a:pt x="1124" y="266"/>
                    </a:cubicBezTo>
                    <a:cubicBezTo>
                      <a:pt x="1124" y="254"/>
                      <a:pt x="1124" y="254"/>
                      <a:pt x="1111" y="242"/>
                    </a:cubicBezTo>
                    <a:cubicBezTo>
                      <a:pt x="1100" y="230"/>
                      <a:pt x="1087" y="218"/>
                      <a:pt x="1076" y="218"/>
                    </a:cubicBezTo>
                    <a:cubicBezTo>
                      <a:pt x="1063" y="206"/>
                      <a:pt x="1051" y="193"/>
                      <a:pt x="1027" y="182"/>
                    </a:cubicBezTo>
                    <a:lnTo>
                      <a:pt x="1015" y="169"/>
                    </a:lnTo>
                    <a:cubicBezTo>
                      <a:pt x="1003" y="169"/>
                      <a:pt x="991" y="169"/>
                      <a:pt x="991" y="158"/>
                    </a:cubicBezTo>
                    <a:lnTo>
                      <a:pt x="966" y="158"/>
                    </a:lnTo>
                    <a:lnTo>
                      <a:pt x="894" y="121"/>
                    </a:lnTo>
                    <a:cubicBezTo>
                      <a:pt x="870" y="109"/>
                      <a:pt x="858" y="109"/>
                      <a:pt x="834" y="97"/>
                    </a:cubicBezTo>
                    <a:cubicBezTo>
                      <a:pt x="822" y="85"/>
                      <a:pt x="810" y="73"/>
                      <a:pt x="797" y="73"/>
                    </a:cubicBezTo>
                    <a:lnTo>
                      <a:pt x="773" y="49"/>
                    </a:lnTo>
                    <a:cubicBezTo>
                      <a:pt x="762" y="49"/>
                      <a:pt x="749" y="49"/>
                      <a:pt x="738" y="37"/>
                    </a:cubicBezTo>
                    <a:lnTo>
                      <a:pt x="701" y="37"/>
                    </a:lnTo>
                    <a:cubicBezTo>
                      <a:pt x="689" y="24"/>
                      <a:pt x="665" y="24"/>
                      <a:pt x="653" y="24"/>
                    </a:cubicBezTo>
                    <a:lnTo>
                      <a:pt x="448" y="24"/>
                    </a:lnTo>
                    <a:cubicBezTo>
                      <a:pt x="435" y="13"/>
                      <a:pt x="424" y="13"/>
                      <a:pt x="411" y="13"/>
                    </a:cubicBezTo>
                    <a:cubicBezTo>
                      <a:pt x="400" y="0"/>
                      <a:pt x="387" y="0"/>
                      <a:pt x="38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4" name="Google Shape;10194;p22"/>
              <p:cNvSpPr/>
              <p:nvPr/>
            </p:nvSpPr>
            <p:spPr>
              <a:xfrm>
                <a:off x="5806250" y="264525"/>
                <a:ext cx="337950" cy="583425"/>
              </a:xfrm>
              <a:custGeom>
                <a:avLst/>
                <a:gdLst/>
                <a:ahLst/>
                <a:cxnLst/>
                <a:rect l="l" t="t" r="r" b="b"/>
                <a:pathLst>
                  <a:path w="13518" h="23337" extrusionOk="0">
                    <a:moveTo>
                      <a:pt x="6517" y="0"/>
                    </a:moveTo>
                    <a:cubicBezTo>
                      <a:pt x="6478" y="0"/>
                      <a:pt x="6426" y="34"/>
                      <a:pt x="6397" y="44"/>
                    </a:cubicBezTo>
                    <a:cubicBezTo>
                      <a:pt x="6384" y="68"/>
                      <a:pt x="6373" y="79"/>
                      <a:pt x="6349" y="104"/>
                    </a:cubicBezTo>
                    <a:cubicBezTo>
                      <a:pt x="6312" y="140"/>
                      <a:pt x="6264" y="152"/>
                      <a:pt x="6216" y="176"/>
                    </a:cubicBezTo>
                    <a:cubicBezTo>
                      <a:pt x="6167" y="189"/>
                      <a:pt x="6143" y="224"/>
                      <a:pt x="6143" y="273"/>
                    </a:cubicBezTo>
                    <a:lnTo>
                      <a:pt x="6143" y="357"/>
                    </a:lnTo>
                    <a:cubicBezTo>
                      <a:pt x="6132" y="393"/>
                      <a:pt x="6107" y="430"/>
                      <a:pt x="6083" y="454"/>
                    </a:cubicBezTo>
                    <a:cubicBezTo>
                      <a:pt x="6059" y="514"/>
                      <a:pt x="6022" y="562"/>
                      <a:pt x="5987" y="599"/>
                    </a:cubicBezTo>
                    <a:cubicBezTo>
                      <a:pt x="5950" y="635"/>
                      <a:pt x="5902" y="647"/>
                      <a:pt x="5866" y="659"/>
                    </a:cubicBezTo>
                    <a:cubicBezTo>
                      <a:pt x="5805" y="683"/>
                      <a:pt x="5745" y="707"/>
                      <a:pt x="5709" y="768"/>
                    </a:cubicBezTo>
                    <a:cubicBezTo>
                      <a:pt x="5685" y="792"/>
                      <a:pt x="5673" y="828"/>
                      <a:pt x="5649" y="864"/>
                    </a:cubicBezTo>
                    <a:cubicBezTo>
                      <a:pt x="5612" y="900"/>
                      <a:pt x="5588" y="937"/>
                      <a:pt x="5528" y="948"/>
                    </a:cubicBezTo>
                    <a:cubicBezTo>
                      <a:pt x="5467" y="948"/>
                      <a:pt x="5383" y="937"/>
                      <a:pt x="5335" y="900"/>
                    </a:cubicBezTo>
                    <a:cubicBezTo>
                      <a:pt x="5298" y="889"/>
                      <a:pt x="5274" y="864"/>
                      <a:pt x="5250" y="840"/>
                    </a:cubicBezTo>
                    <a:cubicBezTo>
                      <a:pt x="5235" y="829"/>
                      <a:pt x="5216" y="824"/>
                      <a:pt x="5195" y="824"/>
                    </a:cubicBezTo>
                    <a:cubicBezTo>
                      <a:pt x="5151" y="824"/>
                      <a:pt x="5098" y="844"/>
                      <a:pt x="5057" y="852"/>
                    </a:cubicBezTo>
                    <a:lnTo>
                      <a:pt x="4840" y="889"/>
                    </a:lnTo>
                    <a:cubicBezTo>
                      <a:pt x="4816" y="900"/>
                      <a:pt x="4791" y="900"/>
                      <a:pt x="4780" y="900"/>
                    </a:cubicBezTo>
                    <a:cubicBezTo>
                      <a:pt x="4767" y="900"/>
                      <a:pt x="4756" y="889"/>
                      <a:pt x="4743" y="876"/>
                    </a:cubicBezTo>
                    <a:cubicBezTo>
                      <a:pt x="4734" y="869"/>
                      <a:pt x="4724" y="866"/>
                      <a:pt x="4714" y="866"/>
                    </a:cubicBezTo>
                    <a:cubicBezTo>
                      <a:pt x="4667" y="866"/>
                      <a:pt x="4607" y="921"/>
                      <a:pt x="4563" y="921"/>
                    </a:cubicBezTo>
                    <a:cubicBezTo>
                      <a:pt x="4549" y="921"/>
                      <a:pt x="4536" y="915"/>
                      <a:pt x="4526" y="900"/>
                    </a:cubicBezTo>
                    <a:cubicBezTo>
                      <a:pt x="4514" y="864"/>
                      <a:pt x="4514" y="828"/>
                      <a:pt x="4514" y="804"/>
                    </a:cubicBezTo>
                    <a:cubicBezTo>
                      <a:pt x="4514" y="755"/>
                      <a:pt x="4478" y="731"/>
                      <a:pt x="4442" y="720"/>
                    </a:cubicBezTo>
                    <a:cubicBezTo>
                      <a:pt x="4430" y="712"/>
                      <a:pt x="4420" y="709"/>
                      <a:pt x="4411" y="709"/>
                    </a:cubicBezTo>
                    <a:cubicBezTo>
                      <a:pt x="4390" y="709"/>
                      <a:pt x="4374" y="723"/>
                      <a:pt x="4357" y="731"/>
                    </a:cubicBezTo>
                    <a:cubicBezTo>
                      <a:pt x="4309" y="768"/>
                      <a:pt x="4273" y="816"/>
                      <a:pt x="4236" y="864"/>
                    </a:cubicBezTo>
                    <a:cubicBezTo>
                      <a:pt x="4212" y="900"/>
                      <a:pt x="4188" y="937"/>
                      <a:pt x="4164" y="985"/>
                    </a:cubicBezTo>
                    <a:cubicBezTo>
                      <a:pt x="4140" y="1021"/>
                      <a:pt x="4116" y="1045"/>
                      <a:pt x="4080" y="1082"/>
                    </a:cubicBezTo>
                    <a:cubicBezTo>
                      <a:pt x="4019" y="1141"/>
                      <a:pt x="3959" y="1190"/>
                      <a:pt x="3887" y="1238"/>
                    </a:cubicBezTo>
                    <a:cubicBezTo>
                      <a:pt x="3863" y="1262"/>
                      <a:pt x="3826" y="1275"/>
                      <a:pt x="3790" y="1299"/>
                    </a:cubicBezTo>
                    <a:cubicBezTo>
                      <a:pt x="3766" y="1310"/>
                      <a:pt x="3729" y="1335"/>
                      <a:pt x="3718" y="1347"/>
                    </a:cubicBezTo>
                    <a:cubicBezTo>
                      <a:pt x="3705" y="1359"/>
                      <a:pt x="3705" y="1371"/>
                      <a:pt x="3694" y="1383"/>
                    </a:cubicBezTo>
                    <a:cubicBezTo>
                      <a:pt x="3681" y="1395"/>
                      <a:pt x="3669" y="1407"/>
                      <a:pt x="3645" y="1420"/>
                    </a:cubicBezTo>
                    <a:cubicBezTo>
                      <a:pt x="3621" y="1420"/>
                      <a:pt x="3585" y="1431"/>
                      <a:pt x="3573" y="1455"/>
                    </a:cubicBezTo>
                    <a:lnTo>
                      <a:pt x="3573" y="1516"/>
                    </a:lnTo>
                    <a:cubicBezTo>
                      <a:pt x="3573" y="1564"/>
                      <a:pt x="3501" y="1576"/>
                      <a:pt x="3464" y="1588"/>
                    </a:cubicBezTo>
                    <a:lnTo>
                      <a:pt x="3319" y="1624"/>
                    </a:lnTo>
                    <a:lnTo>
                      <a:pt x="3283" y="1624"/>
                    </a:lnTo>
                    <a:cubicBezTo>
                      <a:pt x="1811" y="3169"/>
                      <a:pt x="725" y="5052"/>
                      <a:pt x="145" y="7164"/>
                    </a:cubicBezTo>
                    <a:cubicBezTo>
                      <a:pt x="157" y="7188"/>
                      <a:pt x="170" y="7213"/>
                      <a:pt x="170" y="7237"/>
                    </a:cubicBezTo>
                    <a:lnTo>
                      <a:pt x="170" y="7297"/>
                    </a:lnTo>
                    <a:cubicBezTo>
                      <a:pt x="181" y="7321"/>
                      <a:pt x="181" y="7345"/>
                      <a:pt x="181" y="7369"/>
                    </a:cubicBezTo>
                    <a:cubicBezTo>
                      <a:pt x="170" y="7393"/>
                      <a:pt x="157" y="7430"/>
                      <a:pt x="145" y="7454"/>
                    </a:cubicBezTo>
                    <a:cubicBezTo>
                      <a:pt x="133" y="7490"/>
                      <a:pt x="133" y="7514"/>
                      <a:pt x="121" y="7538"/>
                    </a:cubicBezTo>
                    <a:cubicBezTo>
                      <a:pt x="109" y="7575"/>
                      <a:pt x="97" y="7599"/>
                      <a:pt x="85" y="7634"/>
                    </a:cubicBezTo>
                    <a:cubicBezTo>
                      <a:pt x="73" y="7671"/>
                      <a:pt x="60" y="7707"/>
                      <a:pt x="60" y="7744"/>
                    </a:cubicBezTo>
                    <a:cubicBezTo>
                      <a:pt x="60" y="7768"/>
                      <a:pt x="60" y="7792"/>
                      <a:pt x="49" y="7803"/>
                    </a:cubicBezTo>
                    <a:cubicBezTo>
                      <a:pt x="49" y="7840"/>
                      <a:pt x="36" y="7864"/>
                      <a:pt x="36" y="7888"/>
                    </a:cubicBezTo>
                    <a:cubicBezTo>
                      <a:pt x="36" y="7924"/>
                      <a:pt x="36" y="7948"/>
                      <a:pt x="49" y="7972"/>
                    </a:cubicBezTo>
                    <a:cubicBezTo>
                      <a:pt x="49" y="8009"/>
                      <a:pt x="49" y="8033"/>
                      <a:pt x="60" y="8069"/>
                    </a:cubicBezTo>
                    <a:lnTo>
                      <a:pt x="60" y="8166"/>
                    </a:lnTo>
                    <a:cubicBezTo>
                      <a:pt x="60" y="8202"/>
                      <a:pt x="73" y="8238"/>
                      <a:pt x="73" y="8262"/>
                    </a:cubicBezTo>
                    <a:cubicBezTo>
                      <a:pt x="73" y="8299"/>
                      <a:pt x="36" y="8310"/>
                      <a:pt x="25" y="8347"/>
                    </a:cubicBezTo>
                    <a:cubicBezTo>
                      <a:pt x="12" y="8359"/>
                      <a:pt x="1" y="8383"/>
                      <a:pt x="1" y="8407"/>
                    </a:cubicBezTo>
                    <a:cubicBezTo>
                      <a:pt x="1" y="8479"/>
                      <a:pt x="25" y="8540"/>
                      <a:pt x="49" y="8600"/>
                    </a:cubicBezTo>
                    <a:cubicBezTo>
                      <a:pt x="60" y="8624"/>
                      <a:pt x="60" y="8637"/>
                      <a:pt x="60" y="8661"/>
                    </a:cubicBezTo>
                    <a:cubicBezTo>
                      <a:pt x="73" y="8697"/>
                      <a:pt x="73" y="8733"/>
                      <a:pt x="85" y="8769"/>
                    </a:cubicBezTo>
                    <a:cubicBezTo>
                      <a:pt x="85" y="8782"/>
                      <a:pt x="97" y="8806"/>
                      <a:pt x="97" y="8830"/>
                    </a:cubicBezTo>
                    <a:cubicBezTo>
                      <a:pt x="109" y="8878"/>
                      <a:pt x="121" y="8914"/>
                      <a:pt x="133" y="8962"/>
                    </a:cubicBezTo>
                    <a:cubicBezTo>
                      <a:pt x="170" y="9034"/>
                      <a:pt x="194" y="9119"/>
                      <a:pt x="170" y="9192"/>
                    </a:cubicBezTo>
                    <a:cubicBezTo>
                      <a:pt x="157" y="9216"/>
                      <a:pt x="145" y="9252"/>
                      <a:pt x="145" y="9276"/>
                    </a:cubicBezTo>
                    <a:cubicBezTo>
                      <a:pt x="145" y="9300"/>
                      <a:pt x="145" y="9313"/>
                      <a:pt x="133" y="9337"/>
                    </a:cubicBezTo>
                    <a:cubicBezTo>
                      <a:pt x="133" y="9348"/>
                      <a:pt x="121" y="9361"/>
                      <a:pt x="121" y="9385"/>
                    </a:cubicBezTo>
                    <a:cubicBezTo>
                      <a:pt x="109" y="9409"/>
                      <a:pt x="109" y="9433"/>
                      <a:pt x="109" y="9457"/>
                    </a:cubicBezTo>
                    <a:cubicBezTo>
                      <a:pt x="109" y="9493"/>
                      <a:pt x="109" y="9517"/>
                      <a:pt x="133" y="9541"/>
                    </a:cubicBezTo>
                    <a:cubicBezTo>
                      <a:pt x="145" y="9578"/>
                      <a:pt x="157" y="9602"/>
                      <a:pt x="181" y="9638"/>
                    </a:cubicBezTo>
                    <a:cubicBezTo>
                      <a:pt x="205" y="9662"/>
                      <a:pt x="218" y="9675"/>
                      <a:pt x="218" y="9710"/>
                    </a:cubicBezTo>
                    <a:cubicBezTo>
                      <a:pt x="218" y="9747"/>
                      <a:pt x="218" y="9783"/>
                      <a:pt x="205" y="9807"/>
                    </a:cubicBezTo>
                    <a:cubicBezTo>
                      <a:pt x="181" y="9844"/>
                      <a:pt x="181" y="9868"/>
                      <a:pt x="181" y="9892"/>
                    </a:cubicBezTo>
                    <a:cubicBezTo>
                      <a:pt x="181" y="9928"/>
                      <a:pt x="194" y="9916"/>
                      <a:pt x="205" y="9928"/>
                    </a:cubicBezTo>
                    <a:cubicBezTo>
                      <a:pt x="229" y="9940"/>
                      <a:pt x="242" y="9952"/>
                      <a:pt x="254" y="9964"/>
                    </a:cubicBezTo>
                    <a:lnTo>
                      <a:pt x="254" y="10037"/>
                    </a:lnTo>
                    <a:lnTo>
                      <a:pt x="254" y="10241"/>
                    </a:lnTo>
                    <a:cubicBezTo>
                      <a:pt x="254" y="10278"/>
                      <a:pt x="254" y="10302"/>
                      <a:pt x="266" y="10338"/>
                    </a:cubicBezTo>
                    <a:cubicBezTo>
                      <a:pt x="266" y="10350"/>
                      <a:pt x="266" y="10375"/>
                      <a:pt x="278" y="10386"/>
                    </a:cubicBezTo>
                    <a:cubicBezTo>
                      <a:pt x="290" y="10410"/>
                      <a:pt x="290" y="10434"/>
                      <a:pt x="302" y="10459"/>
                    </a:cubicBezTo>
                    <a:cubicBezTo>
                      <a:pt x="302" y="10483"/>
                      <a:pt x="314" y="10495"/>
                      <a:pt x="326" y="10519"/>
                    </a:cubicBezTo>
                    <a:cubicBezTo>
                      <a:pt x="350" y="10568"/>
                      <a:pt x="363" y="10603"/>
                      <a:pt x="387" y="10652"/>
                    </a:cubicBezTo>
                    <a:cubicBezTo>
                      <a:pt x="411" y="10688"/>
                      <a:pt x="435" y="10737"/>
                      <a:pt x="447" y="10785"/>
                    </a:cubicBezTo>
                    <a:cubicBezTo>
                      <a:pt x="459" y="10809"/>
                      <a:pt x="471" y="10845"/>
                      <a:pt x="471" y="10869"/>
                    </a:cubicBezTo>
                    <a:lnTo>
                      <a:pt x="471" y="10941"/>
                    </a:lnTo>
                    <a:cubicBezTo>
                      <a:pt x="471" y="10978"/>
                      <a:pt x="459" y="11014"/>
                      <a:pt x="471" y="11038"/>
                    </a:cubicBezTo>
                    <a:cubicBezTo>
                      <a:pt x="483" y="11062"/>
                      <a:pt x="495" y="11099"/>
                      <a:pt x="519" y="11123"/>
                    </a:cubicBezTo>
                    <a:cubicBezTo>
                      <a:pt x="531" y="11132"/>
                      <a:pt x="541" y="11135"/>
                      <a:pt x="549" y="11135"/>
                    </a:cubicBezTo>
                    <a:cubicBezTo>
                      <a:pt x="574" y="11135"/>
                      <a:pt x="583" y="11101"/>
                      <a:pt x="591" y="11075"/>
                    </a:cubicBezTo>
                    <a:lnTo>
                      <a:pt x="591" y="10941"/>
                    </a:lnTo>
                    <a:cubicBezTo>
                      <a:pt x="591" y="10906"/>
                      <a:pt x="604" y="10857"/>
                      <a:pt x="591" y="10821"/>
                    </a:cubicBezTo>
                    <a:cubicBezTo>
                      <a:pt x="580" y="10785"/>
                      <a:pt x="556" y="10737"/>
                      <a:pt x="543" y="10700"/>
                    </a:cubicBezTo>
                    <a:cubicBezTo>
                      <a:pt x="532" y="10640"/>
                      <a:pt x="519" y="10568"/>
                      <a:pt x="519" y="10507"/>
                    </a:cubicBezTo>
                    <a:cubicBezTo>
                      <a:pt x="519" y="10423"/>
                      <a:pt x="532" y="10326"/>
                      <a:pt x="495" y="10230"/>
                    </a:cubicBezTo>
                    <a:cubicBezTo>
                      <a:pt x="483" y="10206"/>
                      <a:pt x="483" y="10181"/>
                      <a:pt x="471" y="10157"/>
                    </a:cubicBezTo>
                    <a:cubicBezTo>
                      <a:pt x="459" y="10133"/>
                      <a:pt x="435" y="10109"/>
                      <a:pt x="423" y="10085"/>
                    </a:cubicBezTo>
                    <a:cubicBezTo>
                      <a:pt x="411" y="10048"/>
                      <a:pt x="398" y="9976"/>
                      <a:pt x="398" y="9940"/>
                    </a:cubicBezTo>
                    <a:lnTo>
                      <a:pt x="398" y="9686"/>
                    </a:lnTo>
                    <a:cubicBezTo>
                      <a:pt x="398" y="9650"/>
                      <a:pt x="363" y="9626"/>
                      <a:pt x="350" y="9578"/>
                    </a:cubicBezTo>
                    <a:lnTo>
                      <a:pt x="314" y="9433"/>
                    </a:lnTo>
                    <a:cubicBezTo>
                      <a:pt x="302" y="9409"/>
                      <a:pt x="302" y="9372"/>
                      <a:pt x="302" y="9337"/>
                    </a:cubicBezTo>
                    <a:lnTo>
                      <a:pt x="302" y="9276"/>
                    </a:lnTo>
                    <a:cubicBezTo>
                      <a:pt x="302" y="9252"/>
                      <a:pt x="314" y="9252"/>
                      <a:pt x="326" y="9228"/>
                    </a:cubicBezTo>
                    <a:lnTo>
                      <a:pt x="326" y="9203"/>
                    </a:lnTo>
                    <a:cubicBezTo>
                      <a:pt x="340" y="9189"/>
                      <a:pt x="350" y="9184"/>
                      <a:pt x="361" y="9184"/>
                    </a:cubicBezTo>
                    <a:cubicBezTo>
                      <a:pt x="369" y="9184"/>
                      <a:pt x="377" y="9187"/>
                      <a:pt x="387" y="9192"/>
                    </a:cubicBezTo>
                    <a:cubicBezTo>
                      <a:pt x="398" y="9203"/>
                      <a:pt x="398" y="9228"/>
                      <a:pt x="411" y="9252"/>
                    </a:cubicBezTo>
                    <a:cubicBezTo>
                      <a:pt x="423" y="9276"/>
                      <a:pt x="447" y="9300"/>
                      <a:pt x="447" y="9337"/>
                    </a:cubicBezTo>
                    <a:cubicBezTo>
                      <a:pt x="459" y="9372"/>
                      <a:pt x="459" y="9421"/>
                      <a:pt x="471" y="9457"/>
                    </a:cubicBezTo>
                    <a:cubicBezTo>
                      <a:pt x="483" y="9493"/>
                      <a:pt x="507" y="9517"/>
                      <a:pt x="519" y="9554"/>
                    </a:cubicBezTo>
                    <a:cubicBezTo>
                      <a:pt x="532" y="9614"/>
                      <a:pt x="556" y="9675"/>
                      <a:pt x="567" y="9723"/>
                    </a:cubicBezTo>
                    <a:cubicBezTo>
                      <a:pt x="591" y="9783"/>
                      <a:pt x="591" y="9844"/>
                      <a:pt x="604" y="9892"/>
                    </a:cubicBezTo>
                    <a:cubicBezTo>
                      <a:pt x="604" y="9928"/>
                      <a:pt x="616" y="9952"/>
                      <a:pt x="604" y="9976"/>
                    </a:cubicBezTo>
                    <a:cubicBezTo>
                      <a:pt x="604" y="10013"/>
                      <a:pt x="591" y="10037"/>
                      <a:pt x="580" y="10072"/>
                    </a:cubicBezTo>
                    <a:cubicBezTo>
                      <a:pt x="580" y="10085"/>
                      <a:pt x="567" y="10109"/>
                      <a:pt x="567" y="10121"/>
                    </a:cubicBezTo>
                    <a:lnTo>
                      <a:pt x="604" y="10193"/>
                    </a:lnTo>
                    <a:cubicBezTo>
                      <a:pt x="616" y="10230"/>
                      <a:pt x="628" y="10254"/>
                      <a:pt x="652" y="10290"/>
                    </a:cubicBezTo>
                    <a:cubicBezTo>
                      <a:pt x="664" y="10314"/>
                      <a:pt x="688" y="10338"/>
                      <a:pt x="701" y="10375"/>
                    </a:cubicBezTo>
                    <a:cubicBezTo>
                      <a:pt x="712" y="10399"/>
                      <a:pt x="712" y="10434"/>
                      <a:pt x="736" y="10459"/>
                    </a:cubicBezTo>
                    <a:cubicBezTo>
                      <a:pt x="749" y="10483"/>
                      <a:pt x="749" y="10531"/>
                      <a:pt x="773" y="10555"/>
                    </a:cubicBezTo>
                    <a:cubicBezTo>
                      <a:pt x="785" y="10579"/>
                      <a:pt x="809" y="10603"/>
                      <a:pt x="833" y="10616"/>
                    </a:cubicBezTo>
                    <a:cubicBezTo>
                      <a:pt x="881" y="10676"/>
                      <a:pt x="929" y="10713"/>
                      <a:pt x="954" y="10797"/>
                    </a:cubicBezTo>
                    <a:cubicBezTo>
                      <a:pt x="966" y="10833"/>
                      <a:pt x="929" y="10893"/>
                      <a:pt x="918" y="10930"/>
                    </a:cubicBezTo>
                    <a:cubicBezTo>
                      <a:pt x="905" y="10965"/>
                      <a:pt x="905" y="11014"/>
                      <a:pt x="905" y="11050"/>
                    </a:cubicBezTo>
                    <a:cubicBezTo>
                      <a:pt x="918" y="11099"/>
                      <a:pt x="905" y="11147"/>
                      <a:pt x="918" y="11195"/>
                    </a:cubicBezTo>
                    <a:cubicBezTo>
                      <a:pt x="918" y="11231"/>
                      <a:pt x="929" y="11268"/>
                      <a:pt x="942" y="11303"/>
                    </a:cubicBezTo>
                    <a:cubicBezTo>
                      <a:pt x="942" y="11328"/>
                      <a:pt x="954" y="11340"/>
                      <a:pt x="966" y="11364"/>
                    </a:cubicBezTo>
                    <a:lnTo>
                      <a:pt x="966" y="11424"/>
                    </a:lnTo>
                    <a:cubicBezTo>
                      <a:pt x="966" y="11472"/>
                      <a:pt x="978" y="11509"/>
                      <a:pt x="978" y="11557"/>
                    </a:cubicBezTo>
                    <a:lnTo>
                      <a:pt x="978" y="11702"/>
                    </a:lnTo>
                    <a:cubicBezTo>
                      <a:pt x="978" y="11726"/>
                      <a:pt x="966" y="11762"/>
                      <a:pt x="978" y="11786"/>
                    </a:cubicBezTo>
                    <a:cubicBezTo>
                      <a:pt x="990" y="11786"/>
                      <a:pt x="1002" y="11799"/>
                      <a:pt x="1014" y="11799"/>
                    </a:cubicBezTo>
                    <a:cubicBezTo>
                      <a:pt x="1026" y="11810"/>
                      <a:pt x="1039" y="11810"/>
                      <a:pt x="1050" y="11823"/>
                    </a:cubicBezTo>
                    <a:cubicBezTo>
                      <a:pt x="1063" y="11834"/>
                      <a:pt x="1087" y="11834"/>
                      <a:pt x="1098" y="11847"/>
                    </a:cubicBezTo>
                    <a:cubicBezTo>
                      <a:pt x="1159" y="11883"/>
                      <a:pt x="1219" y="11955"/>
                      <a:pt x="1267" y="12016"/>
                    </a:cubicBezTo>
                    <a:cubicBezTo>
                      <a:pt x="1328" y="12100"/>
                      <a:pt x="1388" y="12172"/>
                      <a:pt x="1473" y="12233"/>
                    </a:cubicBezTo>
                    <a:cubicBezTo>
                      <a:pt x="1570" y="12317"/>
                      <a:pt x="1678" y="12390"/>
                      <a:pt x="1787" y="12438"/>
                    </a:cubicBezTo>
                    <a:cubicBezTo>
                      <a:pt x="1847" y="12462"/>
                      <a:pt x="1895" y="12475"/>
                      <a:pt x="1943" y="12486"/>
                    </a:cubicBezTo>
                    <a:cubicBezTo>
                      <a:pt x="1980" y="12499"/>
                      <a:pt x="2004" y="12523"/>
                      <a:pt x="2040" y="12534"/>
                    </a:cubicBezTo>
                    <a:cubicBezTo>
                      <a:pt x="2051" y="12540"/>
                      <a:pt x="2062" y="12543"/>
                      <a:pt x="2073" y="12543"/>
                    </a:cubicBezTo>
                    <a:cubicBezTo>
                      <a:pt x="2106" y="12543"/>
                      <a:pt x="2136" y="12520"/>
                      <a:pt x="2173" y="12510"/>
                    </a:cubicBezTo>
                    <a:cubicBezTo>
                      <a:pt x="2197" y="12499"/>
                      <a:pt x="2209" y="12499"/>
                      <a:pt x="2233" y="12486"/>
                    </a:cubicBezTo>
                    <a:cubicBezTo>
                      <a:pt x="2245" y="12486"/>
                      <a:pt x="2270" y="12462"/>
                      <a:pt x="2294" y="12462"/>
                    </a:cubicBezTo>
                    <a:lnTo>
                      <a:pt x="2378" y="12462"/>
                    </a:lnTo>
                    <a:cubicBezTo>
                      <a:pt x="2390" y="12462"/>
                      <a:pt x="2402" y="12475"/>
                      <a:pt x="2402" y="12475"/>
                    </a:cubicBezTo>
                    <a:cubicBezTo>
                      <a:pt x="2414" y="12499"/>
                      <a:pt x="2438" y="12510"/>
                      <a:pt x="2450" y="12510"/>
                    </a:cubicBezTo>
                    <a:lnTo>
                      <a:pt x="2487" y="12547"/>
                    </a:lnTo>
                    <a:cubicBezTo>
                      <a:pt x="2498" y="12547"/>
                      <a:pt x="2498" y="12547"/>
                      <a:pt x="2498" y="12559"/>
                    </a:cubicBezTo>
                    <a:cubicBezTo>
                      <a:pt x="2511" y="12559"/>
                      <a:pt x="2511" y="12571"/>
                      <a:pt x="2511" y="12583"/>
                    </a:cubicBezTo>
                    <a:cubicBezTo>
                      <a:pt x="2511" y="12595"/>
                      <a:pt x="2498" y="12619"/>
                      <a:pt x="2511" y="12631"/>
                    </a:cubicBezTo>
                    <a:cubicBezTo>
                      <a:pt x="2511" y="12644"/>
                      <a:pt x="2511" y="12644"/>
                      <a:pt x="2522" y="12655"/>
                    </a:cubicBezTo>
                    <a:cubicBezTo>
                      <a:pt x="2535" y="12655"/>
                      <a:pt x="2547" y="12668"/>
                      <a:pt x="2547" y="12668"/>
                    </a:cubicBezTo>
                    <a:cubicBezTo>
                      <a:pt x="2559" y="12668"/>
                      <a:pt x="2559" y="12668"/>
                      <a:pt x="2571" y="12679"/>
                    </a:cubicBezTo>
                    <a:cubicBezTo>
                      <a:pt x="2571" y="12679"/>
                      <a:pt x="2583" y="12679"/>
                      <a:pt x="2583" y="12692"/>
                    </a:cubicBezTo>
                    <a:cubicBezTo>
                      <a:pt x="2595" y="12703"/>
                      <a:pt x="2607" y="12703"/>
                      <a:pt x="2607" y="12716"/>
                    </a:cubicBezTo>
                    <a:cubicBezTo>
                      <a:pt x="2619" y="12716"/>
                      <a:pt x="2619" y="12716"/>
                      <a:pt x="2632" y="12728"/>
                    </a:cubicBezTo>
                    <a:lnTo>
                      <a:pt x="2632" y="12764"/>
                    </a:lnTo>
                    <a:lnTo>
                      <a:pt x="2656" y="12788"/>
                    </a:lnTo>
                    <a:cubicBezTo>
                      <a:pt x="2656" y="12800"/>
                      <a:pt x="2656" y="12824"/>
                      <a:pt x="2667" y="12824"/>
                    </a:cubicBezTo>
                    <a:cubicBezTo>
                      <a:pt x="2680" y="12837"/>
                      <a:pt x="2691" y="12837"/>
                      <a:pt x="2691" y="12837"/>
                    </a:cubicBezTo>
                    <a:cubicBezTo>
                      <a:pt x="2704" y="12837"/>
                      <a:pt x="2716" y="12837"/>
                      <a:pt x="2728" y="12848"/>
                    </a:cubicBezTo>
                    <a:cubicBezTo>
                      <a:pt x="2740" y="12848"/>
                      <a:pt x="2752" y="12861"/>
                      <a:pt x="2764" y="12861"/>
                    </a:cubicBezTo>
                    <a:cubicBezTo>
                      <a:pt x="2776" y="12861"/>
                      <a:pt x="2776" y="12861"/>
                      <a:pt x="2788" y="12872"/>
                    </a:cubicBezTo>
                    <a:cubicBezTo>
                      <a:pt x="2801" y="12872"/>
                      <a:pt x="2812" y="12885"/>
                      <a:pt x="2836" y="12885"/>
                    </a:cubicBezTo>
                    <a:cubicBezTo>
                      <a:pt x="2845" y="12885"/>
                      <a:pt x="2863" y="12879"/>
                      <a:pt x="2879" y="12879"/>
                    </a:cubicBezTo>
                    <a:cubicBezTo>
                      <a:pt x="2886" y="12879"/>
                      <a:pt x="2893" y="12881"/>
                      <a:pt x="2897" y="12885"/>
                    </a:cubicBezTo>
                    <a:cubicBezTo>
                      <a:pt x="2909" y="12885"/>
                      <a:pt x="2909" y="12896"/>
                      <a:pt x="2921" y="12896"/>
                    </a:cubicBezTo>
                    <a:cubicBezTo>
                      <a:pt x="2945" y="12909"/>
                      <a:pt x="2970" y="12933"/>
                      <a:pt x="2994" y="12945"/>
                    </a:cubicBezTo>
                    <a:lnTo>
                      <a:pt x="3029" y="12981"/>
                    </a:lnTo>
                    <a:cubicBezTo>
                      <a:pt x="3042" y="12993"/>
                      <a:pt x="3066" y="13006"/>
                      <a:pt x="3090" y="13006"/>
                    </a:cubicBezTo>
                    <a:cubicBezTo>
                      <a:pt x="3102" y="13011"/>
                      <a:pt x="3114" y="13011"/>
                      <a:pt x="3128" y="13011"/>
                    </a:cubicBezTo>
                    <a:cubicBezTo>
                      <a:pt x="3141" y="13011"/>
                      <a:pt x="3156" y="13011"/>
                      <a:pt x="3174" y="13017"/>
                    </a:cubicBezTo>
                    <a:lnTo>
                      <a:pt x="3235" y="13017"/>
                    </a:lnTo>
                    <a:cubicBezTo>
                      <a:pt x="3259" y="13030"/>
                      <a:pt x="3283" y="13030"/>
                      <a:pt x="3307" y="13030"/>
                    </a:cubicBezTo>
                    <a:cubicBezTo>
                      <a:pt x="3311" y="13034"/>
                      <a:pt x="3315" y="13035"/>
                      <a:pt x="3319" y="13035"/>
                    </a:cubicBezTo>
                    <a:cubicBezTo>
                      <a:pt x="3327" y="13035"/>
                      <a:pt x="3335" y="13030"/>
                      <a:pt x="3343" y="13030"/>
                    </a:cubicBezTo>
                    <a:cubicBezTo>
                      <a:pt x="3356" y="13041"/>
                      <a:pt x="3367" y="13041"/>
                      <a:pt x="3380" y="13054"/>
                    </a:cubicBezTo>
                    <a:cubicBezTo>
                      <a:pt x="3391" y="13078"/>
                      <a:pt x="3391" y="13102"/>
                      <a:pt x="3391" y="13126"/>
                    </a:cubicBezTo>
                    <a:cubicBezTo>
                      <a:pt x="3391" y="13138"/>
                      <a:pt x="3391" y="13150"/>
                      <a:pt x="3404" y="13150"/>
                    </a:cubicBezTo>
                    <a:cubicBezTo>
                      <a:pt x="3416" y="13175"/>
                      <a:pt x="3440" y="13186"/>
                      <a:pt x="3452" y="13199"/>
                    </a:cubicBezTo>
                    <a:lnTo>
                      <a:pt x="3488" y="13234"/>
                    </a:lnTo>
                    <a:cubicBezTo>
                      <a:pt x="3488" y="13234"/>
                      <a:pt x="3501" y="13247"/>
                      <a:pt x="3501" y="13259"/>
                    </a:cubicBezTo>
                    <a:lnTo>
                      <a:pt x="3536" y="13295"/>
                    </a:lnTo>
                    <a:cubicBezTo>
                      <a:pt x="3549" y="13307"/>
                      <a:pt x="3549" y="13331"/>
                      <a:pt x="3560" y="13344"/>
                    </a:cubicBezTo>
                    <a:cubicBezTo>
                      <a:pt x="3560" y="13355"/>
                      <a:pt x="3573" y="13368"/>
                      <a:pt x="3585" y="13379"/>
                    </a:cubicBezTo>
                    <a:lnTo>
                      <a:pt x="3597" y="13392"/>
                    </a:lnTo>
                    <a:cubicBezTo>
                      <a:pt x="3597" y="13403"/>
                      <a:pt x="3609" y="13416"/>
                      <a:pt x="3621" y="13416"/>
                    </a:cubicBezTo>
                    <a:lnTo>
                      <a:pt x="3633" y="13416"/>
                    </a:lnTo>
                    <a:cubicBezTo>
                      <a:pt x="3645" y="13416"/>
                      <a:pt x="3645" y="13428"/>
                      <a:pt x="3657" y="13428"/>
                    </a:cubicBezTo>
                    <a:cubicBezTo>
                      <a:pt x="3669" y="13428"/>
                      <a:pt x="3681" y="13440"/>
                      <a:pt x="3681" y="13452"/>
                    </a:cubicBezTo>
                    <a:cubicBezTo>
                      <a:pt x="3694" y="13452"/>
                      <a:pt x="3694" y="13452"/>
                      <a:pt x="3694" y="13464"/>
                    </a:cubicBezTo>
                    <a:lnTo>
                      <a:pt x="3694" y="13488"/>
                    </a:lnTo>
                    <a:lnTo>
                      <a:pt x="3694" y="13537"/>
                    </a:lnTo>
                    <a:cubicBezTo>
                      <a:pt x="3694" y="13561"/>
                      <a:pt x="3705" y="13572"/>
                      <a:pt x="3705" y="13596"/>
                    </a:cubicBezTo>
                    <a:cubicBezTo>
                      <a:pt x="3718" y="13596"/>
                      <a:pt x="3718" y="13609"/>
                      <a:pt x="3729" y="13621"/>
                    </a:cubicBezTo>
                    <a:cubicBezTo>
                      <a:pt x="3729" y="13633"/>
                      <a:pt x="3729" y="13645"/>
                      <a:pt x="3742" y="13657"/>
                    </a:cubicBezTo>
                    <a:cubicBezTo>
                      <a:pt x="3766" y="13681"/>
                      <a:pt x="3766" y="13730"/>
                      <a:pt x="3790" y="13754"/>
                    </a:cubicBezTo>
                    <a:cubicBezTo>
                      <a:pt x="3802" y="13754"/>
                      <a:pt x="3814" y="13765"/>
                      <a:pt x="3838" y="13765"/>
                    </a:cubicBezTo>
                    <a:lnTo>
                      <a:pt x="3863" y="13765"/>
                    </a:lnTo>
                    <a:cubicBezTo>
                      <a:pt x="3863" y="13765"/>
                      <a:pt x="3874" y="13778"/>
                      <a:pt x="3887" y="13778"/>
                    </a:cubicBezTo>
                    <a:cubicBezTo>
                      <a:pt x="3894" y="13778"/>
                      <a:pt x="3897" y="13772"/>
                      <a:pt x="3902" y="13772"/>
                    </a:cubicBezTo>
                    <a:cubicBezTo>
                      <a:pt x="3904" y="13772"/>
                      <a:pt x="3907" y="13774"/>
                      <a:pt x="3911" y="13778"/>
                    </a:cubicBezTo>
                    <a:lnTo>
                      <a:pt x="3947" y="13778"/>
                    </a:lnTo>
                    <a:cubicBezTo>
                      <a:pt x="3971" y="13790"/>
                      <a:pt x="3983" y="13802"/>
                      <a:pt x="3995" y="13826"/>
                    </a:cubicBezTo>
                    <a:cubicBezTo>
                      <a:pt x="4007" y="13826"/>
                      <a:pt x="4019" y="13838"/>
                      <a:pt x="4019" y="13838"/>
                    </a:cubicBezTo>
                    <a:cubicBezTo>
                      <a:pt x="4032" y="13850"/>
                      <a:pt x="4043" y="13862"/>
                      <a:pt x="4056" y="13886"/>
                    </a:cubicBezTo>
                    <a:cubicBezTo>
                      <a:pt x="4080" y="13910"/>
                      <a:pt x="4091" y="13959"/>
                      <a:pt x="4116" y="13995"/>
                    </a:cubicBezTo>
                    <a:cubicBezTo>
                      <a:pt x="4116" y="13995"/>
                      <a:pt x="4116" y="14007"/>
                      <a:pt x="4128" y="14019"/>
                    </a:cubicBezTo>
                    <a:lnTo>
                      <a:pt x="4140" y="14031"/>
                    </a:lnTo>
                    <a:cubicBezTo>
                      <a:pt x="4152" y="14043"/>
                      <a:pt x="4164" y="14068"/>
                      <a:pt x="4188" y="14068"/>
                    </a:cubicBezTo>
                    <a:cubicBezTo>
                      <a:pt x="4201" y="14079"/>
                      <a:pt x="4225" y="14079"/>
                      <a:pt x="4236" y="14079"/>
                    </a:cubicBezTo>
                    <a:cubicBezTo>
                      <a:pt x="4249" y="14079"/>
                      <a:pt x="4260" y="14068"/>
                      <a:pt x="4260" y="14055"/>
                    </a:cubicBezTo>
                    <a:cubicBezTo>
                      <a:pt x="4272" y="14048"/>
                      <a:pt x="4284" y="14045"/>
                      <a:pt x="4297" y="14045"/>
                    </a:cubicBezTo>
                    <a:cubicBezTo>
                      <a:pt x="4326" y="14045"/>
                      <a:pt x="4356" y="14059"/>
                      <a:pt x="4381" y="14068"/>
                    </a:cubicBezTo>
                    <a:lnTo>
                      <a:pt x="4429" y="14068"/>
                    </a:lnTo>
                    <a:cubicBezTo>
                      <a:pt x="4442" y="14068"/>
                      <a:pt x="4453" y="14068"/>
                      <a:pt x="4466" y="14079"/>
                    </a:cubicBezTo>
                    <a:cubicBezTo>
                      <a:pt x="4490" y="14103"/>
                      <a:pt x="4502" y="14140"/>
                      <a:pt x="4514" y="14152"/>
                    </a:cubicBezTo>
                    <a:cubicBezTo>
                      <a:pt x="4538" y="14176"/>
                      <a:pt x="4563" y="14188"/>
                      <a:pt x="4574" y="14200"/>
                    </a:cubicBezTo>
                    <a:cubicBezTo>
                      <a:pt x="4598" y="14212"/>
                      <a:pt x="4611" y="14237"/>
                      <a:pt x="4622" y="14237"/>
                    </a:cubicBezTo>
                    <a:cubicBezTo>
                      <a:pt x="4635" y="14237"/>
                      <a:pt x="4647" y="14237"/>
                      <a:pt x="4647" y="14224"/>
                    </a:cubicBezTo>
                    <a:lnTo>
                      <a:pt x="4683" y="14224"/>
                    </a:lnTo>
                    <a:cubicBezTo>
                      <a:pt x="4707" y="14212"/>
                      <a:pt x="4732" y="14224"/>
                      <a:pt x="4743" y="14200"/>
                    </a:cubicBezTo>
                    <a:cubicBezTo>
                      <a:pt x="4743" y="14188"/>
                      <a:pt x="4743" y="14164"/>
                      <a:pt x="4732" y="14152"/>
                    </a:cubicBezTo>
                    <a:cubicBezTo>
                      <a:pt x="4719" y="14140"/>
                      <a:pt x="4707" y="14140"/>
                      <a:pt x="4695" y="14127"/>
                    </a:cubicBezTo>
                    <a:lnTo>
                      <a:pt x="4659" y="14092"/>
                    </a:lnTo>
                    <a:cubicBezTo>
                      <a:pt x="4659" y="14079"/>
                      <a:pt x="4647" y="14068"/>
                      <a:pt x="4647" y="14055"/>
                    </a:cubicBezTo>
                    <a:lnTo>
                      <a:pt x="4671" y="14031"/>
                    </a:lnTo>
                    <a:cubicBezTo>
                      <a:pt x="4683" y="14031"/>
                      <a:pt x="4695" y="14019"/>
                      <a:pt x="4707" y="14007"/>
                    </a:cubicBezTo>
                    <a:cubicBezTo>
                      <a:pt x="4719" y="14007"/>
                      <a:pt x="4732" y="13995"/>
                      <a:pt x="4743" y="13983"/>
                    </a:cubicBezTo>
                    <a:cubicBezTo>
                      <a:pt x="4756" y="13959"/>
                      <a:pt x="4756" y="13947"/>
                      <a:pt x="4767" y="13923"/>
                    </a:cubicBezTo>
                    <a:cubicBezTo>
                      <a:pt x="4767" y="13910"/>
                      <a:pt x="4780" y="13899"/>
                      <a:pt x="4780" y="13899"/>
                    </a:cubicBezTo>
                    <a:cubicBezTo>
                      <a:pt x="4784" y="13894"/>
                      <a:pt x="4788" y="13893"/>
                      <a:pt x="4791" y="13893"/>
                    </a:cubicBezTo>
                    <a:cubicBezTo>
                      <a:pt x="4798" y="13893"/>
                      <a:pt x="4804" y="13899"/>
                      <a:pt x="4804" y="13899"/>
                    </a:cubicBezTo>
                    <a:cubicBezTo>
                      <a:pt x="4810" y="13892"/>
                      <a:pt x="4816" y="13889"/>
                      <a:pt x="4820" y="13889"/>
                    </a:cubicBezTo>
                    <a:cubicBezTo>
                      <a:pt x="4825" y="13889"/>
                      <a:pt x="4828" y="13892"/>
                      <a:pt x="4828" y="13899"/>
                    </a:cubicBezTo>
                    <a:cubicBezTo>
                      <a:pt x="4836" y="13899"/>
                      <a:pt x="4844" y="13893"/>
                      <a:pt x="4852" y="13893"/>
                    </a:cubicBezTo>
                    <a:cubicBezTo>
                      <a:pt x="4856" y="13893"/>
                      <a:pt x="4860" y="13894"/>
                      <a:pt x="4864" y="13899"/>
                    </a:cubicBezTo>
                    <a:lnTo>
                      <a:pt x="4901" y="13934"/>
                    </a:lnTo>
                    <a:cubicBezTo>
                      <a:pt x="4912" y="13959"/>
                      <a:pt x="4925" y="13971"/>
                      <a:pt x="4936" y="13995"/>
                    </a:cubicBezTo>
                    <a:cubicBezTo>
                      <a:pt x="4949" y="13995"/>
                      <a:pt x="4960" y="14007"/>
                      <a:pt x="4973" y="14007"/>
                    </a:cubicBezTo>
                    <a:cubicBezTo>
                      <a:pt x="4973" y="14019"/>
                      <a:pt x="4985" y="14019"/>
                      <a:pt x="4985" y="14031"/>
                    </a:cubicBezTo>
                    <a:cubicBezTo>
                      <a:pt x="4997" y="14031"/>
                      <a:pt x="4997" y="14043"/>
                      <a:pt x="4997" y="14055"/>
                    </a:cubicBezTo>
                    <a:lnTo>
                      <a:pt x="4997" y="14079"/>
                    </a:lnTo>
                    <a:cubicBezTo>
                      <a:pt x="4985" y="14092"/>
                      <a:pt x="4985" y="14103"/>
                      <a:pt x="4997" y="14127"/>
                    </a:cubicBezTo>
                    <a:cubicBezTo>
                      <a:pt x="5009" y="14140"/>
                      <a:pt x="5009" y="14164"/>
                      <a:pt x="5021" y="14176"/>
                    </a:cubicBezTo>
                    <a:lnTo>
                      <a:pt x="5069" y="14224"/>
                    </a:lnTo>
                    <a:lnTo>
                      <a:pt x="5129" y="14261"/>
                    </a:lnTo>
                    <a:cubicBezTo>
                      <a:pt x="5129" y="14272"/>
                      <a:pt x="5142" y="14272"/>
                      <a:pt x="5153" y="14285"/>
                    </a:cubicBezTo>
                    <a:cubicBezTo>
                      <a:pt x="5166" y="14296"/>
                      <a:pt x="5166" y="14309"/>
                      <a:pt x="5178" y="14321"/>
                    </a:cubicBezTo>
                    <a:cubicBezTo>
                      <a:pt x="5178" y="14321"/>
                      <a:pt x="5190" y="14333"/>
                      <a:pt x="5190" y="14345"/>
                    </a:cubicBezTo>
                    <a:cubicBezTo>
                      <a:pt x="5190" y="14357"/>
                      <a:pt x="5202" y="14369"/>
                      <a:pt x="5214" y="14381"/>
                    </a:cubicBezTo>
                    <a:cubicBezTo>
                      <a:pt x="5238" y="14417"/>
                      <a:pt x="5202" y="14441"/>
                      <a:pt x="5202" y="14478"/>
                    </a:cubicBezTo>
                    <a:cubicBezTo>
                      <a:pt x="5202" y="14514"/>
                      <a:pt x="5190" y="14538"/>
                      <a:pt x="5202" y="14562"/>
                    </a:cubicBezTo>
                    <a:cubicBezTo>
                      <a:pt x="5226" y="14599"/>
                      <a:pt x="5250" y="14634"/>
                      <a:pt x="5263" y="14671"/>
                    </a:cubicBezTo>
                    <a:cubicBezTo>
                      <a:pt x="5263" y="14671"/>
                      <a:pt x="5274" y="14683"/>
                      <a:pt x="5274" y="14695"/>
                    </a:cubicBezTo>
                    <a:cubicBezTo>
                      <a:pt x="5274" y="14707"/>
                      <a:pt x="5274" y="14707"/>
                      <a:pt x="5287" y="14719"/>
                    </a:cubicBezTo>
                    <a:cubicBezTo>
                      <a:pt x="5298" y="14743"/>
                      <a:pt x="5298" y="14768"/>
                      <a:pt x="5311" y="14792"/>
                    </a:cubicBezTo>
                    <a:cubicBezTo>
                      <a:pt x="5311" y="14816"/>
                      <a:pt x="5311" y="14840"/>
                      <a:pt x="5322" y="14852"/>
                    </a:cubicBezTo>
                    <a:cubicBezTo>
                      <a:pt x="5335" y="14864"/>
                      <a:pt x="5347" y="14876"/>
                      <a:pt x="5347" y="14888"/>
                    </a:cubicBezTo>
                    <a:lnTo>
                      <a:pt x="5347" y="14924"/>
                    </a:lnTo>
                    <a:cubicBezTo>
                      <a:pt x="5347" y="14948"/>
                      <a:pt x="5335" y="14972"/>
                      <a:pt x="5322" y="14996"/>
                    </a:cubicBezTo>
                    <a:cubicBezTo>
                      <a:pt x="5322" y="15021"/>
                      <a:pt x="5311" y="15045"/>
                      <a:pt x="5287" y="15069"/>
                    </a:cubicBezTo>
                    <a:cubicBezTo>
                      <a:pt x="5274" y="15093"/>
                      <a:pt x="5250" y="15106"/>
                      <a:pt x="5238" y="15130"/>
                    </a:cubicBezTo>
                    <a:cubicBezTo>
                      <a:pt x="5226" y="15154"/>
                      <a:pt x="5202" y="15178"/>
                      <a:pt x="5202" y="15202"/>
                    </a:cubicBezTo>
                    <a:cubicBezTo>
                      <a:pt x="5190" y="15214"/>
                      <a:pt x="5202" y="15238"/>
                      <a:pt x="5202" y="15262"/>
                    </a:cubicBezTo>
                    <a:cubicBezTo>
                      <a:pt x="5202" y="15275"/>
                      <a:pt x="5190" y="15299"/>
                      <a:pt x="5190" y="15323"/>
                    </a:cubicBezTo>
                    <a:cubicBezTo>
                      <a:pt x="5178" y="15347"/>
                      <a:pt x="5153" y="15359"/>
                      <a:pt x="5142" y="15371"/>
                    </a:cubicBezTo>
                    <a:cubicBezTo>
                      <a:pt x="5105" y="15407"/>
                      <a:pt x="5069" y="15431"/>
                      <a:pt x="5057" y="15468"/>
                    </a:cubicBezTo>
                    <a:cubicBezTo>
                      <a:pt x="5045" y="15479"/>
                      <a:pt x="5045" y="15492"/>
                      <a:pt x="5033" y="15516"/>
                    </a:cubicBezTo>
                    <a:cubicBezTo>
                      <a:pt x="5033" y="15527"/>
                      <a:pt x="5033" y="15540"/>
                      <a:pt x="5021" y="15552"/>
                    </a:cubicBezTo>
                    <a:cubicBezTo>
                      <a:pt x="5009" y="15564"/>
                      <a:pt x="5009" y="15564"/>
                      <a:pt x="4997" y="15588"/>
                    </a:cubicBezTo>
                    <a:cubicBezTo>
                      <a:pt x="4997" y="15600"/>
                      <a:pt x="4985" y="15612"/>
                      <a:pt x="4985" y="15637"/>
                    </a:cubicBezTo>
                    <a:cubicBezTo>
                      <a:pt x="4960" y="15696"/>
                      <a:pt x="4960" y="15769"/>
                      <a:pt x="4960" y="15830"/>
                    </a:cubicBezTo>
                    <a:cubicBezTo>
                      <a:pt x="4960" y="15865"/>
                      <a:pt x="4973" y="15890"/>
                      <a:pt x="4985" y="15926"/>
                    </a:cubicBezTo>
                    <a:cubicBezTo>
                      <a:pt x="4997" y="15938"/>
                      <a:pt x="5009" y="15962"/>
                      <a:pt x="5009" y="15975"/>
                    </a:cubicBezTo>
                    <a:cubicBezTo>
                      <a:pt x="5021" y="15999"/>
                      <a:pt x="5045" y="16010"/>
                      <a:pt x="5057" y="16034"/>
                    </a:cubicBezTo>
                    <a:cubicBezTo>
                      <a:pt x="5069" y="16047"/>
                      <a:pt x="5094" y="16083"/>
                      <a:pt x="5118" y="16095"/>
                    </a:cubicBezTo>
                    <a:cubicBezTo>
                      <a:pt x="5129" y="16095"/>
                      <a:pt x="5142" y="16095"/>
                      <a:pt x="5142" y="16107"/>
                    </a:cubicBezTo>
                    <a:cubicBezTo>
                      <a:pt x="5166" y="16119"/>
                      <a:pt x="5166" y="16143"/>
                      <a:pt x="5166" y="16155"/>
                    </a:cubicBezTo>
                    <a:cubicBezTo>
                      <a:pt x="5166" y="16179"/>
                      <a:pt x="5178" y="16216"/>
                      <a:pt x="5166" y="16240"/>
                    </a:cubicBezTo>
                    <a:cubicBezTo>
                      <a:pt x="5166" y="16276"/>
                      <a:pt x="5142" y="16300"/>
                      <a:pt x="5118" y="16324"/>
                    </a:cubicBezTo>
                    <a:cubicBezTo>
                      <a:pt x="5105" y="16348"/>
                      <a:pt x="5094" y="16361"/>
                      <a:pt x="5094" y="16385"/>
                    </a:cubicBezTo>
                    <a:cubicBezTo>
                      <a:pt x="5081" y="16396"/>
                      <a:pt x="5094" y="16409"/>
                      <a:pt x="5094" y="16433"/>
                    </a:cubicBezTo>
                    <a:cubicBezTo>
                      <a:pt x="5094" y="16445"/>
                      <a:pt x="5105" y="16457"/>
                      <a:pt x="5105" y="16481"/>
                    </a:cubicBezTo>
                    <a:cubicBezTo>
                      <a:pt x="5118" y="16493"/>
                      <a:pt x="5118" y="16517"/>
                      <a:pt x="5129" y="16530"/>
                    </a:cubicBezTo>
                    <a:cubicBezTo>
                      <a:pt x="5129" y="16541"/>
                      <a:pt x="5142" y="16554"/>
                      <a:pt x="5142" y="16565"/>
                    </a:cubicBezTo>
                    <a:cubicBezTo>
                      <a:pt x="5166" y="16590"/>
                      <a:pt x="5178" y="16614"/>
                      <a:pt x="5202" y="16626"/>
                    </a:cubicBezTo>
                    <a:cubicBezTo>
                      <a:pt x="5226" y="16662"/>
                      <a:pt x="5250" y="16699"/>
                      <a:pt x="5287" y="16734"/>
                    </a:cubicBezTo>
                    <a:cubicBezTo>
                      <a:pt x="5335" y="16783"/>
                      <a:pt x="5407" y="16819"/>
                      <a:pt x="5443" y="16879"/>
                    </a:cubicBezTo>
                    <a:cubicBezTo>
                      <a:pt x="5443" y="16903"/>
                      <a:pt x="5443" y="16916"/>
                      <a:pt x="5456" y="16927"/>
                    </a:cubicBezTo>
                    <a:cubicBezTo>
                      <a:pt x="5467" y="16940"/>
                      <a:pt x="5491" y="16952"/>
                      <a:pt x="5504" y="16964"/>
                    </a:cubicBezTo>
                    <a:cubicBezTo>
                      <a:pt x="5516" y="16964"/>
                      <a:pt x="5540" y="16976"/>
                      <a:pt x="5552" y="16988"/>
                    </a:cubicBezTo>
                    <a:cubicBezTo>
                      <a:pt x="5564" y="17000"/>
                      <a:pt x="5576" y="17024"/>
                      <a:pt x="5588" y="17037"/>
                    </a:cubicBezTo>
                    <a:cubicBezTo>
                      <a:pt x="5601" y="17072"/>
                      <a:pt x="5625" y="17096"/>
                      <a:pt x="5636" y="17133"/>
                    </a:cubicBezTo>
                    <a:cubicBezTo>
                      <a:pt x="5649" y="17157"/>
                      <a:pt x="5649" y="17181"/>
                      <a:pt x="5660" y="17206"/>
                    </a:cubicBezTo>
                    <a:cubicBezTo>
                      <a:pt x="5660" y="17217"/>
                      <a:pt x="5660" y="17230"/>
                      <a:pt x="5685" y="17241"/>
                    </a:cubicBezTo>
                    <a:cubicBezTo>
                      <a:pt x="5697" y="17254"/>
                      <a:pt x="5709" y="17254"/>
                      <a:pt x="5721" y="17265"/>
                    </a:cubicBezTo>
                    <a:cubicBezTo>
                      <a:pt x="5745" y="17278"/>
                      <a:pt x="5757" y="17302"/>
                      <a:pt x="5781" y="17314"/>
                    </a:cubicBezTo>
                    <a:cubicBezTo>
                      <a:pt x="5818" y="17350"/>
                      <a:pt x="5853" y="17410"/>
                      <a:pt x="5878" y="17447"/>
                    </a:cubicBezTo>
                    <a:cubicBezTo>
                      <a:pt x="5902" y="17483"/>
                      <a:pt x="5926" y="17495"/>
                      <a:pt x="5963" y="17507"/>
                    </a:cubicBezTo>
                    <a:cubicBezTo>
                      <a:pt x="5987" y="17507"/>
                      <a:pt x="5998" y="17531"/>
                      <a:pt x="6022" y="17555"/>
                    </a:cubicBezTo>
                    <a:cubicBezTo>
                      <a:pt x="6059" y="17592"/>
                      <a:pt x="6095" y="17652"/>
                      <a:pt x="6132" y="17688"/>
                    </a:cubicBezTo>
                    <a:cubicBezTo>
                      <a:pt x="6156" y="17712"/>
                      <a:pt x="6167" y="17748"/>
                      <a:pt x="6191" y="17761"/>
                    </a:cubicBezTo>
                    <a:lnTo>
                      <a:pt x="6360" y="17954"/>
                    </a:lnTo>
                    <a:cubicBezTo>
                      <a:pt x="6360" y="17965"/>
                      <a:pt x="6373" y="17990"/>
                      <a:pt x="6384" y="17990"/>
                    </a:cubicBezTo>
                    <a:cubicBezTo>
                      <a:pt x="6384" y="18002"/>
                      <a:pt x="6384" y="18002"/>
                      <a:pt x="6397" y="18014"/>
                    </a:cubicBezTo>
                    <a:cubicBezTo>
                      <a:pt x="6397" y="18014"/>
                      <a:pt x="6397" y="18026"/>
                      <a:pt x="6409" y="18038"/>
                    </a:cubicBezTo>
                    <a:cubicBezTo>
                      <a:pt x="6433" y="18086"/>
                      <a:pt x="6481" y="18099"/>
                      <a:pt x="6518" y="18147"/>
                    </a:cubicBezTo>
                    <a:cubicBezTo>
                      <a:pt x="6553" y="18171"/>
                      <a:pt x="6590" y="18207"/>
                      <a:pt x="6626" y="18231"/>
                    </a:cubicBezTo>
                    <a:cubicBezTo>
                      <a:pt x="6650" y="18243"/>
                      <a:pt x="6687" y="18255"/>
                      <a:pt x="6711" y="18268"/>
                    </a:cubicBezTo>
                    <a:cubicBezTo>
                      <a:pt x="6735" y="18268"/>
                      <a:pt x="6759" y="18279"/>
                      <a:pt x="6783" y="18279"/>
                    </a:cubicBezTo>
                    <a:cubicBezTo>
                      <a:pt x="6795" y="18292"/>
                      <a:pt x="6819" y="18303"/>
                      <a:pt x="6832" y="18316"/>
                    </a:cubicBezTo>
                    <a:cubicBezTo>
                      <a:pt x="6867" y="18327"/>
                      <a:pt x="6904" y="18352"/>
                      <a:pt x="6940" y="18376"/>
                    </a:cubicBezTo>
                    <a:cubicBezTo>
                      <a:pt x="6988" y="18400"/>
                      <a:pt x="7012" y="18424"/>
                      <a:pt x="7060" y="18437"/>
                    </a:cubicBezTo>
                    <a:lnTo>
                      <a:pt x="7097" y="18472"/>
                    </a:lnTo>
                    <a:cubicBezTo>
                      <a:pt x="7121" y="18485"/>
                      <a:pt x="7145" y="18496"/>
                      <a:pt x="7169" y="18496"/>
                    </a:cubicBezTo>
                    <a:cubicBezTo>
                      <a:pt x="7194" y="18509"/>
                      <a:pt x="7205" y="18521"/>
                      <a:pt x="7229" y="18521"/>
                    </a:cubicBezTo>
                    <a:cubicBezTo>
                      <a:pt x="7242" y="18533"/>
                      <a:pt x="7266" y="18533"/>
                      <a:pt x="7278" y="18545"/>
                    </a:cubicBezTo>
                    <a:cubicBezTo>
                      <a:pt x="7290" y="18557"/>
                      <a:pt x="7314" y="18557"/>
                      <a:pt x="7338" y="18569"/>
                    </a:cubicBezTo>
                    <a:cubicBezTo>
                      <a:pt x="7338" y="18569"/>
                      <a:pt x="7350" y="18581"/>
                      <a:pt x="7363" y="18581"/>
                    </a:cubicBezTo>
                    <a:cubicBezTo>
                      <a:pt x="7374" y="18593"/>
                      <a:pt x="7398" y="18593"/>
                      <a:pt x="7411" y="18606"/>
                    </a:cubicBezTo>
                    <a:cubicBezTo>
                      <a:pt x="7422" y="18606"/>
                      <a:pt x="7422" y="18617"/>
                      <a:pt x="7435" y="18630"/>
                    </a:cubicBezTo>
                    <a:cubicBezTo>
                      <a:pt x="7435" y="18630"/>
                      <a:pt x="7447" y="18630"/>
                      <a:pt x="7459" y="18641"/>
                    </a:cubicBezTo>
                    <a:cubicBezTo>
                      <a:pt x="7471" y="18654"/>
                      <a:pt x="7483" y="18665"/>
                      <a:pt x="7507" y="18678"/>
                    </a:cubicBezTo>
                    <a:cubicBezTo>
                      <a:pt x="7519" y="18702"/>
                      <a:pt x="7556" y="18702"/>
                      <a:pt x="7567" y="18726"/>
                    </a:cubicBezTo>
                    <a:cubicBezTo>
                      <a:pt x="7580" y="18750"/>
                      <a:pt x="7567" y="18774"/>
                      <a:pt x="7580" y="18799"/>
                    </a:cubicBezTo>
                    <a:cubicBezTo>
                      <a:pt x="7580" y="18810"/>
                      <a:pt x="7580" y="18834"/>
                      <a:pt x="7591" y="18847"/>
                    </a:cubicBezTo>
                    <a:cubicBezTo>
                      <a:pt x="7604" y="18871"/>
                      <a:pt x="7616" y="18895"/>
                      <a:pt x="7640" y="18919"/>
                    </a:cubicBezTo>
                    <a:cubicBezTo>
                      <a:pt x="7652" y="18943"/>
                      <a:pt x="7676" y="18955"/>
                      <a:pt x="7688" y="18979"/>
                    </a:cubicBezTo>
                    <a:cubicBezTo>
                      <a:pt x="7712" y="18992"/>
                      <a:pt x="7725" y="19003"/>
                      <a:pt x="7725" y="19027"/>
                    </a:cubicBezTo>
                    <a:cubicBezTo>
                      <a:pt x="7736" y="19052"/>
                      <a:pt x="7736" y="19064"/>
                      <a:pt x="7736" y="19088"/>
                    </a:cubicBezTo>
                    <a:cubicBezTo>
                      <a:pt x="7749" y="19112"/>
                      <a:pt x="7749" y="19124"/>
                      <a:pt x="7760" y="19148"/>
                    </a:cubicBezTo>
                    <a:cubicBezTo>
                      <a:pt x="7760" y="19172"/>
                      <a:pt x="7773" y="19185"/>
                      <a:pt x="7773" y="19196"/>
                    </a:cubicBezTo>
                    <a:cubicBezTo>
                      <a:pt x="7784" y="19209"/>
                      <a:pt x="7784" y="19221"/>
                      <a:pt x="7784" y="19233"/>
                    </a:cubicBezTo>
                    <a:cubicBezTo>
                      <a:pt x="7797" y="19233"/>
                      <a:pt x="7784" y="19245"/>
                      <a:pt x="7797" y="19245"/>
                    </a:cubicBezTo>
                    <a:cubicBezTo>
                      <a:pt x="7797" y="19293"/>
                      <a:pt x="7821" y="19330"/>
                      <a:pt x="7845" y="19354"/>
                    </a:cubicBezTo>
                    <a:cubicBezTo>
                      <a:pt x="7857" y="19378"/>
                      <a:pt x="7869" y="19389"/>
                      <a:pt x="7869" y="19414"/>
                    </a:cubicBezTo>
                    <a:cubicBezTo>
                      <a:pt x="7881" y="19438"/>
                      <a:pt x="7881" y="19474"/>
                      <a:pt x="7881" y="19510"/>
                    </a:cubicBezTo>
                    <a:lnTo>
                      <a:pt x="7881" y="19558"/>
                    </a:lnTo>
                    <a:cubicBezTo>
                      <a:pt x="7881" y="19571"/>
                      <a:pt x="7894" y="19583"/>
                      <a:pt x="7894" y="19595"/>
                    </a:cubicBezTo>
                    <a:cubicBezTo>
                      <a:pt x="7905" y="19607"/>
                      <a:pt x="7905" y="19619"/>
                      <a:pt x="7918" y="19631"/>
                    </a:cubicBezTo>
                    <a:cubicBezTo>
                      <a:pt x="7942" y="19668"/>
                      <a:pt x="7953" y="19703"/>
                      <a:pt x="7978" y="19740"/>
                    </a:cubicBezTo>
                    <a:cubicBezTo>
                      <a:pt x="7978" y="19764"/>
                      <a:pt x="7990" y="19776"/>
                      <a:pt x="7990" y="19788"/>
                    </a:cubicBezTo>
                    <a:lnTo>
                      <a:pt x="7990" y="19872"/>
                    </a:lnTo>
                    <a:cubicBezTo>
                      <a:pt x="8002" y="19909"/>
                      <a:pt x="8014" y="19933"/>
                      <a:pt x="8026" y="19969"/>
                    </a:cubicBezTo>
                    <a:lnTo>
                      <a:pt x="8026" y="19993"/>
                    </a:lnTo>
                    <a:cubicBezTo>
                      <a:pt x="8026" y="20005"/>
                      <a:pt x="8038" y="20017"/>
                      <a:pt x="8050" y="20030"/>
                    </a:cubicBezTo>
                    <a:cubicBezTo>
                      <a:pt x="8063" y="20054"/>
                      <a:pt x="8063" y="20078"/>
                      <a:pt x="8074" y="20102"/>
                    </a:cubicBezTo>
                    <a:cubicBezTo>
                      <a:pt x="8087" y="20126"/>
                      <a:pt x="8087" y="20138"/>
                      <a:pt x="8087" y="20162"/>
                    </a:cubicBezTo>
                    <a:cubicBezTo>
                      <a:pt x="8111" y="20223"/>
                      <a:pt x="8122" y="20271"/>
                      <a:pt x="8147" y="20331"/>
                    </a:cubicBezTo>
                    <a:cubicBezTo>
                      <a:pt x="8159" y="20379"/>
                      <a:pt x="8171" y="20440"/>
                      <a:pt x="8195" y="20488"/>
                    </a:cubicBezTo>
                    <a:cubicBezTo>
                      <a:pt x="8232" y="20537"/>
                      <a:pt x="8267" y="20596"/>
                      <a:pt x="8304" y="20645"/>
                    </a:cubicBezTo>
                    <a:cubicBezTo>
                      <a:pt x="8316" y="20657"/>
                      <a:pt x="8328" y="20669"/>
                      <a:pt x="8340" y="20693"/>
                    </a:cubicBezTo>
                    <a:cubicBezTo>
                      <a:pt x="8352" y="20705"/>
                      <a:pt x="8352" y="20717"/>
                      <a:pt x="8364" y="20730"/>
                    </a:cubicBezTo>
                    <a:cubicBezTo>
                      <a:pt x="8388" y="20765"/>
                      <a:pt x="8412" y="20789"/>
                      <a:pt x="8436" y="20814"/>
                    </a:cubicBezTo>
                    <a:cubicBezTo>
                      <a:pt x="8449" y="20826"/>
                      <a:pt x="8460" y="20850"/>
                      <a:pt x="8473" y="20874"/>
                    </a:cubicBezTo>
                    <a:cubicBezTo>
                      <a:pt x="8497" y="20899"/>
                      <a:pt x="8521" y="20934"/>
                      <a:pt x="8545" y="20958"/>
                    </a:cubicBezTo>
                    <a:cubicBezTo>
                      <a:pt x="8557" y="20983"/>
                      <a:pt x="8569" y="20995"/>
                      <a:pt x="8569" y="21007"/>
                    </a:cubicBezTo>
                    <a:cubicBezTo>
                      <a:pt x="8569" y="21031"/>
                      <a:pt x="8557" y="21055"/>
                      <a:pt x="8557" y="21079"/>
                    </a:cubicBezTo>
                    <a:cubicBezTo>
                      <a:pt x="8557" y="21103"/>
                      <a:pt x="8569" y="21140"/>
                      <a:pt x="8569" y="21164"/>
                    </a:cubicBezTo>
                    <a:cubicBezTo>
                      <a:pt x="8581" y="21248"/>
                      <a:pt x="8569" y="21333"/>
                      <a:pt x="8581" y="21405"/>
                    </a:cubicBezTo>
                    <a:cubicBezTo>
                      <a:pt x="8581" y="21441"/>
                      <a:pt x="8594" y="21465"/>
                      <a:pt x="8594" y="21502"/>
                    </a:cubicBezTo>
                    <a:cubicBezTo>
                      <a:pt x="8605" y="21514"/>
                      <a:pt x="8605" y="21526"/>
                      <a:pt x="8618" y="21538"/>
                    </a:cubicBezTo>
                    <a:cubicBezTo>
                      <a:pt x="8618" y="21562"/>
                      <a:pt x="8618" y="21574"/>
                      <a:pt x="8629" y="21586"/>
                    </a:cubicBezTo>
                    <a:cubicBezTo>
                      <a:pt x="8642" y="21610"/>
                      <a:pt x="8666" y="21634"/>
                      <a:pt x="8690" y="21658"/>
                    </a:cubicBezTo>
                    <a:lnTo>
                      <a:pt x="8750" y="21719"/>
                    </a:lnTo>
                    <a:cubicBezTo>
                      <a:pt x="8774" y="21755"/>
                      <a:pt x="8798" y="21779"/>
                      <a:pt x="8835" y="21803"/>
                    </a:cubicBezTo>
                    <a:cubicBezTo>
                      <a:pt x="8871" y="21852"/>
                      <a:pt x="8907" y="21888"/>
                      <a:pt x="8956" y="21936"/>
                    </a:cubicBezTo>
                    <a:cubicBezTo>
                      <a:pt x="8980" y="21961"/>
                      <a:pt x="9015" y="21985"/>
                      <a:pt x="9040" y="22020"/>
                    </a:cubicBezTo>
                    <a:cubicBezTo>
                      <a:pt x="9040" y="22033"/>
                      <a:pt x="9052" y="22045"/>
                      <a:pt x="9064" y="22057"/>
                    </a:cubicBezTo>
                    <a:cubicBezTo>
                      <a:pt x="9064" y="22069"/>
                      <a:pt x="9064" y="22081"/>
                      <a:pt x="9076" y="22081"/>
                    </a:cubicBezTo>
                    <a:cubicBezTo>
                      <a:pt x="9088" y="22105"/>
                      <a:pt x="9100" y="22105"/>
                      <a:pt x="9125" y="22105"/>
                    </a:cubicBezTo>
                    <a:cubicBezTo>
                      <a:pt x="9136" y="22105"/>
                      <a:pt x="9149" y="22105"/>
                      <a:pt x="9160" y="22117"/>
                    </a:cubicBezTo>
                    <a:lnTo>
                      <a:pt x="9197" y="22154"/>
                    </a:lnTo>
                    <a:cubicBezTo>
                      <a:pt x="9221" y="22165"/>
                      <a:pt x="9257" y="22165"/>
                      <a:pt x="9269" y="22189"/>
                    </a:cubicBezTo>
                    <a:cubicBezTo>
                      <a:pt x="9281" y="22189"/>
                      <a:pt x="9294" y="22202"/>
                      <a:pt x="9305" y="22214"/>
                    </a:cubicBezTo>
                    <a:cubicBezTo>
                      <a:pt x="9329" y="22226"/>
                      <a:pt x="9353" y="22226"/>
                      <a:pt x="9366" y="22238"/>
                    </a:cubicBezTo>
                    <a:cubicBezTo>
                      <a:pt x="9390" y="22262"/>
                      <a:pt x="9414" y="22274"/>
                      <a:pt x="9438" y="22299"/>
                    </a:cubicBezTo>
                    <a:cubicBezTo>
                      <a:pt x="9450" y="22310"/>
                      <a:pt x="9474" y="22347"/>
                      <a:pt x="9474" y="22358"/>
                    </a:cubicBezTo>
                    <a:lnTo>
                      <a:pt x="9474" y="22419"/>
                    </a:lnTo>
                    <a:lnTo>
                      <a:pt x="9474" y="22468"/>
                    </a:lnTo>
                    <a:cubicBezTo>
                      <a:pt x="9474" y="22492"/>
                      <a:pt x="9474" y="22516"/>
                      <a:pt x="9487" y="22540"/>
                    </a:cubicBezTo>
                    <a:cubicBezTo>
                      <a:pt x="9498" y="22588"/>
                      <a:pt x="9535" y="22624"/>
                      <a:pt x="9571" y="22648"/>
                    </a:cubicBezTo>
                    <a:cubicBezTo>
                      <a:pt x="9607" y="22685"/>
                      <a:pt x="9643" y="22709"/>
                      <a:pt x="9680" y="22733"/>
                    </a:cubicBezTo>
                    <a:cubicBezTo>
                      <a:pt x="9715" y="22757"/>
                      <a:pt x="9740" y="22781"/>
                      <a:pt x="9776" y="22805"/>
                    </a:cubicBezTo>
                    <a:cubicBezTo>
                      <a:pt x="9800" y="22830"/>
                      <a:pt x="9825" y="22841"/>
                      <a:pt x="9849" y="22865"/>
                    </a:cubicBezTo>
                    <a:cubicBezTo>
                      <a:pt x="9873" y="22878"/>
                      <a:pt x="9897" y="22902"/>
                      <a:pt x="9921" y="22914"/>
                    </a:cubicBezTo>
                    <a:cubicBezTo>
                      <a:pt x="9969" y="22938"/>
                      <a:pt x="10005" y="22950"/>
                      <a:pt x="10053" y="22974"/>
                    </a:cubicBezTo>
                    <a:cubicBezTo>
                      <a:pt x="10102" y="23010"/>
                      <a:pt x="10163" y="23058"/>
                      <a:pt x="10211" y="23107"/>
                    </a:cubicBezTo>
                    <a:cubicBezTo>
                      <a:pt x="10235" y="23119"/>
                      <a:pt x="10247" y="23143"/>
                      <a:pt x="10271" y="23155"/>
                    </a:cubicBezTo>
                    <a:cubicBezTo>
                      <a:pt x="10295" y="23161"/>
                      <a:pt x="10319" y="23161"/>
                      <a:pt x="10343" y="23161"/>
                    </a:cubicBezTo>
                    <a:cubicBezTo>
                      <a:pt x="10367" y="23161"/>
                      <a:pt x="10391" y="23161"/>
                      <a:pt x="10415" y="23168"/>
                    </a:cubicBezTo>
                    <a:cubicBezTo>
                      <a:pt x="10452" y="23168"/>
                      <a:pt x="10488" y="23192"/>
                      <a:pt x="10512" y="23192"/>
                    </a:cubicBezTo>
                    <a:cubicBezTo>
                      <a:pt x="10536" y="23203"/>
                      <a:pt x="10560" y="23203"/>
                      <a:pt x="10584" y="23216"/>
                    </a:cubicBezTo>
                    <a:cubicBezTo>
                      <a:pt x="10597" y="23227"/>
                      <a:pt x="10609" y="23240"/>
                      <a:pt x="10633" y="23240"/>
                    </a:cubicBezTo>
                    <a:cubicBezTo>
                      <a:pt x="10645" y="23252"/>
                      <a:pt x="10657" y="23252"/>
                      <a:pt x="10669" y="23252"/>
                    </a:cubicBezTo>
                    <a:cubicBezTo>
                      <a:pt x="10681" y="23264"/>
                      <a:pt x="10681" y="23276"/>
                      <a:pt x="10705" y="23276"/>
                    </a:cubicBezTo>
                    <a:cubicBezTo>
                      <a:pt x="10729" y="23288"/>
                      <a:pt x="10766" y="23300"/>
                      <a:pt x="10790" y="23300"/>
                    </a:cubicBezTo>
                    <a:cubicBezTo>
                      <a:pt x="10814" y="23300"/>
                      <a:pt x="10838" y="23300"/>
                      <a:pt x="10862" y="23312"/>
                    </a:cubicBezTo>
                    <a:lnTo>
                      <a:pt x="11019" y="23312"/>
                    </a:lnTo>
                    <a:cubicBezTo>
                      <a:pt x="11043" y="23312"/>
                      <a:pt x="11056" y="23312"/>
                      <a:pt x="11080" y="23324"/>
                    </a:cubicBezTo>
                    <a:cubicBezTo>
                      <a:pt x="11091" y="23324"/>
                      <a:pt x="11104" y="23336"/>
                      <a:pt x="11115" y="23336"/>
                    </a:cubicBezTo>
                    <a:cubicBezTo>
                      <a:pt x="11128" y="23324"/>
                      <a:pt x="11115" y="23276"/>
                      <a:pt x="11104" y="23264"/>
                    </a:cubicBezTo>
                    <a:cubicBezTo>
                      <a:pt x="11104" y="23227"/>
                      <a:pt x="11091" y="23227"/>
                      <a:pt x="11067" y="23227"/>
                    </a:cubicBezTo>
                    <a:lnTo>
                      <a:pt x="11007" y="23227"/>
                    </a:lnTo>
                    <a:cubicBezTo>
                      <a:pt x="10983" y="23227"/>
                      <a:pt x="10959" y="23216"/>
                      <a:pt x="10946" y="23216"/>
                    </a:cubicBezTo>
                    <a:cubicBezTo>
                      <a:pt x="10911" y="23203"/>
                      <a:pt x="10862" y="23203"/>
                      <a:pt x="10838" y="23192"/>
                    </a:cubicBezTo>
                    <a:cubicBezTo>
                      <a:pt x="10814" y="23179"/>
                      <a:pt x="10790" y="23168"/>
                      <a:pt x="10778" y="23155"/>
                    </a:cubicBezTo>
                    <a:cubicBezTo>
                      <a:pt x="10766" y="23143"/>
                      <a:pt x="10753" y="23119"/>
                      <a:pt x="10729" y="23107"/>
                    </a:cubicBezTo>
                    <a:cubicBezTo>
                      <a:pt x="10718" y="23107"/>
                      <a:pt x="10694" y="23107"/>
                      <a:pt x="10681" y="23095"/>
                    </a:cubicBezTo>
                    <a:cubicBezTo>
                      <a:pt x="10669" y="23095"/>
                      <a:pt x="10657" y="23083"/>
                      <a:pt x="10633" y="23083"/>
                    </a:cubicBezTo>
                    <a:cubicBezTo>
                      <a:pt x="10609" y="23071"/>
                      <a:pt x="10597" y="23058"/>
                      <a:pt x="10584" y="23047"/>
                    </a:cubicBezTo>
                    <a:cubicBezTo>
                      <a:pt x="10560" y="23034"/>
                      <a:pt x="10536" y="23010"/>
                      <a:pt x="10525" y="22999"/>
                    </a:cubicBezTo>
                    <a:cubicBezTo>
                      <a:pt x="10500" y="22986"/>
                      <a:pt x="10488" y="22962"/>
                      <a:pt x="10476" y="22950"/>
                    </a:cubicBezTo>
                    <a:cubicBezTo>
                      <a:pt x="10464" y="22926"/>
                      <a:pt x="10452" y="22889"/>
                      <a:pt x="10440" y="22865"/>
                    </a:cubicBezTo>
                    <a:cubicBezTo>
                      <a:pt x="10440" y="22841"/>
                      <a:pt x="10428" y="22830"/>
                      <a:pt x="10404" y="22805"/>
                    </a:cubicBezTo>
                    <a:cubicBezTo>
                      <a:pt x="10380" y="22781"/>
                      <a:pt x="10367" y="22781"/>
                      <a:pt x="10367" y="22733"/>
                    </a:cubicBezTo>
                    <a:cubicBezTo>
                      <a:pt x="10380" y="22685"/>
                      <a:pt x="10380" y="22636"/>
                      <a:pt x="10331" y="22600"/>
                    </a:cubicBezTo>
                    <a:cubicBezTo>
                      <a:pt x="10307" y="22576"/>
                      <a:pt x="10271" y="22564"/>
                      <a:pt x="10247" y="22540"/>
                    </a:cubicBezTo>
                    <a:cubicBezTo>
                      <a:pt x="10211" y="22516"/>
                      <a:pt x="10174" y="22527"/>
                      <a:pt x="10138" y="22516"/>
                    </a:cubicBezTo>
                    <a:cubicBezTo>
                      <a:pt x="10114" y="22516"/>
                      <a:pt x="10078" y="22503"/>
                      <a:pt x="10066" y="22479"/>
                    </a:cubicBezTo>
                    <a:cubicBezTo>
                      <a:pt x="10053" y="22455"/>
                      <a:pt x="10042" y="22443"/>
                      <a:pt x="10066" y="22419"/>
                    </a:cubicBezTo>
                    <a:cubicBezTo>
                      <a:pt x="10090" y="22407"/>
                      <a:pt x="10102" y="22407"/>
                      <a:pt x="10114" y="22383"/>
                    </a:cubicBezTo>
                    <a:cubicBezTo>
                      <a:pt x="10126" y="22358"/>
                      <a:pt x="10102" y="22334"/>
                      <a:pt x="10090" y="22310"/>
                    </a:cubicBezTo>
                    <a:lnTo>
                      <a:pt x="10053" y="22238"/>
                    </a:lnTo>
                    <a:cubicBezTo>
                      <a:pt x="10042" y="22214"/>
                      <a:pt x="10042" y="22202"/>
                      <a:pt x="10066" y="22178"/>
                    </a:cubicBezTo>
                    <a:lnTo>
                      <a:pt x="10090" y="22154"/>
                    </a:lnTo>
                    <a:cubicBezTo>
                      <a:pt x="10102" y="22141"/>
                      <a:pt x="10114" y="22141"/>
                      <a:pt x="10114" y="22130"/>
                    </a:cubicBezTo>
                    <a:cubicBezTo>
                      <a:pt x="10126" y="22093"/>
                      <a:pt x="10102" y="22057"/>
                      <a:pt x="10078" y="22045"/>
                    </a:cubicBezTo>
                    <a:cubicBezTo>
                      <a:pt x="10060" y="22039"/>
                      <a:pt x="10042" y="22039"/>
                      <a:pt x="10023" y="22039"/>
                    </a:cubicBezTo>
                    <a:cubicBezTo>
                      <a:pt x="10005" y="22039"/>
                      <a:pt x="9987" y="22039"/>
                      <a:pt x="9969" y="22033"/>
                    </a:cubicBezTo>
                    <a:cubicBezTo>
                      <a:pt x="9933" y="22033"/>
                      <a:pt x="9909" y="22020"/>
                      <a:pt x="9884" y="21996"/>
                    </a:cubicBezTo>
                    <a:cubicBezTo>
                      <a:pt x="9873" y="21985"/>
                      <a:pt x="9825" y="21948"/>
                      <a:pt x="9849" y="21924"/>
                    </a:cubicBezTo>
                    <a:cubicBezTo>
                      <a:pt x="9857" y="21916"/>
                      <a:pt x="9890" y="21907"/>
                      <a:pt x="9912" y="21907"/>
                    </a:cubicBezTo>
                    <a:cubicBezTo>
                      <a:pt x="9922" y="21907"/>
                      <a:pt x="9929" y="21909"/>
                      <a:pt x="9933" y="21912"/>
                    </a:cubicBezTo>
                    <a:cubicBezTo>
                      <a:pt x="9957" y="21912"/>
                      <a:pt x="9969" y="21936"/>
                      <a:pt x="9981" y="21936"/>
                    </a:cubicBezTo>
                    <a:lnTo>
                      <a:pt x="10066" y="21936"/>
                    </a:lnTo>
                    <a:cubicBezTo>
                      <a:pt x="10102" y="21936"/>
                      <a:pt x="10114" y="21936"/>
                      <a:pt x="10126" y="21900"/>
                    </a:cubicBezTo>
                    <a:cubicBezTo>
                      <a:pt x="10126" y="21852"/>
                      <a:pt x="10114" y="21803"/>
                      <a:pt x="10078" y="21779"/>
                    </a:cubicBezTo>
                    <a:cubicBezTo>
                      <a:pt x="10053" y="21755"/>
                      <a:pt x="10042" y="21743"/>
                      <a:pt x="10042" y="21719"/>
                    </a:cubicBezTo>
                    <a:cubicBezTo>
                      <a:pt x="10029" y="21695"/>
                      <a:pt x="10029" y="21671"/>
                      <a:pt x="10053" y="21658"/>
                    </a:cubicBezTo>
                    <a:cubicBezTo>
                      <a:pt x="10061" y="21655"/>
                      <a:pt x="10069" y="21653"/>
                      <a:pt x="10078" y="21653"/>
                    </a:cubicBezTo>
                    <a:cubicBezTo>
                      <a:pt x="10094" y="21653"/>
                      <a:pt x="10110" y="21658"/>
                      <a:pt x="10126" y="21658"/>
                    </a:cubicBezTo>
                    <a:cubicBezTo>
                      <a:pt x="10163" y="21658"/>
                      <a:pt x="10198" y="21647"/>
                      <a:pt x="10247" y="21647"/>
                    </a:cubicBezTo>
                    <a:cubicBezTo>
                      <a:pt x="10307" y="21647"/>
                      <a:pt x="10380" y="21647"/>
                      <a:pt x="10452" y="21634"/>
                    </a:cubicBezTo>
                    <a:cubicBezTo>
                      <a:pt x="10476" y="21634"/>
                      <a:pt x="10500" y="21634"/>
                      <a:pt x="10525" y="21610"/>
                    </a:cubicBezTo>
                    <a:cubicBezTo>
                      <a:pt x="10560" y="21586"/>
                      <a:pt x="10573" y="21538"/>
                      <a:pt x="10573" y="21502"/>
                    </a:cubicBezTo>
                    <a:cubicBezTo>
                      <a:pt x="10573" y="21465"/>
                      <a:pt x="10560" y="21441"/>
                      <a:pt x="10525" y="21405"/>
                    </a:cubicBezTo>
                    <a:cubicBezTo>
                      <a:pt x="10488" y="21369"/>
                      <a:pt x="10428" y="21320"/>
                      <a:pt x="10380" y="21285"/>
                    </a:cubicBezTo>
                    <a:cubicBezTo>
                      <a:pt x="10343" y="21261"/>
                      <a:pt x="10307" y="21224"/>
                      <a:pt x="10271" y="21176"/>
                    </a:cubicBezTo>
                    <a:cubicBezTo>
                      <a:pt x="10271" y="21164"/>
                      <a:pt x="10259" y="21152"/>
                      <a:pt x="10247" y="21140"/>
                    </a:cubicBezTo>
                    <a:cubicBezTo>
                      <a:pt x="10235" y="21116"/>
                      <a:pt x="10222" y="21103"/>
                      <a:pt x="10247" y="21092"/>
                    </a:cubicBezTo>
                    <a:cubicBezTo>
                      <a:pt x="10271" y="21079"/>
                      <a:pt x="10319" y="21068"/>
                      <a:pt x="10343" y="21068"/>
                    </a:cubicBezTo>
                    <a:cubicBezTo>
                      <a:pt x="10380" y="21079"/>
                      <a:pt x="10404" y="21103"/>
                      <a:pt x="10428" y="21116"/>
                    </a:cubicBezTo>
                    <a:cubicBezTo>
                      <a:pt x="10450" y="21137"/>
                      <a:pt x="10481" y="21142"/>
                      <a:pt x="10512" y="21142"/>
                    </a:cubicBezTo>
                    <a:cubicBezTo>
                      <a:pt x="10533" y="21142"/>
                      <a:pt x="10554" y="21140"/>
                      <a:pt x="10573" y="21140"/>
                    </a:cubicBezTo>
                    <a:cubicBezTo>
                      <a:pt x="10645" y="21140"/>
                      <a:pt x="10742" y="21140"/>
                      <a:pt x="10790" y="21092"/>
                    </a:cubicBezTo>
                    <a:cubicBezTo>
                      <a:pt x="10814" y="21079"/>
                      <a:pt x="10826" y="21055"/>
                      <a:pt x="10838" y="21031"/>
                    </a:cubicBezTo>
                    <a:cubicBezTo>
                      <a:pt x="10838" y="21019"/>
                      <a:pt x="10838" y="21007"/>
                      <a:pt x="10850" y="20983"/>
                    </a:cubicBezTo>
                    <a:cubicBezTo>
                      <a:pt x="10850" y="20971"/>
                      <a:pt x="10874" y="20958"/>
                      <a:pt x="10874" y="20947"/>
                    </a:cubicBezTo>
                    <a:cubicBezTo>
                      <a:pt x="10898" y="20923"/>
                      <a:pt x="10922" y="20910"/>
                      <a:pt x="10946" y="20886"/>
                    </a:cubicBezTo>
                    <a:cubicBezTo>
                      <a:pt x="10959" y="20850"/>
                      <a:pt x="10971" y="20814"/>
                      <a:pt x="10995" y="20778"/>
                    </a:cubicBezTo>
                    <a:cubicBezTo>
                      <a:pt x="11007" y="20754"/>
                      <a:pt x="11019" y="20730"/>
                      <a:pt x="11031" y="20717"/>
                    </a:cubicBezTo>
                    <a:cubicBezTo>
                      <a:pt x="11067" y="20669"/>
                      <a:pt x="11115" y="20645"/>
                      <a:pt x="11152" y="20596"/>
                    </a:cubicBezTo>
                    <a:cubicBezTo>
                      <a:pt x="11164" y="20572"/>
                      <a:pt x="11164" y="20548"/>
                      <a:pt x="11164" y="20524"/>
                    </a:cubicBezTo>
                    <a:cubicBezTo>
                      <a:pt x="11176" y="20500"/>
                      <a:pt x="11176" y="20464"/>
                      <a:pt x="11188" y="20427"/>
                    </a:cubicBezTo>
                    <a:cubicBezTo>
                      <a:pt x="11200" y="20379"/>
                      <a:pt x="11236" y="20343"/>
                      <a:pt x="11260" y="20295"/>
                    </a:cubicBezTo>
                    <a:cubicBezTo>
                      <a:pt x="11284" y="20247"/>
                      <a:pt x="11284" y="20186"/>
                      <a:pt x="11260" y="20138"/>
                    </a:cubicBezTo>
                    <a:cubicBezTo>
                      <a:pt x="11260" y="20114"/>
                      <a:pt x="11249" y="20089"/>
                      <a:pt x="11236" y="20065"/>
                    </a:cubicBezTo>
                    <a:cubicBezTo>
                      <a:pt x="11225" y="20030"/>
                      <a:pt x="11200" y="20005"/>
                      <a:pt x="11200" y="19969"/>
                    </a:cubicBezTo>
                    <a:cubicBezTo>
                      <a:pt x="11200" y="19921"/>
                      <a:pt x="11236" y="19885"/>
                      <a:pt x="11273" y="19848"/>
                    </a:cubicBezTo>
                    <a:cubicBezTo>
                      <a:pt x="11297" y="19824"/>
                      <a:pt x="11333" y="19800"/>
                      <a:pt x="11357" y="19776"/>
                    </a:cubicBezTo>
                    <a:cubicBezTo>
                      <a:pt x="11381" y="19740"/>
                      <a:pt x="11418" y="19716"/>
                      <a:pt x="11442" y="19679"/>
                    </a:cubicBezTo>
                    <a:cubicBezTo>
                      <a:pt x="11478" y="19643"/>
                      <a:pt x="11526" y="19595"/>
                      <a:pt x="11587" y="19583"/>
                    </a:cubicBezTo>
                    <a:cubicBezTo>
                      <a:pt x="11598" y="19583"/>
                      <a:pt x="11598" y="19583"/>
                      <a:pt x="11611" y="19571"/>
                    </a:cubicBezTo>
                    <a:cubicBezTo>
                      <a:pt x="11618" y="19571"/>
                      <a:pt x="11627" y="19576"/>
                      <a:pt x="11638" y="19576"/>
                    </a:cubicBezTo>
                    <a:cubicBezTo>
                      <a:pt x="11644" y="19576"/>
                      <a:pt x="11651" y="19575"/>
                      <a:pt x="11659" y="19571"/>
                    </a:cubicBezTo>
                    <a:cubicBezTo>
                      <a:pt x="11671" y="19571"/>
                      <a:pt x="11683" y="19558"/>
                      <a:pt x="11695" y="19558"/>
                    </a:cubicBezTo>
                    <a:cubicBezTo>
                      <a:pt x="11719" y="19547"/>
                      <a:pt x="11731" y="19534"/>
                      <a:pt x="11756" y="19523"/>
                    </a:cubicBezTo>
                    <a:cubicBezTo>
                      <a:pt x="11767" y="19510"/>
                      <a:pt x="11791" y="19499"/>
                      <a:pt x="11804" y="19486"/>
                    </a:cubicBezTo>
                    <a:cubicBezTo>
                      <a:pt x="11828" y="19474"/>
                      <a:pt x="11852" y="19474"/>
                      <a:pt x="11864" y="19462"/>
                    </a:cubicBezTo>
                    <a:lnTo>
                      <a:pt x="12021" y="19426"/>
                    </a:lnTo>
                    <a:lnTo>
                      <a:pt x="12105" y="19426"/>
                    </a:lnTo>
                    <a:cubicBezTo>
                      <a:pt x="12118" y="19426"/>
                      <a:pt x="12129" y="19426"/>
                      <a:pt x="12142" y="19414"/>
                    </a:cubicBezTo>
                    <a:cubicBezTo>
                      <a:pt x="12153" y="19414"/>
                      <a:pt x="12166" y="19414"/>
                      <a:pt x="12178" y="19402"/>
                    </a:cubicBezTo>
                    <a:cubicBezTo>
                      <a:pt x="12190" y="19402"/>
                      <a:pt x="12214" y="19402"/>
                      <a:pt x="12226" y="19389"/>
                    </a:cubicBezTo>
                    <a:cubicBezTo>
                      <a:pt x="12250" y="19389"/>
                      <a:pt x="12274" y="19378"/>
                      <a:pt x="12287" y="19354"/>
                    </a:cubicBezTo>
                    <a:cubicBezTo>
                      <a:pt x="12311" y="19341"/>
                      <a:pt x="12335" y="19317"/>
                      <a:pt x="12371" y="19305"/>
                    </a:cubicBezTo>
                    <a:cubicBezTo>
                      <a:pt x="12383" y="19293"/>
                      <a:pt x="12395" y="19293"/>
                      <a:pt x="12407" y="19269"/>
                    </a:cubicBezTo>
                    <a:cubicBezTo>
                      <a:pt x="12407" y="19257"/>
                      <a:pt x="12419" y="19233"/>
                      <a:pt x="12431" y="19221"/>
                    </a:cubicBezTo>
                    <a:lnTo>
                      <a:pt x="12431" y="19172"/>
                    </a:lnTo>
                    <a:lnTo>
                      <a:pt x="12431" y="19137"/>
                    </a:lnTo>
                    <a:cubicBezTo>
                      <a:pt x="12443" y="19100"/>
                      <a:pt x="12456" y="19088"/>
                      <a:pt x="12480" y="19064"/>
                    </a:cubicBezTo>
                    <a:cubicBezTo>
                      <a:pt x="12515" y="19027"/>
                      <a:pt x="12576" y="19003"/>
                      <a:pt x="12600" y="18955"/>
                    </a:cubicBezTo>
                    <a:cubicBezTo>
                      <a:pt x="12612" y="18919"/>
                      <a:pt x="12612" y="18871"/>
                      <a:pt x="12612" y="18823"/>
                    </a:cubicBezTo>
                    <a:cubicBezTo>
                      <a:pt x="12612" y="18810"/>
                      <a:pt x="12612" y="18810"/>
                      <a:pt x="12625" y="18799"/>
                    </a:cubicBezTo>
                    <a:cubicBezTo>
                      <a:pt x="12636" y="18786"/>
                      <a:pt x="12636" y="18774"/>
                      <a:pt x="12636" y="18750"/>
                    </a:cubicBezTo>
                    <a:cubicBezTo>
                      <a:pt x="12649" y="18714"/>
                      <a:pt x="12673" y="18690"/>
                      <a:pt x="12684" y="18665"/>
                    </a:cubicBezTo>
                    <a:cubicBezTo>
                      <a:pt x="12709" y="18641"/>
                      <a:pt x="12721" y="18617"/>
                      <a:pt x="12745" y="18593"/>
                    </a:cubicBezTo>
                    <a:lnTo>
                      <a:pt x="12745" y="18545"/>
                    </a:lnTo>
                    <a:cubicBezTo>
                      <a:pt x="12745" y="18521"/>
                      <a:pt x="12745" y="18509"/>
                      <a:pt x="12733" y="18485"/>
                    </a:cubicBezTo>
                    <a:lnTo>
                      <a:pt x="12733" y="18448"/>
                    </a:lnTo>
                    <a:cubicBezTo>
                      <a:pt x="12721" y="18424"/>
                      <a:pt x="12733" y="18412"/>
                      <a:pt x="12745" y="18400"/>
                    </a:cubicBezTo>
                    <a:cubicBezTo>
                      <a:pt x="12794" y="18352"/>
                      <a:pt x="12769" y="18279"/>
                      <a:pt x="12757" y="18219"/>
                    </a:cubicBezTo>
                    <a:cubicBezTo>
                      <a:pt x="12745" y="18195"/>
                      <a:pt x="12733" y="18171"/>
                      <a:pt x="12733" y="18158"/>
                    </a:cubicBezTo>
                    <a:lnTo>
                      <a:pt x="12733" y="18110"/>
                    </a:lnTo>
                    <a:cubicBezTo>
                      <a:pt x="12733" y="18099"/>
                      <a:pt x="12745" y="18099"/>
                      <a:pt x="12745" y="18086"/>
                    </a:cubicBezTo>
                    <a:cubicBezTo>
                      <a:pt x="12745" y="18062"/>
                      <a:pt x="12733" y="18026"/>
                      <a:pt x="12733" y="17990"/>
                    </a:cubicBezTo>
                    <a:lnTo>
                      <a:pt x="12733" y="17954"/>
                    </a:lnTo>
                    <a:lnTo>
                      <a:pt x="12733" y="17893"/>
                    </a:lnTo>
                    <a:lnTo>
                      <a:pt x="12733" y="17821"/>
                    </a:lnTo>
                    <a:cubicBezTo>
                      <a:pt x="12745" y="17809"/>
                      <a:pt x="12733" y="17772"/>
                      <a:pt x="12745" y="17761"/>
                    </a:cubicBezTo>
                    <a:cubicBezTo>
                      <a:pt x="12755" y="17755"/>
                      <a:pt x="12765" y="17752"/>
                      <a:pt x="12775" y="17752"/>
                    </a:cubicBezTo>
                    <a:cubicBezTo>
                      <a:pt x="12787" y="17752"/>
                      <a:pt x="12798" y="17758"/>
                      <a:pt x="12805" y="17772"/>
                    </a:cubicBezTo>
                    <a:cubicBezTo>
                      <a:pt x="12818" y="17796"/>
                      <a:pt x="12805" y="17809"/>
                      <a:pt x="12818" y="17833"/>
                    </a:cubicBezTo>
                    <a:cubicBezTo>
                      <a:pt x="12829" y="17857"/>
                      <a:pt x="12866" y="17869"/>
                      <a:pt x="12890" y="17869"/>
                    </a:cubicBezTo>
                    <a:cubicBezTo>
                      <a:pt x="12914" y="17857"/>
                      <a:pt x="12926" y="17809"/>
                      <a:pt x="12938" y="17785"/>
                    </a:cubicBezTo>
                    <a:cubicBezTo>
                      <a:pt x="12950" y="17761"/>
                      <a:pt x="12950" y="17737"/>
                      <a:pt x="12962" y="17712"/>
                    </a:cubicBezTo>
                    <a:cubicBezTo>
                      <a:pt x="12962" y="17688"/>
                      <a:pt x="12974" y="17664"/>
                      <a:pt x="12998" y="17640"/>
                    </a:cubicBezTo>
                    <a:cubicBezTo>
                      <a:pt x="13022" y="17627"/>
                      <a:pt x="13035" y="17603"/>
                      <a:pt x="13046" y="17579"/>
                    </a:cubicBezTo>
                    <a:cubicBezTo>
                      <a:pt x="13059" y="17568"/>
                      <a:pt x="13059" y="17555"/>
                      <a:pt x="13071" y="17543"/>
                    </a:cubicBezTo>
                    <a:cubicBezTo>
                      <a:pt x="13083" y="17519"/>
                      <a:pt x="13095" y="17519"/>
                      <a:pt x="13119" y="17507"/>
                    </a:cubicBezTo>
                    <a:cubicBezTo>
                      <a:pt x="13143" y="17483"/>
                      <a:pt x="13167" y="17471"/>
                      <a:pt x="13191" y="17458"/>
                    </a:cubicBezTo>
                    <a:cubicBezTo>
                      <a:pt x="13240" y="17447"/>
                      <a:pt x="13276" y="17423"/>
                      <a:pt x="13312" y="17399"/>
                    </a:cubicBezTo>
                    <a:cubicBezTo>
                      <a:pt x="13336" y="17374"/>
                      <a:pt x="13360" y="17362"/>
                      <a:pt x="13384" y="17350"/>
                    </a:cubicBezTo>
                    <a:cubicBezTo>
                      <a:pt x="13409" y="17326"/>
                      <a:pt x="13421" y="17302"/>
                      <a:pt x="13445" y="17290"/>
                    </a:cubicBezTo>
                    <a:cubicBezTo>
                      <a:pt x="13457" y="17265"/>
                      <a:pt x="13469" y="17230"/>
                      <a:pt x="13469" y="17206"/>
                    </a:cubicBezTo>
                    <a:cubicBezTo>
                      <a:pt x="13481" y="17181"/>
                      <a:pt x="13481" y="17145"/>
                      <a:pt x="13493" y="17121"/>
                    </a:cubicBezTo>
                    <a:cubicBezTo>
                      <a:pt x="13505" y="17085"/>
                      <a:pt x="13493" y="17037"/>
                      <a:pt x="13505" y="17000"/>
                    </a:cubicBezTo>
                    <a:cubicBezTo>
                      <a:pt x="13505" y="16952"/>
                      <a:pt x="13518" y="16927"/>
                      <a:pt x="13518" y="16879"/>
                    </a:cubicBezTo>
                    <a:cubicBezTo>
                      <a:pt x="13518" y="16843"/>
                      <a:pt x="13493" y="16807"/>
                      <a:pt x="13481" y="16771"/>
                    </a:cubicBezTo>
                    <a:cubicBezTo>
                      <a:pt x="13469" y="16747"/>
                      <a:pt x="13457" y="16723"/>
                      <a:pt x="13457" y="16699"/>
                    </a:cubicBezTo>
                    <a:lnTo>
                      <a:pt x="13457" y="16626"/>
                    </a:lnTo>
                    <a:lnTo>
                      <a:pt x="13457" y="16554"/>
                    </a:lnTo>
                    <a:cubicBezTo>
                      <a:pt x="13469" y="16530"/>
                      <a:pt x="13469" y="16493"/>
                      <a:pt x="13445" y="16481"/>
                    </a:cubicBezTo>
                    <a:cubicBezTo>
                      <a:pt x="13437" y="16477"/>
                      <a:pt x="13428" y="16476"/>
                      <a:pt x="13418" y="16476"/>
                    </a:cubicBezTo>
                    <a:cubicBezTo>
                      <a:pt x="13398" y="16476"/>
                      <a:pt x="13376" y="16481"/>
                      <a:pt x="13360" y="16481"/>
                    </a:cubicBezTo>
                    <a:cubicBezTo>
                      <a:pt x="13325" y="16481"/>
                      <a:pt x="13288" y="16481"/>
                      <a:pt x="13252" y="16469"/>
                    </a:cubicBezTo>
                    <a:cubicBezTo>
                      <a:pt x="13228" y="16469"/>
                      <a:pt x="13204" y="16469"/>
                      <a:pt x="13191" y="16457"/>
                    </a:cubicBezTo>
                    <a:cubicBezTo>
                      <a:pt x="13156" y="16445"/>
                      <a:pt x="13119" y="16433"/>
                      <a:pt x="13083" y="16409"/>
                    </a:cubicBezTo>
                    <a:cubicBezTo>
                      <a:pt x="13035" y="16372"/>
                      <a:pt x="12974" y="16337"/>
                      <a:pt x="12914" y="16300"/>
                    </a:cubicBezTo>
                    <a:cubicBezTo>
                      <a:pt x="12842" y="16252"/>
                      <a:pt x="12757" y="16216"/>
                      <a:pt x="12684" y="16168"/>
                    </a:cubicBezTo>
                    <a:cubicBezTo>
                      <a:pt x="12649" y="16143"/>
                      <a:pt x="12612" y="16131"/>
                      <a:pt x="12576" y="16119"/>
                    </a:cubicBezTo>
                    <a:cubicBezTo>
                      <a:pt x="12564" y="16115"/>
                      <a:pt x="12551" y="16114"/>
                      <a:pt x="12537" y="16114"/>
                    </a:cubicBezTo>
                    <a:cubicBezTo>
                      <a:pt x="12509" y="16114"/>
                      <a:pt x="12479" y="16119"/>
                      <a:pt x="12456" y="16119"/>
                    </a:cubicBezTo>
                    <a:lnTo>
                      <a:pt x="12287" y="16119"/>
                    </a:lnTo>
                    <a:cubicBezTo>
                      <a:pt x="12250" y="16119"/>
                      <a:pt x="12226" y="16119"/>
                      <a:pt x="12202" y="16107"/>
                    </a:cubicBezTo>
                    <a:cubicBezTo>
                      <a:pt x="12190" y="16095"/>
                      <a:pt x="12166" y="16071"/>
                      <a:pt x="12142" y="16071"/>
                    </a:cubicBezTo>
                    <a:cubicBezTo>
                      <a:pt x="12129" y="16071"/>
                      <a:pt x="12129" y="16083"/>
                      <a:pt x="12118" y="16083"/>
                    </a:cubicBezTo>
                    <a:cubicBezTo>
                      <a:pt x="12094" y="16083"/>
                      <a:pt x="12057" y="16071"/>
                      <a:pt x="12033" y="16059"/>
                    </a:cubicBezTo>
                    <a:lnTo>
                      <a:pt x="12021" y="16047"/>
                    </a:lnTo>
                    <a:cubicBezTo>
                      <a:pt x="12015" y="16041"/>
                      <a:pt x="12009" y="16041"/>
                      <a:pt x="12003" y="16041"/>
                    </a:cubicBezTo>
                    <a:cubicBezTo>
                      <a:pt x="11997" y="16041"/>
                      <a:pt x="11991" y="16041"/>
                      <a:pt x="11984" y="16034"/>
                    </a:cubicBezTo>
                    <a:cubicBezTo>
                      <a:pt x="11969" y="16032"/>
                      <a:pt x="11953" y="16031"/>
                      <a:pt x="11938" y="16031"/>
                    </a:cubicBezTo>
                    <a:cubicBezTo>
                      <a:pt x="11869" y="16031"/>
                      <a:pt x="11800" y="16049"/>
                      <a:pt x="11731" y="16059"/>
                    </a:cubicBezTo>
                    <a:cubicBezTo>
                      <a:pt x="11695" y="16059"/>
                      <a:pt x="11671" y="16071"/>
                      <a:pt x="11646" y="16071"/>
                    </a:cubicBezTo>
                    <a:cubicBezTo>
                      <a:pt x="11635" y="16071"/>
                      <a:pt x="11622" y="16071"/>
                      <a:pt x="11622" y="16047"/>
                    </a:cubicBezTo>
                    <a:cubicBezTo>
                      <a:pt x="11611" y="16034"/>
                      <a:pt x="11611" y="16010"/>
                      <a:pt x="11611" y="15999"/>
                    </a:cubicBezTo>
                    <a:cubicBezTo>
                      <a:pt x="11611" y="15975"/>
                      <a:pt x="11622" y="15962"/>
                      <a:pt x="11622" y="15938"/>
                    </a:cubicBezTo>
                    <a:cubicBezTo>
                      <a:pt x="11611" y="15914"/>
                      <a:pt x="11562" y="15890"/>
                      <a:pt x="11538" y="15878"/>
                    </a:cubicBezTo>
                    <a:cubicBezTo>
                      <a:pt x="11502" y="15854"/>
                      <a:pt x="11478" y="15841"/>
                      <a:pt x="11453" y="15830"/>
                    </a:cubicBezTo>
                    <a:cubicBezTo>
                      <a:pt x="11429" y="15817"/>
                      <a:pt x="11401" y="15814"/>
                      <a:pt x="11374" y="15814"/>
                    </a:cubicBezTo>
                    <a:cubicBezTo>
                      <a:pt x="11347" y="15814"/>
                      <a:pt x="11321" y="15817"/>
                      <a:pt x="11297" y="15817"/>
                    </a:cubicBezTo>
                    <a:cubicBezTo>
                      <a:pt x="11260" y="15806"/>
                      <a:pt x="11225" y="15806"/>
                      <a:pt x="11200" y="15806"/>
                    </a:cubicBezTo>
                    <a:cubicBezTo>
                      <a:pt x="11164" y="15793"/>
                      <a:pt x="11152" y="15793"/>
                      <a:pt x="11140" y="15769"/>
                    </a:cubicBezTo>
                    <a:cubicBezTo>
                      <a:pt x="11128" y="15769"/>
                      <a:pt x="11115" y="15757"/>
                      <a:pt x="11104" y="15757"/>
                    </a:cubicBezTo>
                    <a:cubicBezTo>
                      <a:pt x="11098" y="15751"/>
                      <a:pt x="11092" y="15748"/>
                      <a:pt x="11086" y="15748"/>
                    </a:cubicBezTo>
                    <a:cubicBezTo>
                      <a:pt x="11079" y="15748"/>
                      <a:pt x="11073" y="15751"/>
                      <a:pt x="11067" y="15757"/>
                    </a:cubicBezTo>
                    <a:cubicBezTo>
                      <a:pt x="11031" y="15769"/>
                      <a:pt x="10995" y="15793"/>
                      <a:pt x="10959" y="15817"/>
                    </a:cubicBezTo>
                    <a:cubicBezTo>
                      <a:pt x="10946" y="15830"/>
                      <a:pt x="10922" y="15841"/>
                      <a:pt x="10898" y="15854"/>
                    </a:cubicBezTo>
                    <a:cubicBezTo>
                      <a:pt x="10874" y="15878"/>
                      <a:pt x="10838" y="15878"/>
                      <a:pt x="10802" y="15902"/>
                    </a:cubicBezTo>
                    <a:cubicBezTo>
                      <a:pt x="10790" y="15902"/>
                      <a:pt x="10766" y="15914"/>
                      <a:pt x="10753" y="15914"/>
                    </a:cubicBezTo>
                    <a:cubicBezTo>
                      <a:pt x="10742" y="15902"/>
                      <a:pt x="10742" y="15890"/>
                      <a:pt x="10729" y="15878"/>
                    </a:cubicBezTo>
                    <a:cubicBezTo>
                      <a:pt x="10729" y="15865"/>
                      <a:pt x="10753" y="15854"/>
                      <a:pt x="10766" y="15841"/>
                    </a:cubicBezTo>
                    <a:cubicBezTo>
                      <a:pt x="10790" y="15817"/>
                      <a:pt x="10826" y="15817"/>
                      <a:pt x="10826" y="15781"/>
                    </a:cubicBezTo>
                    <a:cubicBezTo>
                      <a:pt x="10838" y="15733"/>
                      <a:pt x="10838" y="15696"/>
                      <a:pt x="10802" y="15672"/>
                    </a:cubicBezTo>
                    <a:cubicBezTo>
                      <a:pt x="10766" y="15661"/>
                      <a:pt x="10742" y="15637"/>
                      <a:pt x="10718" y="15624"/>
                    </a:cubicBezTo>
                    <a:lnTo>
                      <a:pt x="10669" y="15624"/>
                    </a:lnTo>
                    <a:cubicBezTo>
                      <a:pt x="10645" y="15637"/>
                      <a:pt x="10633" y="15637"/>
                      <a:pt x="10609" y="15637"/>
                    </a:cubicBezTo>
                    <a:cubicBezTo>
                      <a:pt x="10573" y="15648"/>
                      <a:pt x="10536" y="15648"/>
                      <a:pt x="10500" y="15648"/>
                    </a:cubicBezTo>
                    <a:cubicBezTo>
                      <a:pt x="10464" y="15648"/>
                      <a:pt x="10452" y="15672"/>
                      <a:pt x="10440" y="15696"/>
                    </a:cubicBezTo>
                    <a:cubicBezTo>
                      <a:pt x="10428" y="15721"/>
                      <a:pt x="10404" y="15757"/>
                      <a:pt x="10380" y="15781"/>
                    </a:cubicBezTo>
                    <a:lnTo>
                      <a:pt x="10331" y="15830"/>
                    </a:lnTo>
                    <a:cubicBezTo>
                      <a:pt x="10307" y="15830"/>
                      <a:pt x="10295" y="15830"/>
                      <a:pt x="10271" y="15841"/>
                    </a:cubicBezTo>
                    <a:cubicBezTo>
                      <a:pt x="10247" y="15854"/>
                      <a:pt x="10235" y="15878"/>
                      <a:pt x="10211" y="15890"/>
                    </a:cubicBezTo>
                    <a:cubicBezTo>
                      <a:pt x="10202" y="15895"/>
                      <a:pt x="10194" y="15898"/>
                      <a:pt x="10187" y="15898"/>
                    </a:cubicBezTo>
                    <a:cubicBezTo>
                      <a:pt x="10165" y="15898"/>
                      <a:pt x="10153" y="15872"/>
                      <a:pt x="10163" y="15854"/>
                    </a:cubicBezTo>
                    <a:cubicBezTo>
                      <a:pt x="10174" y="15830"/>
                      <a:pt x="10222" y="15806"/>
                      <a:pt x="10247" y="15781"/>
                    </a:cubicBezTo>
                    <a:cubicBezTo>
                      <a:pt x="10271" y="15757"/>
                      <a:pt x="10271" y="15733"/>
                      <a:pt x="10295" y="15709"/>
                    </a:cubicBezTo>
                    <a:cubicBezTo>
                      <a:pt x="10319" y="15696"/>
                      <a:pt x="10331" y="15661"/>
                      <a:pt x="10356" y="15648"/>
                    </a:cubicBezTo>
                    <a:cubicBezTo>
                      <a:pt x="10391" y="15624"/>
                      <a:pt x="10415" y="15588"/>
                      <a:pt x="10440" y="15564"/>
                    </a:cubicBezTo>
                    <a:cubicBezTo>
                      <a:pt x="10452" y="15540"/>
                      <a:pt x="10512" y="15540"/>
                      <a:pt x="10525" y="15503"/>
                    </a:cubicBezTo>
                    <a:cubicBezTo>
                      <a:pt x="10525" y="15492"/>
                      <a:pt x="10525" y="15468"/>
                      <a:pt x="10536" y="15455"/>
                    </a:cubicBezTo>
                    <a:cubicBezTo>
                      <a:pt x="10536" y="15431"/>
                      <a:pt x="10549" y="15419"/>
                      <a:pt x="10549" y="15395"/>
                    </a:cubicBezTo>
                    <a:cubicBezTo>
                      <a:pt x="10560" y="15371"/>
                      <a:pt x="10573" y="15347"/>
                      <a:pt x="10584" y="15334"/>
                    </a:cubicBezTo>
                    <a:cubicBezTo>
                      <a:pt x="10633" y="15275"/>
                      <a:pt x="10525" y="15250"/>
                      <a:pt x="10476" y="15238"/>
                    </a:cubicBezTo>
                    <a:cubicBezTo>
                      <a:pt x="10464" y="15238"/>
                      <a:pt x="10452" y="15238"/>
                      <a:pt x="10440" y="15214"/>
                    </a:cubicBezTo>
                    <a:lnTo>
                      <a:pt x="10404" y="15178"/>
                    </a:lnTo>
                    <a:lnTo>
                      <a:pt x="10380" y="15154"/>
                    </a:lnTo>
                    <a:lnTo>
                      <a:pt x="10380" y="15130"/>
                    </a:lnTo>
                    <a:cubicBezTo>
                      <a:pt x="10367" y="15117"/>
                      <a:pt x="10367" y="15117"/>
                      <a:pt x="10367" y="15106"/>
                    </a:cubicBezTo>
                    <a:lnTo>
                      <a:pt x="10367" y="15069"/>
                    </a:lnTo>
                    <a:lnTo>
                      <a:pt x="10367" y="15045"/>
                    </a:lnTo>
                    <a:lnTo>
                      <a:pt x="10367" y="15033"/>
                    </a:lnTo>
                    <a:cubicBezTo>
                      <a:pt x="10380" y="14996"/>
                      <a:pt x="10380" y="14972"/>
                      <a:pt x="10380" y="14948"/>
                    </a:cubicBezTo>
                    <a:cubicBezTo>
                      <a:pt x="10380" y="14912"/>
                      <a:pt x="10367" y="14888"/>
                      <a:pt x="10356" y="14864"/>
                    </a:cubicBezTo>
                    <a:cubicBezTo>
                      <a:pt x="10343" y="14840"/>
                      <a:pt x="10331" y="14840"/>
                      <a:pt x="10319" y="14827"/>
                    </a:cubicBezTo>
                    <a:cubicBezTo>
                      <a:pt x="10307" y="14827"/>
                      <a:pt x="10295" y="14816"/>
                      <a:pt x="10271" y="14816"/>
                    </a:cubicBezTo>
                    <a:cubicBezTo>
                      <a:pt x="10235" y="14792"/>
                      <a:pt x="10211" y="14779"/>
                      <a:pt x="10174" y="14743"/>
                    </a:cubicBezTo>
                    <a:lnTo>
                      <a:pt x="10138" y="14707"/>
                    </a:lnTo>
                    <a:cubicBezTo>
                      <a:pt x="10126" y="14695"/>
                      <a:pt x="10102" y="14683"/>
                      <a:pt x="10090" y="14683"/>
                    </a:cubicBezTo>
                    <a:lnTo>
                      <a:pt x="10029" y="14683"/>
                    </a:lnTo>
                    <a:cubicBezTo>
                      <a:pt x="10018" y="14683"/>
                      <a:pt x="10005" y="14671"/>
                      <a:pt x="10005" y="14659"/>
                    </a:cubicBezTo>
                    <a:cubicBezTo>
                      <a:pt x="9994" y="14647"/>
                      <a:pt x="9969" y="14647"/>
                      <a:pt x="9957" y="14623"/>
                    </a:cubicBezTo>
                    <a:cubicBezTo>
                      <a:pt x="9945" y="14610"/>
                      <a:pt x="9933" y="14599"/>
                      <a:pt x="9921" y="14599"/>
                    </a:cubicBezTo>
                    <a:cubicBezTo>
                      <a:pt x="9884" y="14562"/>
                      <a:pt x="9849" y="14550"/>
                      <a:pt x="9812" y="14538"/>
                    </a:cubicBezTo>
                    <a:cubicBezTo>
                      <a:pt x="9808" y="14534"/>
                      <a:pt x="9806" y="14533"/>
                      <a:pt x="9803" y="14533"/>
                    </a:cubicBezTo>
                    <a:cubicBezTo>
                      <a:pt x="9799" y="14533"/>
                      <a:pt x="9796" y="14538"/>
                      <a:pt x="9788" y="14538"/>
                    </a:cubicBezTo>
                    <a:lnTo>
                      <a:pt x="9764" y="14538"/>
                    </a:lnTo>
                    <a:cubicBezTo>
                      <a:pt x="9740" y="14538"/>
                      <a:pt x="9715" y="14526"/>
                      <a:pt x="9691" y="14514"/>
                    </a:cubicBezTo>
                    <a:cubicBezTo>
                      <a:pt x="9680" y="14502"/>
                      <a:pt x="9656" y="14490"/>
                      <a:pt x="9643" y="14478"/>
                    </a:cubicBezTo>
                    <a:cubicBezTo>
                      <a:pt x="9631" y="14478"/>
                      <a:pt x="9619" y="14478"/>
                      <a:pt x="9607" y="14465"/>
                    </a:cubicBezTo>
                    <a:lnTo>
                      <a:pt x="9571" y="14465"/>
                    </a:lnTo>
                    <a:cubicBezTo>
                      <a:pt x="9563" y="14462"/>
                      <a:pt x="9556" y="14460"/>
                      <a:pt x="9550" y="14460"/>
                    </a:cubicBezTo>
                    <a:cubicBezTo>
                      <a:pt x="9539" y="14460"/>
                      <a:pt x="9531" y="14465"/>
                      <a:pt x="9522" y="14465"/>
                    </a:cubicBezTo>
                    <a:cubicBezTo>
                      <a:pt x="9511" y="14478"/>
                      <a:pt x="9487" y="14478"/>
                      <a:pt x="9474" y="14478"/>
                    </a:cubicBezTo>
                    <a:cubicBezTo>
                      <a:pt x="9466" y="14482"/>
                      <a:pt x="9459" y="14483"/>
                      <a:pt x="9453" y="14483"/>
                    </a:cubicBezTo>
                    <a:cubicBezTo>
                      <a:pt x="9441" y="14483"/>
                      <a:pt x="9430" y="14478"/>
                      <a:pt x="9414" y="14478"/>
                    </a:cubicBezTo>
                    <a:cubicBezTo>
                      <a:pt x="9390" y="14465"/>
                      <a:pt x="9366" y="14465"/>
                      <a:pt x="9342" y="14465"/>
                    </a:cubicBezTo>
                    <a:lnTo>
                      <a:pt x="9269" y="14465"/>
                    </a:lnTo>
                    <a:cubicBezTo>
                      <a:pt x="9245" y="14478"/>
                      <a:pt x="9221" y="14478"/>
                      <a:pt x="9197" y="14478"/>
                    </a:cubicBezTo>
                    <a:lnTo>
                      <a:pt x="9125" y="14478"/>
                    </a:lnTo>
                    <a:cubicBezTo>
                      <a:pt x="9112" y="14478"/>
                      <a:pt x="9100" y="14478"/>
                      <a:pt x="9088" y="14465"/>
                    </a:cubicBezTo>
                    <a:cubicBezTo>
                      <a:pt x="9064" y="14454"/>
                      <a:pt x="9064" y="14430"/>
                      <a:pt x="9052" y="14417"/>
                    </a:cubicBezTo>
                    <a:cubicBezTo>
                      <a:pt x="9028" y="14393"/>
                      <a:pt x="9004" y="14369"/>
                      <a:pt x="8980" y="14357"/>
                    </a:cubicBezTo>
                    <a:cubicBezTo>
                      <a:pt x="8956" y="14333"/>
                      <a:pt x="8931" y="14333"/>
                      <a:pt x="8907" y="14321"/>
                    </a:cubicBezTo>
                    <a:cubicBezTo>
                      <a:pt x="8871" y="14321"/>
                      <a:pt x="8835" y="14321"/>
                      <a:pt x="8798" y="14296"/>
                    </a:cubicBezTo>
                    <a:lnTo>
                      <a:pt x="8763" y="14261"/>
                    </a:lnTo>
                    <a:lnTo>
                      <a:pt x="8763" y="14224"/>
                    </a:lnTo>
                    <a:cubicBezTo>
                      <a:pt x="8750" y="14200"/>
                      <a:pt x="8738" y="14176"/>
                      <a:pt x="8714" y="14164"/>
                    </a:cubicBezTo>
                    <a:cubicBezTo>
                      <a:pt x="8690" y="14127"/>
                      <a:pt x="8653" y="14103"/>
                      <a:pt x="8629" y="14068"/>
                    </a:cubicBezTo>
                    <a:cubicBezTo>
                      <a:pt x="8618" y="14055"/>
                      <a:pt x="8605" y="14055"/>
                      <a:pt x="8594" y="14043"/>
                    </a:cubicBezTo>
                    <a:cubicBezTo>
                      <a:pt x="8581" y="14031"/>
                      <a:pt x="8569" y="14031"/>
                      <a:pt x="8557" y="14019"/>
                    </a:cubicBezTo>
                    <a:cubicBezTo>
                      <a:pt x="8497" y="13995"/>
                      <a:pt x="8449" y="13983"/>
                      <a:pt x="8388" y="13983"/>
                    </a:cubicBezTo>
                    <a:cubicBezTo>
                      <a:pt x="8364" y="13983"/>
                      <a:pt x="8328" y="13995"/>
                      <a:pt x="8304" y="13995"/>
                    </a:cubicBezTo>
                    <a:cubicBezTo>
                      <a:pt x="8280" y="13995"/>
                      <a:pt x="8243" y="14007"/>
                      <a:pt x="8219" y="14007"/>
                    </a:cubicBezTo>
                    <a:cubicBezTo>
                      <a:pt x="8207" y="14007"/>
                      <a:pt x="8195" y="13995"/>
                      <a:pt x="8195" y="13983"/>
                    </a:cubicBezTo>
                    <a:cubicBezTo>
                      <a:pt x="8183" y="13971"/>
                      <a:pt x="8195" y="13947"/>
                      <a:pt x="8195" y="13934"/>
                    </a:cubicBezTo>
                    <a:cubicBezTo>
                      <a:pt x="8195" y="13923"/>
                      <a:pt x="8207" y="13910"/>
                      <a:pt x="8207" y="13899"/>
                    </a:cubicBezTo>
                    <a:cubicBezTo>
                      <a:pt x="8219" y="13899"/>
                      <a:pt x="8219" y="13886"/>
                      <a:pt x="8232" y="13875"/>
                    </a:cubicBezTo>
                    <a:cubicBezTo>
                      <a:pt x="8243" y="13862"/>
                      <a:pt x="8232" y="13838"/>
                      <a:pt x="8232" y="13826"/>
                    </a:cubicBezTo>
                    <a:cubicBezTo>
                      <a:pt x="8219" y="13790"/>
                      <a:pt x="8195" y="13730"/>
                      <a:pt x="8147" y="13706"/>
                    </a:cubicBezTo>
                    <a:lnTo>
                      <a:pt x="8074" y="13706"/>
                    </a:lnTo>
                    <a:cubicBezTo>
                      <a:pt x="8026" y="13706"/>
                      <a:pt x="7990" y="13681"/>
                      <a:pt x="7942" y="13669"/>
                    </a:cubicBezTo>
                    <a:cubicBezTo>
                      <a:pt x="7929" y="13657"/>
                      <a:pt x="7918" y="13657"/>
                      <a:pt x="7918" y="13657"/>
                    </a:cubicBezTo>
                    <a:cubicBezTo>
                      <a:pt x="7894" y="13645"/>
                      <a:pt x="7869" y="13645"/>
                      <a:pt x="7845" y="13633"/>
                    </a:cubicBezTo>
                    <a:cubicBezTo>
                      <a:pt x="7821" y="13633"/>
                      <a:pt x="7797" y="13621"/>
                      <a:pt x="7760" y="13621"/>
                    </a:cubicBezTo>
                    <a:cubicBezTo>
                      <a:pt x="7736" y="13609"/>
                      <a:pt x="7712" y="13609"/>
                      <a:pt x="7688" y="13609"/>
                    </a:cubicBezTo>
                    <a:cubicBezTo>
                      <a:pt x="7676" y="13603"/>
                      <a:pt x="7664" y="13600"/>
                      <a:pt x="7650" y="13600"/>
                    </a:cubicBezTo>
                    <a:cubicBezTo>
                      <a:pt x="7637" y="13600"/>
                      <a:pt x="7622" y="13603"/>
                      <a:pt x="7604" y="13609"/>
                    </a:cubicBezTo>
                    <a:cubicBezTo>
                      <a:pt x="7580" y="13609"/>
                      <a:pt x="7556" y="13621"/>
                      <a:pt x="7519" y="13621"/>
                    </a:cubicBezTo>
                    <a:cubicBezTo>
                      <a:pt x="7495" y="13633"/>
                      <a:pt x="7471" y="13633"/>
                      <a:pt x="7447" y="13633"/>
                    </a:cubicBezTo>
                    <a:lnTo>
                      <a:pt x="7374" y="13633"/>
                    </a:lnTo>
                    <a:cubicBezTo>
                      <a:pt x="7338" y="13633"/>
                      <a:pt x="7290" y="13633"/>
                      <a:pt x="7242" y="13609"/>
                    </a:cubicBezTo>
                    <a:cubicBezTo>
                      <a:pt x="7229" y="13609"/>
                      <a:pt x="7218" y="13596"/>
                      <a:pt x="7205" y="13596"/>
                    </a:cubicBezTo>
                    <a:cubicBezTo>
                      <a:pt x="7194" y="13596"/>
                      <a:pt x="7181" y="13585"/>
                      <a:pt x="7169" y="13585"/>
                    </a:cubicBezTo>
                    <a:cubicBezTo>
                      <a:pt x="7145" y="13577"/>
                      <a:pt x="7121" y="13574"/>
                      <a:pt x="7097" y="13574"/>
                    </a:cubicBezTo>
                    <a:cubicBezTo>
                      <a:pt x="7049" y="13574"/>
                      <a:pt x="7000" y="13585"/>
                      <a:pt x="6952" y="13585"/>
                    </a:cubicBezTo>
                    <a:cubicBezTo>
                      <a:pt x="6891" y="13585"/>
                      <a:pt x="6832" y="13572"/>
                      <a:pt x="6783" y="13548"/>
                    </a:cubicBezTo>
                    <a:cubicBezTo>
                      <a:pt x="6771" y="13548"/>
                      <a:pt x="6759" y="13537"/>
                      <a:pt x="6735" y="13537"/>
                    </a:cubicBezTo>
                    <a:cubicBezTo>
                      <a:pt x="6711" y="13537"/>
                      <a:pt x="6698" y="13524"/>
                      <a:pt x="6674" y="13512"/>
                    </a:cubicBezTo>
                    <a:cubicBezTo>
                      <a:pt x="6638" y="13500"/>
                      <a:pt x="6602" y="13464"/>
                      <a:pt x="6553" y="13452"/>
                    </a:cubicBezTo>
                    <a:cubicBezTo>
                      <a:pt x="6529" y="13440"/>
                      <a:pt x="6505" y="13428"/>
                      <a:pt x="6469" y="13428"/>
                    </a:cubicBezTo>
                    <a:cubicBezTo>
                      <a:pt x="6421" y="13428"/>
                      <a:pt x="6360" y="13428"/>
                      <a:pt x="6325" y="13452"/>
                    </a:cubicBezTo>
                    <a:cubicBezTo>
                      <a:pt x="6288" y="13476"/>
                      <a:pt x="6300" y="13500"/>
                      <a:pt x="6300" y="13524"/>
                    </a:cubicBezTo>
                    <a:cubicBezTo>
                      <a:pt x="6288" y="13561"/>
                      <a:pt x="6288" y="13596"/>
                      <a:pt x="6300" y="13621"/>
                    </a:cubicBezTo>
                    <a:cubicBezTo>
                      <a:pt x="6300" y="13645"/>
                      <a:pt x="6300" y="13669"/>
                      <a:pt x="6312" y="13706"/>
                    </a:cubicBezTo>
                    <a:cubicBezTo>
                      <a:pt x="6312" y="13741"/>
                      <a:pt x="6288" y="13765"/>
                      <a:pt x="6252" y="13778"/>
                    </a:cubicBezTo>
                    <a:cubicBezTo>
                      <a:pt x="6236" y="13789"/>
                      <a:pt x="6220" y="13795"/>
                      <a:pt x="6204" y="13795"/>
                    </a:cubicBezTo>
                    <a:cubicBezTo>
                      <a:pt x="6186" y="13795"/>
                      <a:pt x="6169" y="13786"/>
                      <a:pt x="6156" y="13765"/>
                    </a:cubicBezTo>
                    <a:cubicBezTo>
                      <a:pt x="6143" y="13741"/>
                      <a:pt x="6132" y="13730"/>
                      <a:pt x="6119" y="13706"/>
                    </a:cubicBezTo>
                    <a:cubicBezTo>
                      <a:pt x="6095" y="13693"/>
                      <a:pt x="6095" y="13669"/>
                      <a:pt x="6095" y="13645"/>
                    </a:cubicBezTo>
                    <a:cubicBezTo>
                      <a:pt x="6083" y="13633"/>
                      <a:pt x="6083" y="13596"/>
                      <a:pt x="6083" y="13585"/>
                    </a:cubicBezTo>
                    <a:lnTo>
                      <a:pt x="6083" y="13500"/>
                    </a:lnTo>
                    <a:cubicBezTo>
                      <a:pt x="6083" y="13476"/>
                      <a:pt x="6095" y="13464"/>
                      <a:pt x="6095" y="13440"/>
                    </a:cubicBezTo>
                    <a:cubicBezTo>
                      <a:pt x="6107" y="13416"/>
                      <a:pt x="6107" y="13379"/>
                      <a:pt x="6119" y="13355"/>
                    </a:cubicBezTo>
                    <a:cubicBezTo>
                      <a:pt x="6132" y="13331"/>
                      <a:pt x="6167" y="13295"/>
                      <a:pt x="6132" y="13283"/>
                    </a:cubicBezTo>
                    <a:cubicBezTo>
                      <a:pt x="6107" y="13271"/>
                      <a:pt x="6095" y="13271"/>
                      <a:pt x="6071" y="13271"/>
                    </a:cubicBezTo>
                    <a:lnTo>
                      <a:pt x="6011" y="13271"/>
                    </a:lnTo>
                    <a:cubicBezTo>
                      <a:pt x="5987" y="13283"/>
                      <a:pt x="5963" y="13295"/>
                      <a:pt x="5950" y="13307"/>
                    </a:cubicBezTo>
                    <a:cubicBezTo>
                      <a:pt x="5926" y="13319"/>
                      <a:pt x="5914" y="13331"/>
                      <a:pt x="5890" y="13355"/>
                    </a:cubicBezTo>
                    <a:cubicBezTo>
                      <a:pt x="5842" y="13379"/>
                      <a:pt x="5794" y="13392"/>
                      <a:pt x="5733" y="13416"/>
                    </a:cubicBezTo>
                    <a:cubicBezTo>
                      <a:pt x="5709" y="13416"/>
                      <a:pt x="5685" y="13428"/>
                      <a:pt x="5660" y="13428"/>
                    </a:cubicBezTo>
                    <a:cubicBezTo>
                      <a:pt x="5636" y="13428"/>
                      <a:pt x="5612" y="13428"/>
                      <a:pt x="5588" y="13440"/>
                    </a:cubicBezTo>
                    <a:cubicBezTo>
                      <a:pt x="5564" y="13440"/>
                      <a:pt x="5552" y="13464"/>
                      <a:pt x="5540" y="13488"/>
                    </a:cubicBezTo>
                    <a:cubicBezTo>
                      <a:pt x="5540" y="13512"/>
                      <a:pt x="5540" y="13548"/>
                      <a:pt x="5528" y="13572"/>
                    </a:cubicBezTo>
                    <a:cubicBezTo>
                      <a:pt x="5528" y="13596"/>
                      <a:pt x="5516" y="13621"/>
                      <a:pt x="5504" y="13645"/>
                    </a:cubicBezTo>
                    <a:cubicBezTo>
                      <a:pt x="5467" y="13706"/>
                      <a:pt x="5443" y="13765"/>
                      <a:pt x="5407" y="13814"/>
                    </a:cubicBezTo>
                    <a:cubicBezTo>
                      <a:pt x="5371" y="13875"/>
                      <a:pt x="5322" y="13934"/>
                      <a:pt x="5263" y="13983"/>
                    </a:cubicBezTo>
                    <a:cubicBezTo>
                      <a:pt x="5250" y="13983"/>
                      <a:pt x="5226" y="13995"/>
                      <a:pt x="5214" y="13995"/>
                    </a:cubicBezTo>
                    <a:cubicBezTo>
                      <a:pt x="5214" y="13995"/>
                      <a:pt x="5202" y="13995"/>
                      <a:pt x="5190" y="13983"/>
                    </a:cubicBezTo>
                    <a:cubicBezTo>
                      <a:pt x="5178" y="13983"/>
                      <a:pt x="5153" y="13971"/>
                      <a:pt x="5129" y="13971"/>
                    </a:cubicBezTo>
                    <a:cubicBezTo>
                      <a:pt x="5069" y="13971"/>
                      <a:pt x="5009" y="13971"/>
                      <a:pt x="4985" y="13910"/>
                    </a:cubicBezTo>
                    <a:cubicBezTo>
                      <a:pt x="4973" y="13899"/>
                      <a:pt x="4973" y="13862"/>
                      <a:pt x="4960" y="13838"/>
                    </a:cubicBezTo>
                    <a:cubicBezTo>
                      <a:pt x="4949" y="13826"/>
                      <a:pt x="4925" y="13814"/>
                      <a:pt x="4912" y="13802"/>
                    </a:cubicBezTo>
                    <a:lnTo>
                      <a:pt x="4852" y="13778"/>
                    </a:lnTo>
                    <a:cubicBezTo>
                      <a:pt x="4846" y="13772"/>
                      <a:pt x="4837" y="13772"/>
                      <a:pt x="4826" y="13772"/>
                    </a:cubicBezTo>
                    <a:cubicBezTo>
                      <a:pt x="4816" y="13772"/>
                      <a:pt x="4803" y="13772"/>
                      <a:pt x="4791" y="13765"/>
                    </a:cubicBezTo>
                    <a:cubicBezTo>
                      <a:pt x="4782" y="13756"/>
                      <a:pt x="4772" y="13738"/>
                      <a:pt x="4755" y="13738"/>
                    </a:cubicBezTo>
                    <a:cubicBezTo>
                      <a:pt x="4752" y="13738"/>
                      <a:pt x="4748" y="13739"/>
                      <a:pt x="4743" y="13741"/>
                    </a:cubicBezTo>
                    <a:cubicBezTo>
                      <a:pt x="4732" y="13741"/>
                      <a:pt x="4732" y="13754"/>
                      <a:pt x="4732" y="13754"/>
                    </a:cubicBezTo>
                    <a:cubicBezTo>
                      <a:pt x="4732" y="13765"/>
                      <a:pt x="4719" y="13778"/>
                      <a:pt x="4719" y="13778"/>
                    </a:cubicBezTo>
                    <a:cubicBezTo>
                      <a:pt x="4695" y="13802"/>
                      <a:pt x="4683" y="13814"/>
                      <a:pt x="4659" y="13826"/>
                    </a:cubicBezTo>
                    <a:lnTo>
                      <a:pt x="4622" y="13826"/>
                    </a:lnTo>
                    <a:cubicBezTo>
                      <a:pt x="4611" y="13838"/>
                      <a:pt x="4611" y="13838"/>
                      <a:pt x="4598" y="13838"/>
                    </a:cubicBezTo>
                    <a:cubicBezTo>
                      <a:pt x="4587" y="13850"/>
                      <a:pt x="4587" y="13850"/>
                      <a:pt x="4574" y="13850"/>
                    </a:cubicBezTo>
                    <a:cubicBezTo>
                      <a:pt x="4563" y="13850"/>
                      <a:pt x="4563" y="13862"/>
                      <a:pt x="4550" y="13862"/>
                    </a:cubicBezTo>
                    <a:cubicBezTo>
                      <a:pt x="4550" y="13862"/>
                      <a:pt x="4538" y="13875"/>
                      <a:pt x="4526" y="13875"/>
                    </a:cubicBezTo>
                    <a:lnTo>
                      <a:pt x="4369" y="13875"/>
                    </a:lnTo>
                    <a:cubicBezTo>
                      <a:pt x="4357" y="13875"/>
                      <a:pt x="4345" y="13862"/>
                      <a:pt x="4333" y="13862"/>
                    </a:cubicBezTo>
                    <a:cubicBezTo>
                      <a:pt x="4321" y="13850"/>
                      <a:pt x="4297" y="13838"/>
                      <a:pt x="4297" y="13814"/>
                    </a:cubicBezTo>
                    <a:cubicBezTo>
                      <a:pt x="4285" y="13802"/>
                      <a:pt x="4285" y="13790"/>
                      <a:pt x="4285" y="13765"/>
                    </a:cubicBezTo>
                    <a:cubicBezTo>
                      <a:pt x="4273" y="13741"/>
                      <a:pt x="4249" y="13730"/>
                      <a:pt x="4225" y="13706"/>
                    </a:cubicBezTo>
                    <a:cubicBezTo>
                      <a:pt x="4225" y="13706"/>
                      <a:pt x="4225" y="13693"/>
                      <a:pt x="4212" y="13681"/>
                    </a:cubicBezTo>
                    <a:cubicBezTo>
                      <a:pt x="4201" y="13681"/>
                      <a:pt x="4188" y="13669"/>
                      <a:pt x="4176" y="13657"/>
                    </a:cubicBezTo>
                    <a:cubicBezTo>
                      <a:pt x="4164" y="13645"/>
                      <a:pt x="4152" y="13633"/>
                      <a:pt x="4140" y="13609"/>
                    </a:cubicBezTo>
                    <a:cubicBezTo>
                      <a:pt x="4128" y="13609"/>
                      <a:pt x="4116" y="13596"/>
                      <a:pt x="4116" y="13596"/>
                    </a:cubicBezTo>
                    <a:cubicBezTo>
                      <a:pt x="4104" y="13585"/>
                      <a:pt x="4091" y="13585"/>
                      <a:pt x="4080" y="13585"/>
                    </a:cubicBezTo>
                    <a:cubicBezTo>
                      <a:pt x="4067" y="13572"/>
                      <a:pt x="4067" y="13561"/>
                      <a:pt x="4067" y="13548"/>
                    </a:cubicBezTo>
                    <a:cubicBezTo>
                      <a:pt x="4056" y="13548"/>
                      <a:pt x="4056" y="13537"/>
                      <a:pt x="4043" y="13524"/>
                    </a:cubicBezTo>
                    <a:cubicBezTo>
                      <a:pt x="4043" y="13512"/>
                      <a:pt x="4032" y="13488"/>
                      <a:pt x="4032" y="13464"/>
                    </a:cubicBezTo>
                    <a:lnTo>
                      <a:pt x="4032" y="13428"/>
                    </a:lnTo>
                    <a:lnTo>
                      <a:pt x="4032" y="13368"/>
                    </a:lnTo>
                    <a:lnTo>
                      <a:pt x="4032" y="13271"/>
                    </a:lnTo>
                    <a:cubicBezTo>
                      <a:pt x="4032" y="13234"/>
                      <a:pt x="4032" y="13210"/>
                      <a:pt x="4019" y="13175"/>
                    </a:cubicBezTo>
                    <a:cubicBezTo>
                      <a:pt x="4019" y="13150"/>
                      <a:pt x="4007" y="13126"/>
                      <a:pt x="4007" y="13102"/>
                    </a:cubicBezTo>
                    <a:cubicBezTo>
                      <a:pt x="3995" y="13090"/>
                      <a:pt x="3995" y="13078"/>
                      <a:pt x="3995" y="13065"/>
                    </a:cubicBezTo>
                    <a:cubicBezTo>
                      <a:pt x="4007" y="13041"/>
                      <a:pt x="4007" y="13017"/>
                      <a:pt x="4007" y="12993"/>
                    </a:cubicBezTo>
                    <a:lnTo>
                      <a:pt x="4007" y="12909"/>
                    </a:lnTo>
                    <a:cubicBezTo>
                      <a:pt x="4019" y="12885"/>
                      <a:pt x="4007" y="12861"/>
                      <a:pt x="4007" y="12837"/>
                    </a:cubicBezTo>
                    <a:lnTo>
                      <a:pt x="4007" y="12776"/>
                    </a:lnTo>
                    <a:cubicBezTo>
                      <a:pt x="4007" y="12752"/>
                      <a:pt x="3995" y="12728"/>
                      <a:pt x="3995" y="12703"/>
                    </a:cubicBezTo>
                    <a:lnTo>
                      <a:pt x="3995" y="12679"/>
                    </a:lnTo>
                    <a:cubicBezTo>
                      <a:pt x="3983" y="12655"/>
                      <a:pt x="3971" y="12644"/>
                      <a:pt x="3959" y="12631"/>
                    </a:cubicBezTo>
                    <a:cubicBezTo>
                      <a:pt x="3959" y="12619"/>
                      <a:pt x="3947" y="12619"/>
                      <a:pt x="3935" y="12619"/>
                    </a:cubicBezTo>
                    <a:cubicBezTo>
                      <a:pt x="3922" y="12619"/>
                      <a:pt x="3922" y="12607"/>
                      <a:pt x="3911" y="12595"/>
                    </a:cubicBezTo>
                    <a:cubicBezTo>
                      <a:pt x="3898" y="12571"/>
                      <a:pt x="3874" y="12559"/>
                      <a:pt x="3850" y="12547"/>
                    </a:cubicBezTo>
                    <a:cubicBezTo>
                      <a:pt x="3838" y="12534"/>
                      <a:pt x="3826" y="12523"/>
                      <a:pt x="3802" y="12510"/>
                    </a:cubicBezTo>
                    <a:cubicBezTo>
                      <a:pt x="3790" y="12504"/>
                      <a:pt x="3775" y="12502"/>
                      <a:pt x="3760" y="12502"/>
                    </a:cubicBezTo>
                    <a:cubicBezTo>
                      <a:pt x="3745" y="12502"/>
                      <a:pt x="3730" y="12504"/>
                      <a:pt x="3718" y="12510"/>
                    </a:cubicBezTo>
                    <a:lnTo>
                      <a:pt x="3645" y="12510"/>
                    </a:lnTo>
                    <a:cubicBezTo>
                      <a:pt x="3609" y="12523"/>
                      <a:pt x="3585" y="12523"/>
                      <a:pt x="3560" y="12523"/>
                    </a:cubicBezTo>
                    <a:cubicBezTo>
                      <a:pt x="3501" y="12534"/>
                      <a:pt x="3428" y="12534"/>
                      <a:pt x="3367" y="12534"/>
                    </a:cubicBezTo>
                    <a:lnTo>
                      <a:pt x="3222" y="12534"/>
                    </a:lnTo>
                    <a:cubicBezTo>
                      <a:pt x="3198" y="12534"/>
                      <a:pt x="3187" y="12547"/>
                      <a:pt x="3163" y="12547"/>
                    </a:cubicBezTo>
                    <a:cubicBezTo>
                      <a:pt x="3150" y="12547"/>
                      <a:pt x="3138" y="12534"/>
                      <a:pt x="3126" y="12523"/>
                    </a:cubicBezTo>
                    <a:cubicBezTo>
                      <a:pt x="3126" y="12499"/>
                      <a:pt x="3126" y="12475"/>
                      <a:pt x="3114" y="12462"/>
                    </a:cubicBezTo>
                    <a:cubicBezTo>
                      <a:pt x="3114" y="12450"/>
                      <a:pt x="3114" y="12426"/>
                      <a:pt x="3126" y="12414"/>
                    </a:cubicBezTo>
                    <a:cubicBezTo>
                      <a:pt x="3126" y="12390"/>
                      <a:pt x="3126" y="12378"/>
                      <a:pt x="3138" y="12365"/>
                    </a:cubicBezTo>
                    <a:cubicBezTo>
                      <a:pt x="3163" y="12317"/>
                      <a:pt x="3150" y="12257"/>
                      <a:pt x="3150" y="12209"/>
                    </a:cubicBezTo>
                    <a:lnTo>
                      <a:pt x="3150" y="12016"/>
                    </a:lnTo>
                    <a:lnTo>
                      <a:pt x="3150" y="11979"/>
                    </a:lnTo>
                    <a:lnTo>
                      <a:pt x="3150" y="11955"/>
                    </a:lnTo>
                    <a:lnTo>
                      <a:pt x="3150" y="11931"/>
                    </a:lnTo>
                    <a:cubicBezTo>
                      <a:pt x="3166" y="11931"/>
                      <a:pt x="3177" y="11937"/>
                      <a:pt x="3186" y="11937"/>
                    </a:cubicBezTo>
                    <a:cubicBezTo>
                      <a:pt x="3191" y="11937"/>
                      <a:pt x="3194" y="11935"/>
                      <a:pt x="3198" y="11931"/>
                    </a:cubicBezTo>
                    <a:cubicBezTo>
                      <a:pt x="3211" y="11931"/>
                      <a:pt x="3211" y="11919"/>
                      <a:pt x="3222" y="11907"/>
                    </a:cubicBezTo>
                    <a:cubicBezTo>
                      <a:pt x="3222" y="11895"/>
                      <a:pt x="3235" y="11871"/>
                      <a:pt x="3235" y="11859"/>
                    </a:cubicBezTo>
                    <a:cubicBezTo>
                      <a:pt x="3247" y="11847"/>
                      <a:pt x="3247" y="11847"/>
                      <a:pt x="3247" y="11834"/>
                    </a:cubicBezTo>
                    <a:lnTo>
                      <a:pt x="3247" y="11786"/>
                    </a:lnTo>
                    <a:cubicBezTo>
                      <a:pt x="3247" y="11775"/>
                      <a:pt x="3235" y="11750"/>
                      <a:pt x="3235" y="11726"/>
                    </a:cubicBezTo>
                    <a:cubicBezTo>
                      <a:pt x="3235" y="11702"/>
                      <a:pt x="3247" y="11690"/>
                      <a:pt x="3247" y="11665"/>
                    </a:cubicBezTo>
                    <a:cubicBezTo>
                      <a:pt x="3259" y="11641"/>
                      <a:pt x="3259" y="11617"/>
                      <a:pt x="3271" y="11593"/>
                    </a:cubicBezTo>
                    <a:cubicBezTo>
                      <a:pt x="3271" y="11569"/>
                      <a:pt x="3295" y="11545"/>
                      <a:pt x="3295" y="11521"/>
                    </a:cubicBezTo>
                    <a:cubicBezTo>
                      <a:pt x="3307" y="11509"/>
                      <a:pt x="3307" y="11485"/>
                      <a:pt x="3319" y="11472"/>
                    </a:cubicBezTo>
                    <a:lnTo>
                      <a:pt x="3343" y="11448"/>
                    </a:lnTo>
                    <a:lnTo>
                      <a:pt x="3343" y="11400"/>
                    </a:lnTo>
                    <a:lnTo>
                      <a:pt x="3343" y="11328"/>
                    </a:lnTo>
                    <a:cubicBezTo>
                      <a:pt x="3332" y="11303"/>
                      <a:pt x="3307" y="11303"/>
                      <a:pt x="3295" y="11303"/>
                    </a:cubicBezTo>
                    <a:cubicBezTo>
                      <a:pt x="3271" y="11303"/>
                      <a:pt x="3247" y="11298"/>
                      <a:pt x="3223" y="11298"/>
                    </a:cubicBezTo>
                    <a:cubicBezTo>
                      <a:pt x="3211" y="11298"/>
                      <a:pt x="3199" y="11300"/>
                      <a:pt x="3187" y="11303"/>
                    </a:cubicBezTo>
                    <a:cubicBezTo>
                      <a:pt x="3163" y="11303"/>
                      <a:pt x="3150" y="11316"/>
                      <a:pt x="3138" y="11316"/>
                    </a:cubicBezTo>
                    <a:cubicBezTo>
                      <a:pt x="3102" y="11340"/>
                      <a:pt x="3078" y="11364"/>
                      <a:pt x="3029" y="11364"/>
                    </a:cubicBezTo>
                    <a:cubicBezTo>
                      <a:pt x="3005" y="11376"/>
                      <a:pt x="2981" y="11388"/>
                      <a:pt x="2945" y="11388"/>
                    </a:cubicBezTo>
                    <a:cubicBezTo>
                      <a:pt x="2933" y="11388"/>
                      <a:pt x="2909" y="11388"/>
                      <a:pt x="2897" y="11400"/>
                    </a:cubicBezTo>
                    <a:cubicBezTo>
                      <a:pt x="2836" y="11424"/>
                      <a:pt x="2825" y="11496"/>
                      <a:pt x="2825" y="11557"/>
                    </a:cubicBezTo>
                    <a:lnTo>
                      <a:pt x="2825" y="11630"/>
                    </a:lnTo>
                    <a:cubicBezTo>
                      <a:pt x="2825" y="11654"/>
                      <a:pt x="2812" y="11678"/>
                      <a:pt x="2801" y="11702"/>
                    </a:cubicBezTo>
                    <a:cubicBezTo>
                      <a:pt x="2788" y="11738"/>
                      <a:pt x="2776" y="11762"/>
                      <a:pt x="2764" y="11786"/>
                    </a:cubicBezTo>
                    <a:cubicBezTo>
                      <a:pt x="2752" y="11810"/>
                      <a:pt x="2752" y="11823"/>
                      <a:pt x="2728" y="11834"/>
                    </a:cubicBezTo>
                    <a:cubicBezTo>
                      <a:pt x="2716" y="11847"/>
                      <a:pt x="2704" y="11847"/>
                      <a:pt x="2691" y="11859"/>
                    </a:cubicBezTo>
                    <a:cubicBezTo>
                      <a:pt x="2667" y="11871"/>
                      <a:pt x="2656" y="11883"/>
                      <a:pt x="2643" y="11907"/>
                    </a:cubicBezTo>
                    <a:cubicBezTo>
                      <a:pt x="2643" y="11919"/>
                      <a:pt x="2643" y="11931"/>
                      <a:pt x="2632" y="11944"/>
                    </a:cubicBezTo>
                    <a:cubicBezTo>
                      <a:pt x="2627" y="11947"/>
                      <a:pt x="2623" y="11949"/>
                      <a:pt x="2619" y="11949"/>
                    </a:cubicBezTo>
                    <a:cubicBezTo>
                      <a:pt x="2611" y="11949"/>
                      <a:pt x="2603" y="11944"/>
                      <a:pt x="2595" y="11944"/>
                    </a:cubicBezTo>
                    <a:lnTo>
                      <a:pt x="2535" y="11944"/>
                    </a:lnTo>
                    <a:cubicBezTo>
                      <a:pt x="2522" y="11944"/>
                      <a:pt x="2498" y="11944"/>
                      <a:pt x="2487" y="11955"/>
                    </a:cubicBezTo>
                    <a:cubicBezTo>
                      <a:pt x="2474" y="11955"/>
                      <a:pt x="2463" y="11968"/>
                      <a:pt x="2450" y="11979"/>
                    </a:cubicBezTo>
                    <a:cubicBezTo>
                      <a:pt x="2431" y="11999"/>
                      <a:pt x="2407" y="12006"/>
                      <a:pt x="2383" y="12006"/>
                    </a:cubicBezTo>
                    <a:cubicBezTo>
                      <a:pt x="2348" y="12006"/>
                      <a:pt x="2310" y="11989"/>
                      <a:pt x="2281" y="11968"/>
                    </a:cubicBezTo>
                    <a:cubicBezTo>
                      <a:pt x="2245" y="11944"/>
                      <a:pt x="2221" y="11907"/>
                      <a:pt x="2185" y="11883"/>
                    </a:cubicBezTo>
                    <a:lnTo>
                      <a:pt x="2149" y="11847"/>
                    </a:lnTo>
                    <a:cubicBezTo>
                      <a:pt x="2125" y="11834"/>
                      <a:pt x="2112" y="11810"/>
                      <a:pt x="2101" y="11799"/>
                    </a:cubicBezTo>
                    <a:cubicBezTo>
                      <a:pt x="2088" y="11786"/>
                      <a:pt x="2076" y="11775"/>
                      <a:pt x="2064" y="11750"/>
                    </a:cubicBezTo>
                    <a:lnTo>
                      <a:pt x="2040" y="11726"/>
                    </a:lnTo>
                    <a:cubicBezTo>
                      <a:pt x="2028" y="11714"/>
                      <a:pt x="2028" y="11702"/>
                      <a:pt x="2028" y="11690"/>
                    </a:cubicBezTo>
                    <a:cubicBezTo>
                      <a:pt x="2016" y="11678"/>
                      <a:pt x="2016" y="11665"/>
                      <a:pt x="2016" y="11654"/>
                    </a:cubicBezTo>
                    <a:cubicBezTo>
                      <a:pt x="2004" y="11630"/>
                      <a:pt x="2004" y="11606"/>
                      <a:pt x="1991" y="11581"/>
                    </a:cubicBezTo>
                    <a:cubicBezTo>
                      <a:pt x="1991" y="11569"/>
                      <a:pt x="1980" y="11569"/>
                      <a:pt x="1980" y="11557"/>
                    </a:cubicBezTo>
                    <a:cubicBezTo>
                      <a:pt x="1980" y="11545"/>
                      <a:pt x="1980" y="11545"/>
                      <a:pt x="1967" y="11533"/>
                    </a:cubicBezTo>
                    <a:cubicBezTo>
                      <a:pt x="1967" y="11521"/>
                      <a:pt x="1943" y="11509"/>
                      <a:pt x="1932" y="11509"/>
                    </a:cubicBezTo>
                    <a:cubicBezTo>
                      <a:pt x="1907" y="11472"/>
                      <a:pt x="1895" y="11412"/>
                      <a:pt x="1895" y="11376"/>
                    </a:cubicBezTo>
                    <a:cubicBezTo>
                      <a:pt x="1895" y="11352"/>
                      <a:pt x="1883" y="11340"/>
                      <a:pt x="1883" y="11328"/>
                    </a:cubicBezTo>
                    <a:cubicBezTo>
                      <a:pt x="1871" y="11303"/>
                      <a:pt x="1859" y="11279"/>
                      <a:pt x="1847" y="11268"/>
                    </a:cubicBezTo>
                    <a:cubicBezTo>
                      <a:pt x="1835" y="11231"/>
                      <a:pt x="1822" y="11207"/>
                      <a:pt x="1822" y="11183"/>
                    </a:cubicBezTo>
                    <a:cubicBezTo>
                      <a:pt x="1811" y="11159"/>
                      <a:pt x="1811" y="11147"/>
                      <a:pt x="1811" y="11123"/>
                    </a:cubicBezTo>
                    <a:lnTo>
                      <a:pt x="1811" y="11026"/>
                    </a:lnTo>
                    <a:lnTo>
                      <a:pt x="1774" y="10930"/>
                    </a:lnTo>
                    <a:lnTo>
                      <a:pt x="1774" y="10857"/>
                    </a:lnTo>
                    <a:cubicBezTo>
                      <a:pt x="1774" y="10857"/>
                      <a:pt x="1774" y="10845"/>
                      <a:pt x="1787" y="10833"/>
                    </a:cubicBezTo>
                    <a:lnTo>
                      <a:pt x="1787" y="10797"/>
                    </a:lnTo>
                    <a:cubicBezTo>
                      <a:pt x="1787" y="10772"/>
                      <a:pt x="1811" y="10748"/>
                      <a:pt x="1822" y="10724"/>
                    </a:cubicBezTo>
                    <a:lnTo>
                      <a:pt x="1822" y="10652"/>
                    </a:lnTo>
                    <a:cubicBezTo>
                      <a:pt x="1822" y="10628"/>
                      <a:pt x="1798" y="10603"/>
                      <a:pt x="1798" y="10592"/>
                    </a:cubicBezTo>
                    <a:cubicBezTo>
                      <a:pt x="1787" y="10544"/>
                      <a:pt x="1835" y="10531"/>
                      <a:pt x="1859" y="10507"/>
                    </a:cubicBezTo>
                    <a:cubicBezTo>
                      <a:pt x="1883" y="10459"/>
                      <a:pt x="1871" y="10399"/>
                      <a:pt x="1871" y="10350"/>
                    </a:cubicBezTo>
                    <a:cubicBezTo>
                      <a:pt x="1871" y="10326"/>
                      <a:pt x="1871" y="10302"/>
                      <a:pt x="1883" y="10278"/>
                    </a:cubicBezTo>
                    <a:lnTo>
                      <a:pt x="1883" y="10217"/>
                    </a:lnTo>
                    <a:cubicBezTo>
                      <a:pt x="1883" y="10169"/>
                      <a:pt x="1847" y="10097"/>
                      <a:pt x="1883" y="10048"/>
                    </a:cubicBezTo>
                    <a:cubicBezTo>
                      <a:pt x="1895" y="10024"/>
                      <a:pt x="1907" y="10013"/>
                      <a:pt x="1919" y="10000"/>
                    </a:cubicBezTo>
                    <a:cubicBezTo>
                      <a:pt x="1932" y="9988"/>
                      <a:pt x="1943" y="9976"/>
                      <a:pt x="1943" y="9952"/>
                    </a:cubicBezTo>
                    <a:cubicBezTo>
                      <a:pt x="1967" y="9928"/>
                      <a:pt x="1967" y="9903"/>
                      <a:pt x="1967" y="9879"/>
                    </a:cubicBezTo>
                    <a:cubicBezTo>
                      <a:pt x="1967" y="9855"/>
                      <a:pt x="1980" y="9831"/>
                      <a:pt x="1980" y="9807"/>
                    </a:cubicBezTo>
                    <a:cubicBezTo>
                      <a:pt x="1980" y="9795"/>
                      <a:pt x="1991" y="9771"/>
                      <a:pt x="1991" y="9759"/>
                    </a:cubicBezTo>
                    <a:cubicBezTo>
                      <a:pt x="2004" y="9747"/>
                      <a:pt x="2028" y="9747"/>
                      <a:pt x="2040" y="9734"/>
                    </a:cubicBezTo>
                    <a:cubicBezTo>
                      <a:pt x="2076" y="9734"/>
                      <a:pt x="2112" y="9710"/>
                      <a:pt x="2149" y="9686"/>
                    </a:cubicBezTo>
                    <a:cubicBezTo>
                      <a:pt x="2160" y="9675"/>
                      <a:pt x="2185" y="9662"/>
                      <a:pt x="2209" y="9650"/>
                    </a:cubicBezTo>
                    <a:cubicBezTo>
                      <a:pt x="2221" y="9638"/>
                      <a:pt x="2221" y="9626"/>
                      <a:pt x="2221" y="9614"/>
                    </a:cubicBezTo>
                    <a:cubicBezTo>
                      <a:pt x="2245" y="9578"/>
                      <a:pt x="2257" y="9541"/>
                      <a:pt x="2294" y="9517"/>
                    </a:cubicBezTo>
                    <a:cubicBezTo>
                      <a:pt x="2318" y="9493"/>
                      <a:pt x="2342" y="9481"/>
                      <a:pt x="2378" y="9481"/>
                    </a:cubicBezTo>
                    <a:cubicBezTo>
                      <a:pt x="2390" y="9481"/>
                      <a:pt x="2402" y="9493"/>
                      <a:pt x="2426" y="9493"/>
                    </a:cubicBezTo>
                    <a:lnTo>
                      <a:pt x="2559" y="9493"/>
                    </a:lnTo>
                    <a:cubicBezTo>
                      <a:pt x="2577" y="9493"/>
                      <a:pt x="2594" y="9490"/>
                      <a:pt x="2611" y="9490"/>
                    </a:cubicBezTo>
                    <a:cubicBezTo>
                      <a:pt x="2628" y="9490"/>
                      <a:pt x="2643" y="9493"/>
                      <a:pt x="2656" y="9506"/>
                    </a:cubicBezTo>
                    <a:cubicBezTo>
                      <a:pt x="2667" y="9530"/>
                      <a:pt x="2667" y="9554"/>
                      <a:pt x="2656" y="9578"/>
                    </a:cubicBezTo>
                    <a:cubicBezTo>
                      <a:pt x="2643" y="9590"/>
                      <a:pt x="2643" y="9602"/>
                      <a:pt x="2667" y="9614"/>
                    </a:cubicBezTo>
                    <a:lnTo>
                      <a:pt x="2752" y="9614"/>
                    </a:lnTo>
                    <a:cubicBezTo>
                      <a:pt x="2776" y="9614"/>
                      <a:pt x="2788" y="9602"/>
                      <a:pt x="2812" y="9602"/>
                    </a:cubicBezTo>
                    <a:lnTo>
                      <a:pt x="2885" y="9602"/>
                    </a:lnTo>
                    <a:cubicBezTo>
                      <a:pt x="2921" y="9602"/>
                      <a:pt x="2933" y="9638"/>
                      <a:pt x="2957" y="9638"/>
                    </a:cubicBezTo>
                    <a:cubicBezTo>
                      <a:pt x="2963" y="9641"/>
                      <a:pt x="2969" y="9643"/>
                      <a:pt x="2975" y="9643"/>
                    </a:cubicBezTo>
                    <a:cubicBezTo>
                      <a:pt x="2992" y="9643"/>
                      <a:pt x="3005" y="9629"/>
                      <a:pt x="3005" y="9602"/>
                    </a:cubicBezTo>
                    <a:cubicBezTo>
                      <a:pt x="3018" y="9578"/>
                      <a:pt x="3029" y="9541"/>
                      <a:pt x="3005" y="9517"/>
                    </a:cubicBezTo>
                    <a:lnTo>
                      <a:pt x="2970" y="9481"/>
                    </a:lnTo>
                    <a:cubicBezTo>
                      <a:pt x="2970" y="9469"/>
                      <a:pt x="2957" y="9457"/>
                      <a:pt x="2945" y="9457"/>
                    </a:cubicBezTo>
                    <a:cubicBezTo>
                      <a:pt x="2933" y="9457"/>
                      <a:pt x="2909" y="9457"/>
                      <a:pt x="2909" y="9445"/>
                    </a:cubicBezTo>
                    <a:cubicBezTo>
                      <a:pt x="2897" y="9421"/>
                      <a:pt x="2945" y="9397"/>
                      <a:pt x="2957" y="9397"/>
                    </a:cubicBezTo>
                    <a:cubicBezTo>
                      <a:pt x="2981" y="9372"/>
                      <a:pt x="2994" y="9361"/>
                      <a:pt x="3029" y="9361"/>
                    </a:cubicBezTo>
                    <a:cubicBezTo>
                      <a:pt x="3090" y="9372"/>
                      <a:pt x="3138" y="9372"/>
                      <a:pt x="3198" y="9372"/>
                    </a:cubicBezTo>
                    <a:lnTo>
                      <a:pt x="3307" y="9372"/>
                    </a:lnTo>
                    <a:cubicBezTo>
                      <a:pt x="3319" y="9361"/>
                      <a:pt x="3343" y="9361"/>
                      <a:pt x="3356" y="9348"/>
                    </a:cubicBezTo>
                    <a:cubicBezTo>
                      <a:pt x="3380" y="9348"/>
                      <a:pt x="3416" y="9337"/>
                      <a:pt x="3452" y="9337"/>
                    </a:cubicBezTo>
                    <a:cubicBezTo>
                      <a:pt x="3464" y="9324"/>
                      <a:pt x="3488" y="9324"/>
                      <a:pt x="3501" y="9324"/>
                    </a:cubicBezTo>
                    <a:cubicBezTo>
                      <a:pt x="3512" y="9324"/>
                      <a:pt x="3525" y="9337"/>
                      <a:pt x="3525" y="9348"/>
                    </a:cubicBezTo>
                    <a:cubicBezTo>
                      <a:pt x="3536" y="9372"/>
                      <a:pt x="3536" y="9397"/>
                      <a:pt x="3536" y="9421"/>
                    </a:cubicBezTo>
                    <a:cubicBezTo>
                      <a:pt x="3536" y="9445"/>
                      <a:pt x="3549" y="9469"/>
                      <a:pt x="3573" y="9481"/>
                    </a:cubicBezTo>
                    <a:cubicBezTo>
                      <a:pt x="3585" y="9493"/>
                      <a:pt x="3597" y="9493"/>
                      <a:pt x="3609" y="9506"/>
                    </a:cubicBezTo>
                    <a:cubicBezTo>
                      <a:pt x="3621" y="9506"/>
                      <a:pt x="3633" y="9517"/>
                      <a:pt x="3645" y="9517"/>
                    </a:cubicBezTo>
                    <a:cubicBezTo>
                      <a:pt x="3652" y="9521"/>
                      <a:pt x="3661" y="9522"/>
                      <a:pt x="3669" y="9522"/>
                    </a:cubicBezTo>
                    <a:cubicBezTo>
                      <a:pt x="3690" y="9522"/>
                      <a:pt x="3712" y="9514"/>
                      <a:pt x="3729" y="9506"/>
                    </a:cubicBezTo>
                    <a:cubicBezTo>
                      <a:pt x="3742" y="9493"/>
                      <a:pt x="3753" y="9493"/>
                      <a:pt x="3778" y="9481"/>
                    </a:cubicBezTo>
                    <a:cubicBezTo>
                      <a:pt x="3790" y="9481"/>
                      <a:pt x="3802" y="9481"/>
                      <a:pt x="3814" y="9469"/>
                    </a:cubicBezTo>
                    <a:cubicBezTo>
                      <a:pt x="3826" y="9469"/>
                      <a:pt x="3838" y="9457"/>
                      <a:pt x="3863" y="9445"/>
                    </a:cubicBezTo>
                    <a:cubicBezTo>
                      <a:pt x="3911" y="9445"/>
                      <a:pt x="3911" y="9506"/>
                      <a:pt x="3911" y="9541"/>
                    </a:cubicBezTo>
                    <a:cubicBezTo>
                      <a:pt x="3911" y="9554"/>
                      <a:pt x="3911" y="9578"/>
                      <a:pt x="3922" y="9590"/>
                    </a:cubicBezTo>
                    <a:cubicBezTo>
                      <a:pt x="3935" y="9602"/>
                      <a:pt x="3947" y="9602"/>
                      <a:pt x="3959" y="9614"/>
                    </a:cubicBezTo>
                    <a:cubicBezTo>
                      <a:pt x="3983" y="9626"/>
                      <a:pt x="3983" y="9650"/>
                      <a:pt x="3995" y="9662"/>
                    </a:cubicBezTo>
                    <a:cubicBezTo>
                      <a:pt x="4007" y="9686"/>
                      <a:pt x="4019" y="9699"/>
                      <a:pt x="4032" y="9734"/>
                    </a:cubicBezTo>
                    <a:cubicBezTo>
                      <a:pt x="4032" y="9759"/>
                      <a:pt x="4032" y="9771"/>
                      <a:pt x="4019" y="9795"/>
                    </a:cubicBezTo>
                    <a:cubicBezTo>
                      <a:pt x="4007" y="9807"/>
                      <a:pt x="3995" y="9819"/>
                      <a:pt x="3983" y="9844"/>
                    </a:cubicBezTo>
                    <a:cubicBezTo>
                      <a:pt x="3959" y="9879"/>
                      <a:pt x="3971" y="9903"/>
                      <a:pt x="3983" y="9940"/>
                    </a:cubicBezTo>
                    <a:cubicBezTo>
                      <a:pt x="3995" y="9976"/>
                      <a:pt x="4019" y="10000"/>
                      <a:pt x="4032" y="10037"/>
                    </a:cubicBezTo>
                    <a:cubicBezTo>
                      <a:pt x="4043" y="10048"/>
                      <a:pt x="4056" y="10072"/>
                      <a:pt x="4056" y="10085"/>
                    </a:cubicBezTo>
                    <a:cubicBezTo>
                      <a:pt x="4080" y="10109"/>
                      <a:pt x="4091" y="10133"/>
                      <a:pt x="4104" y="10157"/>
                    </a:cubicBezTo>
                    <a:cubicBezTo>
                      <a:pt x="4128" y="10206"/>
                      <a:pt x="4152" y="10254"/>
                      <a:pt x="4164" y="10302"/>
                    </a:cubicBezTo>
                    <a:cubicBezTo>
                      <a:pt x="4188" y="10350"/>
                      <a:pt x="4201" y="10410"/>
                      <a:pt x="4225" y="10447"/>
                    </a:cubicBezTo>
                    <a:cubicBezTo>
                      <a:pt x="4236" y="10483"/>
                      <a:pt x="4273" y="10507"/>
                      <a:pt x="4309" y="10507"/>
                    </a:cubicBezTo>
                    <a:cubicBezTo>
                      <a:pt x="4312" y="10511"/>
                      <a:pt x="4317" y="10512"/>
                      <a:pt x="4322" y="10512"/>
                    </a:cubicBezTo>
                    <a:cubicBezTo>
                      <a:pt x="4334" y="10512"/>
                      <a:pt x="4349" y="10503"/>
                      <a:pt x="4357" y="10495"/>
                    </a:cubicBezTo>
                    <a:cubicBezTo>
                      <a:pt x="4381" y="10471"/>
                      <a:pt x="4405" y="10459"/>
                      <a:pt x="4442" y="10447"/>
                    </a:cubicBezTo>
                    <a:cubicBezTo>
                      <a:pt x="4453" y="10434"/>
                      <a:pt x="4478" y="10423"/>
                      <a:pt x="4478" y="10399"/>
                    </a:cubicBezTo>
                    <a:cubicBezTo>
                      <a:pt x="4490" y="10375"/>
                      <a:pt x="4466" y="10350"/>
                      <a:pt x="4453" y="10314"/>
                    </a:cubicBezTo>
                    <a:cubicBezTo>
                      <a:pt x="4442" y="10290"/>
                      <a:pt x="4429" y="10254"/>
                      <a:pt x="4429" y="10230"/>
                    </a:cubicBezTo>
                    <a:cubicBezTo>
                      <a:pt x="4418" y="10193"/>
                      <a:pt x="4405" y="10169"/>
                      <a:pt x="4394" y="10133"/>
                    </a:cubicBezTo>
                    <a:cubicBezTo>
                      <a:pt x="4381" y="10072"/>
                      <a:pt x="4369" y="10013"/>
                      <a:pt x="4357" y="9940"/>
                    </a:cubicBezTo>
                    <a:lnTo>
                      <a:pt x="4357" y="9771"/>
                    </a:lnTo>
                    <a:lnTo>
                      <a:pt x="4357" y="9710"/>
                    </a:lnTo>
                    <a:cubicBezTo>
                      <a:pt x="4357" y="9686"/>
                      <a:pt x="4345" y="9662"/>
                      <a:pt x="4333" y="9638"/>
                    </a:cubicBezTo>
                    <a:cubicBezTo>
                      <a:pt x="4333" y="9614"/>
                      <a:pt x="4321" y="9590"/>
                      <a:pt x="4309" y="9565"/>
                    </a:cubicBezTo>
                    <a:cubicBezTo>
                      <a:pt x="4297" y="9541"/>
                      <a:pt x="4297" y="9506"/>
                      <a:pt x="4285" y="9481"/>
                    </a:cubicBezTo>
                    <a:cubicBezTo>
                      <a:pt x="4273" y="9409"/>
                      <a:pt x="4260" y="9324"/>
                      <a:pt x="4273" y="9252"/>
                    </a:cubicBezTo>
                    <a:cubicBezTo>
                      <a:pt x="4285" y="9155"/>
                      <a:pt x="4333" y="9059"/>
                      <a:pt x="4381" y="8975"/>
                    </a:cubicBezTo>
                    <a:cubicBezTo>
                      <a:pt x="4418" y="8914"/>
                      <a:pt x="4466" y="8854"/>
                      <a:pt x="4514" y="8806"/>
                    </a:cubicBezTo>
                    <a:cubicBezTo>
                      <a:pt x="4598" y="8733"/>
                      <a:pt x="4683" y="8672"/>
                      <a:pt x="4780" y="8613"/>
                    </a:cubicBezTo>
                    <a:cubicBezTo>
                      <a:pt x="4816" y="8588"/>
                      <a:pt x="4840" y="8564"/>
                      <a:pt x="4876" y="8552"/>
                    </a:cubicBezTo>
                    <a:cubicBezTo>
                      <a:pt x="4888" y="8540"/>
                      <a:pt x="4925" y="8540"/>
                      <a:pt x="4936" y="8516"/>
                    </a:cubicBezTo>
                    <a:cubicBezTo>
                      <a:pt x="4960" y="8492"/>
                      <a:pt x="4973" y="8455"/>
                      <a:pt x="4985" y="8431"/>
                    </a:cubicBezTo>
                    <a:cubicBezTo>
                      <a:pt x="4997" y="8407"/>
                      <a:pt x="4997" y="8383"/>
                      <a:pt x="5033" y="8383"/>
                    </a:cubicBezTo>
                    <a:cubicBezTo>
                      <a:pt x="5057" y="8371"/>
                      <a:pt x="5081" y="8359"/>
                      <a:pt x="5118" y="8347"/>
                    </a:cubicBezTo>
                    <a:lnTo>
                      <a:pt x="5190" y="8310"/>
                    </a:lnTo>
                    <a:cubicBezTo>
                      <a:pt x="5202" y="8299"/>
                      <a:pt x="5226" y="8286"/>
                      <a:pt x="5250" y="8275"/>
                    </a:cubicBezTo>
                    <a:cubicBezTo>
                      <a:pt x="5263" y="8250"/>
                      <a:pt x="5263" y="8214"/>
                      <a:pt x="5263" y="8190"/>
                    </a:cubicBezTo>
                    <a:cubicBezTo>
                      <a:pt x="5263" y="8166"/>
                      <a:pt x="5263" y="8154"/>
                      <a:pt x="5287" y="8130"/>
                    </a:cubicBezTo>
                    <a:cubicBezTo>
                      <a:pt x="5311" y="8106"/>
                      <a:pt x="5335" y="8093"/>
                      <a:pt x="5347" y="8057"/>
                    </a:cubicBezTo>
                    <a:cubicBezTo>
                      <a:pt x="5371" y="7997"/>
                      <a:pt x="5298" y="7961"/>
                      <a:pt x="5250" y="7924"/>
                    </a:cubicBezTo>
                    <a:cubicBezTo>
                      <a:pt x="5238" y="7913"/>
                      <a:pt x="5214" y="7900"/>
                      <a:pt x="5202" y="7876"/>
                    </a:cubicBezTo>
                    <a:lnTo>
                      <a:pt x="5202" y="7816"/>
                    </a:lnTo>
                    <a:cubicBezTo>
                      <a:pt x="5202" y="7792"/>
                      <a:pt x="5214" y="7755"/>
                      <a:pt x="5226" y="7731"/>
                    </a:cubicBezTo>
                    <a:cubicBezTo>
                      <a:pt x="5226" y="7695"/>
                      <a:pt x="5238" y="7659"/>
                      <a:pt x="5238" y="7623"/>
                    </a:cubicBezTo>
                    <a:cubicBezTo>
                      <a:pt x="5226" y="7599"/>
                      <a:pt x="5214" y="7575"/>
                      <a:pt x="5214" y="7550"/>
                    </a:cubicBezTo>
                    <a:cubicBezTo>
                      <a:pt x="5214" y="7526"/>
                      <a:pt x="5250" y="7502"/>
                      <a:pt x="5263" y="7478"/>
                    </a:cubicBezTo>
                    <a:cubicBezTo>
                      <a:pt x="5287" y="7454"/>
                      <a:pt x="5311" y="7430"/>
                      <a:pt x="5335" y="7393"/>
                    </a:cubicBezTo>
                    <a:cubicBezTo>
                      <a:pt x="5347" y="7382"/>
                      <a:pt x="5371" y="7345"/>
                      <a:pt x="5395" y="7345"/>
                    </a:cubicBezTo>
                    <a:cubicBezTo>
                      <a:pt x="5419" y="7345"/>
                      <a:pt x="5432" y="7369"/>
                      <a:pt x="5432" y="7382"/>
                    </a:cubicBezTo>
                    <a:cubicBezTo>
                      <a:pt x="5432" y="7406"/>
                      <a:pt x="5419" y="7430"/>
                      <a:pt x="5419" y="7441"/>
                    </a:cubicBezTo>
                    <a:cubicBezTo>
                      <a:pt x="5407" y="7466"/>
                      <a:pt x="5407" y="7490"/>
                      <a:pt x="5419" y="7514"/>
                    </a:cubicBezTo>
                    <a:cubicBezTo>
                      <a:pt x="5419" y="7526"/>
                      <a:pt x="5407" y="7562"/>
                      <a:pt x="5419" y="7575"/>
                    </a:cubicBezTo>
                    <a:cubicBezTo>
                      <a:pt x="5432" y="7586"/>
                      <a:pt x="5467" y="7599"/>
                      <a:pt x="5480" y="7599"/>
                    </a:cubicBezTo>
                    <a:cubicBezTo>
                      <a:pt x="5516" y="7599"/>
                      <a:pt x="5516" y="7538"/>
                      <a:pt x="5528" y="7514"/>
                    </a:cubicBezTo>
                    <a:cubicBezTo>
                      <a:pt x="5540" y="7490"/>
                      <a:pt x="5564" y="7466"/>
                      <a:pt x="5552" y="7441"/>
                    </a:cubicBezTo>
                    <a:cubicBezTo>
                      <a:pt x="5552" y="7430"/>
                      <a:pt x="5540" y="7382"/>
                      <a:pt x="5552" y="7369"/>
                    </a:cubicBezTo>
                    <a:cubicBezTo>
                      <a:pt x="5564" y="7345"/>
                      <a:pt x="5625" y="7357"/>
                      <a:pt x="5649" y="7345"/>
                    </a:cubicBezTo>
                    <a:cubicBezTo>
                      <a:pt x="5685" y="7345"/>
                      <a:pt x="5733" y="7321"/>
                      <a:pt x="5745" y="7285"/>
                    </a:cubicBezTo>
                    <a:cubicBezTo>
                      <a:pt x="5769" y="7272"/>
                      <a:pt x="5769" y="7237"/>
                      <a:pt x="5769" y="7200"/>
                    </a:cubicBezTo>
                    <a:cubicBezTo>
                      <a:pt x="5769" y="7164"/>
                      <a:pt x="5745" y="7116"/>
                      <a:pt x="5794" y="7092"/>
                    </a:cubicBezTo>
                    <a:cubicBezTo>
                      <a:pt x="5805" y="7079"/>
                      <a:pt x="5829" y="7079"/>
                      <a:pt x="5853" y="7068"/>
                    </a:cubicBezTo>
                    <a:lnTo>
                      <a:pt x="5926" y="7068"/>
                    </a:lnTo>
                    <a:cubicBezTo>
                      <a:pt x="5944" y="7068"/>
                      <a:pt x="5967" y="7071"/>
                      <a:pt x="5990" y="7071"/>
                    </a:cubicBezTo>
                    <a:cubicBezTo>
                      <a:pt x="6013" y="7071"/>
                      <a:pt x="6034" y="7067"/>
                      <a:pt x="6047" y="7055"/>
                    </a:cubicBezTo>
                    <a:cubicBezTo>
                      <a:pt x="6071" y="7031"/>
                      <a:pt x="6059" y="7007"/>
                      <a:pt x="6047" y="6995"/>
                    </a:cubicBezTo>
                    <a:cubicBezTo>
                      <a:pt x="6035" y="6983"/>
                      <a:pt x="5998" y="6971"/>
                      <a:pt x="5998" y="6959"/>
                    </a:cubicBezTo>
                    <a:cubicBezTo>
                      <a:pt x="6035" y="6923"/>
                      <a:pt x="6059" y="6899"/>
                      <a:pt x="6107" y="6886"/>
                    </a:cubicBezTo>
                    <a:cubicBezTo>
                      <a:pt x="6123" y="6882"/>
                      <a:pt x="6142" y="6881"/>
                      <a:pt x="6162" y="6881"/>
                    </a:cubicBezTo>
                    <a:cubicBezTo>
                      <a:pt x="6201" y="6881"/>
                      <a:pt x="6244" y="6886"/>
                      <a:pt x="6276" y="6886"/>
                    </a:cubicBezTo>
                    <a:cubicBezTo>
                      <a:pt x="6349" y="6886"/>
                      <a:pt x="6421" y="6875"/>
                      <a:pt x="6494" y="6862"/>
                    </a:cubicBezTo>
                    <a:cubicBezTo>
                      <a:pt x="6518" y="6862"/>
                      <a:pt x="6518" y="6850"/>
                      <a:pt x="6505" y="6826"/>
                    </a:cubicBezTo>
                    <a:lnTo>
                      <a:pt x="6469" y="6754"/>
                    </a:lnTo>
                    <a:cubicBezTo>
                      <a:pt x="6457" y="6741"/>
                      <a:pt x="6469" y="6717"/>
                      <a:pt x="6469" y="6693"/>
                    </a:cubicBezTo>
                    <a:cubicBezTo>
                      <a:pt x="6481" y="6669"/>
                      <a:pt x="6494" y="6621"/>
                      <a:pt x="6518" y="6597"/>
                    </a:cubicBezTo>
                    <a:cubicBezTo>
                      <a:pt x="6529" y="6572"/>
                      <a:pt x="6566" y="6572"/>
                      <a:pt x="6566" y="6537"/>
                    </a:cubicBezTo>
                    <a:cubicBezTo>
                      <a:pt x="6578" y="6513"/>
                      <a:pt x="6578" y="6476"/>
                      <a:pt x="6590" y="6452"/>
                    </a:cubicBezTo>
                    <a:cubicBezTo>
                      <a:pt x="6602" y="6403"/>
                      <a:pt x="6638" y="6355"/>
                      <a:pt x="6687" y="6331"/>
                    </a:cubicBezTo>
                    <a:cubicBezTo>
                      <a:pt x="6711" y="6307"/>
                      <a:pt x="6759" y="6295"/>
                      <a:pt x="6795" y="6283"/>
                    </a:cubicBezTo>
                    <a:cubicBezTo>
                      <a:pt x="6867" y="6271"/>
                      <a:pt x="6916" y="6235"/>
                      <a:pt x="6976" y="6210"/>
                    </a:cubicBezTo>
                    <a:cubicBezTo>
                      <a:pt x="6988" y="6199"/>
                      <a:pt x="7012" y="6175"/>
                      <a:pt x="7036" y="6175"/>
                    </a:cubicBezTo>
                    <a:cubicBezTo>
                      <a:pt x="7060" y="6162"/>
                      <a:pt x="7097" y="6162"/>
                      <a:pt x="7121" y="6162"/>
                    </a:cubicBezTo>
                    <a:cubicBezTo>
                      <a:pt x="7133" y="6156"/>
                      <a:pt x="7145" y="6156"/>
                      <a:pt x="7157" y="6156"/>
                    </a:cubicBezTo>
                    <a:cubicBezTo>
                      <a:pt x="7169" y="6156"/>
                      <a:pt x="7182" y="6156"/>
                      <a:pt x="7194" y="6151"/>
                    </a:cubicBezTo>
                    <a:cubicBezTo>
                      <a:pt x="7218" y="6151"/>
                      <a:pt x="7242" y="6114"/>
                      <a:pt x="7278" y="6090"/>
                    </a:cubicBezTo>
                    <a:cubicBezTo>
                      <a:pt x="7314" y="6066"/>
                      <a:pt x="7374" y="6041"/>
                      <a:pt x="7435" y="6041"/>
                    </a:cubicBezTo>
                    <a:cubicBezTo>
                      <a:pt x="7507" y="6030"/>
                      <a:pt x="7591" y="6030"/>
                      <a:pt x="7652" y="5993"/>
                    </a:cubicBezTo>
                    <a:cubicBezTo>
                      <a:pt x="7676" y="5982"/>
                      <a:pt x="7688" y="5969"/>
                      <a:pt x="7712" y="5957"/>
                    </a:cubicBezTo>
                    <a:cubicBezTo>
                      <a:pt x="7722" y="5957"/>
                      <a:pt x="7732" y="5942"/>
                      <a:pt x="7742" y="5942"/>
                    </a:cubicBezTo>
                    <a:cubicBezTo>
                      <a:pt x="7744" y="5942"/>
                      <a:pt x="7746" y="5943"/>
                      <a:pt x="7749" y="5945"/>
                    </a:cubicBezTo>
                    <a:cubicBezTo>
                      <a:pt x="7760" y="5957"/>
                      <a:pt x="7749" y="5993"/>
                      <a:pt x="7749" y="6006"/>
                    </a:cubicBezTo>
                    <a:cubicBezTo>
                      <a:pt x="7736" y="6041"/>
                      <a:pt x="7700" y="6054"/>
                      <a:pt x="7676" y="6078"/>
                    </a:cubicBezTo>
                    <a:cubicBezTo>
                      <a:pt x="7628" y="6114"/>
                      <a:pt x="7567" y="6138"/>
                      <a:pt x="7519" y="6162"/>
                    </a:cubicBezTo>
                    <a:cubicBezTo>
                      <a:pt x="7495" y="6186"/>
                      <a:pt x="7471" y="6199"/>
                      <a:pt x="7447" y="6223"/>
                    </a:cubicBezTo>
                    <a:cubicBezTo>
                      <a:pt x="7435" y="6235"/>
                      <a:pt x="7422" y="6247"/>
                      <a:pt x="7422" y="6259"/>
                    </a:cubicBezTo>
                    <a:cubicBezTo>
                      <a:pt x="7435" y="6295"/>
                      <a:pt x="7483" y="6295"/>
                      <a:pt x="7507" y="6307"/>
                    </a:cubicBezTo>
                    <a:cubicBezTo>
                      <a:pt x="7532" y="6307"/>
                      <a:pt x="7543" y="6307"/>
                      <a:pt x="7556" y="6319"/>
                    </a:cubicBezTo>
                    <a:cubicBezTo>
                      <a:pt x="7556" y="6319"/>
                      <a:pt x="7567" y="6344"/>
                      <a:pt x="7580" y="6344"/>
                    </a:cubicBezTo>
                    <a:cubicBezTo>
                      <a:pt x="7589" y="6350"/>
                      <a:pt x="7599" y="6353"/>
                      <a:pt x="7609" y="6353"/>
                    </a:cubicBezTo>
                    <a:cubicBezTo>
                      <a:pt x="7654" y="6353"/>
                      <a:pt x="7707" y="6300"/>
                      <a:pt x="7736" y="6271"/>
                    </a:cubicBezTo>
                    <a:cubicBezTo>
                      <a:pt x="7760" y="6235"/>
                      <a:pt x="7809" y="6186"/>
                      <a:pt x="7857" y="6175"/>
                    </a:cubicBezTo>
                    <a:cubicBezTo>
                      <a:pt x="7942" y="6138"/>
                      <a:pt x="8038" y="6126"/>
                      <a:pt x="8122" y="6102"/>
                    </a:cubicBezTo>
                    <a:cubicBezTo>
                      <a:pt x="8183" y="6102"/>
                      <a:pt x="8232" y="6090"/>
                      <a:pt x="8280" y="6066"/>
                    </a:cubicBezTo>
                    <a:cubicBezTo>
                      <a:pt x="8316" y="6066"/>
                      <a:pt x="8364" y="6041"/>
                      <a:pt x="8400" y="6030"/>
                    </a:cubicBezTo>
                    <a:lnTo>
                      <a:pt x="8436" y="5969"/>
                    </a:lnTo>
                    <a:cubicBezTo>
                      <a:pt x="8449" y="5957"/>
                      <a:pt x="8449" y="5933"/>
                      <a:pt x="8460" y="5921"/>
                    </a:cubicBezTo>
                    <a:lnTo>
                      <a:pt x="8521" y="5921"/>
                    </a:lnTo>
                    <a:cubicBezTo>
                      <a:pt x="8533" y="5921"/>
                      <a:pt x="8545" y="5909"/>
                      <a:pt x="8557" y="5909"/>
                    </a:cubicBezTo>
                    <a:cubicBezTo>
                      <a:pt x="8594" y="5897"/>
                      <a:pt x="8629" y="5897"/>
                      <a:pt x="8642" y="5861"/>
                    </a:cubicBezTo>
                    <a:cubicBezTo>
                      <a:pt x="8642" y="5837"/>
                      <a:pt x="8642" y="5824"/>
                      <a:pt x="8629" y="5813"/>
                    </a:cubicBezTo>
                    <a:cubicBezTo>
                      <a:pt x="8605" y="5800"/>
                      <a:pt x="8594" y="5800"/>
                      <a:pt x="8594" y="5776"/>
                    </a:cubicBezTo>
                    <a:cubicBezTo>
                      <a:pt x="8581" y="5764"/>
                      <a:pt x="8605" y="5740"/>
                      <a:pt x="8605" y="5716"/>
                    </a:cubicBezTo>
                    <a:lnTo>
                      <a:pt x="8605" y="5655"/>
                    </a:lnTo>
                    <a:cubicBezTo>
                      <a:pt x="8597" y="5637"/>
                      <a:pt x="8581" y="5627"/>
                      <a:pt x="8564" y="5627"/>
                    </a:cubicBezTo>
                    <a:cubicBezTo>
                      <a:pt x="8558" y="5627"/>
                      <a:pt x="8552" y="5628"/>
                      <a:pt x="8545" y="5631"/>
                    </a:cubicBezTo>
                    <a:cubicBezTo>
                      <a:pt x="8533" y="5631"/>
                      <a:pt x="8521" y="5644"/>
                      <a:pt x="8509" y="5655"/>
                    </a:cubicBezTo>
                    <a:cubicBezTo>
                      <a:pt x="8497" y="5668"/>
                      <a:pt x="8484" y="5668"/>
                      <a:pt x="8473" y="5692"/>
                    </a:cubicBezTo>
                    <a:cubicBezTo>
                      <a:pt x="8460" y="5728"/>
                      <a:pt x="8425" y="5728"/>
                      <a:pt x="8400" y="5740"/>
                    </a:cubicBezTo>
                    <a:cubicBezTo>
                      <a:pt x="8376" y="5752"/>
                      <a:pt x="8352" y="5764"/>
                      <a:pt x="8328" y="5764"/>
                    </a:cubicBezTo>
                    <a:cubicBezTo>
                      <a:pt x="8316" y="5776"/>
                      <a:pt x="8304" y="5776"/>
                      <a:pt x="8304" y="5800"/>
                    </a:cubicBezTo>
                    <a:cubicBezTo>
                      <a:pt x="8304" y="5813"/>
                      <a:pt x="8316" y="5824"/>
                      <a:pt x="8304" y="5848"/>
                    </a:cubicBezTo>
                    <a:cubicBezTo>
                      <a:pt x="8280" y="5897"/>
                      <a:pt x="8243" y="5897"/>
                      <a:pt x="8195" y="5897"/>
                    </a:cubicBezTo>
                    <a:cubicBezTo>
                      <a:pt x="8159" y="5897"/>
                      <a:pt x="8122" y="5885"/>
                      <a:pt x="8098" y="5872"/>
                    </a:cubicBezTo>
                    <a:cubicBezTo>
                      <a:pt x="8087" y="5872"/>
                      <a:pt x="8063" y="5872"/>
                      <a:pt x="8050" y="5861"/>
                    </a:cubicBezTo>
                    <a:cubicBezTo>
                      <a:pt x="8038" y="5861"/>
                      <a:pt x="8026" y="5848"/>
                      <a:pt x="8002" y="5837"/>
                    </a:cubicBezTo>
                    <a:cubicBezTo>
                      <a:pt x="7990" y="5825"/>
                      <a:pt x="7972" y="5825"/>
                      <a:pt x="7953" y="5825"/>
                    </a:cubicBezTo>
                    <a:cubicBezTo>
                      <a:pt x="7935" y="5825"/>
                      <a:pt x="7917" y="5825"/>
                      <a:pt x="7905" y="5813"/>
                    </a:cubicBezTo>
                    <a:cubicBezTo>
                      <a:pt x="7894" y="5800"/>
                      <a:pt x="7905" y="5788"/>
                      <a:pt x="7881" y="5776"/>
                    </a:cubicBezTo>
                    <a:cubicBezTo>
                      <a:pt x="7857" y="5764"/>
                      <a:pt x="7845" y="5764"/>
                      <a:pt x="7821" y="5740"/>
                    </a:cubicBezTo>
                    <a:cubicBezTo>
                      <a:pt x="7809" y="5728"/>
                      <a:pt x="7784" y="5692"/>
                      <a:pt x="7797" y="5655"/>
                    </a:cubicBezTo>
                    <a:cubicBezTo>
                      <a:pt x="7797" y="5644"/>
                      <a:pt x="7821" y="5631"/>
                      <a:pt x="7821" y="5619"/>
                    </a:cubicBezTo>
                    <a:cubicBezTo>
                      <a:pt x="7833" y="5607"/>
                      <a:pt x="7845" y="5595"/>
                      <a:pt x="7845" y="5571"/>
                    </a:cubicBezTo>
                    <a:cubicBezTo>
                      <a:pt x="7845" y="5535"/>
                      <a:pt x="7833" y="5499"/>
                      <a:pt x="7797" y="5486"/>
                    </a:cubicBezTo>
                    <a:lnTo>
                      <a:pt x="7749" y="5486"/>
                    </a:lnTo>
                    <a:cubicBezTo>
                      <a:pt x="7736" y="5486"/>
                      <a:pt x="7725" y="5486"/>
                      <a:pt x="7700" y="5475"/>
                    </a:cubicBezTo>
                    <a:lnTo>
                      <a:pt x="7640" y="5475"/>
                    </a:lnTo>
                    <a:cubicBezTo>
                      <a:pt x="7616" y="5462"/>
                      <a:pt x="7591" y="5438"/>
                      <a:pt x="7567" y="5426"/>
                    </a:cubicBezTo>
                    <a:cubicBezTo>
                      <a:pt x="7556" y="5414"/>
                      <a:pt x="7532" y="5402"/>
                      <a:pt x="7532" y="5378"/>
                    </a:cubicBezTo>
                    <a:cubicBezTo>
                      <a:pt x="7532" y="5366"/>
                      <a:pt x="7543" y="5354"/>
                      <a:pt x="7556" y="5354"/>
                    </a:cubicBezTo>
                    <a:cubicBezTo>
                      <a:pt x="7566" y="5350"/>
                      <a:pt x="7577" y="5349"/>
                      <a:pt x="7587" y="5349"/>
                    </a:cubicBezTo>
                    <a:cubicBezTo>
                      <a:pt x="7613" y="5349"/>
                      <a:pt x="7639" y="5357"/>
                      <a:pt x="7664" y="5366"/>
                    </a:cubicBezTo>
                    <a:cubicBezTo>
                      <a:pt x="7676" y="5366"/>
                      <a:pt x="7700" y="5378"/>
                      <a:pt x="7712" y="5378"/>
                    </a:cubicBezTo>
                    <a:lnTo>
                      <a:pt x="7749" y="5341"/>
                    </a:lnTo>
                    <a:cubicBezTo>
                      <a:pt x="7773" y="5317"/>
                      <a:pt x="7784" y="5306"/>
                      <a:pt x="7809" y="5293"/>
                    </a:cubicBezTo>
                    <a:cubicBezTo>
                      <a:pt x="7821" y="5282"/>
                      <a:pt x="7833" y="5282"/>
                      <a:pt x="7845" y="5257"/>
                    </a:cubicBezTo>
                    <a:cubicBezTo>
                      <a:pt x="7869" y="5233"/>
                      <a:pt x="7894" y="5172"/>
                      <a:pt x="7869" y="5137"/>
                    </a:cubicBezTo>
                    <a:cubicBezTo>
                      <a:pt x="7857" y="5124"/>
                      <a:pt x="7845" y="5124"/>
                      <a:pt x="7833" y="5124"/>
                    </a:cubicBezTo>
                    <a:cubicBezTo>
                      <a:pt x="7809" y="5124"/>
                      <a:pt x="7797" y="5113"/>
                      <a:pt x="7773" y="5100"/>
                    </a:cubicBezTo>
                    <a:cubicBezTo>
                      <a:pt x="7760" y="5100"/>
                      <a:pt x="7749" y="5113"/>
                      <a:pt x="7725" y="5113"/>
                    </a:cubicBezTo>
                    <a:lnTo>
                      <a:pt x="7676" y="5113"/>
                    </a:lnTo>
                    <a:cubicBezTo>
                      <a:pt x="7640" y="5113"/>
                      <a:pt x="7604" y="5124"/>
                      <a:pt x="7567" y="5124"/>
                    </a:cubicBezTo>
                    <a:cubicBezTo>
                      <a:pt x="7556" y="5124"/>
                      <a:pt x="7532" y="5124"/>
                      <a:pt x="7519" y="5137"/>
                    </a:cubicBezTo>
                    <a:cubicBezTo>
                      <a:pt x="7507" y="5137"/>
                      <a:pt x="7483" y="5148"/>
                      <a:pt x="7471" y="5161"/>
                    </a:cubicBezTo>
                    <a:cubicBezTo>
                      <a:pt x="7411" y="5185"/>
                      <a:pt x="7363" y="5233"/>
                      <a:pt x="7290" y="5257"/>
                    </a:cubicBezTo>
                    <a:cubicBezTo>
                      <a:pt x="7278" y="5257"/>
                      <a:pt x="7253" y="5257"/>
                      <a:pt x="7242" y="5269"/>
                    </a:cubicBezTo>
                    <a:cubicBezTo>
                      <a:pt x="7218" y="5282"/>
                      <a:pt x="7205" y="5293"/>
                      <a:pt x="7181" y="5293"/>
                    </a:cubicBezTo>
                    <a:cubicBezTo>
                      <a:pt x="7169" y="5306"/>
                      <a:pt x="7145" y="5317"/>
                      <a:pt x="7133" y="5330"/>
                    </a:cubicBezTo>
                    <a:cubicBezTo>
                      <a:pt x="7121" y="5341"/>
                      <a:pt x="7121" y="5354"/>
                      <a:pt x="7109" y="5366"/>
                    </a:cubicBezTo>
                    <a:cubicBezTo>
                      <a:pt x="7097" y="5378"/>
                      <a:pt x="7073" y="5402"/>
                      <a:pt x="7049" y="5402"/>
                    </a:cubicBezTo>
                    <a:cubicBezTo>
                      <a:pt x="7025" y="5414"/>
                      <a:pt x="7012" y="5414"/>
                      <a:pt x="7000" y="5426"/>
                    </a:cubicBezTo>
                    <a:lnTo>
                      <a:pt x="6928" y="5462"/>
                    </a:lnTo>
                    <a:cubicBezTo>
                      <a:pt x="6904" y="5475"/>
                      <a:pt x="6891" y="5486"/>
                      <a:pt x="6867" y="5499"/>
                    </a:cubicBezTo>
                    <a:cubicBezTo>
                      <a:pt x="6867" y="5510"/>
                      <a:pt x="6856" y="5510"/>
                      <a:pt x="6843" y="5523"/>
                    </a:cubicBezTo>
                    <a:cubicBezTo>
                      <a:pt x="6832" y="5523"/>
                      <a:pt x="6819" y="5535"/>
                      <a:pt x="6807" y="5535"/>
                    </a:cubicBezTo>
                    <a:lnTo>
                      <a:pt x="6687" y="5655"/>
                    </a:lnTo>
                    <a:cubicBezTo>
                      <a:pt x="6678" y="5655"/>
                      <a:pt x="6665" y="5666"/>
                      <a:pt x="6653" y="5666"/>
                    </a:cubicBezTo>
                    <a:cubicBezTo>
                      <a:pt x="6648" y="5666"/>
                      <a:pt x="6642" y="5663"/>
                      <a:pt x="6638" y="5655"/>
                    </a:cubicBezTo>
                    <a:cubicBezTo>
                      <a:pt x="6626" y="5644"/>
                      <a:pt x="6638" y="5631"/>
                      <a:pt x="6638" y="5619"/>
                    </a:cubicBezTo>
                    <a:cubicBezTo>
                      <a:pt x="6638" y="5583"/>
                      <a:pt x="6663" y="5559"/>
                      <a:pt x="6687" y="5535"/>
                    </a:cubicBezTo>
                    <a:cubicBezTo>
                      <a:pt x="6722" y="5510"/>
                      <a:pt x="6747" y="5475"/>
                      <a:pt x="6771" y="5451"/>
                    </a:cubicBezTo>
                    <a:cubicBezTo>
                      <a:pt x="6783" y="5426"/>
                      <a:pt x="6795" y="5402"/>
                      <a:pt x="6819" y="5378"/>
                    </a:cubicBezTo>
                    <a:cubicBezTo>
                      <a:pt x="6832" y="5354"/>
                      <a:pt x="6867" y="5330"/>
                      <a:pt x="6891" y="5306"/>
                    </a:cubicBezTo>
                    <a:cubicBezTo>
                      <a:pt x="6904" y="5293"/>
                      <a:pt x="6916" y="5282"/>
                      <a:pt x="6928" y="5282"/>
                    </a:cubicBezTo>
                    <a:cubicBezTo>
                      <a:pt x="6952" y="5269"/>
                      <a:pt x="6964" y="5257"/>
                      <a:pt x="6988" y="5257"/>
                    </a:cubicBezTo>
                    <a:cubicBezTo>
                      <a:pt x="7025" y="5233"/>
                      <a:pt x="7073" y="5221"/>
                      <a:pt x="7097" y="5197"/>
                    </a:cubicBezTo>
                    <a:lnTo>
                      <a:pt x="7278" y="5088"/>
                    </a:lnTo>
                    <a:cubicBezTo>
                      <a:pt x="7302" y="5064"/>
                      <a:pt x="7338" y="5052"/>
                      <a:pt x="7363" y="5040"/>
                    </a:cubicBezTo>
                    <a:cubicBezTo>
                      <a:pt x="7374" y="5028"/>
                      <a:pt x="7387" y="5028"/>
                      <a:pt x="7398" y="5016"/>
                    </a:cubicBezTo>
                    <a:cubicBezTo>
                      <a:pt x="7422" y="4992"/>
                      <a:pt x="7459" y="4979"/>
                      <a:pt x="7483" y="4968"/>
                    </a:cubicBezTo>
                    <a:cubicBezTo>
                      <a:pt x="7532" y="4944"/>
                      <a:pt x="7580" y="4919"/>
                      <a:pt x="7628" y="4907"/>
                    </a:cubicBezTo>
                    <a:cubicBezTo>
                      <a:pt x="7644" y="4903"/>
                      <a:pt x="7662" y="4902"/>
                      <a:pt x="7679" y="4902"/>
                    </a:cubicBezTo>
                    <a:cubicBezTo>
                      <a:pt x="7715" y="4902"/>
                      <a:pt x="7752" y="4907"/>
                      <a:pt x="7784" y="4907"/>
                    </a:cubicBezTo>
                    <a:cubicBezTo>
                      <a:pt x="7845" y="4907"/>
                      <a:pt x="7905" y="4883"/>
                      <a:pt x="7966" y="4871"/>
                    </a:cubicBezTo>
                    <a:cubicBezTo>
                      <a:pt x="7990" y="4871"/>
                      <a:pt x="8014" y="4871"/>
                      <a:pt x="8038" y="4859"/>
                    </a:cubicBezTo>
                    <a:lnTo>
                      <a:pt x="8111" y="4859"/>
                    </a:lnTo>
                    <a:cubicBezTo>
                      <a:pt x="8135" y="4859"/>
                      <a:pt x="8159" y="4871"/>
                      <a:pt x="8171" y="4871"/>
                    </a:cubicBezTo>
                    <a:cubicBezTo>
                      <a:pt x="8197" y="4879"/>
                      <a:pt x="8228" y="4888"/>
                      <a:pt x="8257" y="4888"/>
                    </a:cubicBezTo>
                    <a:cubicBezTo>
                      <a:pt x="8269" y="4888"/>
                      <a:pt x="8281" y="4887"/>
                      <a:pt x="8291" y="4883"/>
                    </a:cubicBezTo>
                    <a:cubicBezTo>
                      <a:pt x="8352" y="4883"/>
                      <a:pt x="8412" y="4871"/>
                      <a:pt x="8473" y="4847"/>
                    </a:cubicBezTo>
                    <a:cubicBezTo>
                      <a:pt x="8509" y="4835"/>
                      <a:pt x="8545" y="4823"/>
                      <a:pt x="8581" y="4823"/>
                    </a:cubicBezTo>
                    <a:cubicBezTo>
                      <a:pt x="8605" y="4823"/>
                      <a:pt x="8618" y="4835"/>
                      <a:pt x="8642" y="4835"/>
                    </a:cubicBezTo>
                    <a:cubicBezTo>
                      <a:pt x="8666" y="4835"/>
                      <a:pt x="8690" y="4823"/>
                      <a:pt x="8726" y="4810"/>
                    </a:cubicBezTo>
                    <a:cubicBezTo>
                      <a:pt x="8750" y="4810"/>
                      <a:pt x="8787" y="4786"/>
                      <a:pt x="8822" y="4775"/>
                    </a:cubicBezTo>
                    <a:cubicBezTo>
                      <a:pt x="8859" y="4751"/>
                      <a:pt x="8907" y="4714"/>
                      <a:pt x="8956" y="4702"/>
                    </a:cubicBezTo>
                    <a:cubicBezTo>
                      <a:pt x="9015" y="4666"/>
                      <a:pt x="9088" y="4666"/>
                      <a:pt x="9160" y="4654"/>
                    </a:cubicBezTo>
                    <a:cubicBezTo>
                      <a:pt x="9221" y="4630"/>
                      <a:pt x="9269" y="4593"/>
                      <a:pt x="9329" y="4569"/>
                    </a:cubicBezTo>
                    <a:cubicBezTo>
                      <a:pt x="9342" y="4565"/>
                      <a:pt x="9355" y="4564"/>
                      <a:pt x="9369" y="4564"/>
                    </a:cubicBezTo>
                    <a:cubicBezTo>
                      <a:pt x="9397" y="4564"/>
                      <a:pt x="9426" y="4569"/>
                      <a:pt x="9450" y="4569"/>
                    </a:cubicBezTo>
                    <a:cubicBezTo>
                      <a:pt x="9487" y="4569"/>
                      <a:pt x="9511" y="4557"/>
                      <a:pt x="9547" y="4545"/>
                    </a:cubicBezTo>
                    <a:cubicBezTo>
                      <a:pt x="9583" y="4533"/>
                      <a:pt x="9619" y="4521"/>
                      <a:pt x="9643" y="4509"/>
                    </a:cubicBezTo>
                    <a:cubicBezTo>
                      <a:pt x="9667" y="4497"/>
                      <a:pt x="9667" y="4485"/>
                      <a:pt x="9656" y="4461"/>
                    </a:cubicBezTo>
                    <a:lnTo>
                      <a:pt x="9619" y="4388"/>
                    </a:lnTo>
                    <a:cubicBezTo>
                      <a:pt x="9619" y="4376"/>
                      <a:pt x="9607" y="4364"/>
                      <a:pt x="9595" y="4352"/>
                    </a:cubicBezTo>
                    <a:cubicBezTo>
                      <a:pt x="9595" y="4328"/>
                      <a:pt x="9595" y="4303"/>
                      <a:pt x="9619" y="4279"/>
                    </a:cubicBezTo>
                    <a:cubicBezTo>
                      <a:pt x="9619" y="4268"/>
                      <a:pt x="9643" y="4255"/>
                      <a:pt x="9643" y="4244"/>
                    </a:cubicBezTo>
                    <a:cubicBezTo>
                      <a:pt x="9656" y="4219"/>
                      <a:pt x="9656" y="4195"/>
                      <a:pt x="9667" y="4159"/>
                    </a:cubicBezTo>
                    <a:cubicBezTo>
                      <a:pt x="9667" y="4110"/>
                      <a:pt x="9656" y="4051"/>
                      <a:pt x="9607" y="4038"/>
                    </a:cubicBezTo>
                    <a:lnTo>
                      <a:pt x="9522" y="4038"/>
                    </a:lnTo>
                    <a:lnTo>
                      <a:pt x="9450" y="4075"/>
                    </a:lnTo>
                    <a:cubicBezTo>
                      <a:pt x="9438" y="4075"/>
                      <a:pt x="9426" y="4077"/>
                      <a:pt x="9416" y="4077"/>
                    </a:cubicBezTo>
                    <a:cubicBezTo>
                      <a:pt x="9405" y="4077"/>
                      <a:pt x="9396" y="4074"/>
                      <a:pt x="9390" y="4062"/>
                    </a:cubicBezTo>
                    <a:cubicBezTo>
                      <a:pt x="9378" y="4038"/>
                      <a:pt x="9402" y="4026"/>
                      <a:pt x="9378" y="4014"/>
                    </a:cubicBezTo>
                    <a:cubicBezTo>
                      <a:pt x="9353" y="4002"/>
                      <a:pt x="9318" y="4002"/>
                      <a:pt x="9294" y="4002"/>
                    </a:cubicBezTo>
                    <a:cubicBezTo>
                      <a:pt x="9269" y="4002"/>
                      <a:pt x="9233" y="4002"/>
                      <a:pt x="9209" y="4014"/>
                    </a:cubicBezTo>
                    <a:cubicBezTo>
                      <a:pt x="9136" y="4038"/>
                      <a:pt x="9052" y="4038"/>
                      <a:pt x="8980" y="4062"/>
                    </a:cubicBezTo>
                    <a:cubicBezTo>
                      <a:pt x="8973" y="4062"/>
                      <a:pt x="8967" y="4065"/>
                      <a:pt x="8963" y="4065"/>
                    </a:cubicBezTo>
                    <a:cubicBezTo>
                      <a:pt x="8958" y="4065"/>
                      <a:pt x="8956" y="4062"/>
                      <a:pt x="8956" y="4051"/>
                    </a:cubicBezTo>
                    <a:cubicBezTo>
                      <a:pt x="8956" y="4038"/>
                      <a:pt x="8980" y="4014"/>
                      <a:pt x="8980" y="4002"/>
                    </a:cubicBezTo>
                    <a:cubicBezTo>
                      <a:pt x="9028" y="3954"/>
                      <a:pt x="9088" y="3930"/>
                      <a:pt x="9149" y="3893"/>
                    </a:cubicBezTo>
                    <a:cubicBezTo>
                      <a:pt x="9173" y="3893"/>
                      <a:pt x="9197" y="3882"/>
                      <a:pt x="9209" y="3882"/>
                    </a:cubicBezTo>
                    <a:cubicBezTo>
                      <a:pt x="9233" y="3869"/>
                      <a:pt x="9269" y="3869"/>
                      <a:pt x="9281" y="3869"/>
                    </a:cubicBezTo>
                    <a:cubicBezTo>
                      <a:pt x="9294" y="3857"/>
                      <a:pt x="9294" y="3833"/>
                      <a:pt x="9269" y="3821"/>
                    </a:cubicBezTo>
                    <a:cubicBezTo>
                      <a:pt x="9245" y="3797"/>
                      <a:pt x="9184" y="3797"/>
                      <a:pt x="9149" y="3785"/>
                    </a:cubicBezTo>
                    <a:cubicBezTo>
                      <a:pt x="9100" y="3772"/>
                      <a:pt x="9040" y="3761"/>
                      <a:pt x="8991" y="3761"/>
                    </a:cubicBezTo>
                    <a:cubicBezTo>
                      <a:pt x="8980" y="3748"/>
                      <a:pt x="8967" y="3748"/>
                      <a:pt x="8943" y="3748"/>
                    </a:cubicBezTo>
                    <a:lnTo>
                      <a:pt x="8919" y="3748"/>
                    </a:lnTo>
                    <a:cubicBezTo>
                      <a:pt x="8907" y="3737"/>
                      <a:pt x="8895" y="3700"/>
                      <a:pt x="8895" y="3688"/>
                    </a:cubicBezTo>
                    <a:cubicBezTo>
                      <a:pt x="8871" y="3652"/>
                      <a:pt x="8859" y="3616"/>
                      <a:pt x="8835" y="3592"/>
                    </a:cubicBezTo>
                    <a:cubicBezTo>
                      <a:pt x="8798" y="3544"/>
                      <a:pt x="8750" y="3520"/>
                      <a:pt x="8726" y="3459"/>
                    </a:cubicBezTo>
                    <a:cubicBezTo>
                      <a:pt x="8714" y="3399"/>
                      <a:pt x="8798" y="3375"/>
                      <a:pt x="8822" y="3326"/>
                    </a:cubicBezTo>
                    <a:cubicBezTo>
                      <a:pt x="8847" y="3290"/>
                      <a:pt x="8822" y="3230"/>
                      <a:pt x="8811" y="3193"/>
                    </a:cubicBezTo>
                    <a:cubicBezTo>
                      <a:pt x="8798" y="3145"/>
                      <a:pt x="8787" y="3085"/>
                      <a:pt x="8738" y="3048"/>
                    </a:cubicBezTo>
                    <a:cubicBezTo>
                      <a:pt x="8726" y="3024"/>
                      <a:pt x="8702" y="3013"/>
                      <a:pt x="8678" y="3000"/>
                    </a:cubicBezTo>
                    <a:cubicBezTo>
                      <a:pt x="8666" y="2976"/>
                      <a:pt x="8642" y="2952"/>
                      <a:pt x="8653" y="2928"/>
                    </a:cubicBezTo>
                    <a:lnTo>
                      <a:pt x="8653" y="2892"/>
                    </a:lnTo>
                    <a:cubicBezTo>
                      <a:pt x="8653" y="2879"/>
                      <a:pt x="8642" y="2868"/>
                      <a:pt x="8629" y="2855"/>
                    </a:cubicBezTo>
                    <a:cubicBezTo>
                      <a:pt x="8594" y="2831"/>
                      <a:pt x="8569" y="2820"/>
                      <a:pt x="8557" y="2783"/>
                    </a:cubicBezTo>
                    <a:cubicBezTo>
                      <a:pt x="8545" y="2747"/>
                      <a:pt x="8533" y="2723"/>
                      <a:pt x="8533" y="2686"/>
                    </a:cubicBezTo>
                    <a:cubicBezTo>
                      <a:pt x="8533" y="2675"/>
                      <a:pt x="8521" y="2626"/>
                      <a:pt x="8509" y="2614"/>
                    </a:cubicBezTo>
                    <a:cubicBezTo>
                      <a:pt x="8502" y="2611"/>
                      <a:pt x="8494" y="2609"/>
                      <a:pt x="8485" y="2609"/>
                    </a:cubicBezTo>
                    <a:cubicBezTo>
                      <a:pt x="8466" y="2609"/>
                      <a:pt x="8445" y="2618"/>
                      <a:pt x="8436" y="2626"/>
                    </a:cubicBezTo>
                    <a:cubicBezTo>
                      <a:pt x="8400" y="2638"/>
                      <a:pt x="8376" y="2651"/>
                      <a:pt x="8364" y="2675"/>
                    </a:cubicBezTo>
                    <a:cubicBezTo>
                      <a:pt x="8340" y="2710"/>
                      <a:pt x="8328" y="2723"/>
                      <a:pt x="8291" y="2747"/>
                    </a:cubicBezTo>
                    <a:cubicBezTo>
                      <a:pt x="8267" y="2771"/>
                      <a:pt x="8243" y="2783"/>
                      <a:pt x="8219" y="2795"/>
                    </a:cubicBezTo>
                    <a:cubicBezTo>
                      <a:pt x="8195" y="2795"/>
                      <a:pt x="8159" y="2807"/>
                      <a:pt x="8135" y="2807"/>
                    </a:cubicBezTo>
                    <a:cubicBezTo>
                      <a:pt x="8098" y="2820"/>
                      <a:pt x="8087" y="2831"/>
                      <a:pt x="8063" y="2868"/>
                    </a:cubicBezTo>
                    <a:cubicBezTo>
                      <a:pt x="8038" y="2892"/>
                      <a:pt x="8014" y="2928"/>
                      <a:pt x="7978" y="2952"/>
                    </a:cubicBezTo>
                    <a:lnTo>
                      <a:pt x="7905" y="2988"/>
                    </a:lnTo>
                    <a:cubicBezTo>
                      <a:pt x="7894" y="2988"/>
                      <a:pt x="7869" y="3000"/>
                      <a:pt x="7845" y="3013"/>
                    </a:cubicBezTo>
                    <a:cubicBezTo>
                      <a:pt x="7821" y="3013"/>
                      <a:pt x="7784" y="2976"/>
                      <a:pt x="7773" y="2964"/>
                    </a:cubicBezTo>
                    <a:cubicBezTo>
                      <a:pt x="7760" y="2940"/>
                      <a:pt x="7749" y="2928"/>
                      <a:pt x="7725" y="2916"/>
                    </a:cubicBezTo>
                    <a:lnTo>
                      <a:pt x="7688" y="2916"/>
                    </a:lnTo>
                    <a:cubicBezTo>
                      <a:pt x="7652" y="2916"/>
                      <a:pt x="7628" y="2916"/>
                      <a:pt x="7591" y="2928"/>
                    </a:cubicBezTo>
                    <a:cubicBezTo>
                      <a:pt x="7556" y="2928"/>
                      <a:pt x="7532" y="2928"/>
                      <a:pt x="7507" y="2904"/>
                    </a:cubicBezTo>
                    <a:cubicBezTo>
                      <a:pt x="7507" y="2879"/>
                      <a:pt x="7519" y="2879"/>
                      <a:pt x="7532" y="2868"/>
                    </a:cubicBezTo>
                    <a:cubicBezTo>
                      <a:pt x="7543" y="2855"/>
                      <a:pt x="7567" y="2831"/>
                      <a:pt x="7591" y="2820"/>
                    </a:cubicBezTo>
                    <a:cubicBezTo>
                      <a:pt x="7604" y="2795"/>
                      <a:pt x="7628" y="2783"/>
                      <a:pt x="7640" y="2759"/>
                    </a:cubicBezTo>
                    <a:lnTo>
                      <a:pt x="7640" y="2735"/>
                    </a:lnTo>
                    <a:cubicBezTo>
                      <a:pt x="7652" y="2723"/>
                      <a:pt x="7664" y="2699"/>
                      <a:pt x="7676" y="2675"/>
                    </a:cubicBezTo>
                    <a:cubicBezTo>
                      <a:pt x="7688" y="2638"/>
                      <a:pt x="7688" y="2602"/>
                      <a:pt x="7676" y="2566"/>
                    </a:cubicBezTo>
                    <a:cubicBezTo>
                      <a:pt x="7676" y="2530"/>
                      <a:pt x="7700" y="2506"/>
                      <a:pt x="7712" y="2482"/>
                    </a:cubicBezTo>
                    <a:cubicBezTo>
                      <a:pt x="7749" y="2445"/>
                      <a:pt x="7773" y="2409"/>
                      <a:pt x="7736" y="2361"/>
                    </a:cubicBezTo>
                    <a:cubicBezTo>
                      <a:pt x="7709" y="2324"/>
                      <a:pt x="7660" y="2308"/>
                      <a:pt x="7612" y="2308"/>
                    </a:cubicBezTo>
                    <a:cubicBezTo>
                      <a:pt x="7597" y="2308"/>
                      <a:pt x="7582" y="2310"/>
                      <a:pt x="7567" y="2313"/>
                    </a:cubicBezTo>
                    <a:cubicBezTo>
                      <a:pt x="7551" y="2313"/>
                      <a:pt x="7530" y="2318"/>
                      <a:pt x="7510" y="2318"/>
                    </a:cubicBezTo>
                    <a:cubicBezTo>
                      <a:pt x="7501" y="2318"/>
                      <a:pt x="7491" y="2316"/>
                      <a:pt x="7483" y="2313"/>
                    </a:cubicBezTo>
                    <a:cubicBezTo>
                      <a:pt x="7447" y="2313"/>
                      <a:pt x="7435" y="2300"/>
                      <a:pt x="7422" y="2276"/>
                    </a:cubicBezTo>
                    <a:cubicBezTo>
                      <a:pt x="7398" y="2240"/>
                      <a:pt x="7363" y="2204"/>
                      <a:pt x="7338" y="2155"/>
                    </a:cubicBezTo>
                    <a:cubicBezTo>
                      <a:pt x="7302" y="2120"/>
                      <a:pt x="7242" y="2120"/>
                      <a:pt x="7194" y="2107"/>
                    </a:cubicBezTo>
                    <a:lnTo>
                      <a:pt x="7084" y="2107"/>
                    </a:lnTo>
                    <a:cubicBezTo>
                      <a:pt x="7012" y="2107"/>
                      <a:pt x="6940" y="2083"/>
                      <a:pt x="6856" y="2083"/>
                    </a:cubicBezTo>
                    <a:cubicBezTo>
                      <a:pt x="6819" y="2083"/>
                      <a:pt x="6771" y="2095"/>
                      <a:pt x="6722" y="2107"/>
                    </a:cubicBezTo>
                    <a:cubicBezTo>
                      <a:pt x="6674" y="2120"/>
                      <a:pt x="6674" y="2144"/>
                      <a:pt x="6663" y="2192"/>
                    </a:cubicBezTo>
                    <a:cubicBezTo>
                      <a:pt x="6650" y="2240"/>
                      <a:pt x="6638" y="2288"/>
                      <a:pt x="6614" y="2337"/>
                    </a:cubicBezTo>
                    <a:cubicBezTo>
                      <a:pt x="6578" y="2372"/>
                      <a:pt x="6518" y="2409"/>
                      <a:pt x="6494" y="2469"/>
                    </a:cubicBezTo>
                    <a:cubicBezTo>
                      <a:pt x="6481" y="2517"/>
                      <a:pt x="6505" y="2578"/>
                      <a:pt x="6494" y="2626"/>
                    </a:cubicBezTo>
                    <a:cubicBezTo>
                      <a:pt x="6494" y="2686"/>
                      <a:pt x="6481" y="2735"/>
                      <a:pt x="6445" y="2783"/>
                    </a:cubicBezTo>
                    <a:cubicBezTo>
                      <a:pt x="6409" y="2831"/>
                      <a:pt x="6349" y="2855"/>
                      <a:pt x="6312" y="2892"/>
                    </a:cubicBezTo>
                    <a:cubicBezTo>
                      <a:pt x="6264" y="2928"/>
                      <a:pt x="6191" y="2976"/>
                      <a:pt x="6240" y="3037"/>
                    </a:cubicBezTo>
                    <a:cubicBezTo>
                      <a:pt x="6264" y="3061"/>
                      <a:pt x="6288" y="3061"/>
                      <a:pt x="6300" y="3072"/>
                    </a:cubicBezTo>
                    <a:cubicBezTo>
                      <a:pt x="6325" y="3097"/>
                      <a:pt x="6325" y="3109"/>
                      <a:pt x="6325" y="3145"/>
                    </a:cubicBezTo>
                    <a:cubicBezTo>
                      <a:pt x="6336" y="3206"/>
                      <a:pt x="6336" y="3278"/>
                      <a:pt x="6312" y="3351"/>
                    </a:cubicBezTo>
                    <a:cubicBezTo>
                      <a:pt x="6288" y="3423"/>
                      <a:pt x="6228" y="3495"/>
                      <a:pt x="6180" y="3568"/>
                    </a:cubicBezTo>
                    <a:cubicBezTo>
                      <a:pt x="6107" y="3652"/>
                      <a:pt x="6022" y="3724"/>
                      <a:pt x="5926" y="3797"/>
                    </a:cubicBezTo>
                    <a:cubicBezTo>
                      <a:pt x="5890" y="3833"/>
                      <a:pt x="5842" y="3857"/>
                      <a:pt x="5805" y="3882"/>
                    </a:cubicBezTo>
                    <a:cubicBezTo>
                      <a:pt x="5769" y="3906"/>
                      <a:pt x="5745" y="3954"/>
                      <a:pt x="5745" y="3990"/>
                    </a:cubicBezTo>
                    <a:cubicBezTo>
                      <a:pt x="5721" y="4086"/>
                      <a:pt x="5733" y="4183"/>
                      <a:pt x="5721" y="4279"/>
                    </a:cubicBezTo>
                    <a:cubicBezTo>
                      <a:pt x="5697" y="4388"/>
                      <a:pt x="5660" y="4509"/>
                      <a:pt x="5552" y="4557"/>
                    </a:cubicBezTo>
                    <a:cubicBezTo>
                      <a:pt x="5535" y="4566"/>
                      <a:pt x="5518" y="4574"/>
                      <a:pt x="5501" y="4574"/>
                    </a:cubicBezTo>
                    <a:cubicBezTo>
                      <a:pt x="5494" y="4574"/>
                      <a:pt x="5487" y="4573"/>
                      <a:pt x="5480" y="4569"/>
                    </a:cubicBezTo>
                    <a:cubicBezTo>
                      <a:pt x="5467" y="4557"/>
                      <a:pt x="5456" y="4557"/>
                      <a:pt x="5443" y="4557"/>
                    </a:cubicBezTo>
                    <a:cubicBezTo>
                      <a:pt x="5431" y="4551"/>
                      <a:pt x="5419" y="4551"/>
                      <a:pt x="5408" y="4551"/>
                    </a:cubicBezTo>
                    <a:cubicBezTo>
                      <a:pt x="5398" y="4551"/>
                      <a:pt x="5389" y="4551"/>
                      <a:pt x="5383" y="4545"/>
                    </a:cubicBezTo>
                    <a:cubicBezTo>
                      <a:pt x="5359" y="4533"/>
                      <a:pt x="5335" y="4485"/>
                      <a:pt x="5322" y="4461"/>
                    </a:cubicBezTo>
                    <a:cubicBezTo>
                      <a:pt x="5298" y="4437"/>
                      <a:pt x="5287" y="4413"/>
                      <a:pt x="5263" y="4388"/>
                    </a:cubicBezTo>
                    <a:cubicBezTo>
                      <a:pt x="5226" y="4364"/>
                      <a:pt x="5202" y="4352"/>
                      <a:pt x="5190" y="4303"/>
                    </a:cubicBezTo>
                    <a:cubicBezTo>
                      <a:pt x="5178" y="4244"/>
                      <a:pt x="5178" y="4195"/>
                      <a:pt x="5202" y="4135"/>
                    </a:cubicBezTo>
                    <a:cubicBezTo>
                      <a:pt x="5202" y="4099"/>
                      <a:pt x="5214" y="4062"/>
                      <a:pt x="5238" y="4026"/>
                    </a:cubicBezTo>
                    <a:cubicBezTo>
                      <a:pt x="5250" y="3978"/>
                      <a:pt x="5287" y="3941"/>
                      <a:pt x="5298" y="3906"/>
                    </a:cubicBezTo>
                    <a:cubicBezTo>
                      <a:pt x="5311" y="3882"/>
                      <a:pt x="5322" y="3845"/>
                      <a:pt x="5322" y="3809"/>
                    </a:cubicBezTo>
                    <a:cubicBezTo>
                      <a:pt x="5322" y="3797"/>
                      <a:pt x="5335" y="3761"/>
                      <a:pt x="5322" y="3748"/>
                    </a:cubicBezTo>
                    <a:lnTo>
                      <a:pt x="5274" y="3748"/>
                    </a:lnTo>
                    <a:cubicBezTo>
                      <a:pt x="5214" y="3737"/>
                      <a:pt x="5142" y="3724"/>
                      <a:pt x="5081" y="3713"/>
                    </a:cubicBezTo>
                    <a:cubicBezTo>
                      <a:pt x="5057" y="3713"/>
                      <a:pt x="5021" y="3700"/>
                      <a:pt x="4997" y="3700"/>
                    </a:cubicBezTo>
                    <a:cubicBezTo>
                      <a:pt x="4960" y="3688"/>
                      <a:pt x="4949" y="3664"/>
                      <a:pt x="4936" y="3640"/>
                    </a:cubicBezTo>
                    <a:cubicBezTo>
                      <a:pt x="4925" y="3628"/>
                      <a:pt x="4925" y="3616"/>
                      <a:pt x="4912" y="3604"/>
                    </a:cubicBezTo>
                    <a:cubicBezTo>
                      <a:pt x="4901" y="3592"/>
                      <a:pt x="4888" y="3579"/>
                      <a:pt x="4864" y="3579"/>
                    </a:cubicBezTo>
                    <a:lnTo>
                      <a:pt x="4816" y="3544"/>
                    </a:lnTo>
                    <a:cubicBezTo>
                      <a:pt x="4767" y="3544"/>
                      <a:pt x="4743" y="3507"/>
                      <a:pt x="4719" y="3471"/>
                    </a:cubicBezTo>
                    <a:cubicBezTo>
                      <a:pt x="4707" y="3471"/>
                      <a:pt x="4707" y="3471"/>
                      <a:pt x="4695" y="3459"/>
                    </a:cubicBezTo>
                    <a:cubicBezTo>
                      <a:pt x="4695" y="3447"/>
                      <a:pt x="4695" y="3435"/>
                      <a:pt x="4683" y="3423"/>
                    </a:cubicBezTo>
                    <a:cubicBezTo>
                      <a:pt x="4671" y="3410"/>
                      <a:pt x="4671" y="3410"/>
                      <a:pt x="4671" y="3399"/>
                    </a:cubicBezTo>
                    <a:cubicBezTo>
                      <a:pt x="4659" y="3375"/>
                      <a:pt x="4647" y="3375"/>
                      <a:pt x="4647" y="3351"/>
                    </a:cubicBezTo>
                    <a:cubicBezTo>
                      <a:pt x="4635" y="3338"/>
                      <a:pt x="4635" y="3326"/>
                      <a:pt x="4622" y="3302"/>
                    </a:cubicBezTo>
                    <a:cubicBezTo>
                      <a:pt x="4598" y="3290"/>
                      <a:pt x="4587" y="3278"/>
                      <a:pt x="4563" y="3278"/>
                    </a:cubicBezTo>
                    <a:cubicBezTo>
                      <a:pt x="4538" y="3266"/>
                      <a:pt x="4513" y="3263"/>
                      <a:pt x="4489" y="3263"/>
                    </a:cubicBezTo>
                    <a:cubicBezTo>
                      <a:pt x="4465" y="3263"/>
                      <a:pt x="4441" y="3266"/>
                      <a:pt x="4418" y="3266"/>
                    </a:cubicBezTo>
                    <a:lnTo>
                      <a:pt x="4394" y="3266"/>
                    </a:lnTo>
                    <a:cubicBezTo>
                      <a:pt x="4381" y="3266"/>
                      <a:pt x="4369" y="3254"/>
                      <a:pt x="4357" y="3254"/>
                    </a:cubicBezTo>
                    <a:cubicBezTo>
                      <a:pt x="4345" y="3254"/>
                      <a:pt x="4333" y="3241"/>
                      <a:pt x="4333" y="3241"/>
                    </a:cubicBezTo>
                    <a:cubicBezTo>
                      <a:pt x="4321" y="3230"/>
                      <a:pt x="4321" y="3217"/>
                      <a:pt x="4309" y="3206"/>
                    </a:cubicBezTo>
                    <a:cubicBezTo>
                      <a:pt x="4309" y="3182"/>
                      <a:pt x="4309" y="3157"/>
                      <a:pt x="4321" y="3133"/>
                    </a:cubicBezTo>
                    <a:cubicBezTo>
                      <a:pt x="4321" y="3109"/>
                      <a:pt x="4333" y="3085"/>
                      <a:pt x="4345" y="3061"/>
                    </a:cubicBezTo>
                    <a:cubicBezTo>
                      <a:pt x="4345" y="3048"/>
                      <a:pt x="4369" y="3037"/>
                      <a:pt x="4369" y="3013"/>
                    </a:cubicBezTo>
                    <a:cubicBezTo>
                      <a:pt x="4394" y="2988"/>
                      <a:pt x="4394" y="2964"/>
                      <a:pt x="4394" y="2940"/>
                    </a:cubicBezTo>
                    <a:cubicBezTo>
                      <a:pt x="4394" y="2916"/>
                      <a:pt x="4405" y="2879"/>
                      <a:pt x="4394" y="2868"/>
                    </a:cubicBezTo>
                    <a:cubicBezTo>
                      <a:pt x="4369" y="2831"/>
                      <a:pt x="4321" y="2807"/>
                      <a:pt x="4309" y="2771"/>
                    </a:cubicBezTo>
                    <a:cubicBezTo>
                      <a:pt x="4297" y="2710"/>
                      <a:pt x="4357" y="2651"/>
                      <a:pt x="4381" y="2602"/>
                    </a:cubicBezTo>
                    <a:cubicBezTo>
                      <a:pt x="4405" y="2590"/>
                      <a:pt x="4418" y="2566"/>
                      <a:pt x="4429" y="2541"/>
                    </a:cubicBezTo>
                    <a:cubicBezTo>
                      <a:pt x="4442" y="2530"/>
                      <a:pt x="4466" y="2517"/>
                      <a:pt x="4478" y="2506"/>
                    </a:cubicBezTo>
                    <a:cubicBezTo>
                      <a:pt x="4490" y="2482"/>
                      <a:pt x="4490" y="2482"/>
                      <a:pt x="4514" y="2469"/>
                    </a:cubicBezTo>
                    <a:cubicBezTo>
                      <a:pt x="4587" y="2433"/>
                      <a:pt x="4659" y="2409"/>
                      <a:pt x="4719" y="2361"/>
                    </a:cubicBezTo>
                    <a:cubicBezTo>
                      <a:pt x="4767" y="2337"/>
                      <a:pt x="4804" y="2313"/>
                      <a:pt x="4828" y="2264"/>
                    </a:cubicBezTo>
                    <a:cubicBezTo>
                      <a:pt x="4852" y="2240"/>
                      <a:pt x="4852" y="2216"/>
                      <a:pt x="4864" y="2179"/>
                    </a:cubicBezTo>
                    <a:cubicBezTo>
                      <a:pt x="4876" y="2155"/>
                      <a:pt x="4901" y="2120"/>
                      <a:pt x="4912" y="2083"/>
                    </a:cubicBezTo>
                    <a:cubicBezTo>
                      <a:pt x="4925" y="2071"/>
                      <a:pt x="4936" y="2047"/>
                      <a:pt x="4960" y="2035"/>
                    </a:cubicBezTo>
                    <a:lnTo>
                      <a:pt x="4985" y="2010"/>
                    </a:lnTo>
                    <a:cubicBezTo>
                      <a:pt x="5021" y="2010"/>
                      <a:pt x="5045" y="1999"/>
                      <a:pt x="5069" y="1986"/>
                    </a:cubicBezTo>
                    <a:cubicBezTo>
                      <a:pt x="5105" y="1986"/>
                      <a:pt x="5129" y="1975"/>
                      <a:pt x="5153" y="1962"/>
                    </a:cubicBezTo>
                    <a:cubicBezTo>
                      <a:pt x="5166" y="1962"/>
                      <a:pt x="5166" y="1951"/>
                      <a:pt x="5178" y="1951"/>
                    </a:cubicBezTo>
                    <a:cubicBezTo>
                      <a:pt x="5190" y="1938"/>
                      <a:pt x="5190" y="1914"/>
                      <a:pt x="5190" y="1902"/>
                    </a:cubicBezTo>
                    <a:cubicBezTo>
                      <a:pt x="5202" y="1878"/>
                      <a:pt x="5214" y="1854"/>
                      <a:pt x="5214" y="1830"/>
                    </a:cubicBezTo>
                    <a:cubicBezTo>
                      <a:pt x="5214" y="1806"/>
                      <a:pt x="5214" y="1793"/>
                      <a:pt x="5238" y="1769"/>
                    </a:cubicBezTo>
                    <a:cubicBezTo>
                      <a:pt x="5263" y="1757"/>
                      <a:pt x="5287" y="1745"/>
                      <a:pt x="5322" y="1721"/>
                    </a:cubicBezTo>
                    <a:cubicBezTo>
                      <a:pt x="5335" y="1715"/>
                      <a:pt x="5344" y="1712"/>
                      <a:pt x="5353" y="1712"/>
                    </a:cubicBezTo>
                    <a:cubicBezTo>
                      <a:pt x="5362" y="1712"/>
                      <a:pt x="5371" y="1715"/>
                      <a:pt x="5383" y="1721"/>
                    </a:cubicBezTo>
                    <a:cubicBezTo>
                      <a:pt x="5395" y="1733"/>
                      <a:pt x="5419" y="1733"/>
                      <a:pt x="5443" y="1745"/>
                    </a:cubicBezTo>
                    <a:cubicBezTo>
                      <a:pt x="5467" y="1745"/>
                      <a:pt x="5491" y="1757"/>
                      <a:pt x="5528" y="1769"/>
                    </a:cubicBezTo>
                    <a:lnTo>
                      <a:pt x="5601" y="1769"/>
                    </a:lnTo>
                    <a:cubicBezTo>
                      <a:pt x="5612" y="1769"/>
                      <a:pt x="5636" y="1793"/>
                      <a:pt x="5649" y="1793"/>
                    </a:cubicBezTo>
                    <a:lnTo>
                      <a:pt x="5649" y="1733"/>
                    </a:lnTo>
                    <a:lnTo>
                      <a:pt x="5649" y="1697"/>
                    </a:lnTo>
                    <a:cubicBezTo>
                      <a:pt x="5660" y="1672"/>
                      <a:pt x="5697" y="1648"/>
                      <a:pt x="5709" y="1637"/>
                    </a:cubicBezTo>
                    <a:cubicBezTo>
                      <a:pt x="5733" y="1613"/>
                      <a:pt x="5757" y="1600"/>
                      <a:pt x="5781" y="1576"/>
                    </a:cubicBezTo>
                    <a:cubicBezTo>
                      <a:pt x="5805" y="1552"/>
                      <a:pt x="5829" y="1540"/>
                      <a:pt x="5842" y="1504"/>
                    </a:cubicBezTo>
                    <a:cubicBezTo>
                      <a:pt x="5842" y="1468"/>
                      <a:pt x="5842" y="1444"/>
                      <a:pt x="5829" y="1420"/>
                    </a:cubicBezTo>
                    <a:cubicBezTo>
                      <a:pt x="5829" y="1395"/>
                      <a:pt x="5818" y="1383"/>
                      <a:pt x="5818" y="1359"/>
                    </a:cubicBezTo>
                    <a:cubicBezTo>
                      <a:pt x="5818" y="1347"/>
                      <a:pt x="5842" y="1335"/>
                      <a:pt x="5853" y="1323"/>
                    </a:cubicBezTo>
                    <a:cubicBezTo>
                      <a:pt x="5866" y="1310"/>
                      <a:pt x="5890" y="1310"/>
                      <a:pt x="5914" y="1310"/>
                    </a:cubicBezTo>
                    <a:cubicBezTo>
                      <a:pt x="5938" y="1310"/>
                      <a:pt x="5974" y="1299"/>
                      <a:pt x="6011" y="1286"/>
                    </a:cubicBezTo>
                    <a:cubicBezTo>
                      <a:pt x="6047" y="1286"/>
                      <a:pt x="6095" y="1275"/>
                      <a:pt x="6143" y="1275"/>
                    </a:cubicBezTo>
                    <a:cubicBezTo>
                      <a:pt x="6191" y="1262"/>
                      <a:pt x="6228" y="1262"/>
                      <a:pt x="6264" y="1238"/>
                    </a:cubicBezTo>
                    <a:cubicBezTo>
                      <a:pt x="6288" y="1226"/>
                      <a:pt x="6300" y="1190"/>
                      <a:pt x="6312" y="1166"/>
                    </a:cubicBezTo>
                    <a:cubicBezTo>
                      <a:pt x="6325" y="1154"/>
                      <a:pt x="6336" y="1130"/>
                      <a:pt x="6349" y="1117"/>
                    </a:cubicBezTo>
                    <a:cubicBezTo>
                      <a:pt x="6360" y="1106"/>
                      <a:pt x="6373" y="1082"/>
                      <a:pt x="6384" y="1069"/>
                    </a:cubicBezTo>
                    <a:cubicBezTo>
                      <a:pt x="6397" y="1069"/>
                      <a:pt x="6457" y="1082"/>
                      <a:pt x="6481" y="1082"/>
                    </a:cubicBezTo>
                    <a:cubicBezTo>
                      <a:pt x="6494" y="1093"/>
                      <a:pt x="6518" y="1117"/>
                      <a:pt x="6542" y="1117"/>
                    </a:cubicBezTo>
                    <a:cubicBezTo>
                      <a:pt x="6566" y="1106"/>
                      <a:pt x="6578" y="1093"/>
                      <a:pt x="6590" y="1082"/>
                    </a:cubicBezTo>
                    <a:cubicBezTo>
                      <a:pt x="6638" y="1033"/>
                      <a:pt x="6698" y="997"/>
                      <a:pt x="6759" y="973"/>
                    </a:cubicBezTo>
                    <a:cubicBezTo>
                      <a:pt x="6795" y="948"/>
                      <a:pt x="6832" y="937"/>
                      <a:pt x="6867" y="924"/>
                    </a:cubicBezTo>
                    <a:cubicBezTo>
                      <a:pt x="6916" y="900"/>
                      <a:pt x="6952" y="876"/>
                      <a:pt x="7000" y="852"/>
                    </a:cubicBezTo>
                    <a:cubicBezTo>
                      <a:pt x="7036" y="840"/>
                      <a:pt x="7049" y="828"/>
                      <a:pt x="7036" y="779"/>
                    </a:cubicBezTo>
                    <a:cubicBezTo>
                      <a:pt x="7036" y="755"/>
                      <a:pt x="7025" y="744"/>
                      <a:pt x="7036" y="720"/>
                    </a:cubicBezTo>
                    <a:lnTo>
                      <a:pt x="7073" y="683"/>
                    </a:lnTo>
                    <a:cubicBezTo>
                      <a:pt x="7097" y="671"/>
                      <a:pt x="7121" y="647"/>
                      <a:pt x="7133" y="635"/>
                    </a:cubicBezTo>
                    <a:cubicBezTo>
                      <a:pt x="7194" y="599"/>
                      <a:pt x="7229" y="551"/>
                      <a:pt x="7205" y="478"/>
                    </a:cubicBezTo>
                    <a:cubicBezTo>
                      <a:pt x="7205" y="466"/>
                      <a:pt x="7181" y="441"/>
                      <a:pt x="7169" y="417"/>
                    </a:cubicBezTo>
                    <a:cubicBezTo>
                      <a:pt x="7157" y="406"/>
                      <a:pt x="7157" y="393"/>
                      <a:pt x="7133" y="393"/>
                    </a:cubicBezTo>
                    <a:cubicBezTo>
                      <a:pt x="7097" y="393"/>
                      <a:pt x="7060" y="406"/>
                      <a:pt x="7025" y="417"/>
                    </a:cubicBezTo>
                    <a:cubicBezTo>
                      <a:pt x="6988" y="441"/>
                      <a:pt x="6964" y="466"/>
                      <a:pt x="6928" y="490"/>
                    </a:cubicBezTo>
                    <a:cubicBezTo>
                      <a:pt x="6904" y="514"/>
                      <a:pt x="6880" y="538"/>
                      <a:pt x="6856" y="575"/>
                    </a:cubicBezTo>
                    <a:cubicBezTo>
                      <a:pt x="6832" y="610"/>
                      <a:pt x="6807" y="659"/>
                      <a:pt x="6771" y="683"/>
                    </a:cubicBezTo>
                    <a:cubicBezTo>
                      <a:pt x="6722" y="731"/>
                      <a:pt x="6663" y="755"/>
                      <a:pt x="6602" y="792"/>
                    </a:cubicBezTo>
                    <a:cubicBezTo>
                      <a:pt x="6578" y="804"/>
                      <a:pt x="6566" y="816"/>
                      <a:pt x="6529" y="816"/>
                    </a:cubicBezTo>
                    <a:cubicBezTo>
                      <a:pt x="6481" y="816"/>
                      <a:pt x="6445" y="852"/>
                      <a:pt x="6409" y="876"/>
                    </a:cubicBezTo>
                    <a:cubicBezTo>
                      <a:pt x="6384" y="900"/>
                      <a:pt x="6360" y="913"/>
                      <a:pt x="6336" y="924"/>
                    </a:cubicBezTo>
                    <a:cubicBezTo>
                      <a:pt x="6328" y="924"/>
                      <a:pt x="6320" y="930"/>
                      <a:pt x="6316" y="930"/>
                    </a:cubicBezTo>
                    <a:cubicBezTo>
                      <a:pt x="6313" y="930"/>
                      <a:pt x="6312" y="928"/>
                      <a:pt x="6312" y="924"/>
                    </a:cubicBezTo>
                    <a:cubicBezTo>
                      <a:pt x="6288" y="913"/>
                      <a:pt x="6312" y="876"/>
                      <a:pt x="6325" y="852"/>
                    </a:cubicBezTo>
                    <a:cubicBezTo>
                      <a:pt x="6336" y="828"/>
                      <a:pt x="6360" y="804"/>
                      <a:pt x="6384" y="792"/>
                    </a:cubicBezTo>
                    <a:cubicBezTo>
                      <a:pt x="6397" y="768"/>
                      <a:pt x="6409" y="755"/>
                      <a:pt x="6433" y="744"/>
                    </a:cubicBezTo>
                    <a:cubicBezTo>
                      <a:pt x="6445" y="731"/>
                      <a:pt x="6457" y="731"/>
                      <a:pt x="6469" y="707"/>
                    </a:cubicBezTo>
                    <a:cubicBezTo>
                      <a:pt x="6481" y="695"/>
                      <a:pt x="6494" y="671"/>
                      <a:pt x="6494" y="647"/>
                    </a:cubicBezTo>
                    <a:cubicBezTo>
                      <a:pt x="6494" y="635"/>
                      <a:pt x="6518" y="586"/>
                      <a:pt x="6494" y="575"/>
                    </a:cubicBezTo>
                    <a:lnTo>
                      <a:pt x="6481" y="575"/>
                    </a:lnTo>
                    <a:cubicBezTo>
                      <a:pt x="6457" y="575"/>
                      <a:pt x="6433" y="586"/>
                      <a:pt x="6409" y="586"/>
                    </a:cubicBezTo>
                    <a:cubicBezTo>
                      <a:pt x="6384" y="586"/>
                      <a:pt x="6360" y="599"/>
                      <a:pt x="6336" y="610"/>
                    </a:cubicBezTo>
                    <a:cubicBezTo>
                      <a:pt x="6288" y="610"/>
                      <a:pt x="6300" y="562"/>
                      <a:pt x="6312" y="526"/>
                    </a:cubicBezTo>
                    <a:cubicBezTo>
                      <a:pt x="6360" y="417"/>
                      <a:pt x="6445" y="321"/>
                      <a:pt x="6518" y="213"/>
                    </a:cubicBezTo>
                    <a:cubicBezTo>
                      <a:pt x="6542" y="176"/>
                      <a:pt x="6553" y="128"/>
                      <a:pt x="6553" y="79"/>
                    </a:cubicBezTo>
                    <a:cubicBezTo>
                      <a:pt x="6566" y="55"/>
                      <a:pt x="6566" y="20"/>
                      <a:pt x="6542" y="7"/>
                    </a:cubicBezTo>
                    <a:cubicBezTo>
                      <a:pt x="6535" y="2"/>
                      <a:pt x="6526" y="0"/>
                      <a:pt x="6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5" name="Google Shape;10195;p22"/>
              <p:cNvSpPr/>
              <p:nvPr/>
            </p:nvSpPr>
            <p:spPr>
              <a:xfrm>
                <a:off x="6053650" y="214800"/>
                <a:ext cx="124025" cy="115425"/>
              </a:xfrm>
              <a:custGeom>
                <a:avLst/>
                <a:gdLst/>
                <a:ahLst/>
                <a:cxnLst/>
                <a:rect l="l" t="t" r="r" b="b"/>
                <a:pathLst>
                  <a:path w="4961" h="4617" extrusionOk="0">
                    <a:moveTo>
                      <a:pt x="3527" y="1"/>
                    </a:moveTo>
                    <a:cubicBezTo>
                      <a:pt x="3511" y="1"/>
                      <a:pt x="3494" y="2"/>
                      <a:pt x="3477" y="5"/>
                    </a:cubicBezTo>
                    <a:cubicBezTo>
                      <a:pt x="3416" y="17"/>
                      <a:pt x="3356" y="41"/>
                      <a:pt x="3284" y="53"/>
                    </a:cubicBezTo>
                    <a:cubicBezTo>
                      <a:pt x="3211" y="65"/>
                      <a:pt x="3150" y="65"/>
                      <a:pt x="3078" y="65"/>
                    </a:cubicBezTo>
                    <a:cubicBezTo>
                      <a:pt x="2982" y="65"/>
                      <a:pt x="2893" y="34"/>
                      <a:pt x="2800" y="34"/>
                    </a:cubicBezTo>
                    <a:cubicBezTo>
                      <a:pt x="2776" y="34"/>
                      <a:pt x="2753" y="36"/>
                      <a:pt x="2729" y="41"/>
                    </a:cubicBezTo>
                    <a:cubicBezTo>
                      <a:pt x="2656" y="65"/>
                      <a:pt x="2595" y="102"/>
                      <a:pt x="2535" y="113"/>
                    </a:cubicBezTo>
                    <a:cubicBezTo>
                      <a:pt x="2499" y="126"/>
                      <a:pt x="2463" y="126"/>
                      <a:pt x="2426" y="126"/>
                    </a:cubicBezTo>
                    <a:cubicBezTo>
                      <a:pt x="2410" y="130"/>
                      <a:pt x="2393" y="131"/>
                      <a:pt x="2375" y="131"/>
                    </a:cubicBezTo>
                    <a:cubicBezTo>
                      <a:pt x="2339" y="131"/>
                      <a:pt x="2302" y="126"/>
                      <a:pt x="2270" y="126"/>
                    </a:cubicBezTo>
                    <a:cubicBezTo>
                      <a:pt x="2161" y="126"/>
                      <a:pt x="2040" y="137"/>
                      <a:pt x="1944" y="174"/>
                    </a:cubicBezTo>
                    <a:cubicBezTo>
                      <a:pt x="1811" y="222"/>
                      <a:pt x="1678" y="271"/>
                      <a:pt x="1557" y="306"/>
                    </a:cubicBezTo>
                    <a:cubicBezTo>
                      <a:pt x="1461" y="343"/>
                      <a:pt x="1364" y="355"/>
                      <a:pt x="1268" y="367"/>
                    </a:cubicBezTo>
                    <a:cubicBezTo>
                      <a:pt x="1160" y="379"/>
                      <a:pt x="1039" y="391"/>
                      <a:pt x="930" y="427"/>
                    </a:cubicBezTo>
                    <a:cubicBezTo>
                      <a:pt x="822" y="451"/>
                      <a:pt x="725" y="488"/>
                      <a:pt x="653" y="572"/>
                    </a:cubicBezTo>
                    <a:cubicBezTo>
                      <a:pt x="629" y="596"/>
                      <a:pt x="604" y="620"/>
                      <a:pt x="568" y="644"/>
                    </a:cubicBezTo>
                    <a:cubicBezTo>
                      <a:pt x="508" y="681"/>
                      <a:pt x="447" y="693"/>
                      <a:pt x="375" y="693"/>
                    </a:cubicBezTo>
                    <a:cubicBezTo>
                      <a:pt x="339" y="705"/>
                      <a:pt x="302" y="705"/>
                      <a:pt x="267" y="705"/>
                    </a:cubicBezTo>
                    <a:cubicBezTo>
                      <a:pt x="230" y="705"/>
                      <a:pt x="194" y="717"/>
                      <a:pt x="170" y="741"/>
                    </a:cubicBezTo>
                    <a:cubicBezTo>
                      <a:pt x="122" y="778"/>
                      <a:pt x="157" y="837"/>
                      <a:pt x="98" y="874"/>
                    </a:cubicBezTo>
                    <a:cubicBezTo>
                      <a:pt x="85" y="886"/>
                      <a:pt x="61" y="886"/>
                      <a:pt x="37" y="898"/>
                    </a:cubicBezTo>
                    <a:cubicBezTo>
                      <a:pt x="25" y="910"/>
                      <a:pt x="25" y="922"/>
                      <a:pt x="25" y="947"/>
                    </a:cubicBezTo>
                    <a:cubicBezTo>
                      <a:pt x="13" y="958"/>
                      <a:pt x="13" y="971"/>
                      <a:pt x="13" y="982"/>
                    </a:cubicBezTo>
                    <a:cubicBezTo>
                      <a:pt x="13" y="995"/>
                      <a:pt x="1" y="1019"/>
                      <a:pt x="1" y="1031"/>
                    </a:cubicBezTo>
                    <a:lnTo>
                      <a:pt x="37" y="1175"/>
                    </a:lnTo>
                    <a:cubicBezTo>
                      <a:pt x="85" y="1175"/>
                      <a:pt x="122" y="1175"/>
                      <a:pt x="157" y="1164"/>
                    </a:cubicBezTo>
                    <a:cubicBezTo>
                      <a:pt x="218" y="1151"/>
                      <a:pt x="267" y="1140"/>
                      <a:pt x="315" y="1127"/>
                    </a:cubicBezTo>
                    <a:cubicBezTo>
                      <a:pt x="340" y="1119"/>
                      <a:pt x="354" y="1110"/>
                      <a:pt x="372" y="1110"/>
                    </a:cubicBezTo>
                    <a:cubicBezTo>
                      <a:pt x="380" y="1110"/>
                      <a:pt x="388" y="1112"/>
                      <a:pt x="399" y="1115"/>
                    </a:cubicBezTo>
                    <a:cubicBezTo>
                      <a:pt x="435" y="1127"/>
                      <a:pt x="460" y="1151"/>
                      <a:pt x="495" y="1164"/>
                    </a:cubicBezTo>
                    <a:cubicBezTo>
                      <a:pt x="508" y="1164"/>
                      <a:pt x="519" y="1175"/>
                      <a:pt x="532" y="1175"/>
                    </a:cubicBezTo>
                    <a:lnTo>
                      <a:pt x="568" y="1212"/>
                    </a:lnTo>
                    <a:lnTo>
                      <a:pt x="653" y="1212"/>
                    </a:lnTo>
                    <a:cubicBezTo>
                      <a:pt x="713" y="1224"/>
                      <a:pt x="809" y="1284"/>
                      <a:pt x="822" y="1344"/>
                    </a:cubicBezTo>
                    <a:cubicBezTo>
                      <a:pt x="822" y="1368"/>
                      <a:pt x="798" y="1405"/>
                      <a:pt x="785" y="1429"/>
                    </a:cubicBezTo>
                    <a:cubicBezTo>
                      <a:pt x="785" y="1465"/>
                      <a:pt x="761" y="1489"/>
                      <a:pt x="749" y="1526"/>
                    </a:cubicBezTo>
                    <a:cubicBezTo>
                      <a:pt x="737" y="1550"/>
                      <a:pt x="725" y="1562"/>
                      <a:pt x="725" y="1598"/>
                    </a:cubicBezTo>
                    <a:cubicBezTo>
                      <a:pt x="725" y="1634"/>
                      <a:pt x="725" y="1671"/>
                      <a:pt x="737" y="1706"/>
                    </a:cubicBezTo>
                    <a:cubicBezTo>
                      <a:pt x="749" y="1730"/>
                      <a:pt x="773" y="1767"/>
                      <a:pt x="798" y="1791"/>
                    </a:cubicBezTo>
                    <a:lnTo>
                      <a:pt x="833" y="1827"/>
                    </a:lnTo>
                    <a:cubicBezTo>
                      <a:pt x="846" y="1840"/>
                      <a:pt x="870" y="1851"/>
                      <a:pt x="882" y="1875"/>
                    </a:cubicBezTo>
                    <a:cubicBezTo>
                      <a:pt x="906" y="1899"/>
                      <a:pt x="918" y="1924"/>
                      <a:pt x="918" y="1960"/>
                    </a:cubicBezTo>
                    <a:cubicBezTo>
                      <a:pt x="930" y="1996"/>
                      <a:pt x="906" y="2020"/>
                      <a:pt x="894" y="2057"/>
                    </a:cubicBezTo>
                    <a:cubicBezTo>
                      <a:pt x="882" y="2068"/>
                      <a:pt x="870" y="2081"/>
                      <a:pt x="894" y="2093"/>
                    </a:cubicBezTo>
                    <a:cubicBezTo>
                      <a:pt x="894" y="2105"/>
                      <a:pt x="918" y="2105"/>
                      <a:pt x="930" y="2117"/>
                    </a:cubicBezTo>
                    <a:cubicBezTo>
                      <a:pt x="942" y="2117"/>
                      <a:pt x="942" y="2129"/>
                      <a:pt x="954" y="2129"/>
                    </a:cubicBezTo>
                    <a:cubicBezTo>
                      <a:pt x="966" y="2129"/>
                      <a:pt x="978" y="2129"/>
                      <a:pt x="991" y="2141"/>
                    </a:cubicBezTo>
                    <a:cubicBezTo>
                      <a:pt x="1039" y="2153"/>
                      <a:pt x="1050" y="2189"/>
                      <a:pt x="1063" y="2226"/>
                    </a:cubicBezTo>
                    <a:cubicBezTo>
                      <a:pt x="1075" y="2274"/>
                      <a:pt x="1087" y="2322"/>
                      <a:pt x="1099" y="2358"/>
                    </a:cubicBezTo>
                    <a:lnTo>
                      <a:pt x="1099" y="2443"/>
                    </a:lnTo>
                    <a:cubicBezTo>
                      <a:pt x="1087" y="2479"/>
                      <a:pt x="1063" y="2503"/>
                      <a:pt x="1050" y="2527"/>
                    </a:cubicBezTo>
                    <a:cubicBezTo>
                      <a:pt x="1039" y="2540"/>
                      <a:pt x="1026" y="2564"/>
                      <a:pt x="1015" y="2575"/>
                    </a:cubicBezTo>
                    <a:cubicBezTo>
                      <a:pt x="991" y="2612"/>
                      <a:pt x="978" y="2660"/>
                      <a:pt x="942" y="2684"/>
                    </a:cubicBezTo>
                    <a:cubicBezTo>
                      <a:pt x="918" y="2709"/>
                      <a:pt x="894" y="2744"/>
                      <a:pt x="870" y="2768"/>
                    </a:cubicBezTo>
                    <a:cubicBezTo>
                      <a:pt x="846" y="2781"/>
                      <a:pt x="833" y="2805"/>
                      <a:pt x="822" y="2829"/>
                    </a:cubicBezTo>
                    <a:cubicBezTo>
                      <a:pt x="809" y="2841"/>
                      <a:pt x="798" y="2865"/>
                      <a:pt x="785" y="2889"/>
                    </a:cubicBezTo>
                    <a:cubicBezTo>
                      <a:pt x="773" y="2913"/>
                      <a:pt x="761" y="2950"/>
                      <a:pt x="761" y="2986"/>
                    </a:cubicBezTo>
                    <a:cubicBezTo>
                      <a:pt x="761" y="3022"/>
                      <a:pt x="749" y="3046"/>
                      <a:pt x="773" y="3071"/>
                    </a:cubicBezTo>
                    <a:cubicBezTo>
                      <a:pt x="785" y="3119"/>
                      <a:pt x="822" y="3155"/>
                      <a:pt x="857" y="3191"/>
                    </a:cubicBezTo>
                    <a:cubicBezTo>
                      <a:pt x="870" y="3215"/>
                      <a:pt x="882" y="3240"/>
                      <a:pt x="894" y="3251"/>
                    </a:cubicBezTo>
                    <a:cubicBezTo>
                      <a:pt x="906" y="3275"/>
                      <a:pt x="906" y="3288"/>
                      <a:pt x="906" y="3299"/>
                    </a:cubicBezTo>
                    <a:cubicBezTo>
                      <a:pt x="918" y="3336"/>
                      <a:pt x="894" y="3372"/>
                      <a:pt x="882" y="3409"/>
                    </a:cubicBezTo>
                    <a:cubicBezTo>
                      <a:pt x="870" y="3481"/>
                      <a:pt x="833" y="3541"/>
                      <a:pt x="870" y="3613"/>
                    </a:cubicBezTo>
                    <a:cubicBezTo>
                      <a:pt x="882" y="3650"/>
                      <a:pt x="918" y="3674"/>
                      <a:pt x="930" y="3710"/>
                    </a:cubicBezTo>
                    <a:cubicBezTo>
                      <a:pt x="942" y="3722"/>
                      <a:pt x="942" y="3746"/>
                      <a:pt x="942" y="3771"/>
                    </a:cubicBezTo>
                    <a:cubicBezTo>
                      <a:pt x="942" y="3830"/>
                      <a:pt x="954" y="3903"/>
                      <a:pt x="966" y="3964"/>
                    </a:cubicBezTo>
                    <a:cubicBezTo>
                      <a:pt x="966" y="3999"/>
                      <a:pt x="978" y="4036"/>
                      <a:pt x="978" y="4072"/>
                    </a:cubicBezTo>
                    <a:cubicBezTo>
                      <a:pt x="991" y="4084"/>
                      <a:pt x="991" y="4109"/>
                      <a:pt x="991" y="4120"/>
                    </a:cubicBezTo>
                    <a:cubicBezTo>
                      <a:pt x="998" y="4142"/>
                      <a:pt x="1022" y="4146"/>
                      <a:pt x="1045" y="4146"/>
                    </a:cubicBezTo>
                    <a:cubicBezTo>
                      <a:pt x="1062" y="4146"/>
                      <a:pt x="1077" y="4144"/>
                      <a:pt x="1087" y="4144"/>
                    </a:cubicBezTo>
                    <a:cubicBezTo>
                      <a:pt x="1195" y="4144"/>
                      <a:pt x="1329" y="4205"/>
                      <a:pt x="1340" y="4326"/>
                    </a:cubicBezTo>
                    <a:cubicBezTo>
                      <a:pt x="1340" y="4361"/>
                      <a:pt x="1353" y="4398"/>
                      <a:pt x="1364" y="4434"/>
                    </a:cubicBezTo>
                    <a:cubicBezTo>
                      <a:pt x="1377" y="4458"/>
                      <a:pt x="1401" y="4471"/>
                      <a:pt x="1425" y="4471"/>
                    </a:cubicBezTo>
                    <a:cubicBezTo>
                      <a:pt x="1437" y="4473"/>
                      <a:pt x="1450" y="4474"/>
                      <a:pt x="1462" y="4474"/>
                    </a:cubicBezTo>
                    <a:cubicBezTo>
                      <a:pt x="1497" y="4474"/>
                      <a:pt x="1532" y="4467"/>
                      <a:pt x="1566" y="4467"/>
                    </a:cubicBezTo>
                    <a:cubicBezTo>
                      <a:pt x="1580" y="4467"/>
                      <a:pt x="1593" y="4468"/>
                      <a:pt x="1606" y="4471"/>
                    </a:cubicBezTo>
                    <a:cubicBezTo>
                      <a:pt x="1715" y="4482"/>
                      <a:pt x="1823" y="4530"/>
                      <a:pt x="1932" y="4579"/>
                    </a:cubicBezTo>
                    <a:cubicBezTo>
                      <a:pt x="1944" y="4591"/>
                      <a:pt x="1956" y="4591"/>
                      <a:pt x="1968" y="4603"/>
                    </a:cubicBezTo>
                    <a:cubicBezTo>
                      <a:pt x="1983" y="4613"/>
                      <a:pt x="1997" y="4617"/>
                      <a:pt x="2010" y="4617"/>
                    </a:cubicBezTo>
                    <a:cubicBezTo>
                      <a:pt x="2027" y="4617"/>
                      <a:pt x="2044" y="4610"/>
                      <a:pt x="2064" y="4603"/>
                    </a:cubicBezTo>
                    <a:cubicBezTo>
                      <a:pt x="2137" y="4579"/>
                      <a:pt x="2222" y="4543"/>
                      <a:pt x="2270" y="4482"/>
                    </a:cubicBezTo>
                    <a:cubicBezTo>
                      <a:pt x="2318" y="4434"/>
                      <a:pt x="2318" y="4337"/>
                      <a:pt x="2318" y="4265"/>
                    </a:cubicBezTo>
                    <a:cubicBezTo>
                      <a:pt x="2306" y="4229"/>
                      <a:pt x="2306" y="4193"/>
                      <a:pt x="2318" y="4144"/>
                    </a:cubicBezTo>
                    <a:cubicBezTo>
                      <a:pt x="2318" y="4120"/>
                      <a:pt x="2330" y="4084"/>
                      <a:pt x="2330" y="4048"/>
                    </a:cubicBezTo>
                    <a:lnTo>
                      <a:pt x="2330" y="3988"/>
                    </a:lnTo>
                    <a:cubicBezTo>
                      <a:pt x="2342" y="3940"/>
                      <a:pt x="2402" y="3903"/>
                      <a:pt x="2439" y="3879"/>
                    </a:cubicBezTo>
                    <a:cubicBezTo>
                      <a:pt x="2475" y="3855"/>
                      <a:pt x="2511" y="3830"/>
                      <a:pt x="2547" y="3795"/>
                    </a:cubicBezTo>
                    <a:cubicBezTo>
                      <a:pt x="2584" y="3758"/>
                      <a:pt x="2595" y="3686"/>
                      <a:pt x="2608" y="3637"/>
                    </a:cubicBezTo>
                    <a:cubicBezTo>
                      <a:pt x="2619" y="3553"/>
                      <a:pt x="2632" y="3444"/>
                      <a:pt x="2704" y="3384"/>
                    </a:cubicBezTo>
                    <a:cubicBezTo>
                      <a:pt x="2753" y="3348"/>
                      <a:pt x="2825" y="3324"/>
                      <a:pt x="2885" y="3312"/>
                    </a:cubicBezTo>
                    <a:cubicBezTo>
                      <a:pt x="2922" y="3312"/>
                      <a:pt x="2946" y="3299"/>
                      <a:pt x="2982" y="3299"/>
                    </a:cubicBezTo>
                    <a:cubicBezTo>
                      <a:pt x="3006" y="3288"/>
                      <a:pt x="3030" y="3288"/>
                      <a:pt x="3054" y="3288"/>
                    </a:cubicBezTo>
                    <a:cubicBezTo>
                      <a:pt x="3115" y="3288"/>
                      <a:pt x="3175" y="3275"/>
                      <a:pt x="3235" y="3275"/>
                    </a:cubicBezTo>
                    <a:cubicBezTo>
                      <a:pt x="3332" y="3264"/>
                      <a:pt x="3429" y="3264"/>
                      <a:pt x="3513" y="3240"/>
                    </a:cubicBezTo>
                    <a:cubicBezTo>
                      <a:pt x="3573" y="3215"/>
                      <a:pt x="3597" y="3179"/>
                      <a:pt x="3633" y="3130"/>
                    </a:cubicBezTo>
                    <a:cubicBezTo>
                      <a:pt x="3657" y="3082"/>
                      <a:pt x="3681" y="3046"/>
                      <a:pt x="3694" y="2998"/>
                    </a:cubicBezTo>
                    <a:cubicBezTo>
                      <a:pt x="3718" y="2937"/>
                      <a:pt x="3754" y="2865"/>
                      <a:pt x="3778" y="2805"/>
                    </a:cubicBezTo>
                    <a:cubicBezTo>
                      <a:pt x="3791" y="2768"/>
                      <a:pt x="3791" y="2757"/>
                      <a:pt x="3826" y="2744"/>
                    </a:cubicBezTo>
                    <a:cubicBezTo>
                      <a:pt x="3875" y="2720"/>
                      <a:pt x="3935" y="2720"/>
                      <a:pt x="3995" y="2720"/>
                    </a:cubicBezTo>
                    <a:lnTo>
                      <a:pt x="4309" y="2720"/>
                    </a:lnTo>
                    <a:cubicBezTo>
                      <a:pt x="4357" y="2720"/>
                      <a:pt x="4406" y="2720"/>
                      <a:pt x="4454" y="2709"/>
                    </a:cubicBezTo>
                    <a:cubicBezTo>
                      <a:pt x="4550" y="2672"/>
                      <a:pt x="4660" y="2636"/>
                      <a:pt x="4744" y="2575"/>
                    </a:cubicBezTo>
                    <a:lnTo>
                      <a:pt x="4888" y="2467"/>
                    </a:lnTo>
                    <a:cubicBezTo>
                      <a:pt x="4913" y="2443"/>
                      <a:pt x="4937" y="2406"/>
                      <a:pt x="4949" y="2371"/>
                    </a:cubicBezTo>
                    <a:cubicBezTo>
                      <a:pt x="4949" y="2346"/>
                      <a:pt x="4961" y="2322"/>
                      <a:pt x="4949" y="2298"/>
                    </a:cubicBezTo>
                    <a:cubicBezTo>
                      <a:pt x="4949" y="2286"/>
                      <a:pt x="4925" y="2274"/>
                      <a:pt x="4901" y="2262"/>
                    </a:cubicBezTo>
                    <a:cubicBezTo>
                      <a:pt x="4829" y="2237"/>
                      <a:pt x="4719" y="2250"/>
                      <a:pt x="4660" y="2178"/>
                    </a:cubicBezTo>
                    <a:cubicBezTo>
                      <a:pt x="4635" y="2153"/>
                      <a:pt x="4611" y="2117"/>
                      <a:pt x="4611" y="2081"/>
                    </a:cubicBezTo>
                    <a:cubicBezTo>
                      <a:pt x="4611" y="2044"/>
                      <a:pt x="4647" y="2009"/>
                      <a:pt x="4671" y="1972"/>
                    </a:cubicBezTo>
                    <a:cubicBezTo>
                      <a:pt x="4744" y="1875"/>
                      <a:pt x="4816" y="1767"/>
                      <a:pt x="4853" y="1646"/>
                    </a:cubicBezTo>
                    <a:cubicBezTo>
                      <a:pt x="4853" y="1610"/>
                      <a:pt x="4864" y="1574"/>
                      <a:pt x="4864" y="1550"/>
                    </a:cubicBezTo>
                    <a:cubicBezTo>
                      <a:pt x="4864" y="1502"/>
                      <a:pt x="4792" y="1453"/>
                      <a:pt x="4756" y="1429"/>
                    </a:cubicBezTo>
                    <a:cubicBezTo>
                      <a:pt x="4695" y="1381"/>
                      <a:pt x="4599" y="1320"/>
                      <a:pt x="4611" y="1236"/>
                    </a:cubicBezTo>
                    <a:cubicBezTo>
                      <a:pt x="4611" y="1199"/>
                      <a:pt x="4635" y="1175"/>
                      <a:pt x="4635" y="1151"/>
                    </a:cubicBezTo>
                    <a:cubicBezTo>
                      <a:pt x="4635" y="1103"/>
                      <a:pt x="4575" y="1067"/>
                      <a:pt x="4550" y="1043"/>
                    </a:cubicBezTo>
                    <a:cubicBezTo>
                      <a:pt x="4502" y="1006"/>
                      <a:pt x="4454" y="971"/>
                      <a:pt x="4442" y="922"/>
                    </a:cubicBezTo>
                    <a:cubicBezTo>
                      <a:pt x="4418" y="874"/>
                      <a:pt x="4406" y="826"/>
                      <a:pt x="4406" y="778"/>
                    </a:cubicBezTo>
                    <a:cubicBezTo>
                      <a:pt x="4394" y="681"/>
                      <a:pt x="4381" y="572"/>
                      <a:pt x="4346" y="488"/>
                    </a:cubicBezTo>
                    <a:cubicBezTo>
                      <a:pt x="4346" y="464"/>
                      <a:pt x="4333" y="451"/>
                      <a:pt x="4322" y="427"/>
                    </a:cubicBezTo>
                    <a:cubicBezTo>
                      <a:pt x="4322" y="391"/>
                      <a:pt x="4309" y="355"/>
                      <a:pt x="4309" y="319"/>
                    </a:cubicBezTo>
                    <a:cubicBezTo>
                      <a:pt x="4309" y="271"/>
                      <a:pt x="4322" y="247"/>
                      <a:pt x="4297" y="210"/>
                    </a:cubicBezTo>
                    <a:cubicBezTo>
                      <a:pt x="4261" y="186"/>
                      <a:pt x="4213" y="186"/>
                      <a:pt x="4164" y="186"/>
                    </a:cubicBezTo>
                    <a:cubicBezTo>
                      <a:pt x="4068" y="174"/>
                      <a:pt x="3971" y="174"/>
                      <a:pt x="3875" y="174"/>
                    </a:cubicBezTo>
                    <a:cubicBezTo>
                      <a:pt x="3826" y="174"/>
                      <a:pt x="3791" y="174"/>
                      <a:pt x="3766" y="150"/>
                    </a:cubicBezTo>
                    <a:cubicBezTo>
                      <a:pt x="3730" y="113"/>
                      <a:pt x="3706" y="78"/>
                      <a:pt x="3670" y="53"/>
                    </a:cubicBezTo>
                    <a:cubicBezTo>
                      <a:pt x="3624" y="17"/>
                      <a:pt x="3578" y="1"/>
                      <a:pt x="35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6" name="Google Shape;10196;p22"/>
              <p:cNvSpPr/>
              <p:nvPr/>
            </p:nvSpPr>
            <p:spPr>
              <a:xfrm>
                <a:off x="5978525" y="252025"/>
                <a:ext cx="63975" cy="65275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611" extrusionOk="0">
                    <a:moveTo>
                      <a:pt x="809" y="0"/>
                    </a:moveTo>
                    <a:cubicBezTo>
                      <a:pt x="797" y="0"/>
                      <a:pt x="773" y="13"/>
                      <a:pt x="761" y="13"/>
                    </a:cubicBezTo>
                    <a:cubicBezTo>
                      <a:pt x="713" y="24"/>
                      <a:pt x="676" y="48"/>
                      <a:pt x="641" y="73"/>
                    </a:cubicBezTo>
                    <a:cubicBezTo>
                      <a:pt x="604" y="97"/>
                      <a:pt x="556" y="121"/>
                      <a:pt x="520" y="145"/>
                    </a:cubicBezTo>
                    <a:cubicBezTo>
                      <a:pt x="496" y="157"/>
                      <a:pt x="483" y="182"/>
                      <a:pt x="459" y="206"/>
                    </a:cubicBezTo>
                    <a:cubicBezTo>
                      <a:pt x="435" y="230"/>
                      <a:pt x="423" y="241"/>
                      <a:pt x="411" y="278"/>
                    </a:cubicBezTo>
                    <a:cubicBezTo>
                      <a:pt x="411" y="314"/>
                      <a:pt x="399" y="351"/>
                      <a:pt x="375" y="375"/>
                    </a:cubicBezTo>
                    <a:cubicBezTo>
                      <a:pt x="351" y="386"/>
                      <a:pt x="327" y="399"/>
                      <a:pt x="314" y="410"/>
                    </a:cubicBezTo>
                    <a:cubicBezTo>
                      <a:pt x="254" y="447"/>
                      <a:pt x="206" y="483"/>
                      <a:pt x="158" y="520"/>
                    </a:cubicBezTo>
                    <a:cubicBezTo>
                      <a:pt x="121" y="531"/>
                      <a:pt x="109" y="544"/>
                      <a:pt x="85" y="568"/>
                    </a:cubicBezTo>
                    <a:cubicBezTo>
                      <a:pt x="73" y="579"/>
                      <a:pt x="61" y="579"/>
                      <a:pt x="61" y="592"/>
                    </a:cubicBezTo>
                    <a:cubicBezTo>
                      <a:pt x="25" y="616"/>
                      <a:pt x="25" y="664"/>
                      <a:pt x="13" y="700"/>
                    </a:cubicBezTo>
                    <a:cubicBezTo>
                      <a:pt x="13" y="737"/>
                      <a:pt x="0" y="773"/>
                      <a:pt x="25" y="797"/>
                    </a:cubicBezTo>
                    <a:cubicBezTo>
                      <a:pt x="49" y="809"/>
                      <a:pt x="73" y="809"/>
                      <a:pt x="109" y="809"/>
                    </a:cubicBezTo>
                    <a:cubicBezTo>
                      <a:pt x="134" y="809"/>
                      <a:pt x="158" y="821"/>
                      <a:pt x="182" y="821"/>
                    </a:cubicBezTo>
                    <a:lnTo>
                      <a:pt x="411" y="821"/>
                    </a:lnTo>
                    <a:cubicBezTo>
                      <a:pt x="447" y="833"/>
                      <a:pt x="459" y="833"/>
                      <a:pt x="472" y="857"/>
                    </a:cubicBezTo>
                    <a:lnTo>
                      <a:pt x="544" y="893"/>
                    </a:lnTo>
                    <a:cubicBezTo>
                      <a:pt x="580" y="906"/>
                      <a:pt x="604" y="917"/>
                      <a:pt x="652" y="930"/>
                    </a:cubicBezTo>
                    <a:lnTo>
                      <a:pt x="785" y="930"/>
                    </a:lnTo>
                    <a:cubicBezTo>
                      <a:pt x="834" y="930"/>
                      <a:pt x="869" y="941"/>
                      <a:pt x="918" y="954"/>
                    </a:cubicBezTo>
                    <a:cubicBezTo>
                      <a:pt x="954" y="954"/>
                      <a:pt x="1003" y="954"/>
                      <a:pt x="1038" y="978"/>
                    </a:cubicBezTo>
                    <a:cubicBezTo>
                      <a:pt x="1075" y="990"/>
                      <a:pt x="1075" y="1014"/>
                      <a:pt x="1087" y="1051"/>
                    </a:cubicBezTo>
                    <a:cubicBezTo>
                      <a:pt x="1099" y="1075"/>
                      <a:pt x="1111" y="1086"/>
                      <a:pt x="1111" y="1110"/>
                    </a:cubicBezTo>
                    <a:lnTo>
                      <a:pt x="1111" y="1147"/>
                    </a:lnTo>
                    <a:lnTo>
                      <a:pt x="1111" y="1292"/>
                    </a:lnTo>
                    <a:cubicBezTo>
                      <a:pt x="1099" y="1364"/>
                      <a:pt x="1075" y="1413"/>
                      <a:pt x="1014" y="1461"/>
                    </a:cubicBezTo>
                    <a:cubicBezTo>
                      <a:pt x="990" y="1485"/>
                      <a:pt x="942" y="1509"/>
                      <a:pt x="906" y="1533"/>
                    </a:cubicBezTo>
                    <a:cubicBezTo>
                      <a:pt x="893" y="1545"/>
                      <a:pt x="845" y="1557"/>
                      <a:pt x="834" y="1582"/>
                    </a:cubicBezTo>
                    <a:cubicBezTo>
                      <a:pt x="809" y="1606"/>
                      <a:pt x="821" y="1630"/>
                      <a:pt x="809" y="1654"/>
                    </a:cubicBezTo>
                    <a:cubicBezTo>
                      <a:pt x="809" y="1666"/>
                      <a:pt x="809" y="1690"/>
                      <a:pt x="797" y="1702"/>
                    </a:cubicBezTo>
                    <a:cubicBezTo>
                      <a:pt x="785" y="1714"/>
                      <a:pt x="773" y="1738"/>
                      <a:pt x="761" y="1751"/>
                    </a:cubicBezTo>
                    <a:cubicBezTo>
                      <a:pt x="761" y="1786"/>
                      <a:pt x="761" y="1810"/>
                      <a:pt x="749" y="1835"/>
                    </a:cubicBezTo>
                    <a:cubicBezTo>
                      <a:pt x="736" y="1847"/>
                      <a:pt x="724" y="1850"/>
                      <a:pt x="713" y="1850"/>
                    </a:cubicBezTo>
                    <a:cubicBezTo>
                      <a:pt x="703" y="1850"/>
                      <a:pt x="694" y="1847"/>
                      <a:pt x="689" y="1847"/>
                    </a:cubicBezTo>
                    <a:cubicBezTo>
                      <a:pt x="641" y="1847"/>
                      <a:pt x="580" y="1847"/>
                      <a:pt x="531" y="1859"/>
                    </a:cubicBezTo>
                    <a:cubicBezTo>
                      <a:pt x="459" y="1859"/>
                      <a:pt x="387" y="1895"/>
                      <a:pt x="314" y="1895"/>
                    </a:cubicBezTo>
                    <a:cubicBezTo>
                      <a:pt x="266" y="1895"/>
                      <a:pt x="218" y="1895"/>
                      <a:pt x="182" y="1920"/>
                    </a:cubicBezTo>
                    <a:cubicBezTo>
                      <a:pt x="158" y="1931"/>
                      <a:pt x="85" y="1968"/>
                      <a:pt x="85" y="2004"/>
                    </a:cubicBezTo>
                    <a:cubicBezTo>
                      <a:pt x="85" y="2016"/>
                      <a:pt x="97" y="2028"/>
                      <a:pt x="97" y="2040"/>
                    </a:cubicBezTo>
                    <a:cubicBezTo>
                      <a:pt x="109" y="2064"/>
                      <a:pt x="109" y="2088"/>
                      <a:pt x="121" y="2100"/>
                    </a:cubicBezTo>
                    <a:cubicBezTo>
                      <a:pt x="134" y="2137"/>
                      <a:pt x="145" y="2137"/>
                      <a:pt x="182" y="2137"/>
                    </a:cubicBezTo>
                    <a:lnTo>
                      <a:pt x="411" y="2233"/>
                    </a:lnTo>
                    <a:cubicBezTo>
                      <a:pt x="483" y="2233"/>
                      <a:pt x="556" y="2245"/>
                      <a:pt x="616" y="2269"/>
                    </a:cubicBezTo>
                    <a:cubicBezTo>
                      <a:pt x="652" y="2282"/>
                      <a:pt x="689" y="2293"/>
                      <a:pt x="713" y="2317"/>
                    </a:cubicBezTo>
                    <a:cubicBezTo>
                      <a:pt x="749" y="2378"/>
                      <a:pt x="713" y="2451"/>
                      <a:pt x="749" y="2510"/>
                    </a:cubicBezTo>
                    <a:cubicBezTo>
                      <a:pt x="785" y="2571"/>
                      <a:pt x="869" y="2571"/>
                      <a:pt x="930" y="2571"/>
                    </a:cubicBezTo>
                    <a:cubicBezTo>
                      <a:pt x="962" y="2571"/>
                      <a:pt x="1000" y="2566"/>
                      <a:pt x="1035" y="2566"/>
                    </a:cubicBezTo>
                    <a:cubicBezTo>
                      <a:pt x="1053" y="2566"/>
                      <a:pt x="1070" y="2567"/>
                      <a:pt x="1087" y="2571"/>
                    </a:cubicBezTo>
                    <a:cubicBezTo>
                      <a:pt x="1135" y="2571"/>
                      <a:pt x="1183" y="2583"/>
                      <a:pt x="1231" y="2595"/>
                    </a:cubicBezTo>
                    <a:cubicBezTo>
                      <a:pt x="1241" y="2595"/>
                      <a:pt x="1274" y="2611"/>
                      <a:pt x="1293" y="2611"/>
                    </a:cubicBezTo>
                    <a:cubicBezTo>
                      <a:pt x="1297" y="2611"/>
                      <a:pt x="1301" y="2610"/>
                      <a:pt x="1304" y="2607"/>
                    </a:cubicBezTo>
                    <a:cubicBezTo>
                      <a:pt x="1304" y="2571"/>
                      <a:pt x="1304" y="2547"/>
                      <a:pt x="1292" y="2523"/>
                    </a:cubicBezTo>
                    <a:lnTo>
                      <a:pt x="1292" y="2486"/>
                    </a:lnTo>
                    <a:cubicBezTo>
                      <a:pt x="1311" y="2420"/>
                      <a:pt x="1396" y="2413"/>
                      <a:pt x="1462" y="2413"/>
                    </a:cubicBezTo>
                    <a:cubicBezTo>
                      <a:pt x="1480" y="2413"/>
                      <a:pt x="1496" y="2414"/>
                      <a:pt x="1509" y="2414"/>
                    </a:cubicBezTo>
                    <a:cubicBezTo>
                      <a:pt x="1558" y="2426"/>
                      <a:pt x="1582" y="2438"/>
                      <a:pt x="1618" y="2438"/>
                    </a:cubicBezTo>
                    <a:cubicBezTo>
                      <a:pt x="1653" y="2447"/>
                      <a:pt x="1695" y="2476"/>
                      <a:pt x="1734" y="2476"/>
                    </a:cubicBezTo>
                    <a:cubicBezTo>
                      <a:pt x="1748" y="2476"/>
                      <a:pt x="1762" y="2472"/>
                      <a:pt x="1775" y="2462"/>
                    </a:cubicBezTo>
                    <a:cubicBezTo>
                      <a:pt x="1823" y="2426"/>
                      <a:pt x="1896" y="2354"/>
                      <a:pt x="1883" y="2282"/>
                    </a:cubicBezTo>
                    <a:cubicBezTo>
                      <a:pt x="1883" y="2233"/>
                      <a:pt x="1883" y="2185"/>
                      <a:pt x="1859" y="2137"/>
                    </a:cubicBezTo>
                    <a:cubicBezTo>
                      <a:pt x="1847" y="2100"/>
                      <a:pt x="1811" y="2076"/>
                      <a:pt x="1787" y="2040"/>
                    </a:cubicBezTo>
                    <a:cubicBezTo>
                      <a:pt x="1751" y="2016"/>
                      <a:pt x="1727" y="1979"/>
                      <a:pt x="1727" y="1931"/>
                    </a:cubicBezTo>
                    <a:cubicBezTo>
                      <a:pt x="1727" y="1895"/>
                      <a:pt x="1727" y="1859"/>
                      <a:pt x="1738" y="1835"/>
                    </a:cubicBezTo>
                    <a:cubicBezTo>
                      <a:pt x="1751" y="1799"/>
                      <a:pt x="1751" y="1726"/>
                      <a:pt x="1799" y="1714"/>
                    </a:cubicBezTo>
                    <a:lnTo>
                      <a:pt x="1859" y="1714"/>
                    </a:lnTo>
                    <a:cubicBezTo>
                      <a:pt x="1883" y="1726"/>
                      <a:pt x="1896" y="1726"/>
                      <a:pt x="1907" y="1738"/>
                    </a:cubicBezTo>
                    <a:cubicBezTo>
                      <a:pt x="1944" y="1762"/>
                      <a:pt x="1968" y="1786"/>
                      <a:pt x="2004" y="1810"/>
                    </a:cubicBezTo>
                    <a:cubicBezTo>
                      <a:pt x="2040" y="1847"/>
                      <a:pt x="2076" y="1871"/>
                      <a:pt x="2113" y="1895"/>
                    </a:cubicBezTo>
                    <a:cubicBezTo>
                      <a:pt x="2124" y="1907"/>
                      <a:pt x="2149" y="1907"/>
                      <a:pt x="2173" y="1907"/>
                    </a:cubicBezTo>
                    <a:cubicBezTo>
                      <a:pt x="2197" y="1907"/>
                      <a:pt x="2234" y="1883"/>
                      <a:pt x="2258" y="1871"/>
                    </a:cubicBezTo>
                    <a:cubicBezTo>
                      <a:pt x="2293" y="1847"/>
                      <a:pt x="2318" y="1823"/>
                      <a:pt x="2354" y="1810"/>
                    </a:cubicBezTo>
                    <a:cubicBezTo>
                      <a:pt x="2378" y="1810"/>
                      <a:pt x="2403" y="1810"/>
                      <a:pt x="2427" y="1799"/>
                    </a:cubicBezTo>
                    <a:cubicBezTo>
                      <a:pt x="2462" y="1786"/>
                      <a:pt x="2499" y="1775"/>
                      <a:pt x="2523" y="1751"/>
                    </a:cubicBezTo>
                    <a:cubicBezTo>
                      <a:pt x="2559" y="1702"/>
                      <a:pt x="2523" y="1678"/>
                      <a:pt x="2487" y="1654"/>
                    </a:cubicBezTo>
                    <a:cubicBezTo>
                      <a:pt x="2427" y="1630"/>
                      <a:pt x="2427" y="1582"/>
                      <a:pt x="2390" y="1533"/>
                    </a:cubicBezTo>
                    <a:cubicBezTo>
                      <a:pt x="2366" y="1473"/>
                      <a:pt x="2306" y="1413"/>
                      <a:pt x="2269" y="1352"/>
                    </a:cubicBezTo>
                    <a:cubicBezTo>
                      <a:pt x="2258" y="1340"/>
                      <a:pt x="2258" y="1328"/>
                      <a:pt x="2245" y="1304"/>
                    </a:cubicBezTo>
                    <a:cubicBezTo>
                      <a:pt x="2245" y="1292"/>
                      <a:pt x="2221" y="1268"/>
                      <a:pt x="2209" y="1255"/>
                    </a:cubicBezTo>
                    <a:cubicBezTo>
                      <a:pt x="2185" y="1231"/>
                      <a:pt x="2149" y="1231"/>
                      <a:pt x="2124" y="1207"/>
                    </a:cubicBezTo>
                    <a:cubicBezTo>
                      <a:pt x="2100" y="1195"/>
                      <a:pt x="2065" y="1171"/>
                      <a:pt x="2040" y="1159"/>
                    </a:cubicBezTo>
                    <a:cubicBezTo>
                      <a:pt x="2016" y="1147"/>
                      <a:pt x="1907" y="1110"/>
                      <a:pt x="1907" y="1075"/>
                    </a:cubicBezTo>
                    <a:cubicBezTo>
                      <a:pt x="1907" y="1038"/>
                      <a:pt x="1968" y="1002"/>
                      <a:pt x="1992" y="978"/>
                    </a:cubicBezTo>
                    <a:cubicBezTo>
                      <a:pt x="2028" y="941"/>
                      <a:pt x="2076" y="906"/>
                      <a:pt x="2065" y="845"/>
                    </a:cubicBezTo>
                    <a:cubicBezTo>
                      <a:pt x="2052" y="773"/>
                      <a:pt x="1992" y="737"/>
                      <a:pt x="1931" y="689"/>
                    </a:cubicBezTo>
                    <a:cubicBezTo>
                      <a:pt x="1883" y="652"/>
                      <a:pt x="1847" y="616"/>
                      <a:pt x="1799" y="579"/>
                    </a:cubicBezTo>
                    <a:cubicBezTo>
                      <a:pt x="1762" y="568"/>
                      <a:pt x="1727" y="568"/>
                      <a:pt x="1703" y="555"/>
                    </a:cubicBezTo>
                    <a:cubicBezTo>
                      <a:pt x="1642" y="544"/>
                      <a:pt x="1593" y="520"/>
                      <a:pt x="1534" y="507"/>
                    </a:cubicBezTo>
                    <a:cubicBezTo>
                      <a:pt x="1461" y="483"/>
                      <a:pt x="1376" y="471"/>
                      <a:pt x="1304" y="447"/>
                    </a:cubicBezTo>
                    <a:cubicBezTo>
                      <a:pt x="1207" y="410"/>
                      <a:pt x="1365" y="338"/>
                      <a:pt x="1328" y="278"/>
                    </a:cubicBezTo>
                    <a:cubicBezTo>
                      <a:pt x="1304" y="266"/>
                      <a:pt x="1256" y="254"/>
                      <a:pt x="1231" y="254"/>
                    </a:cubicBezTo>
                    <a:cubicBezTo>
                      <a:pt x="1183" y="241"/>
                      <a:pt x="1135" y="230"/>
                      <a:pt x="1087" y="230"/>
                    </a:cubicBezTo>
                    <a:lnTo>
                      <a:pt x="906" y="230"/>
                    </a:lnTo>
                    <a:cubicBezTo>
                      <a:pt x="898" y="230"/>
                      <a:pt x="884" y="235"/>
                      <a:pt x="873" y="235"/>
                    </a:cubicBezTo>
                    <a:cubicBezTo>
                      <a:pt x="867" y="235"/>
                      <a:pt x="862" y="234"/>
                      <a:pt x="858" y="230"/>
                    </a:cubicBezTo>
                    <a:cubicBezTo>
                      <a:pt x="834" y="230"/>
                      <a:pt x="834" y="217"/>
                      <a:pt x="834" y="206"/>
                    </a:cubicBezTo>
                    <a:cubicBezTo>
                      <a:pt x="845" y="157"/>
                      <a:pt x="858" y="24"/>
                      <a:pt x="8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7" name="Google Shape;10197;p22"/>
              <p:cNvSpPr/>
              <p:nvPr/>
            </p:nvSpPr>
            <p:spPr>
              <a:xfrm>
                <a:off x="5921825" y="254650"/>
                <a:ext cx="38325" cy="28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1129" extrusionOk="0">
                    <a:moveTo>
                      <a:pt x="1483" y="0"/>
                    </a:moveTo>
                    <a:cubicBezTo>
                      <a:pt x="1449" y="0"/>
                      <a:pt x="1404" y="20"/>
                      <a:pt x="1388" y="28"/>
                    </a:cubicBezTo>
                    <a:cubicBezTo>
                      <a:pt x="1327" y="52"/>
                      <a:pt x="1279" y="101"/>
                      <a:pt x="1230" y="136"/>
                    </a:cubicBezTo>
                    <a:cubicBezTo>
                      <a:pt x="1195" y="161"/>
                      <a:pt x="1171" y="161"/>
                      <a:pt x="1134" y="173"/>
                    </a:cubicBezTo>
                    <a:cubicBezTo>
                      <a:pt x="1110" y="185"/>
                      <a:pt x="1074" y="209"/>
                      <a:pt x="1037" y="221"/>
                    </a:cubicBezTo>
                    <a:cubicBezTo>
                      <a:pt x="1002" y="246"/>
                      <a:pt x="978" y="257"/>
                      <a:pt x="953" y="281"/>
                    </a:cubicBezTo>
                    <a:cubicBezTo>
                      <a:pt x="929" y="305"/>
                      <a:pt x="905" y="318"/>
                      <a:pt x="881" y="342"/>
                    </a:cubicBezTo>
                    <a:cubicBezTo>
                      <a:pt x="868" y="354"/>
                      <a:pt x="857" y="378"/>
                      <a:pt x="833" y="402"/>
                    </a:cubicBezTo>
                    <a:cubicBezTo>
                      <a:pt x="809" y="426"/>
                      <a:pt x="784" y="439"/>
                      <a:pt x="760" y="450"/>
                    </a:cubicBezTo>
                    <a:cubicBezTo>
                      <a:pt x="712" y="474"/>
                      <a:pt x="675" y="499"/>
                      <a:pt x="640" y="511"/>
                    </a:cubicBezTo>
                    <a:cubicBezTo>
                      <a:pt x="618" y="525"/>
                      <a:pt x="601" y="531"/>
                      <a:pt x="584" y="531"/>
                    </a:cubicBezTo>
                    <a:cubicBezTo>
                      <a:pt x="571" y="531"/>
                      <a:pt x="558" y="528"/>
                      <a:pt x="543" y="523"/>
                    </a:cubicBezTo>
                    <a:cubicBezTo>
                      <a:pt x="527" y="523"/>
                      <a:pt x="511" y="518"/>
                      <a:pt x="495" y="518"/>
                    </a:cubicBezTo>
                    <a:cubicBezTo>
                      <a:pt x="487" y="518"/>
                      <a:pt x="479" y="519"/>
                      <a:pt x="471" y="523"/>
                    </a:cubicBezTo>
                    <a:cubicBezTo>
                      <a:pt x="446" y="535"/>
                      <a:pt x="434" y="547"/>
                      <a:pt x="422" y="559"/>
                    </a:cubicBezTo>
                    <a:cubicBezTo>
                      <a:pt x="398" y="571"/>
                      <a:pt x="374" y="595"/>
                      <a:pt x="362" y="619"/>
                    </a:cubicBezTo>
                    <a:lnTo>
                      <a:pt x="326" y="656"/>
                    </a:lnTo>
                    <a:cubicBezTo>
                      <a:pt x="326" y="668"/>
                      <a:pt x="326" y="680"/>
                      <a:pt x="313" y="692"/>
                    </a:cubicBezTo>
                    <a:cubicBezTo>
                      <a:pt x="302" y="716"/>
                      <a:pt x="278" y="728"/>
                      <a:pt x="253" y="752"/>
                    </a:cubicBezTo>
                    <a:cubicBezTo>
                      <a:pt x="241" y="777"/>
                      <a:pt x="205" y="812"/>
                      <a:pt x="181" y="825"/>
                    </a:cubicBezTo>
                    <a:cubicBezTo>
                      <a:pt x="157" y="849"/>
                      <a:pt x="120" y="861"/>
                      <a:pt x="96" y="885"/>
                    </a:cubicBezTo>
                    <a:cubicBezTo>
                      <a:pt x="72" y="897"/>
                      <a:pt x="36" y="909"/>
                      <a:pt x="24" y="933"/>
                    </a:cubicBezTo>
                    <a:cubicBezTo>
                      <a:pt x="1" y="968"/>
                      <a:pt x="21" y="1067"/>
                      <a:pt x="75" y="1067"/>
                    </a:cubicBezTo>
                    <a:cubicBezTo>
                      <a:pt x="78" y="1067"/>
                      <a:pt x="81" y="1067"/>
                      <a:pt x="84" y="1066"/>
                    </a:cubicBezTo>
                    <a:lnTo>
                      <a:pt x="289" y="1115"/>
                    </a:lnTo>
                    <a:cubicBezTo>
                      <a:pt x="294" y="1125"/>
                      <a:pt x="308" y="1128"/>
                      <a:pt x="324" y="1128"/>
                    </a:cubicBezTo>
                    <a:cubicBezTo>
                      <a:pt x="346" y="1128"/>
                      <a:pt x="372" y="1121"/>
                      <a:pt x="386" y="1115"/>
                    </a:cubicBezTo>
                    <a:cubicBezTo>
                      <a:pt x="410" y="1115"/>
                      <a:pt x="446" y="1102"/>
                      <a:pt x="471" y="1090"/>
                    </a:cubicBezTo>
                    <a:cubicBezTo>
                      <a:pt x="519" y="1054"/>
                      <a:pt x="567" y="1018"/>
                      <a:pt x="627" y="981"/>
                    </a:cubicBezTo>
                    <a:cubicBezTo>
                      <a:pt x="664" y="970"/>
                      <a:pt x="699" y="970"/>
                      <a:pt x="736" y="957"/>
                    </a:cubicBezTo>
                    <a:cubicBezTo>
                      <a:pt x="772" y="946"/>
                      <a:pt x="809" y="933"/>
                      <a:pt x="844" y="933"/>
                    </a:cubicBezTo>
                    <a:lnTo>
                      <a:pt x="929" y="933"/>
                    </a:lnTo>
                    <a:cubicBezTo>
                      <a:pt x="953" y="933"/>
                      <a:pt x="978" y="933"/>
                      <a:pt x="1002" y="921"/>
                    </a:cubicBezTo>
                    <a:cubicBezTo>
                      <a:pt x="1013" y="897"/>
                      <a:pt x="1026" y="885"/>
                      <a:pt x="1050" y="873"/>
                    </a:cubicBezTo>
                    <a:cubicBezTo>
                      <a:pt x="1062" y="849"/>
                      <a:pt x="1074" y="836"/>
                      <a:pt x="1086" y="825"/>
                    </a:cubicBezTo>
                    <a:cubicBezTo>
                      <a:pt x="1110" y="788"/>
                      <a:pt x="1134" y="764"/>
                      <a:pt x="1146" y="728"/>
                    </a:cubicBezTo>
                    <a:cubicBezTo>
                      <a:pt x="1171" y="692"/>
                      <a:pt x="1171" y="668"/>
                      <a:pt x="1171" y="632"/>
                    </a:cubicBezTo>
                    <a:cubicBezTo>
                      <a:pt x="1182" y="608"/>
                      <a:pt x="1182" y="584"/>
                      <a:pt x="1182" y="559"/>
                    </a:cubicBezTo>
                    <a:cubicBezTo>
                      <a:pt x="1195" y="535"/>
                      <a:pt x="1195" y="511"/>
                      <a:pt x="1206" y="487"/>
                    </a:cubicBezTo>
                    <a:cubicBezTo>
                      <a:pt x="1230" y="450"/>
                      <a:pt x="1255" y="426"/>
                      <a:pt x="1267" y="402"/>
                    </a:cubicBezTo>
                    <a:cubicBezTo>
                      <a:pt x="1291" y="378"/>
                      <a:pt x="1303" y="354"/>
                      <a:pt x="1340" y="342"/>
                    </a:cubicBezTo>
                    <a:cubicBezTo>
                      <a:pt x="1364" y="318"/>
                      <a:pt x="1399" y="294"/>
                      <a:pt x="1424" y="270"/>
                    </a:cubicBezTo>
                    <a:cubicBezTo>
                      <a:pt x="1460" y="233"/>
                      <a:pt x="1496" y="209"/>
                      <a:pt x="1520" y="173"/>
                    </a:cubicBezTo>
                    <a:cubicBezTo>
                      <a:pt x="1533" y="149"/>
                      <a:pt x="1520" y="125"/>
                      <a:pt x="1520" y="88"/>
                    </a:cubicBezTo>
                    <a:cubicBezTo>
                      <a:pt x="1520" y="77"/>
                      <a:pt x="1533" y="40"/>
                      <a:pt x="1520" y="16"/>
                    </a:cubicBezTo>
                    <a:cubicBezTo>
                      <a:pt x="1512" y="5"/>
                      <a:pt x="1499" y="0"/>
                      <a:pt x="14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8" name="Google Shape;10198;p22"/>
              <p:cNvSpPr/>
              <p:nvPr/>
            </p:nvSpPr>
            <p:spPr>
              <a:xfrm>
                <a:off x="6009900" y="213125"/>
                <a:ext cx="75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1188" extrusionOk="0">
                    <a:moveTo>
                      <a:pt x="2903" y="1"/>
                    </a:moveTo>
                    <a:cubicBezTo>
                      <a:pt x="2883" y="1"/>
                      <a:pt x="2864" y="11"/>
                      <a:pt x="2837" y="24"/>
                    </a:cubicBezTo>
                    <a:cubicBezTo>
                      <a:pt x="2800" y="35"/>
                      <a:pt x="2741" y="60"/>
                      <a:pt x="2704" y="72"/>
                    </a:cubicBezTo>
                    <a:cubicBezTo>
                      <a:pt x="2644" y="84"/>
                      <a:pt x="2583" y="84"/>
                      <a:pt x="2535" y="84"/>
                    </a:cubicBezTo>
                    <a:cubicBezTo>
                      <a:pt x="2475" y="84"/>
                      <a:pt x="2414" y="72"/>
                      <a:pt x="2366" y="72"/>
                    </a:cubicBezTo>
                    <a:cubicBezTo>
                      <a:pt x="2221" y="84"/>
                      <a:pt x="2101" y="132"/>
                      <a:pt x="1968" y="180"/>
                    </a:cubicBezTo>
                    <a:cubicBezTo>
                      <a:pt x="1883" y="204"/>
                      <a:pt x="1811" y="229"/>
                      <a:pt x="1727" y="265"/>
                    </a:cubicBezTo>
                    <a:cubicBezTo>
                      <a:pt x="1688" y="275"/>
                      <a:pt x="1632" y="292"/>
                      <a:pt x="1580" y="292"/>
                    </a:cubicBezTo>
                    <a:cubicBezTo>
                      <a:pt x="1568" y="292"/>
                      <a:pt x="1557" y="292"/>
                      <a:pt x="1545" y="289"/>
                    </a:cubicBezTo>
                    <a:cubicBezTo>
                      <a:pt x="1485" y="277"/>
                      <a:pt x="1425" y="265"/>
                      <a:pt x="1365" y="265"/>
                    </a:cubicBezTo>
                    <a:lnTo>
                      <a:pt x="1232" y="265"/>
                    </a:lnTo>
                    <a:cubicBezTo>
                      <a:pt x="1207" y="265"/>
                      <a:pt x="1182" y="264"/>
                      <a:pt x="1158" y="264"/>
                    </a:cubicBezTo>
                    <a:cubicBezTo>
                      <a:pt x="1100" y="264"/>
                      <a:pt x="1045" y="270"/>
                      <a:pt x="1003" y="314"/>
                    </a:cubicBezTo>
                    <a:cubicBezTo>
                      <a:pt x="954" y="362"/>
                      <a:pt x="918" y="410"/>
                      <a:pt x="858" y="434"/>
                    </a:cubicBezTo>
                    <a:cubicBezTo>
                      <a:pt x="810" y="458"/>
                      <a:pt x="773" y="494"/>
                      <a:pt x="737" y="518"/>
                    </a:cubicBezTo>
                    <a:cubicBezTo>
                      <a:pt x="689" y="542"/>
                      <a:pt x="641" y="566"/>
                      <a:pt x="592" y="579"/>
                    </a:cubicBezTo>
                    <a:cubicBezTo>
                      <a:pt x="532" y="615"/>
                      <a:pt x="472" y="615"/>
                      <a:pt x="411" y="615"/>
                    </a:cubicBezTo>
                    <a:cubicBezTo>
                      <a:pt x="351" y="627"/>
                      <a:pt x="327" y="651"/>
                      <a:pt x="290" y="700"/>
                    </a:cubicBezTo>
                    <a:lnTo>
                      <a:pt x="230" y="760"/>
                    </a:lnTo>
                    <a:cubicBezTo>
                      <a:pt x="194" y="808"/>
                      <a:pt x="145" y="832"/>
                      <a:pt x="86" y="856"/>
                    </a:cubicBezTo>
                    <a:cubicBezTo>
                      <a:pt x="49" y="869"/>
                      <a:pt x="1" y="904"/>
                      <a:pt x="13" y="953"/>
                    </a:cubicBezTo>
                    <a:cubicBezTo>
                      <a:pt x="25" y="977"/>
                      <a:pt x="49" y="1001"/>
                      <a:pt x="73" y="1014"/>
                    </a:cubicBezTo>
                    <a:cubicBezTo>
                      <a:pt x="97" y="1025"/>
                      <a:pt x="134" y="1025"/>
                      <a:pt x="170" y="1025"/>
                    </a:cubicBezTo>
                    <a:cubicBezTo>
                      <a:pt x="206" y="1038"/>
                      <a:pt x="206" y="1073"/>
                      <a:pt x="218" y="1098"/>
                    </a:cubicBezTo>
                    <a:cubicBezTo>
                      <a:pt x="230" y="1134"/>
                      <a:pt x="218" y="1122"/>
                      <a:pt x="242" y="1146"/>
                    </a:cubicBezTo>
                    <a:lnTo>
                      <a:pt x="254" y="1170"/>
                    </a:lnTo>
                    <a:cubicBezTo>
                      <a:pt x="259" y="1168"/>
                      <a:pt x="262" y="1167"/>
                      <a:pt x="265" y="1167"/>
                    </a:cubicBezTo>
                    <a:cubicBezTo>
                      <a:pt x="275" y="1167"/>
                      <a:pt x="271" y="1182"/>
                      <a:pt x="290" y="1182"/>
                    </a:cubicBezTo>
                    <a:cubicBezTo>
                      <a:pt x="298" y="1186"/>
                      <a:pt x="306" y="1188"/>
                      <a:pt x="314" y="1188"/>
                    </a:cubicBezTo>
                    <a:cubicBezTo>
                      <a:pt x="330" y="1188"/>
                      <a:pt x="347" y="1182"/>
                      <a:pt x="363" y="1182"/>
                    </a:cubicBezTo>
                    <a:cubicBezTo>
                      <a:pt x="399" y="1182"/>
                      <a:pt x="448" y="1158"/>
                      <a:pt x="483" y="1134"/>
                    </a:cubicBezTo>
                    <a:cubicBezTo>
                      <a:pt x="507" y="1122"/>
                      <a:pt x="520" y="1110"/>
                      <a:pt x="544" y="1098"/>
                    </a:cubicBezTo>
                    <a:cubicBezTo>
                      <a:pt x="568" y="1086"/>
                      <a:pt x="592" y="1086"/>
                      <a:pt x="617" y="1073"/>
                    </a:cubicBezTo>
                    <a:cubicBezTo>
                      <a:pt x="701" y="1025"/>
                      <a:pt x="785" y="965"/>
                      <a:pt x="869" y="917"/>
                    </a:cubicBezTo>
                    <a:cubicBezTo>
                      <a:pt x="906" y="893"/>
                      <a:pt x="942" y="880"/>
                      <a:pt x="990" y="869"/>
                    </a:cubicBezTo>
                    <a:cubicBezTo>
                      <a:pt x="996" y="867"/>
                      <a:pt x="1001" y="866"/>
                      <a:pt x="1006" y="866"/>
                    </a:cubicBezTo>
                    <a:cubicBezTo>
                      <a:pt x="1034" y="866"/>
                      <a:pt x="1056" y="893"/>
                      <a:pt x="1087" y="893"/>
                    </a:cubicBezTo>
                    <a:cubicBezTo>
                      <a:pt x="1148" y="893"/>
                      <a:pt x="1220" y="869"/>
                      <a:pt x="1268" y="856"/>
                    </a:cubicBezTo>
                    <a:cubicBezTo>
                      <a:pt x="1328" y="845"/>
                      <a:pt x="1389" y="832"/>
                      <a:pt x="1437" y="796"/>
                    </a:cubicBezTo>
                    <a:cubicBezTo>
                      <a:pt x="1485" y="772"/>
                      <a:pt x="1534" y="711"/>
                      <a:pt x="1558" y="663"/>
                    </a:cubicBezTo>
                    <a:cubicBezTo>
                      <a:pt x="1582" y="627"/>
                      <a:pt x="1618" y="579"/>
                      <a:pt x="1654" y="555"/>
                    </a:cubicBezTo>
                    <a:cubicBezTo>
                      <a:pt x="1666" y="542"/>
                      <a:pt x="1690" y="542"/>
                      <a:pt x="1703" y="518"/>
                    </a:cubicBezTo>
                    <a:cubicBezTo>
                      <a:pt x="1727" y="507"/>
                      <a:pt x="1738" y="482"/>
                      <a:pt x="1763" y="470"/>
                    </a:cubicBezTo>
                    <a:cubicBezTo>
                      <a:pt x="1823" y="434"/>
                      <a:pt x="1883" y="398"/>
                      <a:pt x="1956" y="386"/>
                    </a:cubicBezTo>
                    <a:cubicBezTo>
                      <a:pt x="2005" y="374"/>
                      <a:pt x="2057" y="371"/>
                      <a:pt x="2111" y="371"/>
                    </a:cubicBezTo>
                    <a:cubicBezTo>
                      <a:pt x="2163" y="371"/>
                      <a:pt x="2217" y="373"/>
                      <a:pt x="2269" y="373"/>
                    </a:cubicBezTo>
                    <a:cubicBezTo>
                      <a:pt x="2330" y="373"/>
                      <a:pt x="2390" y="349"/>
                      <a:pt x="2451" y="325"/>
                    </a:cubicBezTo>
                    <a:cubicBezTo>
                      <a:pt x="2523" y="301"/>
                      <a:pt x="2572" y="241"/>
                      <a:pt x="2644" y="217"/>
                    </a:cubicBezTo>
                    <a:lnTo>
                      <a:pt x="2765" y="217"/>
                    </a:lnTo>
                    <a:cubicBezTo>
                      <a:pt x="2805" y="217"/>
                      <a:pt x="2845" y="222"/>
                      <a:pt x="2885" y="222"/>
                    </a:cubicBezTo>
                    <a:cubicBezTo>
                      <a:pt x="2905" y="222"/>
                      <a:pt x="2925" y="221"/>
                      <a:pt x="2945" y="217"/>
                    </a:cubicBezTo>
                    <a:cubicBezTo>
                      <a:pt x="2994" y="204"/>
                      <a:pt x="3006" y="169"/>
                      <a:pt x="3006" y="132"/>
                    </a:cubicBezTo>
                    <a:cubicBezTo>
                      <a:pt x="3006" y="84"/>
                      <a:pt x="2982" y="48"/>
                      <a:pt x="2958" y="24"/>
                    </a:cubicBezTo>
                    <a:cubicBezTo>
                      <a:pt x="2936" y="7"/>
                      <a:pt x="2919" y="1"/>
                      <a:pt x="29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9" name="Google Shape;10199;p22"/>
              <p:cNvSpPr/>
              <p:nvPr/>
            </p:nvSpPr>
            <p:spPr>
              <a:xfrm>
                <a:off x="6237400" y="270900"/>
                <a:ext cx="212150" cy="522075"/>
              </a:xfrm>
              <a:custGeom>
                <a:avLst/>
                <a:gdLst/>
                <a:ahLst/>
                <a:cxnLst/>
                <a:rect l="l" t="t" r="r" b="b"/>
                <a:pathLst>
                  <a:path w="8486" h="20883" extrusionOk="0">
                    <a:moveTo>
                      <a:pt x="7006" y="5323"/>
                    </a:moveTo>
                    <a:cubicBezTo>
                      <a:pt x="7025" y="5323"/>
                      <a:pt x="7042" y="5332"/>
                      <a:pt x="7049" y="5352"/>
                    </a:cubicBezTo>
                    <a:cubicBezTo>
                      <a:pt x="7061" y="5376"/>
                      <a:pt x="7037" y="5400"/>
                      <a:pt x="7024" y="5424"/>
                    </a:cubicBezTo>
                    <a:cubicBezTo>
                      <a:pt x="7013" y="5437"/>
                      <a:pt x="7000" y="5448"/>
                      <a:pt x="6989" y="5473"/>
                    </a:cubicBezTo>
                    <a:cubicBezTo>
                      <a:pt x="6976" y="5485"/>
                      <a:pt x="6976" y="5485"/>
                      <a:pt x="6989" y="5497"/>
                    </a:cubicBezTo>
                    <a:cubicBezTo>
                      <a:pt x="6989" y="5509"/>
                      <a:pt x="7000" y="5521"/>
                      <a:pt x="7013" y="5533"/>
                    </a:cubicBezTo>
                    <a:cubicBezTo>
                      <a:pt x="7024" y="5533"/>
                      <a:pt x="7024" y="5533"/>
                      <a:pt x="7037" y="5545"/>
                    </a:cubicBezTo>
                    <a:cubicBezTo>
                      <a:pt x="7049" y="5545"/>
                      <a:pt x="7049" y="5558"/>
                      <a:pt x="7049" y="5569"/>
                    </a:cubicBezTo>
                    <a:cubicBezTo>
                      <a:pt x="7073" y="5606"/>
                      <a:pt x="7073" y="5642"/>
                      <a:pt x="7061" y="5678"/>
                    </a:cubicBezTo>
                    <a:cubicBezTo>
                      <a:pt x="7061" y="5678"/>
                      <a:pt x="7061" y="5690"/>
                      <a:pt x="7049" y="5690"/>
                    </a:cubicBezTo>
                    <a:cubicBezTo>
                      <a:pt x="7043" y="5696"/>
                      <a:pt x="7037" y="5699"/>
                      <a:pt x="7031" y="5699"/>
                    </a:cubicBezTo>
                    <a:cubicBezTo>
                      <a:pt x="7025" y="5699"/>
                      <a:pt x="7019" y="5696"/>
                      <a:pt x="7013" y="5690"/>
                    </a:cubicBezTo>
                    <a:cubicBezTo>
                      <a:pt x="7000" y="5690"/>
                      <a:pt x="6989" y="5678"/>
                      <a:pt x="6965" y="5666"/>
                    </a:cubicBezTo>
                    <a:cubicBezTo>
                      <a:pt x="6952" y="5666"/>
                      <a:pt x="6940" y="5654"/>
                      <a:pt x="6928" y="5642"/>
                    </a:cubicBezTo>
                    <a:cubicBezTo>
                      <a:pt x="6928" y="5630"/>
                      <a:pt x="6928" y="5630"/>
                      <a:pt x="6916" y="5617"/>
                    </a:cubicBezTo>
                    <a:cubicBezTo>
                      <a:pt x="6916" y="5617"/>
                      <a:pt x="6904" y="5606"/>
                      <a:pt x="6904" y="5593"/>
                    </a:cubicBezTo>
                    <a:lnTo>
                      <a:pt x="6880" y="5497"/>
                    </a:lnTo>
                    <a:cubicBezTo>
                      <a:pt x="6880" y="5461"/>
                      <a:pt x="6928" y="5461"/>
                      <a:pt x="6940" y="5424"/>
                    </a:cubicBezTo>
                    <a:lnTo>
                      <a:pt x="6940" y="5376"/>
                    </a:lnTo>
                    <a:cubicBezTo>
                      <a:pt x="6940" y="5364"/>
                      <a:pt x="6952" y="5352"/>
                      <a:pt x="6965" y="5340"/>
                    </a:cubicBezTo>
                    <a:cubicBezTo>
                      <a:pt x="6975" y="5329"/>
                      <a:pt x="6991" y="5323"/>
                      <a:pt x="7006" y="5323"/>
                    </a:cubicBezTo>
                    <a:close/>
                    <a:moveTo>
                      <a:pt x="6566" y="5455"/>
                    </a:moveTo>
                    <a:cubicBezTo>
                      <a:pt x="6574" y="5455"/>
                      <a:pt x="6582" y="5461"/>
                      <a:pt x="6590" y="5461"/>
                    </a:cubicBezTo>
                    <a:lnTo>
                      <a:pt x="6627" y="5497"/>
                    </a:lnTo>
                    <a:lnTo>
                      <a:pt x="6662" y="5533"/>
                    </a:lnTo>
                    <a:cubicBezTo>
                      <a:pt x="6675" y="5545"/>
                      <a:pt x="6699" y="5558"/>
                      <a:pt x="6711" y="5582"/>
                    </a:cubicBezTo>
                    <a:cubicBezTo>
                      <a:pt x="6735" y="5606"/>
                      <a:pt x="6723" y="5630"/>
                      <a:pt x="6711" y="5654"/>
                    </a:cubicBezTo>
                    <a:cubicBezTo>
                      <a:pt x="6711" y="5702"/>
                      <a:pt x="6747" y="5702"/>
                      <a:pt x="6783" y="5727"/>
                    </a:cubicBezTo>
                    <a:cubicBezTo>
                      <a:pt x="6807" y="5738"/>
                      <a:pt x="6820" y="5751"/>
                      <a:pt x="6831" y="5775"/>
                    </a:cubicBezTo>
                    <a:cubicBezTo>
                      <a:pt x="6844" y="5799"/>
                      <a:pt x="6844" y="5823"/>
                      <a:pt x="6855" y="5835"/>
                    </a:cubicBezTo>
                    <a:cubicBezTo>
                      <a:pt x="6868" y="5859"/>
                      <a:pt x="6880" y="5883"/>
                      <a:pt x="6892" y="5896"/>
                    </a:cubicBezTo>
                    <a:cubicBezTo>
                      <a:pt x="6892" y="5907"/>
                      <a:pt x="6916" y="5920"/>
                      <a:pt x="6928" y="5920"/>
                    </a:cubicBezTo>
                    <a:cubicBezTo>
                      <a:pt x="6940" y="5920"/>
                      <a:pt x="6940" y="5920"/>
                      <a:pt x="6940" y="5907"/>
                    </a:cubicBezTo>
                    <a:cubicBezTo>
                      <a:pt x="6952" y="5896"/>
                      <a:pt x="6965" y="5871"/>
                      <a:pt x="6976" y="5859"/>
                    </a:cubicBezTo>
                    <a:cubicBezTo>
                      <a:pt x="6976" y="5859"/>
                      <a:pt x="6989" y="5847"/>
                      <a:pt x="6989" y="5835"/>
                    </a:cubicBezTo>
                    <a:lnTo>
                      <a:pt x="7000" y="5823"/>
                    </a:lnTo>
                    <a:cubicBezTo>
                      <a:pt x="7013" y="5811"/>
                      <a:pt x="7013" y="5799"/>
                      <a:pt x="7024" y="5786"/>
                    </a:cubicBezTo>
                    <a:cubicBezTo>
                      <a:pt x="7037" y="5786"/>
                      <a:pt x="7037" y="5786"/>
                      <a:pt x="7049" y="5799"/>
                    </a:cubicBezTo>
                    <a:cubicBezTo>
                      <a:pt x="7061" y="5811"/>
                      <a:pt x="7061" y="5823"/>
                      <a:pt x="7073" y="5835"/>
                    </a:cubicBezTo>
                    <a:cubicBezTo>
                      <a:pt x="7097" y="5859"/>
                      <a:pt x="7121" y="5871"/>
                      <a:pt x="7134" y="5896"/>
                    </a:cubicBezTo>
                    <a:cubicBezTo>
                      <a:pt x="7134" y="5907"/>
                      <a:pt x="7134" y="5931"/>
                      <a:pt x="7145" y="5944"/>
                    </a:cubicBezTo>
                    <a:cubicBezTo>
                      <a:pt x="7145" y="5955"/>
                      <a:pt x="7158" y="5980"/>
                      <a:pt x="7158" y="5992"/>
                    </a:cubicBezTo>
                    <a:cubicBezTo>
                      <a:pt x="7169" y="6016"/>
                      <a:pt x="7182" y="6028"/>
                      <a:pt x="7206" y="6052"/>
                    </a:cubicBezTo>
                    <a:cubicBezTo>
                      <a:pt x="7218" y="6052"/>
                      <a:pt x="7230" y="6064"/>
                      <a:pt x="7242" y="6076"/>
                    </a:cubicBezTo>
                    <a:cubicBezTo>
                      <a:pt x="7254" y="6076"/>
                      <a:pt x="7266" y="6089"/>
                      <a:pt x="7278" y="6100"/>
                    </a:cubicBezTo>
                    <a:cubicBezTo>
                      <a:pt x="7314" y="6137"/>
                      <a:pt x="7338" y="6185"/>
                      <a:pt x="7362" y="6221"/>
                    </a:cubicBezTo>
                    <a:cubicBezTo>
                      <a:pt x="7399" y="6258"/>
                      <a:pt x="7435" y="6282"/>
                      <a:pt x="7459" y="6317"/>
                    </a:cubicBezTo>
                    <a:cubicBezTo>
                      <a:pt x="7483" y="6342"/>
                      <a:pt x="7507" y="6366"/>
                      <a:pt x="7520" y="6390"/>
                    </a:cubicBezTo>
                    <a:cubicBezTo>
                      <a:pt x="7531" y="6414"/>
                      <a:pt x="7520" y="6438"/>
                      <a:pt x="7531" y="6462"/>
                    </a:cubicBezTo>
                    <a:cubicBezTo>
                      <a:pt x="7544" y="6462"/>
                      <a:pt x="7544" y="6475"/>
                      <a:pt x="7544" y="6486"/>
                    </a:cubicBezTo>
                    <a:cubicBezTo>
                      <a:pt x="7555" y="6511"/>
                      <a:pt x="7555" y="6547"/>
                      <a:pt x="7555" y="6571"/>
                    </a:cubicBezTo>
                    <a:lnTo>
                      <a:pt x="7555" y="6620"/>
                    </a:lnTo>
                    <a:lnTo>
                      <a:pt x="7555" y="6655"/>
                    </a:lnTo>
                    <a:cubicBezTo>
                      <a:pt x="7552" y="6660"/>
                      <a:pt x="7545" y="6661"/>
                      <a:pt x="7537" y="6661"/>
                    </a:cubicBezTo>
                    <a:cubicBezTo>
                      <a:pt x="7522" y="6661"/>
                      <a:pt x="7503" y="6655"/>
                      <a:pt x="7496" y="6655"/>
                    </a:cubicBezTo>
                    <a:lnTo>
                      <a:pt x="7423" y="6655"/>
                    </a:lnTo>
                    <a:cubicBezTo>
                      <a:pt x="7387" y="6655"/>
                      <a:pt x="7362" y="6644"/>
                      <a:pt x="7338" y="6631"/>
                    </a:cubicBezTo>
                    <a:cubicBezTo>
                      <a:pt x="7327" y="6631"/>
                      <a:pt x="7303" y="6620"/>
                      <a:pt x="7290" y="6607"/>
                    </a:cubicBezTo>
                    <a:cubicBezTo>
                      <a:pt x="7278" y="6607"/>
                      <a:pt x="7266" y="6595"/>
                      <a:pt x="7254" y="6595"/>
                    </a:cubicBezTo>
                    <a:cubicBezTo>
                      <a:pt x="7242" y="6583"/>
                      <a:pt x="7230" y="6583"/>
                      <a:pt x="7218" y="6571"/>
                    </a:cubicBezTo>
                    <a:cubicBezTo>
                      <a:pt x="7206" y="6559"/>
                      <a:pt x="7206" y="6547"/>
                      <a:pt x="7193" y="6547"/>
                    </a:cubicBezTo>
                    <a:cubicBezTo>
                      <a:pt x="7182" y="6523"/>
                      <a:pt x="7169" y="6499"/>
                      <a:pt x="7145" y="6475"/>
                    </a:cubicBezTo>
                    <a:cubicBezTo>
                      <a:pt x="7145" y="6475"/>
                      <a:pt x="7134" y="6438"/>
                      <a:pt x="7121" y="6438"/>
                    </a:cubicBezTo>
                    <a:cubicBezTo>
                      <a:pt x="7118" y="6437"/>
                      <a:pt x="7114" y="6436"/>
                      <a:pt x="7112" y="6436"/>
                    </a:cubicBezTo>
                    <a:cubicBezTo>
                      <a:pt x="7094" y="6436"/>
                      <a:pt x="7084" y="6462"/>
                      <a:pt x="7073" y="6462"/>
                    </a:cubicBezTo>
                    <a:cubicBezTo>
                      <a:pt x="7049" y="6475"/>
                      <a:pt x="7024" y="6499"/>
                      <a:pt x="7013" y="6499"/>
                    </a:cubicBezTo>
                    <a:cubicBezTo>
                      <a:pt x="7000" y="6511"/>
                      <a:pt x="6989" y="6511"/>
                      <a:pt x="6976" y="6511"/>
                    </a:cubicBezTo>
                    <a:cubicBezTo>
                      <a:pt x="6952" y="6511"/>
                      <a:pt x="6928" y="6535"/>
                      <a:pt x="6904" y="6559"/>
                    </a:cubicBezTo>
                    <a:cubicBezTo>
                      <a:pt x="6892" y="6559"/>
                      <a:pt x="6892" y="6571"/>
                      <a:pt x="6880" y="6583"/>
                    </a:cubicBezTo>
                    <a:lnTo>
                      <a:pt x="6855" y="6607"/>
                    </a:lnTo>
                    <a:cubicBezTo>
                      <a:pt x="6855" y="6620"/>
                      <a:pt x="6844" y="6631"/>
                      <a:pt x="6831" y="6644"/>
                    </a:cubicBezTo>
                    <a:cubicBezTo>
                      <a:pt x="6820" y="6644"/>
                      <a:pt x="6820" y="6655"/>
                      <a:pt x="6807" y="6655"/>
                    </a:cubicBezTo>
                    <a:cubicBezTo>
                      <a:pt x="6783" y="6655"/>
                      <a:pt x="6759" y="6644"/>
                      <a:pt x="6747" y="6620"/>
                    </a:cubicBezTo>
                    <a:lnTo>
                      <a:pt x="6723" y="6595"/>
                    </a:lnTo>
                    <a:cubicBezTo>
                      <a:pt x="6711" y="6583"/>
                      <a:pt x="6711" y="6571"/>
                      <a:pt x="6711" y="6571"/>
                    </a:cubicBezTo>
                    <a:lnTo>
                      <a:pt x="6699" y="6486"/>
                    </a:lnTo>
                    <a:cubicBezTo>
                      <a:pt x="6699" y="6486"/>
                      <a:pt x="6687" y="6475"/>
                      <a:pt x="6687" y="6462"/>
                    </a:cubicBezTo>
                    <a:cubicBezTo>
                      <a:pt x="6675" y="6451"/>
                      <a:pt x="6675" y="6438"/>
                      <a:pt x="6662" y="6414"/>
                    </a:cubicBezTo>
                    <a:cubicBezTo>
                      <a:pt x="6638" y="6342"/>
                      <a:pt x="6627" y="6269"/>
                      <a:pt x="6590" y="6197"/>
                    </a:cubicBezTo>
                    <a:cubicBezTo>
                      <a:pt x="6578" y="6173"/>
                      <a:pt x="6566" y="6137"/>
                      <a:pt x="6554" y="6113"/>
                    </a:cubicBezTo>
                    <a:cubicBezTo>
                      <a:pt x="6530" y="6089"/>
                      <a:pt x="6518" y="6064"/>
                      <a:pt x="6506" y="6040"/>
                    </a:cubicBezTo>
                    <a:cubicBezTo>
                      <a:pt x="6506" y="6004"/>
                      <a:pt x="6518" y="5968"/>
                      <a:pt x="6530" y="5944"/>
                    </a:cubicBezTo>
                    <a:cubicBezTo>
                      <a:pt x="6542" y="5896"/>
                      <a:pt x="6578" y="5859"/>
                      <a:pt x="6578" y="5799"/>
                    </a:cubicBezTo>
                    <a:cubicBezTo>
                      <a:pt x="6578" y="5786"/>
                      <a:pt x="6578" y="5751"/>
                      <a:pt x="6566" y="5727"/>
                    </a:cubicBezTo>
                    <a:lnTo>
                      <a:pt x="6530" y="5690"/>
                    </a:lnTo>
                    <a:cubicBezTo>
                      <a:pt x="6506" y="5666"/>
                      <a:pt x="6493" y="5630"/>
                      <a:pt x="6493" y="5593"/>
                    </a:cubicBezTo>
                    <a:cubicBezTo>
                      <a:pt x="6493" y="5569"/>
                      <a:pt x="6493" y="5533"/>
                      <a:pt x="6506" y="5509"/>
                    </a:cubicBezTo>
                    <a:cubicBezTo>
                      <a:pt x="6518" y="5485"/>
                      <a:pt x="6530" y="5473"/>
                      <a:pt x="6554" y="5461"/>
                    </a:cubicBezTo>
                    <a:cubicBezTo>
                      <a:pt x="6558" y="5457"/>
                      <a:pt x="6562" y="5455"/>
                      <a:pt x="6566" y="5455"/>
                    </a:cubicBezTo>
                    <a:close/>
                    <a:moveTo>
                      <a:pt x="4660" y="5711"/>
                    </a:moveTo>
                    <a:cubicBezTo>
                      <a:pt x="4680" y="5711"/>
                      <a:pt x="4702" y="5731"/>
                      <a:pt x="4731" y="5751"/>
                    </a:cubicBezTo>
                    <a:cubicBezTo>
                      <a:pt x="4756" y="5775"/>
                      <a:pt x="4792" y="5786"/>
                      <a:pt x="4792" y="5823"/>
                    </a:cubicBezTo>
                    <a:cubicBezTo>
                      <a:pt x="4804" y="5847"/>
                      <a:pt x="4804" y="5871"/>
                      <a:pt x="4816" y="5883"/>
                    </a:cubicBezTo>
                    <a:cubicBezTo>
                      <a:pt x="4840" y="5920"/>
                      <a:pt x="4889" y="5931"/>
                      <a:pt x="4924" y="5955"/>
                    </a:cubicBezTo>
                    <a:cubicBezTo>
                      <a:pt x="4961" y="5968"/>
                      <a:pt x="4997" y="5992"/>
                      <a:pt x="5021" y="6016"/>
                    </a:cubicBezTo>
                    <a:cubicBezTo>
                      <a:pt x="5093" y="6064"/>
                      <a:pt x="5154" y="6124"/>
                      <a:pt x="5214" y="6185"/>
                    </a:cubicBezTo>
                    <a:cubicBezTo>
                      <a:pt x="5251" y="6221"/>
                      <a:pt x="5275" y="6269"/>
                      <a:pt x="5323" y="6293"/>
                    </a:cubicBezTo>
                    <a:cubicBezTo>
                      <a:pt x="5335" y="6293"/>
                      <a:pt x="5347" y="6306"/>
                      <a:pt x="5359" y="6306"/>
                    </a:cubicBezTo>
                    <a:cubicBezTo>
                      <a:pt x="5396" y="6317"/>
                      <a:pt x="5420" y="6330"/>
                      <a:pt x="5455" y="6354"/>
                    </a:cubicBezTo>
                    <a:cubicBezTo>
                      <a:pt x="5600" y="6451"/>
                      <a:pt x="5709" y="6595"/>
                      <a:pt x="5745" y="6764"/>
                    </a:cubicBezTo>
                    <a:cubicBezTo>
                      <a:pt x="5758" y="6813"/>
                      <a:pt x="5758" y="6837"/>
                      <a:pt x="5745" y="6885"/>
                    </a:cubicBezTo>
                    <a:cubicBezTo>
                      <a:pt x="5745" y="6909"/>
                      <a:pt x="5758" y="6933"/>
                      <a:pt x="5782" y="6958"/>
                    </a:cubicBezTo>
                    <a:cubicBezTo>
                      <a:pt x="5806" y="6982"/>
                      <a:pt x="5842" y="7017"/>
                      <a:pt x="5854" y="7054"/>
                    </a:cubicBezTo>
                    <a:cubicBezTo>
                      <a:pt x="5878" y="7090"/>
                      <a:pt x="5878" y="7138"/>
                      <a:pt x="5866" y="7175"/>
                    </a:cubicBezTo>
                    <a:cubicBezTo>
                      <a:pt x="5866" y="7199"/>
                      <a:pt x="5842" y="7235"/>
                      <a:pt x="5866" y="7259"/>
                    </a:cubicBezTo>
                    <a:cubicBezTo>
                      <a:pt x="5878" y="7295"/>
                      <a:pt x="5927" y="7307"/>
                      <a:pt x="5962" y="7331"/>
                    </a:cubicBezTo>
                    <a:cubicBezTo>
                      <a:pt x="5999" y="7344"/>
                      <a:pt x="6035" y="7368"/>
                      <a:pt x="6059" y="7404"/>
                    </a:cubicBezTo>
                    <a:cubicBezTo>
                      <a:pt x="6083" y="7428"/>
                      <a:pt x="6096" y="7464"/>
                      <a:pt x="6107" y="7489"/>
                    </a:cubicBezTo>
                    <a:cubicBezTo>
                      <a:pt x="6120" y="7537"/>
                      <a:pt x="6131" y="7585"/>
                      <a:pt x="6155" y="7633"/>
                    </a:cubicBezTo>
                    <a:cubicBezTo>
                      <a:pt x="6178" y="7702"/>
                      <a:pt x="6255" y="7791"/>
                      <a:pt x="6334" y="7791"/>
                    </a:cubicBezTo>
                    <a:cubicBezTo>
                      <a:pt x="6339" y="7791"/>
                      <a:pt x="6344" y="7791"/>
                      <a:pt x="6349" y="7790"/>
                    </a:cubicBezTo>
                    <a:cubicBezTo>
                      <a:pt x="6409" y="7790"/>
                      <a:pt x="6397" y="7742"/>
                      <a:pt x="6397" y="7706"/>
                    </a:cubicBezTo>
                    <a:cubicBezTo>
                      <a:pt x="6409" y="7669"/>
                      <a:pt x="6421" y="7633"/>
                      <a:pt x="6409" y="7597"/>
                    </a:cubicBezTo>
                    <a:cubicBezTo>
                      <a:pt x="6409" y="7548"/>
                      <a:pt x="6361" y="7500"/>
                      <a:pt x="6385" y="7464"/>
                    </a:cubicBezTo>
                    <a:cubicBezTo>
                      <a:pt x="6397" y="7428"/>
                      <a:pt x="6445" y="7428"/>
                      <a:pt x="6445" y="7392"/>
                    </a:cubicBezTo>
                    <a:cubicBezTo>
                      <a:pt x="6434" y="7368"/>
                      <a:pt x="6421" y="7344"/>
                      <a:pt x="6409" y="7331"/>
                    </a:cubicBezTo>
                    <a:cubicBezTo>
                      <a:pt x="6385" y="7283"/>
                      <a:pt x="6361" y="7247"/>
                      <a:pt x="6324" y="7199"/>
                    </a:cubicBezTo>
                    <a:cubicBezTo>
                      <a:pt x="6289" y="7151"/>
                      <a:pt x="6228" y="7114"/>
                      <a:pt x="6180" y="7066"/>
                    </a:cubicBezTo>
                    <a:cubicBezTo>
                      <a:pt x="6155" y="7042"/>
                      <a:pt x="6120" y="6993"/>
                      <a:pt x="6144" y="6958"/>
                    </a:cubicBezTo>
                    <a:cubicBezTo>
                      <a:pt x="6155" y="6945"/>
                      <a:pt x="6192" y="6945"/>
                      <a:pt x="6204" y="6933"/>
                    </a:cubicBezTo>
                    <a:cubicBezTo>
                      <a:pt x="6228" y="6921"/>
                      <a:pt x="6252" y="6909"/>
                      <a:pt x="6265" y="6897"/>
                    </a:cubicBezTo>
                    <a:cubicBezTo>
                      <a:pt x="6276" y="6885"/>
                      <a:pt x="6276" y="6861"/>
                      <a:pt x="6276" y="6848"/>
                    </a:cubicBezTo>
                    <a:cubicBezTo>
                      <a:pt x="6276" y="6824"/>
                      <a:pt x="6289" y="6776"/>
                      <a:pt x="6324" y="6752"/>
                    </a:cubicBezTo>
                    <a:cubicBezTo>
                      <a:pt x="6349" y="6740"/>
                      <a:pt x="6397" y="6740"/>
                      <a:pt x="6421" y="6740"/>
                    </a:cubicBezTo>
                    <a:cubicBezTo>
                      <a:pt x="6469" y="6740"/>
                      <a:pt x="6530" y="6740"/>
                      <a:pt x="6578" y="6728"/>
                    </a:cubicBezTo>
                    <a:cubicBezTo>
                      <a:pt x="6584" y="6722"/>
                      <a:pt x="6590" y="6719"/>
                      <a:pt x="6598" y="6719"/>
                    </a:cubicBezTo>
                    <a:cubicBezTo>
                      <a:pt x="6605" y="6719"/>
                      <a:pt x="6615" y="6722"/>
                      <a:pt x="6627" y="6728"/>
                    </a:cubicBezTo>
                    <a:cubicBezTo>
                      <a:pt x="6651" y="6728"/>
                      <a:pt x="6662" y="6740"/>
                      <a:pt x="6687" y="6752"/>
                    </a:cubicBezTo>
                    <a:cubicBezTo>
                      <a:pt x="6699" y="6776"/>
                      <a:pt x="6747" y="6813"/>
                      <a:pt x="6735" y="6848"/>
                    </a:cubicBezTo>
                    <a:cubicBezTo>
                      <a:pt x="6735" y="6861"/>
                      <a:pt x="6723" y="6861"/>
                      <a:pt x="6711" y="6861"/>
                    </a:cubicBezTo>
                    <a:cubicBezTo>
                      <a:pt x="6675" y="6873"/>
                      <a:pt x="6651" y="6873"/>
                      <a:pt x="6614" y="6873"/>
                    </a:cubicBezTo>
                    <a:cubicBezTo>
                      <a:pt x="6590" y="6873"/>
                      <a:pt x="6566" y="6885"/>
                      <a:pt x="6530" y="6897"/>
                    </a:cubicBezTo>
                    <a:cubicBezTo>
                      <a:pt x="6506" y="6909"/>
                      <a:pt x="6506" y="6921"/>
                      <a:pt x="6518" y="6933"/>
                    </a:cubicBezTo>
                    <a:cubicBezTo>
                      <a:pt x="6530" y="6945"/>
                      <a:pt x="6530" y="6969"/>
                      <a:pt x="6530" y="6982"/>
                    </a:cubicBezTo>
                    <a:cubicBezTo>
                      <a:pt x="6542" y="6993"/>
                      <a:pt x="6542" y="7006"/>
                      <a:pt x="6542" y="7030"/>
                    </a:cubicBezTo>
                    <a:lnTo>
                      <a:pt x="6542" y="7054"/>
                    </a:lnTo>
                    <a:cubicBezTo>
                      <a:pt x="6542" y="7078"/>
                      <a:pt x="6554" y="7090"/>
                      <a:pt x="6566" y="7102"/>
                    </a:cubicBezTo>
                    <a:cubicBezTo>
                      <a:pt x="6603" y="7127"/>
                      <a:pt x="6614" y="7162"/>
                      <a:pt x="6627" y="7199"/>
                    </a:cubicBezTo>
                    <a:cubicBezTo>
                      <a:pt x="6638" y="7235"/>
                      <a:pt x="6662" y="7271"/>
                      <a:pt x="6662" y="7320"/>
                    </a:cubicBezTo>
                    <a:cubicBezTo>
                      <a:pt x="6651" y="7355"/>
                      <a:pt x="6638" y="7392"/>
                      <a:pt x="6651" y="7428"/>
                    </a:cubicBezTo>
                    <a:cubicBezTo>
                      <a:pt x="6675" y="7476"/>
                      <a:pt x="6711" y="7513"/>
                      <a:pt x="6747" y="7548"/>
                    </a:cubicBezTo>
                    <a:cubicBezTo>
                      <a:pt x="6796" y="7585"/>
                      <a:pt x="6831" y="7621"/>
                      <a:pt x="6868" y="7669"/>
                    </a:cubicBezTo>
                    <a:cubicBezTo>
                      <a:pt x="6880" y="7693"/>
                      <a:pt x="6892" y="7717"/>
                      <a:pt x="6904" y="7754"/>
                    </a:cubicBezTo>
                    <a:cubicBezTo>
                      <a:pt x="6919" y="7777"/>
                      <a:pt x="6935" y="7791"/>
                      <a:pt x="6957" y="7791"/>
                    </a:cubicBezTo>
                    <a:cubicBezTo>
                      <a:pt x="6969" y="7791"/>
                      <a:pt x="6983" y="7787"/>
                      <a:pt x="7000" y="7778"/>
                    </a:cubicBezTo>
                    <a:cubicBezTo>
                      <a:pt x="7037" y="7766"/>
                      <a:pt x="7061" y="7730"/>
                      <a:pt x="7097" y="7693"/>
                    </a:cubicBezTo>
                    <a:cubicBezTo>
                      <a:pt x="7106" y="7679"/>
                      <a:pt x="7114" y="7674"/>
                      <a:pt x="7121" y="7674"/>
                    </a:cubicBezTo>
                    <a:cubicBezTo>
                      <a:pt x="7133" y="7674"/>
                      <a:pt x="7143" y="7686"/>
                      <a:pt x="7158" y="7693"/>
                    </a:cubicBezTo>
                    <a:cubicBezTo>
                      <a:pt x="7182" y="7717"/>
                      <a:pt x="7206" y="7742"/>
                      <a:pt x="7230" y="7778"/>
                    </a:cubicBezTo>
                    <a:cubicBezTo>
                      <a:pt x="7242" y="7778"/>
                      <a:pt x="7242" y="7790"/>
                      <a:pt x="7254" y="7802"/>
                    </a:cubicBezTo>
                    <a:lnTo>
                      <a:pt x="7290" y="7802"/>
                    </a:lnTo>
                    <a:cubicBezTo>
                      <a:pt x="7303" y="7802"/>
                      <a:pt x="7327" y="7790"/>
                      <a:pt x="7338" y="7790"/>
                    </a:cubicBezTo>
                    <a:cubicBezTo>
                      <a:pt x="7362" y="7778"/>
                      <a:pt x="7375" y="7754"/>
                      <a:pt x="7399" y="7742"/>
                    </a:cubicBezTo>
                    <a:cubicBezTo>
                      <a:pt x="7411" y="7730"/>
                      <a:pt x="7423" y="7717"/>
                      <a:pt x="7435" y="7717"/>
                    </a:cubicBezTo>
                    <a:cubicBezTo>
                      <a:pt x="7444" y="7715"/>
                      <a:pt x="7452" y="7714"/>
                      <a:pt x="7460" y="7714"/>
                    </a:cubicBezTo>
                    <a:cubicBezTo>
                      <a:pt x="7522" y="7714"/>
                      <a:pt x="7533" y="7796"/>
                      <a:pt x="7544" y="7851"/>
                    </a:cubicBezTo>
                    <a:lnTo>
                      <a:pt x="7544" y="8092"/>
                    </a:lnTo>
                    <a:lnTo>
                      <a:pt x="7544" y="8213"/>
                    </a:lnTo>
                    <a:lnTo>
                      <a:pt x="7544" y="8285"/>
                    </a:lnTo>
                    <a:cubicBezTo>
                      <a:pt x="7544" y="8321"/>
                      <a:pt x="7555" y="8358"/>
                      <a:pt x="7568" y="8393"/>
                    </a:cubicBezTo>
                    <a:cubicBezTo>
                      <a:pt x="7592" y="8454"/>
                      <a:pt x="7592" y="8527"/>
                      <a:pt x="7592" y="8599"/>
                    </a:cubicBezTo>
                    <a:lnTo>
                      <a:pt x="7592" y="8707"/>
                    </a:lnTo>
                    <a:cubicBezTo>
                      <a:pt x="7580" y="8755"/>
                      <a:pt x="7592" y="8804"/>
                      <a:pt x="7580" y="8852"/>
                    </a:cubicBezTo>
                    <a:cubicBezTo>
                      <a:pt x="7568" y="8852"/>
                      <a:pt x="7544" y="8840"/>
                      <a:pt x="7531" y="8840"/>
                    </a:cubicBezTo>
                    <a:cubicBezTo>
                      <a:pt x="7520" y="8840"/>
                      <a:pt x="7507" y="8828"/>
                      <a:pt x="7496" y="8828"/>
                    </a:cubicBezTo>
                    <a:cubicBezTo>
                      <a:pt x="7459" y="8828"/>
                      <a:pt x="7435" y="8828"/>
                      <a:pt x="7411" y="8840"/>
                    </a:cubicBezTo>
                    <a:cubicBezTo>
                      <a:pt x="7387" y="8840"/>
                      <a:pt x="7338" y="8840"/>
                      <a:pt x="7303" y="8864"/>
                    </a:cubicBezTo>
                    <a:cubicBezTo>
                      <a:pt x="7278" y="8876"/>
                      <a:pt x="7266" y="8924"/>
                      <a:pt x="7230" y="8948"/>
                    </a:cubicBezTo>
                    <a:cubicBezTo>
                      <a:pt x="7220" y="8958"/>
                      <a:pt x="7210" y="8962"/>
                      <a:pt x="7199" y="8962"/>
                    </a:cubicBezTo>
                    <a:cubicBezTo>
                      <a:pt x="7169" y="8962"/>
                      <a:pt x="7136" y="8933"/>
                      <a:pt x="7109" y="8924"/>
                    </a:cubicBezTo>
                    <a:cubicBezTo>
                      <a:pt x="7091" y="8918"/>
                      <a:pt x="7073" y="8916"/>
                      <a:pt x="7055" y="8916"/>
                    </a:cubicBezTo>
                    <a:cubicBezTo>
                      <a:pt x="7037" y="8916"/>
                      <a:pt x="7019" y="8918"/>
                      <a:pt x="7000" y="8924"/>
                    </a:cubicBezTo>
                    <a:cubicBezTo>
                      <a:pt x="6952" y="8924"/>
                      <a:pt x="6904" y="8924"/>
                      <a:pt x="6868" y="8913"/>
                    </a:cubicBezTo>
                    <a:cubicBezTo>
                      <a:pt x="6831" y="8913"/>
                      <a:pt x="6820" y="8900"/>
                      <a:pt x="6796" y="8876"/>
                    </a:cubicBezTo>
                    <a:cubicBezTo>
                      <a:pt x="6747" y="8840"/>
                      <a:pt x="6699" y="8792"/>
                      <a:pt x="6662" y="8744"/>
                    </a:cubicBezTo>
                    <a:cubicBezTo>
                      <a:pt x="6638" y="8720"/>
                      <a:pt x="6614" y="8683"/>
                      <a:pt x="6590" y="8659"/>
                    </a:cubicBezTo>
                    <a:cubicBezTo>
                      <a:pt x="6566" y="8635"/>
                      <a:pt x="6542" y="8599"/>
                      <a:pt x="6518" y="8575"/>
                    </a:cubicBezTo>
                    <a:cubicBezTo>
                      <a:pt x="6482" y="8551"/>
                      <a:pt x="6421" y="8551"/>
                      <a:pt x="6373" y="8551"/>
                    </a:cubicBezTo>
                    <a:cubicBezTo>
                      <a:pt x="6337" y="8551"/>
                      <a:pt x="6289" y="8551"/>
                      <a:pt x="6252" y="8562"/>
                    </a:cubicBezTo>
                    <a:cubicBezTo>
                      <a:pt x="6216" y="8575"/>
                      <a:pt x="6180" y="8586"/>
                      <a:pt x="6155" y="8623"/>
                    </a:cubicBezTo>
                    <a:cubicBezTo>
                      <a:pt x="6131" y="8659"/>
                      <a:pt x="6131" y="8707"/>
                      <a:pt x="6131" y="8755"/>
                    </a:cubicBezTo>
                    <a:lnTo>
                      <a:pt x="6131" y="8924"/>
                    </a:lnTo>
                    <a:cubicBezTo>
                      <a:pt x="6131" y="8961"/>
                      <a:pt x="6107" y="8985"/>
                      <a:pt x="6083" y="9021"/>
                    </a:cubicBezTo>
                    <a:cubicBezTo>
                      <a:pt x="6071" y="9045"/>
                      <a:pt x="6071" y="9045"/>
                      <a:pt x="6047" y="9045"/>
                    </a:cubicBezTo>
                    <a:lnTo>
                      <a:pt x="6023" y="9045"/>
                    </a:lnTo>
                    <a:cubicBezTo>
                      <a:pt x="5987" y="9033"/>
                      <a:pt x="5962" y="9021"/>
                      <a:pt x="5938" y="8997"/>
                    </a:cubicBezTo>
                    <a:cubicBezTo>
                      <a:pt x="5914" y="8985"/>
                      <a:pt x="5903" y="8961"/>
                      <a:pt x="5890" y="8948"/>
                    </a:cubicBezTo>
                    <a:cubicBezTo>
                      <a:pt x="5890" y="8937"/>
                      <a:pt x="5878" y="8924"/>
                      <a:pt x="5866" y="8913"/>
                    </a:cubicBezTo>
                    <a:cubicBezTo>
                      <a:pt x="5854" y="8913"/>
                      <a:pt x="5854" y="8900"/>
                      <a:pt x="5842" y="8889"/>
                    </a:cubicBezTo>
                    <a:lnTo>
                      <a:pt x="5806" y="8852"/>
                    </a:lnTo>
                    <a:cubicBezTo>
                      <a:pt x="5769" y="8816"/>
                      <a:pt x="5709" y="8804"/>
                      <a:pt x="5661" y="8779"/>
                    </a:cubicBezTo>
                    <a:cubicBezTo>
                      <a:pt x="5624" y="8768"/>
                      <a:pt x="5565" y="8779"/>
                      <a:pt x="5516" y="8755"/>
                    </a:cubicBezTo>
                    <a:lnTo>
                      <a:pt x="5492" y="8731"/>
                    </a:lnTo>
                    <a:lnTo>
                      <a:pt x="5455" y="8695"/>
                    </a:lnTo>
                    <a:cubicBezTo>
                      <a:pt x="5420" y="8671"/>
                      <a:pt x="5383" y="8635"/>
                      <a:pt x="5347" y="8623"/>
                    </a:cubicBezTo>
                    <a:lnTo>
                      <a:pt x="5299" y="8575"/>
                    </a:lnTo>
                    <a:cubicBezTo>
                      <a:pt x="5287" y="8562"/>
                      <a:pt x="5275" y="8538"/>
                      <a:pt x="5251" y="8527"/>
                    </a:cubicBezTo>
                    <a:cubicBezTo>
                      <a:pt x="5238" y="8514"/>
                      <a:pt x="5203" y="8514"/>
                      <a:pt x="5190" y="8514"/>
                    </a:cubicBezTo>
                    <a:cubicBezTo>
                      <a:pt x="5154" y="8502"/>
                      <a:pt x="5130" y="8502"/>
                      <a:pt x="5106" y="8502"/>
                    </a:cubicBezTo>
                    <a:cubicBezTo>
                      <a:pt x="5058" y="8514"/>
                      <a:pt x="5021" y="8514"/>
                      <a:pt x="4973" y="8514"/>
                    </a:cubicBezTo>
                    <a:cubicBezTo>
                      <a:pt x="4900" y="8502"/>
                      <a:pt x="4865" y="8454"/>
                      <a:pt x="4816" y="8393"/>
                    </a:cubicBezTo>
                    <a:cubicBezTo>
                      <a:pt x="4756" y="8333"/>
                      <a:pt x="4744" y="8261"/>
                      <a:pt x="4731" y="8189"/>
                    </a:cubicBezTo>
                    <a:cubicBezTo>
                      <a:pt x="4731" y="8164"/>
                      <a:pt x="4720" y="8152"/>
                      <a:pt x="4731" y="8140"/>
                    </a:cubicBezTo>
                    <a:cubicBezTo>
                      <a:pt x="4731" y="8116"/>
                      <a:pt x="4744" y="8092"/>
                      <a:pt x="4744" y="8079"/>
                    </a:cubicBezTo>
                    <a:cubicBezTo>
                      <a:pt x="4768" y="8055"/>
                      <a:pt x="4780" y="8031"/>
                      <a:pt x="4780" y="8007"/>
                    </a:cubicBezTo>
                    <a:cubicBezTo>
                      <a:pt x="4792" y="7995"/>
                      <a:pt x="4792" y="7971"/>
                      <a:pt x="4804" y="7959"/>
                    </a:cubicBezTo>
                    <a:lnTo>
                      <a:pt x="4804" y="7886"/>
                    </a:lnTo>
                    <a:lnTo>
                      <a:pt x="4804" y="7838"/>
                    </a:lnTo>
                    <a:cubicBezTo>
                      <a:pt x="4804" y="7827"/>
                      <a:pt x="4792" y="7814"/>
                      <a:pt x="4792" y="7802"/>
                    </a:cubicBezTo>
                    <a:cubicBezTo>
                      <a:pt x="4780" y="7754"/>
                      <a:pt x="4731" y="7730"/>
                      <a:pt x="4707" y="7693"/>
                    </a:cubicBezTo>
                    <a:cubicBezTo>
                      <a:pt x="4696" y="7669"/>
                      <a:pt x="4696" y="7645"/>
                      <a:pt x="4696" y="7633"/>
                    </a:cubicBezTo>
                    <a:cubicBezTo>
                      <a:pt x="4696" y="7609"/>
                      <a:pt x="4696" y="7597"/>
                      <a:pt x="4683" y="7573"/>
                    </a:cubicBezTo>
                    <a:cubicBezTo>
                      <a:pt x="4672" y="7561"/>
                      <a:pt x="4659" y="7548"/>
                      <a:pt x="4635" y="7537"/>
                    </a:cubicBezTo>
                    <a:cubicBezTo>
                      <a:pt x="4623" y="7524"/>
                      <a:pt x="4599" y="7524"/>
                      <a:pt x="4575" y="7513"/>
                    </a:cubicBezTo>
                    <a:cubicBezTo>
                      <a:pt x="4538" y="7513"/>
                      <a:pt x="4503" y="7537"/>
                      <a:pt x="4454" y="7548"/>
                    </a:cubicBezTo>
                    <a:cubicBezTo>
                      <a:pt x="4418" y="7573"/>
                      <a:pt x="4382" y="7585"/>
                      <a:pt x="4334" y="7597"/>
                    </a:cubicBezTo>
                    <a:cubicBezTo>
                      <a:pt x="4297" y="7609"/>
                      <a:pt x="4273" y="7609"/>
                      <a:pt x="4237" y="7621"/>
                    </a:cubicBezTo>
                    <a:cubicBezTo>
                      <a:pt x="4213" y="7633"/>
                      <a:pt x="4189" y="7645"/>
                      <a:pt x="4176" y="7645"/>
                    </a:cubicBezTo>
                    <a:cubicBezTo>
                      <a:pt x="4128" y="7645"/>
                      <a:pt x="4092" y="7633"/>
                      <a:pt x="4044" y="7621"/>
                    </a:cubicBezTo>
                    <a:cubicBezTo>
                      <a:pt x="4014" y="7606"/>
                      <a:pt x="3985" y="7596"/>
                      <a:pt x="3952" y="7596"/>
                    </a:cubicBezTo>
                    <a:cubicBezTo>
                      <a:pt x="3932" y="7596"/>
                      <a:pt x="3910" y="7600"/>
                      <a:pt x="3887" y="7609"/>
                    </a:cubicBezTo>
                    <a:cubicBezTo>
                      <a:pt x="3851" y="7621"/>
                      <a:pt x="3814" y="7621"/>
                      <a:pt x="3778" y="7645"/>
                    </a:cubicBezTo>
                    <a:cubicBezTo>
                      <a:pt x="3754" y="7658"/>
                      <a:pt x="3730" y="7669"/>
                      <a:pt x="3718" y="7682"/>
                    </a:cubicBezTo>
                    <a:cubicBezTo>
                      <a:pt x="3658" y="7706"/>
                      <a:pt x="3609" y="7730"/>
                      <a:pt x="3537" y="7730"/>
                    </a:cubicBezTo>
                    <a:cubicBezTo>
                      <a:pt x="3501" y="7736"/>
                      <a:pt x="3465" y="7736"/>
                      <a:pt x="3427" y="7736"/>
                    </a:cubicBezTo>
                    <a:cubicBezTo>
                      <a:pt x="3389" y="7736"/>
                      <a:pt x="3350" y="7736"/>
                      <a:pt x="3307" y="7742"/>
                    </a:cubicBezTo>
                    <a:cubicBezTo>
                      <a:pt x="3293" y="7744"/>
                      <a:pt x="3279" y="7745"/>
                      <a:pt x="3265" y="7745"/>
                    </a:cubicBezTo>
                    <a:cubicBezTo>
                      <a:pt x="3241" y="7745"/>
                      <a:pt x="3217" y="7743"/>
                      <a:pt x="3194" y="7743"/>
                    </a:cubicBezTo>
                    <a:cubicBezTo>
                      <a:pt x="3171" y="7743"/>
                      <a:pt x="3149" y="7745"/>
                      <a:pt x="3127" y="7754"/>
                    </a:cubicBezTo>
                    <a:cubicBezTo>
                      <a:pt x="3066" y="7778"/>
                      <a:pt x="3042" y="7814"/>
                      <a:pt x="2993" y="7851"/>
                    </a:cubicBezTo>
                    <a:lnTo>
                      <a:pt x="2934" y="7911"/>
                    </a:lnTo>
                    <a:cubicBezTo>
                      <a:pt x="2921" y="7935"/>
                      <a:pt x="2897" y="7959"/>
                      <a:pt x="2873" y="7971"/>
                    </a:cubicBezTo>
                    <a:cubicBezTo>
                      <a:pt x="2861" y="7983"/>
                      <a:pt x="2837" y="8007"/>
                      <a:pt x="2813" y="8020"/>
                    </a:cubicBezTo>
                    <a:lnTo>
                      <a:pt x="2765" y="8020"/>
                    </a:lnTo>
                    <a:cubicBezTo>
                      <a:pt x="2757" y="8023"/>
                      <a:pt x="2747" y="8025"/>
                      <a:pt x="2737" y="8025"/>
                    </a:cubicBezTo>
                    <a:cubicBezTo>
                      <a:pt x="2716" y="8025"/>
                      <a:pt x="2692" y="8020"/>
                      <a:pt x="2668" y="8020"/>
                    </a:cubicBezTo>
                    <a:cubicBezTo>
                      <a:pt x="2652" y="8020"/>
                      <a:pt x="2625" y="8025"/>
                      <a:pt x="2598" y="8025"/>
                    </a:cubicBezTo>
                    <a:cubicBezTo>
                      <a:pt x="2585" y="8025"/>
                      <a:pt x="2571" y="8023"/>
                      <a:pt x="2559" y="8020"/>
                    </a:cubicBezTo>
                    <a:cubicBezTo>
                      <a:pt x="2547" y="8020"/>
                      <a:pt x="2535" y="8007"/>
                      <a:pt x="2523" y="7995"/>
                    </a:cubicBezTo>
                    <a:cubicBezTo>
                      <a:pt x="2499" y="7983"/>
                      <a:pt x="2487" y="7983"/>
                      <a:pt x="2462" y="7983"/>
                    </a:cubicBezTo>
                    <a:lnTo>
                      <a:pt x="2366" y="7983"/>
                    </a:lnTo>
                    <a:cubicBezTo>
                      <a:pt x="2342" y="7983"/>
                      <a:pt x="2330" y="7995"/>
                      <a:pt x="2306" y="8007"/>
                    </a:cubicBezTo>
                    <a:cubicBezTo>
                      <a:pt x="2269" y="8007"/>
                      <a:pt x="2245" y="8007"/>
                      <a:pt x="2209" y="7995"/>
                    </a:cubicBezTo>
                    <a:cubicBezTo>
                      <a:pt x="2185" y="7983"/>
                      <a:pt x="2161" y="7971"/>
                      <a:pt x="2161" y="7947"/>
                    </a:cubicBezTo>
                    <a:cubicBezTo>
                      <a:pt x="2149" y="7935"/>
                      <a:pt x="2149" y="7911"/>
                      <a:pt x="2149" y="7899"/>
                    </a:cubicBezTo>
                    <a:cubicBezTo>
                      <a:pt x="2137" y="7875"/>
                      <a:pt x="2149" y="7851"/>
                      <a:pt x="2149" y="7814"/>
                    </a:cubicBezTo>
                    <a:cubicBezTo>
                      <a:pt x="2137" y="7742"/>
                      <a:pt x="2258" y="7706"/>
                      <a:pt x="2258" y="7706"/>
                    </a:cubicBezTo>
                    <a:cubicBezTo>
                      <a:pt x="2269" y="7717"/>
                      <a:pt x="2293" y="7717"/>
                      <a:pt x="2306" y="7730"/>
                    </a:cubicBezTo>
                    <a:cubicBezTo>
                      <a:pt x="2318" y="7730"/>
                      <a:pt x="2330" y="7742"/>
                      <a:pt x="2354" y="7742"/>
                    </a:cubicBezTo>
                    <a:cubicBezTo>
                      <a:pt x="2368" y="7749"/>
                      <a:pt x="2382" y="7752"/>
                      <a:pt x="2394" y="7752"/>
                    </a:cubicBezTo>
                    <a:cubicBezTo>
                      <a:pt x="2425" y="7752"/>
                      <a:pt x="2452" y="7734"/>
                      <a:pt x="2487" y="7717"/>
                    </a:cubicBezTo>
                    <a:cubicBezTo>
                      <a:pt x="2523" y="7706"/>
                      <a:pt x="2559" y="7682"/>
                      <a:pt x="2596" y="7658"/>
                    </a:cubicBezTo>
                    <a:cubicBezTo>
                      <a:pt x="2607" y="7645"/>
                      <a:pt x="2631" y="7633"/>
                      <a:pt x="2644" y="7621"/>
                    </a:cubicBezTo>
                    <a:cubicBezTo>
                      <a:pt x="2716" y="7573"/>
                      <a:pt x="2789" y="7537"/>
                      <a:pt x="2873" y="7513"/>
                    </a:cubicBezTo>
                    <a:cubicBezTo>
                      <a:pt x="2909" y="7500"/>
                      <a:pt x="2921" y="7452"/>
                      <a:pt x="2921" y="7404"/>
                    </a:cubicBezTo>
                    <a:cubicBezTo>
                      <a:pt x="2934" y="7355"/>
                      <a:pt x="2958" y="7295"/>
                      <a:pt x="2958" y="7247"/>
                    </a:cubicBezTo>
                    <a:cubicBezTo>
                      <a:pt x="2969" y="7223"/>
                      <a:pt x="2969" y="7199"/>
                      <a:pt x="2958" y="7175"/>
                    </a:cubicBezTo>
                    <a:cubicBezTo>
                      <a:pt x="2958" y="7151"/>
                      <a:pt x="2945" y="7114"/>
                      <a:pt x="2934" y="7090"/>
                    </a:cubicBezTo>
                    <a:cubicBezTo>
                      <a:pt x="2934" y="7066"/>
                      <a:pt x="2945" y="7042"/>
                      <a:pt x="2958" y="7030"/>
                    </a:cubicBezTo>
                    <a:cubicBezTo>
                      <a:pt x="2969" y="7006"/>
                      <a:pt x="2993" y="6982"/>
                      <a:pt x="3006" y="6958"/>
                    </a:cubicBezTo>
                    <a:cubicBezTo>
                      <a:pt x="3030" y="6933"/>
                      <a:pt x="3030" y="6921"/>
                      <a:pt x="3030" y="6885"/>
                    </a:cubicBezTo>
                    <a:cubicBezTo>
                      <a:pt x="3042" y="6837"/>
                      <a:pt x="3054" y="6800"/>
                      <a:pt x="3103" y="6776"/>
                    </a:cubicBezTo>
                    <a:cubicBezTo>
                      <a:pt x="3151" y="6764"/>
                      <a:pt x="3199" y="6764"/>
                      <a:pt x="3235" y="6728"/>
                    </a:cubicBezTo>
                    <a:cubicBezTo>
                      <a:pt x="3247" y="6716"/>
                      <a:pt x="3259" y="6668"/>
                      <a:pt x="3272" y="6644"/>
                    </a:cubicBezTo>
                    <a:cubicBezTo>
                      <a:pt x="3283" y="6620"/>
                      <a:pt x="3296" y="6595"/>
                      <a:pt x="3296" y="6571"/>
                    </a:cubicBezTo>
                    <a:cubicBezTo>
                      <a:pt x="3307" y="6559"/>
                      <a:pt x="3331" y="6547"/>
                      <a:pt x="3331" y="6523"/>
                    </a:cubicBezTo>
                    <a:cubicBezTo>
                      <a:pt x="3356" y="6486"/>
                      <a:pt x="3368" y="6451"/>
                      <a:pt x="3368" y="6427"/>
                    </a:cubicBezTo>
                    <a:cubicBezTo>
                      <a:pt x="3380" y="6414"/>
                      <a:pt x="3380" y="6402"/>
                      <a:pt x="3380" y="6390"/>
                    </a:cubicBezTo>
                    <a:cubicBezTo>
                      <a:pt x="3380" y="6366"/>
                      <a:pt x="3368" y="6354"/>
                      <a:pt x="3356" y="6342"/>
                    </a:cubicBezTo>
                    <a:cubicBezTo>
                      <a:pt x="3344" y="6317"/>
                      <a:pt x="3331" y="6306"/>
                      <a:pt x="3331" y="6282"/>
                    </a:cubicBezTo>
                    <a:cubicBezTo>
                      <a:pt x="3331" y="6258"/>
                      <a:pt x="3331" y="6221"/>
                      <a:pt x="3344" y="6197"/>
                    </a:cubicBezTo>
                    <a:cubicBezTo>
                      <a:pt x="3352" y="6193"/>
                      <a:pt x="3360" y="6192"/>
                      <a:pt x="3368" y="6192"/>
                    </a:cubicBezTo>
                    <a:cubicBezTo>
                      <a:pt x="3383" y="6192"/>
                      <a:pt x="3396" y="6197"/>
                      <a:pt x="3404" y="6197"/>
                    </a:cubicBezTo>
                    <a:cubicBezTo>
                      <a:pt x="3452" y="6197"/>
                      <a:pt x="3500" y="6197"/>
                      <a:pt x="3561" y="6209"/>
                    </a:cubicBezTo>
                    <a:lnTo>
                      <a:pt x="3669" y="6209"/>
                    </a:lnTo>
                    <a:cubicBezTo>
                      <a:pt x="3706" y="6209"/>
                      <a:pt x="3766" y="6209"/>
                      <a:pt x="3814" y="6197"/>
                    </a:cubicBezTo>
                    <a:cubicBezTo>
                      <a:pt x="3838" y="6185"/>
                      <a:pt x="3875" y="6161"/>
                      <a:pt x="3899" y="6148"/>
                    </a:cubicBezTo>
                    <a:cubicBezTo>
                      <a:pt x="3923" y="6137"/>
                      <a:pt x="3947" y="6124"/>
                      <a:pt x="3972" y="6100"/>
                    </a:cubicBezTo>
                    <a:cubicBezTo>
                      <a:pt x="4007" y="6076"/>
                      <a:pt x="4031" y="6052"/>
                      <a:pt x="4056" y="6028"/>
                    </a:cubicBezTo>
                    <a:cubicBezTo>
                      <a:pt x="4092" y="6001"/>
                      <a:pt x="4128" y="5987"/>
                      <a:pt x="4164" y="5987"/>
                    </a:cubicBezTo>
                    <a:cubicBezTo>
                      <a:pt x="4176" y="5987"/>
                      <a:pt x="4188" y="5989"/>
                      <a:pt x="4200" y="5992"/>
                    </a:cubicBezTo>
                    <a:cubicBezTo>
                      <a:pt x="4224" y="6004"/>
                      <a:pt x="4249" y="6040"/>
                      <a:pt x="4261" y="6064"/>
                    </a:cubicBezTo>
                    <a:cubicBezTo>
                      <a:pt x="4297" y="6113"/>
                      <a:pt x="4321" y="6161"/>
                      <a:pt x="4345" y="6209"/>
                    </a:cubicBezTo>
                    <a:cubicBezTo>
                      <a:pt x="4358" y="6233"/>
                      <a:pt x="4382" y="6258"/>
                      <a:pt x="4393" y="6282"/>
                    </a:cubicBezTo>
                    <a:cubicBezTo>
                      <a:pt x="4406" y="6306"/>
                      <a:pt x="4418" y="6342"/>
                      <a:pt x="4430" y="6354"/>
                    </a:cubicBezTo>
                    <a:cubicBezTo>
                      <a:pt x="4442" y="6378"/>
                      <a:pt x="4478" y="6390"/>
                      <a:pt x="4503" y="6402"/>
                    </a:cubicBezTo>
                    <a:cubicBezTo>
                      <a:pt x="4538" y="6427"/>
                      <a:pt x="4575" y="6427"/>
                      <a:pt x="4611" y="6451"/>
                    </a:cubicBezTo>
                    <a:cubicBezTo>
                      <a:pt x="4635" y="6462"/>
                      <a:pt x="4659" y="6486"/>
                      <a:pt x="4672" y="6511"/>
                    </a:cubicBezTo>
                    <a:cubicBezTo>
                      <a:pt x="4707" y="6571"/>
                      <a:pt x="4756" y="6668"/>
                      <a:pt x="4816" y="6704"/>
                    </a:cubicBezTo>
                    <a:cubicBezTo>
                      <a:pt x="4876" y="6728"/>
                      <a:pt x="4937" y="6728"/>
                      <a:pt x="4985" y="6752"/>
                    </a:cubicBezTo>
                    <a:cubicBezTo>
                      <a:pt x="5034" y="6776"/>
                      <a:pt x="5069" y="6837"/>
                      <a:pt x="5118" y="6873"/>
                    </a:cubicBezTo>
                    <a:cubicBezTo>
                      <a:pt x="5154" y="6909"/>
                      <a:pt x="5203" y="6909"/>
                      <a:pt x="5227" y="6945"/>
                    </a:cubicBezTo>
                    <a:cubicBezTo>
                      <a:pt x="5251" y="6969"/>
                      <a:pt x="5262" y="7006"/>
                      <a:pt x="5275" y="7030"/>
                    </a:cubicBezTo>
                    <a:lnTo>
                      <a:pt x="5311" y="7066"/>
                    </a:lnTo>
                    <a:cubicBezTo>
                      <a:pt x="5347" y="7102"/>
                      <a:pt x="5347" y="7127"/>
                      <a:pt x="5335" y="7175"/>
                    </a:cubicBezTo>
                    <a:cubicBezTo>
                      <a:pt x="5323" y="7199"/>
                      <a:pt x="5311" y="7235"/>
                      <a:pt x="5299" y="7259"/>
                    </a:cubicBezTo>
                    <a:cubicBezTo>
                      <a:pt x="5287" y="7295"/>
                      <a:pt x="5275" y="7344"/>
                      <a:pt x="5238" y="7355"/>
                    </a:cubicBezTo>
                    <a:cubicBezTo>
                      <a:pt x="5208" y="7374"/>
                      <a:pt x="5172" y="7374"/>
                      <a:pt x="5136" y="7374"/>
                    </a:cubicBezTo>
                    <a:cubicBezTo>
                      <a:pt x="5100" y="7374"/>
                      <a:pt x="5064" y="7374"/>
                      <a:pt x="5034" y="7392"/>
                    </a:cubicBezTo>
                    <a:cubicBezTo>
                      <a:pt x="4997" y="7416"/>
                      <a:pt x="5009" y="7428"/>
                      <a:pt x="5021" y="7452"/>
                    </a:cubicBezTo>
                    <a:cubicBezTo>
                      <a:pt x="5034" y="7464"/>
                      <a:pt x="5045" y="7489"/>
                      <a:pt x="5058" y="7500"/>
                    </a:cubicBezTo>
                    <a:cubicBezTo>
                      <a:pt x="5069" y="7513"/>
                      <a:pt x="5093" y="7524"/>
                      <a:pt x="5118" y="7537"/>
                    </a:cubicBezTo>
                    <a:lnTo>
                      <a:pt x="5190" y="7573"/>
                    </a:lnTo>
                    <a:cubicBezTo>
                      <a:pt x="5223" y="7605"/>
                      <a:pt x="5264" y="7723"/>
                      <a:pt x="5324" y="7723"/>
                    </a:cubicBezTo>
                    <a:cubicBezTo>
                      <a:pt x="5332" y="7723"/>
                      <a:pt x="5339" y="7721"/>
                      <a:pt x="5347" y="7717"/>
                    </a:cubicBezTo>
                    <a:cubicBezTo>
                      <a:pt x="5371" y="7706"/>
                      <a:pt x="5371" y="7682"/>
                      <a:pt x="5383" y="7658"/>
                    </a:cubicBezTo>
                    <a:cubicBezTo>
                      <a:pt x="5396" y="7633"/>
                      <a:pt x="5396" y="7633"/>
                      <a:pt x="5396" y="7597"/>
                    </a:cubicBezTo>
                    <a:cubicBezTo>
                      <a:pt x="5383" y="7561"/>
                      <a:pt x="5383" y="7524"/>
                      <a:pt x="5396" y="7489"/>
                    </a:cubicBezTo>
                    <a:cubicBezTo>
                      <a:pt x="5407" y="7440"/>
                      <a:pt x="5420" y="7440"/>
                      <a:pt x="5455" y="7428"/>
                    </a:cubicBezTo>
                    <a:cubicBezTo>
                      <a:pt x="5455" y="7416"/>
                      <a:pt x="5431" y="7392"/>
                      <a:pt x="5431" y="7379"/>
                    </a:cubicBezTo>
                    <a:cubicBezTo>
                      <a:pt x="5420" y="7368"/>
                      <a:pt x="5420" y="7355"/>
                      <a:pt x="5420" y="7331"/>
                    </a:cubicBezTo>
                    <a:cubicBezTo>
                      <a:pt x="5420" y="7307"/>
                      <a:pt x="5444" y="7283"/>
                      <a:pt x="5455" y="7259"/>
                    </a:cubicBezTo>
                    <a:cubicBezTo>
                      <a:pt x="5468" y="7235"/>
                      <a:pt x="5492" y="7235"/>
                      <a:pt x="5516" y="7223"/>
                    </a:cubicBezTo>
                    <a:cubicBezTo>
                      <a:pt x="5552" y="7186"/>
                      <a:pt x="5589" y="7162"/>
                      <a:pt x="5565" y="7114"/>
                    </a:cubicBezTo>
                    <a:cubicBezTo>
                      <a:pt x="5540" y="7066"/>
                      <a:pt x="5504" y="7042"/>
                      <a:pt x="5468" y="7006"/>
                    </a:cubicBezTo>
                    <a:cubicBezTo>
                      <a:pt x="5444" y="6993"/>
                      <a:pt x="5420" y="6982"/>
                      <a:pt x="5420" y="6958"/>
                    </a:cubicBezTo>
                    <a:cubicBezTo>
                      <a:pt x="5420" y="6945"/>
                      <a:pt x="5431" y="6909"/>
                      <a:pt x="5444" y="6909"/>
                    </a:cubicBezTo>
                    <a:cubicBezTo>
                      <a:pt x="5468" y="6909"/>
                      <a:pt x="5492" y="6933"/>
                      <a:pt x="5504" y="6945"/>
                    </a:cubicBezTo>
                    <a:cubicBezTo>
                      <a:pt x="5516" y="6958"/>
                      <a:pt x="5540" y="6969"/>
                      <a:pt x="5565" y="6993"/>
                    </a:cubicBezTo>
                    <a:cubicBezTo>
                      <a:pt x="5578" y="7000"/>
                      <a:pt x="5588" y="7007"/>
                      <a:pt x="5598" y="7007"/>
                    </a:cubicBezTo>
                    <a:cubicBezTo>
                      <a:pt x="5606" y="7007"/>
                      <a:pt x="5614" y="7004"/>
                      <a:pt x="5624" y="6993"/>
                    </a:cubicBezTo>
                    <a:cubicBezTo>
                      <a:pt x="5624" y="6982"/>
                      <a:pt x="5637" y="6969"/>
                      <a:pt x="5649" y="6969"/>
                    </a:cubicBezTo>
                    <a:cubicBezTo>
                      <a:pt x="5673" y="6933"/>
                      <a:pt x="5661" y="6885"/>
                      <a:pt x="5637" y="6861"/>
                    </a:cubicBezTo>
                    <a:cubicBezTo>
                      <a:pt x="5624" y="6848"/>
                      <a:pt x="5613" y="6837"/>
                      <a:pt x="5589" y="6824"/>
                    </a:cubicBezTo>
                    <a:cubicBezTo>
                      <a:pt x="5576" y="6813"/>
                      <a:pt x="5576" y="6800"/>
                      <a:pt x="5565" y="6789"/>
                    </a:cubicBezTo>
                    <a:cubicBezTo>
                      <a:pt x="5528" y="6752"/>
                      <a:pt x="5468" y="6716"/>
                      <a:pt x="5420" y="6704"/>
                    </a:cubicBezTo>
                    <a:cubicBezTo>
                      <a:pt x="5359" y="6692"/>
                      <a:pt x="5323" y="6655"/>
                      <a:pt x="5275" y="6620"/>
                    </a:cubicBezTo>
                    <a:cubicBezTo>
                      <a:pt x="5214" y="6547"/>
                      <a:pt x="5142" y="6486"/>
                      <a:pt x="5082" y="6427"/>
                    </a:cubicBezTo>
                    <a:cubicBezTo>
                      <a:pt x="5058" y="6402"/>
                      <a:pt x="5034" y="6378"/>
                      <a:pt x="5009" y="6366"/>
                    </a:cubicBezTo>
                    <a:cubicBezTo>
                      <a:pt x="4985" y="6354"/>
                      <a:pt x="4961" y="6342"/>
                      <a:pt x="4937" y="6317"/>
                    </a:cubicBezTo>
                    <a:cubicBezTo>
                      <a:pt x="4913" y="6306"/>
                      <a:pt x="4889" y="6293"/>
                      <a:pt x="4876" y="6282"/>
                    </a:cubicBezTo>
                    <a:cubicBezTo>
                      <a:pt x="4828" y="6233"/>
                      <a:pt x="4840" y="6173"/>
                      <a:pt x="4828" y="6124"/>
                    </a:cubicBezTo>
                    <a:cubicBezTo>
                      <a:pt x="4816" y="6100"/>
                      <a:pt x="4804" y="6089"/>
                      <a:pt x="4792" y="6089"/>
                    </a:cubicBezTo>
                    <a:cubicBezTo>
                      <a:pt x="4756" y="6064"/>
                      <a:pt x="4731" y="6052"/>
                      <a:pt x="4696" y="6040"/>
                    </a:cubicBezTo>
                    <a:cubicBezTo>
                      <a:pt x="4659" y="6016"/>
                      <a:pt x="4623" y="6004"/>
                      <a:pt x="4611" y="5968"/>
                    </a:cubicBezTo>
                    <a:cubicBezTo>
                      <a:pt x="4587" y="5944"/>
                      <a:pt x="4575" y="5907"/>
                      <a:pt x="4562" y="5883"/>
                    </a:cubicBezTo>
                    <a:cubicBezTo>
                      <a:pt x="4562" y="5847"/>
                      <a:pt x="4551" y="5811"/>
                      <a:pt x="4575" y="5786"/>
                    </a:cubicBezTo>
                    <a:cubicBezTo>
                      <a:pt x="4587" y="5762"/>
                      <a:pt x="4611" y="5727"/>
                      <a:pt x="4647" y="5714"/>
                    </a:cubicBezTo>
                    <a:cubicBezTo>
                      <a:pt x="4652" y="5712"/>
                      <a:pt x="4656" y="5711"/>
                      <a:pt x="4660" y="5711"/>
                    </a:cubicBezTo>
                    <a:close/>
                    <a:moveTo>
                      <a:pt x="2418" y="0"/>
                    </a:moveTo>
                    <a:cubicBezTo>
                      <a:pt x="2412" y="0"/>
                      <a:pt x="2406" y="2"/>
                      <a:pt x="2403" y="6"/>
                    </a:cubicBezTo>
                    <a:cubicBezTo>
                      <a:pt x="2378" y="6"/>
                      <a:pt x="2390" y="18"/>
                      <a:pt x="2378" y="30"/>
                    </a:cubicBezTo>
                    <a:cubicBezTo>
                      <a:pt x="2318" y="66"/>
                      <a:pt x="2245" y="90"/>
                      <a:pt x="2185" y="114"/>
                    </a:cubicBezTo>
                    <a:cubicBezTo>
                      <a:pt x="2125" y="127"/>
                      <a:pt x="2041" y="162"/>
                      <a:pt x="2041" y="235"/>
                    </a:cubicBezTo>
                    <a:cubicBezTo>
                      <a:pt x="2052" y="307"/>
                      <a:pt x="2137" y="344"/>
                      <a:pt x="2161" y="416"/>
                    </a:cubicBezTo>
                    <a:cubicBezTo>
                      <a:pt x="2173" y="428"/>
                      <a:pt x="2173" y="476"/>
                      <a:pt x="2173" y="500"/>
                    </a:cubicBezTo>
                    <a:cubicBezTo>
                      <a:pt x="2161" y="524"/>
                      <a:pt x="2149" y="537"/>
                      <a:pt x="2137" y="561"/>
                    </a:cubicBezTo>
                    <a:cubicBezTo>
                      <a:pt x="2125" y="597"/>
                      <a:pt x="2100" y="658"/>
                      <a:pt x="2125" y="693"/>
                    </a:cubicBezTo>
                    <a:cubicBezTo>
                      <a:pt x="2137" y="730"/>
                      <a:pt x="2173" y="742"/>
                      <a:pt x="2197" y="754"/>
                    </a:cubicBezTo>
                    <a:cubicBezTo>
                      <a:pt x="2221" y="778"/>
                      <a:pt x="2234" y="814"/>
                      <a:pt x="2234" y="838"/>
                    </a:cubicBezTo>
                    <a:cubicBezTo>
                      <a:pt x="2245" y="899"/>
                      <a:pt x="2234" y="959"/>
                      <a:pt x="2234" y="1020"/>
                    </a:cubicBezTo>
                    <a:cubicBezTo>
                      <a:pt x="2234" y="1068"/>
                      <a:pt x="2234" y="1116"/>
                      <a:pt x="2269" y="1165"/>
                    </a:cubicBezTo>
                    <a:cubicBezTo>
                      <a:pt x="2293" y="1189"/>
                      <a:pt x="2318" y="1200"/>
                      <a:pt x="2306" y="1237"/>
                    </a:cubicBezTo>
                    <a:cubicBezTo>
                      <a:pt x="2306" y="1261"/>
                      <a:pt x="2282" y="1285"/>
                      <a:pt x="2282" y="1309"/>
                    </a:cubicBezTo>
                    <a:cubicBezTo>
                      <a:pt x="2258" y="1333"/>
                      <a:pt x="2234" y="1358"/>
                      <a:pt x="2221" y="1393"/>
                    </a:cubicBezTo>
                    <a:cubicBezTo>
                      <a:pt x="2209" y="1417"/>
                      <a:pt x="2209" y="1442"/>
                      <a:pt x="2197" y="1478"/>
                    </a:cubicBezTo>
                    <a:cubicBezTo>
                      <a:pt x="2185" y="1527"/>
                      <a:pt x="2197" y="1575"/>
                      <a:pt x="2197" y="1635"/>
                    </a:cubicBezTo>
                    <a:cubicBezTo>
                      <a:pt x="2197" y="1720"/>
                      <a:pt x="2113" y="1744"/>
                      <a:pt x="2076" y="1816"/>
                    </a:cubicBezTo>
                    <a:cubicBezTo>
                      <a:pt x="2052" y="1865"/>
                      <a:pt x="2041" y="1924"/>
                      <a:pt x="2041" y="1973"/>
                    </a:cubicBezTo>
                    <a:cubicBezTo>
                      <a:pt x="2041" y="2009"/>
                      <a:pt x="2052" y="2033"/>
                      <a:pt x="2065" y="2069"/>
                    </a:cubicBezTo>
                    <a:cubicBezTo>
                      <a:pt x="2089" y="2106"/>
                      <a:pt x="2100" y="2142"/>
                      <a:pt x="2137" y="2178"/>
                    </a:cubicBezTo>
                    <a:cubicBezTo>
                      <a:pt x="2173" y="2227"/>
                      <a:pt x="2209" y="2275"/>
                      <a:pt x="2245" y="2335"/>
                    </a:cubicBezTo>
                    <a:cubicBezTo>
                      <a:pt x="2282" y="2407"/>
                      <a:pt x="2306" y="2480"/>
                      <a:pt x="2330" y="2565"/>
                    </a:cubicBezTo>
                    <a:cubicBezTo>
                      <a:pt x="2342" y="2624"/>
                      <a:pt x="2306" y="2697"/>
                      <a:pt x="2390" y="2709"/>
                    </a:cubicBezTo>
                    <a:cubicBezTo>
                      <a:pt x="2411" y="2709"/>
                      <a:pt x="2440" y="2701"/>
                      <a:pt x="2465" y="2701"/>
                    </a:cubicBezTo>
                    <a:cubicBezTo>
                      <a:pt x="2484" y="2701"/>
                      <a:pt x="2500" y="2706"/>
                      <a:pt x="2511" y="2721"/>
                    </a:cubicBezTo>
                    <a:cubicBezTo>
                      <a:pt x="2535" y="2733"/>
                      <a:pt x="2547" y="2769"/>
                      <a:pt x="2559" y="2793"/>
                    </a:cubicBezTo>
                    <a:cubicBezTo>
                      <a:pt x="2583" y="2842"/>
                      <a:pt x="2607" y="2854"/>
                      <a:pt x="2656" y="2854"/>
                    </a:cubicBezTo>
                    <a:cubicBezTo>
                      <a:pt x="2704" y="2854"/>
                      <a:pt x="2728" y="2830"/>
                      <a:pt x="2765" y="2793"/>
                    </a:cubicBezTo>
                    <a:cubicBezTo>
                      <a:pt x="2800" y="2758"/>
                      <a:pt x="2837" y="2745"/>
                      <a:pt x="2873" y="2721"/>
                    </a:cubicBezTo>
                    <a:cubicBezTo>
                      <a:pt x="2909" y="2709"/>
                      <a:pt x="2921" y="2673"/>
                      <a:pt x="2958" y="2649"/>
                    </a:cubicBezTo>
                    <a:cubicBezTo>
                      <a:pt x="2982" y="2636"/>
                      <a:pt x="3001" y="2631"/>
                      <a:pt x="3018" y="2631"/>
                    </a:cubicBezTo>
                    <a:cubicBezTo>
                      <a:pt x="3068" y="2631"/>
                      <a:pt x="3090" y="2679"/>
                      <a:pt x="3127" y="2733"/>
                    </a:cubicBezTo>
                    <a:cubicBezTo>
                      <a:pt x="3138" y="2745"/>
                      <a:pt x="3138" y="2769"/>
                      <a:pt x="3151" y="2782"/>
                    </a:cubicBezTo>
                    <a:lnTo>
                      <a:pt x="3187" y="2817"/>
                    </a:lnTo>
                    <a:cubicBezTo>
                      <a:pt x="3223" y="2830"/>
                      <a:pt x="3235" y="2866"/>
                      <a:pt x="3259" y="2890"/>
                    </a:cubicBezTo>
                    <a:cubicBezTo>
                      <a:pt x="3283" y="2914"/>
                      <a:pt x="3320" y="2938"/>
                      <a:pt x="3344" y="2962"/>
                    </a:cubicBezTo>
                    <a:cubicBezTo>
                      <a:pt x="3392" y="3011"/>
                      <a:pt x="3452" y="3035"/>
                      <a:pt x="3513" y="3071"/>
                    </a:cubicBezTo>
                    <a:cubicBezTo>
                      <a:pt x="3573" y="3096"/>
                      <a:pt x="3621" y="3096"/>
                      <a:pt x="3597" y="3168"/>
                    </a:cubicBezTo>
                    <a:lnTo>
                      <a:pt x="3561" y="3240"/>
                    </a:lnTo>
                    <a:cubicBezTo>
                      <a:pt x="3549" y="3265"/>
                      <a:pt x="3537" y="3289"/>
                      <a:pt x="3549" y="3313"/>
                    </a:cubicBezTo>
                    <a:cubicBezTo>
                      <a:pt x="3561" y="3337"/>
                      <a:pt x="3621" y="3337"/>
                      <a:pt x="3645" y="3361"/>
                    </a:cubicBezTo>
                    <a:cubicBezTo>
                      <a:pt x="3655" y="3370"/>
                      <a:pt x="3665" y="3388"/>
                      <a:pt x="3688" y="3388"/>
                    </a:cubicBezTo>
                    <a:cubicBezTo>
                      <a:pt x="3693" y="3388"/>
                      <a:pt x="3699" y="3387"/>
                      <a:pt x="3706" y="3385"/>
                    </a:cubicBezTo>
                    <a:cubicBezTo>
                      <a:pt x="3742" y="3385"/>
                      <a:pt x="3742" y="3337"/>
                      <a:pt x="3766" y="3313"/>
                    </a:cubicBezTo>
                    <a:cubicBezTo>
                      <a:pt x="3790" y="3289"/>
                      <a:pt x="3814" y="3276"/>
                      <a:pt x="3851" y="3265"/>
                    </a:cubicBezTo>
                    <a:cubicBezTo>
                      <a:pt x="3899" y="3252"/>
                      <a:pt x="3935" y="3240"/>
                      <a:pt x="3972" y="3216"/>
                    </a:cubicBezTo>
                    <a:cubicBezTo>
                      <a:pt x="4020" y="3168"/>
                      <a:pt x="4031" y="3131"/>
                      <a:pt x="4031" y="3059"/>
                    </a:cubicBezTo>
                    <a:cubicBezTo>
                      <a:pt x="4031" y="3011"/>
                      <a:pt x="4007" y="2999"/>
                      <a:pt x="3983" y="2951"/>
                    </a:cubicBezTo>
                    <a:cubicBezTo>
                      <a:pt x="3996" y="2938"/>
                      <a:pt x="4031" y="2938"/>
                      <a:pt x="4031" y="2914"/>
                    </a:cubicBezTo>
                    <a:cubicBezTo>
                      <a:pt x="4044" y="2890"/>
                      <a:pt x="3996" y="2854"/>
                      <a:pt x="3983" y="2842"/>
                    </a:cubicBezTo>
                    <a:cubicBezTo>
                      <a:pt x="3947" y="2793"/>
                      <a:pt x="3923" y="2758"/>
                      <a:pt x="3887" y="2721"/>
                    </a:cubicBezTo>
                    <a:cubicBezTo>
                      <a:pt x="3851" y="2685"/>
                      <a:pt x="3838" y="2661"/>
                      <a:pt x="3827" y="2613"/>
                    </a:cubicBezTo>
                    <a:cubicBezTo>
                      <a:pt x="3814" y="2589"/>
                      <a:pt x="3827" y="2552"/>
                      <a:pt x="3827" y="2516"/>
                    </a:cubicBezTo>
                    <a:cubicBezTo>
                      <a:pt x="3827" y="2480"/>
                      <a:pt x="3803" y="2444"/>
                      <a:pt x="3790" y="2407"/>
                    </a:cubicBezTo>
                    <a:cubicBezTo>
                      <a:pt x="3778" y="2359"/>
                      <a:pt x="3742" y="2323"/>
                      <a:pt x="3718" y="2275"/>
                    </a:cubicBezTo>
                    <a:cubicBezTo>
                      <a:pt x="3669" y="2214"/>
                      <a:pt x="3621" y="2214"/>
                      <a:pt x="3561" y="2178"/>
                    </a:cubicBezTo>
                    <a:cubicBezTo>
                      <a:pt x="3513" y="2166"/>
                      <a:pt x="3476" y="2130"/>
                      <a:pt x="3428" y="2106"/>
                    </a:cubicBezTo>
                    <a:cubicBezTo>
                      <a:pt x="3368" y="2069"/>
                      <a:pt x="3368" y="2009"/>
                      <a:pt x="3380" y="1937"/>
                    </a:cubicBezTo>
                    <a:lnTo>
                      <a:pt x="3380" y="1792"/>
                    </a:lnTo>
                    <a:cubicBezTo>
                      <a:pt x="3380" y="1731"/>
                      <a:pt x="3368" y="1683"/>
                      <a:pt x="3356" y="1623"/>
                    </a:cubicBezTo>
                    <a:cubicBezTo>
                      <a:pt x="3344" y="1575"/>
                      <a:pt x="3368" y="1562"/>
                      <a:pt x="3380" y="1527"/>
                    </a:cubicBezTo>
                    <a:cubicBezTo>
                      <a:pt x="3392" y="1490"/>
                      <a:pt x="3380" y="1478"/>
                      <a:pt x="3368" y="1454"/>
                    </a:cubicBezTo>
                    <a:cubicBezTo>
                      <a:pt x="3344" y="1406"/>
                      <a:pt x="3320" y="1369"/>
                      <a:pt x="3307" y="1321"/>
                    </a:cubicBezTo>
                    <a:lnTo>
                      <a:pt x="3272" y="1213"/>
                    </a:lnTo>
                    <a:cubicBezTo>
                      <a:pt x="3272" y="1189"/>
                      <a:pt x="3259" y="1176"/>
                      <a:pt x="3272" y="1152"/>
                    </a:cubicBezTo>
                    <a:cubicBezTo>
                      <a:pt x="3307" y="1104"/>
                      <a:pt x="3392" y="1080"/>
                      <a:pt x="3452" y="1068"/>
                    </a:cubicBezTo>
                    <a:cubicBezTo>
                      <a:pt x="3474" y="1062"/>
                      <a:pt x="3488" y="1057"/>
                      <a:pt x="3501" y="1057"/>
                    </a:cubicBezTo>
                    <a:cubicBezTo>
                      <a:pt x="3516" y="1057"/>
                      <a:pt x="3529" y="1065"/>
                      <a:pt x="3549" y="1092"/>
                    </a:cubicBezTo>
                    <a:cubicBezTo>
                      <a:pt x="3573" y="1140"/>
                      <a:pt x="3585" y="1224"/>
                      <a:pt x="3597" y="1285"/>
                    </a:cubicBezTo>
                    <a:cubicBezTo>
                      <a:pt x="3609" y="1382"/>
                      <a:pt x="3609" y="1466"/>
                      <a:pt x="3585" y="1562"/>
                    </a:cubicBezTo>
                    <a:cubicBezTo>
                      <a:pt x="3561" y="1635"/>
                      <a:pt x="3561" y="1720"/>
                      <a:pt x="3609" y="1780"/>
                    </a:cubicBezTo>
                    <a:cubicBezTo>
                      <a:pt x="3658" y="1840"/>
                      <a:pt x="3742" y="1865"/>
                      <a:pt x="3790" y="1924"/>
                    </a:cubicBezTo>
                    <a:cubicBezTo>
                      <a:pt x="3814" y="1973"/>
                      <a:pt x="3814" y="2021"/>
                      <a:pt x="3838" y="2082"/>
                    </a:cubicBezTo>
                    <a:cubicBezTo>
                      <a:pt x="3862" y="2154"/>
                      <a:pt x="3923" y="2214"/>
                      <a:pt x="3972" y="2275"/>
                    </a:cubicBezTo>
                    <a:cubicBezTo>
                      <a:pt x="4007" y="2311"/>
                      <a:pt x="4031" y="2347"/>
                      <a:pt x="4080" y="2359"/>
                    </a:cubicBezTo>
                    <a:cubicBezTo>
                      <a:pt x="4092" y="2363"/>
                      <a:pt x="4105" y="2364"/>
                      <a:pt x="4120" y="2364"/>
                    </a:cubicBezTo>
                    <a:cubicBezTo>
                      <a:pt x="4149" y="2364"/>
                      <a:pt x="4181" y="2359"/>
                      <a:pt x="4213" y="2359"/>
                    </a:cubicBezTo>
                    <a:lnTo>
                      <a:pt x="4503" y="2359"/>
                    </a:lnTo>
                    <a:cubicBezTo>
                      <a:pt x="4524" y="2352"/>
                      <a:pt x="4574" y="2332"/>
                      <a:pt x="4615" y="2332"/>
                    </a:cubicBezTo>
                    <a:cubicBezTo>
                      <a:pt x="4643" y="2332"/>
                      <a:pt x="4666" y="2342"/>
                      <a:pt x="4672" y="2371"/>
                    </a:cubicBezTo>
                    <a:cubicBezTo>
                      <a:pt x="4683" y="2468"/>
                      <a:pt x="4611" y="2504"/>
                      <a:pt x="4551" y="2528"/>
                    </a:cubicBezTo>
                    <a:cubicBezTo>
                      <a:pt x="4503" y="2552"/>
                      <a:pt x="4418" y="2576"/>
                      <a:pt x="4454" y="2649"/>
                    </a:cubicBezTo>
                    <a:cubicBezTo>
                      <a:pt x="4478" y="2709"/>
                      <a:pt x="4551" y="2721"/>
                      <a:pt x="4587" y="2758"/>
                    </a:cubicBezTo>
                    <a:cubicBezTo>
                      <a:pt x="4647" y="2806"/>
                      <a:pt x="4683" y="2902"/>
                      <a:pt x="4683" y="2975"/>
                    </a:cubicBezTo>
                    <a:cubicBezTo>
                      <a:pt x="4689" y="3017"/>
                      <a:pt x="4674" y="3029"/>
                      <a:pt x="4652" y="3029"/>
                    </a:cubicBezTo>
                    <a:cubicBezTo>
                      <a:pt x="4629" y="3029"/>
                      <a:pt x="4599" y="3017"/>
                      <a:pt x="4575" y="3011"/>
                    </a:cubicBezTo>
                    <a:cubicBezTo>
                      <a:pt x="4549" y="2998"/>
                      <a:pt x="4527" y="2985"/>
                      <a:pt x="4508" y="2985"/>
                    </a:cubicBezTo>
                    <a:cubicBezTo>
                      <a:pt x="4491" y="2985"/>
                      <a:pt x="4477" y="2995"/>
                      <a:pt x="4466" y="3023"/>
                    </a:cubicBezTo>
                    <a:cubicBezTo>
                      <a:pt x="4430" y="3083"/>
                      <a:pt x="4466" y="3180"/>
                      <a:pt x="4490" y="3252"/>
                    </a:cubicBezTo>
                    <a:cubicBezTo>
                      <a:pt x="4514" y="3324"/>
                      <a:pt x="4575" y="3361"/>
                      <a:pt x="4611" y="3421"/>
                    </a:cubicBezTo>
                    <a:cubicBezTo>
                      <a:pt x="4635" y="3482"/>
                      <a:pt x="4635" y="3554"/>
                      <a:pt x="4575" y="3590"/>
                    </a:cubicBezTo>
                    <a:cubicBezTo>
                      <a:pt x="4527" y="3614"/>
                      <a:pt x="4466" y="3602"/>
                      <a:pt x="4418" y="3614"/>
                    </a:cubicBezTo>
                    <a:cubicBezTo>
                      <a:pt x="4393" y="3614"/>
                      <a:pt x="4369" y="3614"/>
                      <a:pt x="4345" y="3627"/>
                    </a:cubicBezTo>
                    <a:cubicBezTo>
                      <a:pt x="4297" y="3638"/>
                      <a:pt x="4249" y="3638"/>
                      <a:pt x="4189" y="3651"/>
                    </a:cubicBezTo>
                    <a:cubicBezTo>
                      <a:pt x="4169" y="3653"/>
                      <a:pt x="4149" y="3654"/>
                      <a:pt x="4129" y="3654"/>
                    </a:cubicBezTo>
                    <a:cubicBezTo>
                      <a:pt x="4043" y="3654"/>
                      <a:pt x="3963" y="3636"/>
                      <a:pt x="3875" y="3627"/>
                    </a:cubicBezTo>
                    <a:cubicBezTo>
                      <a:pt x="3851" y="3627"/>
                      <a:pt x="3803" y="3627"/>
                      <a:pt x="3778" y="3614"/>
                    </a:cubicBezTo>
                    <a:cubicBezTo>
                      <a:pt x="3742" y="3590"/>
                      <a:pt x="3754" y="3590"/>
                      <a:pt x="3742" y="3542"/>
                    </a:cubicBezTo>
                    <a:cubicBezTo>
                      <a:pt x="3730" y="3493"/>
                      <a:pt x="3706" y="3469"/>
                      <a:pt x="3658" y="3445"/>
                    </a:cubicBezTo>
                    <a:cubicBezTo>
                      <a:pt x="3635" y="3437"/>
                      <a:pt x="3611" y="3434"/>
                      <a:pt x="3586" y="3434"/>
                    </a:cubicBezTo>
                    <a:cubicBezTo>
                      <a:pt x="3548" y="3434"/>
                      <a:pt x="3507" y="3440"/>
                      <a:pt x="3468" y="3440"/>
                    </a:cubicBezTo>
                    <a:cubicBezTo>
                      <a:pt x="3422" y="3440"/>
                      <a:pt x="3379" y="3432"/>
                      <a:pt x="3344" y="3397"/>
                    </a:cubicBezTo>
                    <a:cubicBezTo>
                      <a:pt x="3307" y="3373"/>
                      <a:pt x="3296" y="3300"/>
                      <a:pt x="3283" y="3252"/>
                    </a:cubicBezTo>
                    <a:cubicBezTo>
                      <a:pt x="3259" y="3204"/>
                      <a:pt x="3283" y="3144"/>
                      <a:pt x="3259" y="3083"/>
                    </a:cubicBezTo>
                    <a:cubicBezTo>
                      <a:pt x="3247" y="3047"/>
                      <a:pt x="3199" y="2999"/>
                      <a:pt x="3151" y="2999"/>
                    </a:cubicBezTo>
                    <a:cubicBezTo>
                      <a:pt x="3127" y="2999"/>
                      <a:pt x="3066" y="3011"/>
                      <a:pt x="3042" y="3035"/>
                    </a:cubicBezTo>
                    <a:cubicBezTo>
                      <a:pt x="2993" y="3059"/>
                      <a:pt x="3006" y="3131"/>
                      <a:pt x="3042" y="3180"/>
                    </a:cubicBezTo>
                    <a:cubicBezTo>
                      <a:pt x="3078" y="3228"/>
                      <a:pt x="3103" y="3276"/>
                      <a:pt x="3127" y="3324"/>
                    </a:cubicBezTo>
                    <a:cubicBezTo>
                      <a:pt x="3187" y="3445"/>
                      <a:pt x="3211" y="3554"/>
                      <a:pt x="3211" y="3675"/>
                    </a:cubicBezTo>
                    <a:cubicBezTo>
                      <a:pt x="3211" y="3723"/>
                      <a:pt x="3211" y="3759"/>
                      <a:pt x="3187" y="3807"/>
                    </a:cubicBezTo>
                    <a:cubicBezTo>
                      <a:pt x="3162" y="3855"/>
                      <a:pt x="3138" y="3928"/>
                      <a:pt x="3090" y="3964"/>
                    </a:cubicBezTo>
                    <a:cubicBezTo>
                      <a:pt x="3066" y="3976"/>
                      <a:pt x="3030" y="3976"/>
                      <a:pt x="3006" y="4000"/>
                    </a:cubicBezTo>
                    <a:cubicBezTo>
                      <a:pt x="2982" y="4013"/>
                      <a:pt x="2993" y="4037"/>
                      <a:pt x="2982" y="4061"/>
                    </a:cubicBezTo>
                    <a:cubicBezTo>
                      <a:pt x="2958" y="4145"/>
                      <a:pt x="2897" y="4158"/>
                      <a:pt x="2825" y="4182"/>
                    </a:cubicBezTo>
                    <a:cubicBezTo>
                      <a:pt x="2765" y="4193"/>
                      <a:pt x="2741" y="4242"/>
                      <a:pt x="2716" y="4290"/>
                    </a:cubicBezTo>
                    <a:cubicBezTo>
                      <a:pt x="2692" y="4362"/>
                      <a:pt x="2656" y="4386"/>
                      <a:pt x="2572" y="4399"/>
                    </a:cubicBezTo>
                    <a:cubicBezTo>
                      <a:pt x="2567" y="4400"/>
                      <a:pt x="2562" y="4401"/>
                      <a:pt x="2557" y="4401"/>
                    </a:cubicBezTo>
                    <a:cubicBezTo>
                      <a:pt x="2514" y="4401"/>
                      <a:pt x="2473" y="4357"/>
                      <a:pt x="2451" y="4314"/>
                    </a:cubicBezTo>
                    <a:cubicBezTo>
                      <a:pt x="2414" y="4254"/>
                      <a:pt x="2499" y="4193"/>
                      <a:pt x="2487" y="4121"/>
                    </a:cubicBezTo>
                    <a:cubicBezTo>
                      <a:pt x="2487" y="4061"/>
                      <a:pt x="2342" y="4000"/>
                      <a:pt x="2282" y="3976"/>
                    </a:cubicBezTo>
                    <a:cubicBezTo>
                      <a:pt x="2245" y="3964"/>
                      <a:pt x="2197" y="3952"/>
                      <a:pt x="2161" y="3928"/>
                    </a:cubicBezTo>
                    <a:cubicBezTo>
                      <a:pt x="2089" y="3880"/>
                      <a:pt x="2052" y="3807"/>
                      <a:pt x="2028" y="3723"/>
                    </a:cubicBezTo>
                    <a:cubicBezTo>
                      <a:pt x="1968" y="3602"/>
                      <a:pt x="1896" y="3506"/>
                      <a:pt x="1775" y="3433"/>
                    </a:cubicBezTo>
                    <a:cubicBezTo>
                      <a:pt x="1703" y="3373"/>
                      <a:pt x="1569" y="3324"/>
                      <a:pt x="1521" y="3240"/>
                    </a:cubicBezTo>
                    <a:cubicBezTo>
                      <a:pt x="1485" y="3168"/>
                      <a:pt x="1534" y="3071"/>
                      <a:pt x="1509" y="3011"/>
                    </a:cubicBezTo>
                    <a:cubicBezTo>
                      <a:pt x="1497" y="2962"/>
                      <a:pt x="1449" y="2938"/>
                      <a:pt x="1413" y="2914"/>
                    </a:cubicBezTo>
                    <a:cubicBezTo>
                      <a:pt x="1352" y="2878"/>
                      <a:pt x="1316" y="2866"/>
                      <a:pt x="1280" y="2817"/>
                    </a:cubicBezTo>
                    <a:cubicBezTo>
                      <a:pt x="1268" y="2793"/>
                      <a:pt x="1256" y="2769"/>
                      <a:pt x="1231" y="2758"/>
                    </a:cubicBezTo>
                    <a:cubicBezTo>
                      <a:pt x="1227" y="2755"/>
                      <a:pt x="1221" y="2754"/>
                      <a:pt x="1214" y="2754"/>
                    </a:cubicBezTo>
                    <a:cubicBezTo>
                      <a:pt x="1185" y="2754"/>
                      <a:pt x="1143" y="2772"/>
                      <a:pt x="1123" y="2782"/>
                    </a:cubicBezTo>
                    <a:cubicBezTo>
                      <a:pt x="1075" y="2806"/>
                      <a:pt x="1051" y="2830"/>
                      <a:pt x="1003" y="2854"/>
                    </a:cubicBezTo>
                    <a:cubicBezTo>
                      <a:pt x="942" y="2902"/>
                      <a:pt x="906" y="2975"/>
                      <a:pt x="942" y="3047"/>
                    </a:cubicBezTo>
                    <a:cubicBezTo>
                      <a:pt x="954" y="3083"/>
                      <a:pt x="978" y="3120"/>
                      <a:pt x="1003" y="3144"/>
                    </a:cubicBezTo>
                    <a:cubicBezTo>
                      <a:pt x="1038" y="3168"/>
                      <a:pt x="1087" y="3192"/>
                      <a:pt x="1111" y="3240"/>
                    </a:cubicBezTo>
                    <a:cubicBezTo>
                      <a:pt x="1183" y="3373"/>
                      <a:pt x="1027" y="3469"/>
                      <a:pt x="906" y="3482"/>
                    </a:cubicBezTo>
                    <a:cubicBezTo>
                      <a:pt x="890" y="3483"/>
                      <a:pt x="872" y="3484"/>
                      <a:pt x="852" y="3484"/>
                    </a:cubicBezTo>
                    <a:cubicBezTo>
                      <a:pt x="833" y="3484"/>
                      <a:pt x="812" y="3483"/>
                      <a:pt x="791" y="3483"/>
                    </a:cubicBezTo>
                    <a:cubicBezTo>
                      <a:pt x="685" y="3483"/>
                      <a:pt x="568" y="3493"/>
                      <a:pt x="568" y="3614"/>
                    </a:cubicBezTo>
                    <a:cubicBezTo>
                      <a:pt x="556" y="3651"/>
                      <a:pt x="580" y="3675"/>
                      <a:pt x="556" y="3699"/>
                    </a:cubicBezTo>
                    <a:cubicBezTo>
                      <a:pt x="531" y="3759"/>
                      <a:pt x="483" y="3796"/>
                      <a:pt x="447" y="3855"/>
                    </a:cubicBezTo>
                    <a:cubicBezTo>
                      <a:pt x="423" y="3904"/>
                      <a:pt x="423" y="3928"/>
                      <a:pt x="459" y="3964"/>
                    </a:cubicBezTo>
                    <a:cubicBezTo>
                      <a:pt x="496" y="4013"/>
                      <a:pt x="556" y="4024"/>
                      <a:pt x="580" y="4073"/>
                    </a:cubicBezTo>
                    <a:cubicBezTo>
                      <a:pt x="652" y="4158"/>
                      <a:pt x="616" y="4254"/>
                      <a:pt x="737" y="4278"/>
                    </a:cubicBezTo>
                    <a:cubicBezTo>
                      <a:pt x="750" y="4280"/>
                      <a:pt x="762" y="4281"/>
                      <a:pt x="775" y="4281"/>
                    </a:cubicBezTo>
                    <a:cubicBezTo>
                      <a:pt x="831" y="4281"/>
                      <a:pt x="880" y="4261"/>
                      <a:pt x="930" y="4242"/>
                    </a:cubicBezTo>
                    <a:cubicBezTo>
                      <a:pt x="1003" y="4206"/>
                      <a:pt x="1111" y="4158"/>
                      <a:pt x="1147" y="4073"/>
                    </a:cubicBezTo>
                    <a:cubicBezTo>
                      <a:pt x="1183" y="4013"/>
                      <a:pt x="1159" y="3989"/>
                      <a:pt x="1147" y="3928"/>
                    </a:cubicBezTo>
                    <a:cubicBezTo>
                      <a:pt x="1135" y="3868"/>
                      <a:pt x="1172" y="3771"/>
                      <a:pt x="1207" y="3711"/>
                    </a:cubicBezTo>
                    <a:cubicBezTo>
                      <a:pt x="1220" y="3686"/>
                      <a:pt x="1268" y="3638"/>
                      <a:pt x="1268" y="3614"/>
                    </a:cubicBezTo>
                    <a:cubicBezTo>
                      <a:pt x="1268" y="3590"/>
                      <a:pt x="1256" y="3578"/>
                      <a:pt x="1244" y="3566"/>
                    </a:cubicBezTo>
                    <a:cubicBezTo>
                      <a:pt x="1196" y="3506"/>
                      <a:pt x="1196" y="3469"/>
                      <a:pt x="1268" y="3458"/>
                    </a:cubicBezTo>
                    <a:cubicBezTo>
                      <a:pt x="1285" y="3449"/>
                      <a:pt x="1308" y="3440"/>
                      <a:pt x="1329" y="3440"/>
                    </a:cubicBezTo>
                    <a:cubicBezTo>
                      <a:pt x="1337" y="3440"/>
                      <a:pt x="1345" y="3442"/>
                      <a:pt x="1352" y="3445"/>
                    </a:cubicBezTo>
                    <a:cubicBezTo>
                      <a:pt x="1389" y="3445"/>
                      <a:pt x="1413" y="3517"/>
                      <a:pt x="1449" y="3530"/>
                    </a:cubicBezTo>
                    <a:cubicBezTo>
                      <a:pt x="1497" y="3554"/>
                      <a:pt x="1534" y="3554"/>
                      <a:pt x="1582" y="3566"/>
                    </a:cubicBezTo>
                    <a:cubicBezTo>
                      <a:pt x="1630" y="3590"/>
                      <a:pt x="1630" y="3614"/>
                      <a:pt x="1630" y="3662"/>
                    </a:cubicBezTo>
                    <a:cubicBezTo>
                      <a:pt x="1630" y="3711"/>
                      <a:pt x="1618" y="3759"/>
                      <a:pt x="1606" y="3807"/>
                    </a:cubicBezTo>
                    <a:cubicBezTo>
                      <a:pt x="1593" y="3855"/>
                      <a:pt x="1558" y="3880"/>
                      <a:pt x="1545" y="3928"/>
                    </a:cubicBezTo>
                    <a:cubicBezTo>
                      <a:pt x="1521" y="3964"/>
                      <a:pt x="1509" y="4013"/>
                      <a:pt x="1521" y="4048"/>
                    </a:cubicBezTo>
                    <a:cubicBezTo>
                      <a:pt x="1521" y="4097"/>
                      <a:pt x="1545" y="4121"/>
                      <a:pt x="1558" y="4169"/>
                    </a:cubicBezTo>
                    <a:cubicBezTo>
                      <a:pt x="1558" y="4206"/>
                      <a:pt x="1569" y="4242"/>
                      <a:pt x="1558" y="4278"/>
                    </a:cubicBezTo>
                    <a:cubicBezTo>
                      <a:pt x="1545" y="4314"/>
                      <a:pt x="1485" y="4351"/>
                      <a:pt x="1497" y="4399"/>
                    </a:cubicBezTo>
                    <a:cubicBezTo>
                      <a:pt x="1545" y="4423"/>
                      <a:pt x="1618" y="4399"/>
                      <a:pt x="1654" y="4435"/>
                    </a:cubicBezTo>
                    <a:cubicBezTo>
                      <a:pt x="1666" y="4507"/>
                      <a:pt x="1545" y="4604"/>
                      <a:pt x="1618" y="4664"/>
                    </a:cubicBezTo>
                    <a:cubicBezTo>
                      <a:pt x="1645" y="4691"/>
                      <a:pt x="1706" y="4705"/>
                      <a:pt x="1750" y="4705"/>
                    </a:cubicBezTo>
                    <a:cubicBezTo>
                      <a:pt x="1765" y="4705"/>
                      <a:pt x="1778" y="4703"/>
                      <a:pt x="1787" y="4700"/>
                    </a:cubicBezTo>
                    <a:cubicBezTo>
                      <a:pt x="1835" y="4700"/>
                      <a:pt x="1872" y="4664"/>
                      <a:pt x="1907" y="4640"/>
                    </a:cubicBezTo>
                    <a:cubicBezTo>
                      <a:pt x="2016" y="4568"/>
                      <a:pt x="2125" y="4496"/>
                      <a:pt x="2245" y="4483"/>
                    </a:cubicBezTo>
                    <a:cubicBezTo>
                      <a:pt x="2282" y="4483"/>
                      <a:pt x="2306" y="4483"/>
                      <a:pt x="2342" y="4471"/>
                    </a:cubicBezTo>
                    <a:cubicBezTo>
                      <a:pt x="2354" y="4471"/>
                      <a:pt x="2378" y="4471"/>
                      <a:pt x="2403" y="4459"/>
                    </a:cubicBezTo>
                    <a:cubicBezTo>
                      <a:pt x="2414" y="4459"/>
                      <a:pt x="2427" y="4459"/>
                      <a:pt x="2427" y="4471"/>
                    </a:cubicBezTo>
                    <a:cubicBezTo>
                      <a:pt x="2451" y="4471"/>
                      <a:pt x="2475" y="4471"/>
                      <a:pt x="2487" y="4483"/>
                    </a:cubicBezTo>
                    <a:cubicBezTo>
                      <a:pt x="2511" y="4507"/>
                      <a:pt x="2511" y="4580"/>
                      <a:pt x="2511" y="4616"/>
                    </a:cubicBezTo>
                    <a:cubicBezTo>
                      <a:pt x="2511" y="4664"/>
                      <a:pt x="2511" y="4700"/>
                      <a:pt x="2499" y="4748"/>
                    </a:cubicBezTo>
                    <a:cubicBezTo>
                      <a:pt x="2487" y="4785"/>
                      <a:pt x="2475" y="4833"/>
                      <a:pt x="2462" y="4858"/>
                    </a:cubicBezTo>
                    <a:cubicBezTo>
                      <a:pt x="2427" y="4882"/>
                      <a:pt x="2378" y="4882"/>
                      <a:pt x="2342" y="4882"/>
                    </a:cubicBezTo>
                    <a:cubicBezTo>
                      <a:pt x="2282" y="4893"/>
                      <a:pt x="2221" y="4893"/>
                      <a:pt x="2161" y="4906"/>
                    </a:cubicBezTo>
                    <a:cubicBezTo>
                      <a:pt x="2100" y="4917"/>
                      <a:pt x="2052" y="4942"/>
                      <a:pt x="1992" y="4942"/>
                    </a:cubicBezTo>
                    <a:cubicBezTo>
                      <a:pt x="1944" y="4954"/>
                      <a:pt x="1872" y="4954"/>
                      <a:pt x="1823" y="4966"/>
                    </a:cubicBezTo>
                    <a:cubicBezTo>
                      <a:pt x="1799" y="4966"/>
                      <a:pt x="1787" y="4966"/>
                      <a:pt x="1775" y="5002"/>
                    </a:cubicBezTo>
                    <a:cubicBezTo>
                      <a:pt x="1762" y="5027"/>
                      <a:pt x="1762" y="5038"/>
                      <a:pt x="1787" y="5051"/>
                    </a:cubicBezTo>
                    <a:cubicBezTo>
                      <a:pt x="1799" y="5056"/>
                      <a:pt x="1811" y="5056"/>
                      <a:pt x="1823" y="5056"/>
                    </a:cubicBezTo>
                    <a:cubicBezTo>
                      <a:pt x="1835" y="5056"/>
                      <a:pt x="1847" y="5056"/>
                      <a:pt x="1859" y="5062"/>
                    </a:cubicBezTo>
                    <a:lnTo>
                      <a:pt x="1896" y="5099"/>
                    </a:lnTo>
                    <a:cubicBezTo>
                      <a:pt x="1956" y="5147"/>
                      <a:pt x="2004" y="5159"/>
                      <a:pt x="2065" y="5183"/>
                    </a:cubicBezTo>
                    <a:cubicBezTo>
                      <a:pt x="2100" y="5196"/>
                      <a:pt x="2125" y="5207"/>
                      <a:pt x="2149" y="5244"/>
                    </a:cubicBezTo>
                    <a:cubicBezTo>
                      <a:pt x="2161" y="5268"/>
                      <a:pt x="2149" y="5316"/>
                      <a:pt x="2173" y="5340"/>
                    </a:cubicBezTo>
                    <a:cubicBezTo>
                      <a:pt x="2197" y="5364"/>
                      <a:pt x="2234" y="5364"/>
                      <a:pt x="2258" y="5376"/>
                    </a:cubicBezTo>
                    <a:cubicBezTo>
                      <a:pt x="2293" y="5400"/>
                      <a:pt x="2293" y="5413"/>
                      <a:pt x="2318" y="5437"/>
                    </a:cubicBezTo>
                    <a:cubicBezTo>
                      <a:pt x="2366" y="5497"/>
                      <a:pt x="2403" y="5521"/>
                      <a:pt x="2390" y="5606"/>
                    </a:cubicBezTo>
                    <a:cubicBezTo>
                      <a:pt x="2378" y="5642"/>
                      <a:pt x="2378" y="5690"/>
                      <a:pt x="2378" y="5738"/>
                    </a:cubicBezTo>
                    <a:cubicBezTo>
                      <a:pt x="2378" y="5786"/>
                      <a:pt x="2403" y="5799"/>
                      <a:pt x="2427" y="5835"/>
                    </a:cubicBezTo>
                    <a:cubicBezTo>
                      <a:pt x="2475" y="5896"/>
                      <a:pt x="2499" y="5968"/>
                      <a:pt x="2511" y="6040"/>
                    </a:cubicBezTo>
                    <a:cubicBezTo>
                      <a:pt x="2523" y="6113"/>
                      <a:pt x="2511" y="6161"/>
                      <a:pt x="2438" y="6185"/>
                    </a:cubicBezTo>
                    <a:cubicBezTo>
                      <a:pt x="2418" y="6192"/>
                      <a:pt x="2393" y="6199"/>
                      <a:pt x="2368" y="6199"/>
                    </a:cubicBezTo>
                    <a:cubicBezTo>
                      <a:pt x="2350" y="6199"/>
                      <a:pt x="2333" y="6195"/>
                      <a:pt x="2318" y="6185"/>
                    </a:cubicBezTo>
                    <a:cubicBezTo>
                      <a:pt x="2269" y="6173"/>
                      <a:pt x="2234" y="6124"/>
                      <a:pt x="2185" y="6100"/>
                    </a:cubicBezTo>
                    <a:cubicBezTo>
                      <a:pt x="2157" y="6086"/>
                      <a:pt x="2125" y="6081"/>
                      <a:pt x="2092" y="6081"/>
                    </a:cubicBezTo>
                    <a:cubicBezTo>
                      <a:pt x="2039" y="6081"/>
                      <a:pt x="1983" y="6093"/>
                      <a:pt x="1931" y="6100"/>
                    </a:cubicBezTo>
                    <a:cubicBezTo>
                      <a:pt x="1859" y="6113"/>
                      <a:pt x="1775" y="6124"/>
                      <a:pt x="1703" y="6137"/>
                    </a:cubicBezTo>
                    <a:cubicBezTo>
                      <a:pt x="1606" y="6137"/>
                      <a:pt x="1497" y="6173"/>
                      <a:pt x="1400" y="6173"/>
                    </a:cubicBezTo>
                    <a:cubicBezTo>
                      <a:pt x="1392" y="6171"/>
                      <a:pt x="1382" y="6171"/>
                      <a:pt x="1373" y="6171"/>
                    </a:cubicBezTo>
                    <a:cubicBezTo>
                      <a:pt x="1304" y="6171"/>
                      <a:pt x="1221" y="6208"/>
                      <a:pt x="1231" y="6293"/>
                    </a:cubicBezTo>
                    <a:cubicBezTo>
                      <a:pt x="1231" y="6354"/>
                      <a:pt x="1292" y="6390"/>
                      <a:pt x="1316" y="6438"/>
                    </a:cubicBezTo>
                    <a:cubicBezTo>
                      <a:pt x="1352" y="6499"/>
                      <a:pt x="1304" y="6559"/>
                      <a:pt x="1328" y="6607"/>
                    </a:cubicBezTo>
                    <a:cubicBezTo>
                      <a:pt x="1341" y="6631"/>
                      <a:pt x="1376" y="6644"/>
                      <a:pt x="1376" y="6668"/>
                    </a:cubicBezTo>
                    <a:cubicBezTo>
                      <a:pt x="1400" y="6704"/>
                      <a:pt x="1376" y="6776"/>
                      <a:pt x="1352" y="6824"/>
                    </a:cubicBezTo>
                    <a:cubicBezTo>
                      <a:pt x="1341" y="6848"/>
                      <a:pt x="1316" y="6885"/>
                      <a:pt x="1304" y="6909"/>
                    </a:cubicBezTo>
                    <a:cubicBezTo>
                      <a:pt x="1280" y="6958"/>
                      <a:pt x="1304" y="6993"/>
                      <a:pt x="1316" y="7030"/>
                    </a:cubicBezTo>
                    <a:cubicBezTo>
                      <a:pt x="1352" y="7102"/>
                      <a:pt x="1365" y="7162"/>
                      <a:pt x="1376" y="7235"/>
                    </a:cubicBezTo>
                    <a:cubicBezTo>
                      <a:pt x="1389" y="7295"/>
                      <a:pt x="1425" y="7331"/>
                      <a:pt x="1449" y="7392"/>
                    </a:cubicBezTo>
                    <a:cubicBezTo>
                      <a:pt x="1473" y="7440"/>
                      <a:pt x="1485" y="7489"/>
                      <a:pt x="1521" y="7537"/>
                    </a:cubicBezTo>
                    <a:cubicBezTo>
                      <a:pt x="1569" y="7585"/>
                      <a:pt x="1618" y="7597"/>
                      <a:pt x="1678" y="7609"/>
                    </a:cubicBezTo>
                    <a:cubicBezTo>
                      <a:pt x="1727" y="7621"/>
                      <a:pt x="1775" y="7621"/>
                      <a:pt x="1823" y="7633"/>
                    </a:cubicBezTo>
                    <a:cubicBezTo>
                      <a:pt x="1883" y="7645"/>
                      <a:pt x="1896" y="7682"/>
                      <a:pt x="1920" y="7730"/>
                    </a:cubicBezTo>
                    <a:cubicBezTo>
                      <a:pt x="1968" y="7838"/>
                      <a:pt x="2004" y="7911"/>
                      <a:pt x="1944" y="8020"/>
                    </a:cubicBezTo>
                    <a:cubicBezTo>
                      <a:pt x="1883" y="8116"/>
                      <a:pt x="1835" y="8224"/>
                      <a:pt x="1762" y="8321"/>
                    </a:cubicBezTo>
                    <a:cubicBezTo>
                      <a:pt x="1738" y="8358"/>
                      <a:pt x="1690" y="8382"/>
                      <a:pt x="1654" y="8417"/>
                    </a:cubicBezTo>
                    <a:cubicBezTo>
                      <a:pt x="1618" y="8442"/>
                      <a:pt x="1569" y="8466"/>
                      <a:pt x="1545" y="8502"/>
                    </a:cubicBezTo>
                    <a:cubicBezTo>
                      <a:pt x="1521" y="8527"/>
                      <a:pt x="1521" y="8551"/>
                      <a:pt x="1534" y="8586"/>
                    </a:cubicBezTo>
                    <a:cubicBezTo>
                      <a:pt x="1534" y="8659"/>
                      <a:pt x="1509" y="8707"/>
                      <a:pt x="1473" y="8779"/>
                    </a:cubicBezTo>
                    <a:cubicBezTo>
                      <a:pt x="1437" y="8852"/>
                      <a:pt x="1400" y="8924"/>
                      <a:pt x="1352" y="8985"/>
                    </a:cubicBezTo>
                    <a:cubicBezTo>
                      <a:pt x="1316" y="9033"/>
                      <a:pt x="1316" y="9045"/>
                      <a:pt x="1328" y="9093"/>
                    </a:cubicBezTo>
                    <a:cubicBezTo>
                      <a:pt x="1365" y="9226"/>
                      <a:pt x="1292" y="9359"/>
                      <a:pt x="1231" y="9479"/>
                    </a:cubicBezTo>
                    <a:cubicBezTo>
                      <a:pt x="1196" y="9528"/>
                      <a:pt x="1183" y="9552"/>
                      <a:pt x="1123" y="9576"/>
                    </a:cubicBezTo>
                    <a:cubicBezTo>
                      <a:pt x="1014" y="9637"/>
                      <a:pt x="893" y="9673"/>
                      <a:pt x="785" y="9758"/>
                    </a:cubicBezTo>
                    <a:cubicBezTo>
                      <a:pt x="725" y="9806"/>
                      <a:pt x="652" y="9866"/>
                      <a:pt x="604" y="9938"/>
                    </a:cubicBezTo>
                    <a:cubicBezTo>
                      <a:pt x="544" y="10023"/>
                      <a:pt x="531" y="10131"/>
                      <a:pt x="520" y="10228"/>
                    </a:cubicBezTo>
                    <a:cubicBezTo>
                      <a:pt x="507" y="10313"/>
                      <a:pt x="496" y="10373"/>
                      <a:pt x="459" y="10445"/>
                    </a:cubicBezTo>
                    <a:cubicBezTo>
                      <a:pt x="399" y="10530"/>
                      <a:pt x="314" y="10578"/>
                      <a:pt x="254" y="10675"/>
                    </a:cubicBezTo>
                    <a:cubicBezTo>
                      <a:pt x="194" y="10771"/>
                      <a:pt x="182" y="10916"/>
                      <a:pt x="97" y="11013"/>
                    </a:cubicBezTo>
                    <a:lnTo>
                      <a:pt x="49" y="11169"/>
                    </a:lnTo>
                    <a:cubicBezTo>
                      <a:pt x="49" y="11182"/>
                      <a:pt x="37" y="11206"/>
                      <a:pt x="49" y="11230"/>
                    </a:cubicBezTo>
                    <a:cubicBezTo>
                      <a:pt x="49" y="11254"/>
                      <a:pt x="73" y="11266"/>
                      <a:pt x="97" y="11290"/>
                    </a:cubicBezTo>
                    <a:cubicBezTo>
                      <a:pt x="134" y="11314"/>
                      <a:pt x="194" y="11375"/>
                      <a:pt x="194" y="11423"/>
                    </a:cubicBezTo>
                    <a:cubicBezTo>
                      <a:pt x="194" y="11471"/>
                      <a:pt x="169" y="11507"/>
                      <a:pt x="169" y="11555"/>
                    </a:cubicBezTo>
                    <a:cubicBezTo>
                      <a:pt x="158" y="11592"/>
                      <a:pt x="169" y="11616"/>
                      <a:pt x="145" y="11652"/>
                    </a:cubicBezTo>
                    <a:cubicBezTo>
                      <a:pt x="134" y="11664"/>
                      <a:pt x="134" y="11689"/>
                      <a:pt x="121" y="11713"/>
                    </a:cubicBezTo>
                    <a:lnTo>
                      <a:pt x="61" y="11773"/>
                    </a:lnTo>
                    <a:cubicBezTo>
                      <a:pt x="37" y="11797"/>
                      <a:pt x="13" y="11845"/>
                      <a:pt x="25" y="11882"/>
                    </a:cubicBezTo>
                    <a:cubicBezTo>
                      <a:pt x="25" y="11917"/>
                      <a:pt x="61" y="11954"/>
                      <a:pt x="73" y="11990"/>
                    </a:cubicBezTo>
                    <a:cubicBezTo>
                      <a:pt x="85" y="12038"/>
                      <a:pt x="97" y="12075"/>
                      <a:pt x="97" y="12135"/>
                    </a:cubicBezTo>
                    <a:cubicBezTo>
                      <a:pt x="97" y="12183"/>
                      <a:pt x="97" y="12220"/>
                      <a:pt x="73" y="12268"/>
                    </a:cubicBezTo>
                    <a:cubicBezTo>
                      <a:pt x="61" y="12304"/>
                      <a:pt x="25" y="12340"/>
                      <a:pt x="25" y="12389"/>
                    </a:cubicBezTo>
                    <a:cubicBezTo>
                      <a:pt x="13" y="12413"/>
                      <a:pt x="0" y="12448"/>
                      <a:pt x="0" y="12473"/>
                    </a:cubicBezTo>
                    <a:cubicBezTo>
                      <a:pt x="13" y="12509"/>
                      <a:pt x="0" y="12533"/>
                      <a:pt x="0" y="12569"/>
                    </a:cubicBezTo>
                    <a:lnTo>
                      <a:pt x="0" y="12738"/>
                    </a:lnTo>
                    <a:cubicBezTo>
                      <a:pt x="0" y="12775"/>
                      <a:pt x="0" y="12810"/>
                      <a:pt x="13" y="12847"/>
                    </a:cubicBezTo>
                    <a:cubicBezTo>
                      <a:pt x="25" y="12859"/>
                      <a:pt x="37" y="12871"/>
                      <a:pt x="37" y="12895"/>
                    </a:cubicBezTo>
                    <a:cubicBezTo>
                      <a:pt x="37" y="12920"/>
                      <a:pt x="25" y="12931"/>
                      <a:pt x="49" y="12944"/>
                    </a:cubicBezTo>
                    <a:cubicBezTo>
                      <a:pt x="97" y="13016"/>
                      <a:pt x="230" y="12979"/>
                      <a:pt x="230" y="13089"/>
                    </a:cubicBezTo>
                    <a:cubicBezTo>
                      <a:pt x="230" y="13137"/>
                      <a:pt x="218" y="13161"/>
                      <a:pt x="254" y="13197"/>
                    </a:cubicBezTo>
                    <a:cubicBezTo>
                      <a:pt x="266" y="13209"/>
                      <a:pt x="278" y="13233"/>
                      <a:pt x="290" y="13245"/>
                    </a:cubicBezTo>
                    <a:cubicBezTo>
                      <a:pt x="327" y="13257"/>
                      <a:pt x="362" y="13269"/>
                      <a:pt x="387" y="13306"/>
                    </a:cubicBezTo>
                    <a:cubicBezTo>
                      <a:pt x="399" y="13341"/>
                      <a:pt x="387" y="13390"/>
                      <a:pt x="399" y="13426"/>
                    </a:cubicBezTo>
                    <a:cubicBezTo>
                      <a:pt x="399" y="13438"/>
                      <a:pt x="411" y="13462"/>
                      <a:pt x="423" y="13475"/>
                    </a:cubicBezTo>
                    <a:cubicBezTo>
                      <a:pt x="435" y="13523"/>
                      <a:pt x="472" y="13547"/>
                      <a:pt x="496" y="13595"/>
                    </a:cubicBezTo>
                    <a:cubicBezTo>
                      <a:pt x="507" y="13620"/>
                      <a:pt x="520" y="13620"/>
                      <a:pt x="544" y="13631"/>
                    </a:cubicBezTo>
                    <a:cubicBezTo>
                      <a:pt x="568" y="13631"/>
                      <a:pt x="580" y="13644"/>
                      <a:pt x="604" y="13655"/>
                    </a:cubicBezTo>
                    <a:cubicBezTo>
                      <a:pt x="652" y="13716"/>
                      <a:pt x="713" y="13752"/>
                      <a:pt x="773" y="13813"/>
                    </a:cubicBezTo>
                    <a:cubicBezTo>
                      <a:pt x="809" y="13848"/>
                      <a:pt x="821" y="13909"/>
                      <a:pt x="858" y="13957"/>
                    </a:cubicBezTo>
                    <a:cubicBezTo>
                      <a:pt x="869" y="13982"/>
                      <a:pt x="882" y="13993"/>
                      <a:pt x="882" y="14017"/>
                    </a:cubicBezTo>
                    <a:cubicBezTo>
                      <a:pt x="893" y="14066"/>
                      <a:pt x="906" y="14102"/>
                      <a:pt x="942" y="14126"/>
                    </a:cubicBezTo>
                    <a:cubicBezTo>
                      <a:pt x="954" y="14151"/>
                      <a:pt x="978" y="14175"/>
                      <a:pt x="1003" y="14199"/>
                    </a:cubicBezTo>
                    <a:lnTo>
                      <a:pt x="1075" y="14235"/>
                    </a:lnTo>
                    <a:cubicBezTo>
                      <a:pt x="1111" y="14259"/>
                      <a:pt x="1123" y="14307"/>
                      <a:pt x="1183" y="14307"/>
                    </a:cubicBezTo>
                    <a:lnTo>
                      <a:pt x="1256" y="14307"/>
                    </a:lnTo>
                    <a:cubicBezTo>
                      <a:pt x="1280" y="14320"/>
                      <a:pt x="1304" y="14331"/>
                      <a:pt x="1341" y="14344"/>
                    </a:cubicBezTo>
                    <a:cubicBezTo>
                      <a:pt x="1389" y="14368"/>
                      <a:pt x="1400" y="14416"/>
                      <a:pt x="1437" y="14452"/>
                    </a:cubicBezTo>
                    <a:cubicBezTo>
                      <a:pt x="1473" y="14476"/>
                      <a:pt x="1521" y="14476"/>
                      <a:pt x="1558" y="14476"/>
                    </a:cubicBezTo>
                    <a:lnTo>
                      <a:pt x="1630" y="14476"/>
                    </a:lnTo>
                    <a:cubicBezTo>
                      <a:pt x="1642" y="14476"/>
                      <a:pt x="1666" y="14476"/>
                      <a:pt x="1690" y="14464"/>
                    </a:cubicBezTo>
                    <a:cubicBezTo>
                      <a:pt x="1738" y="14464"/>
                      <a:pt x="1787" y="14440"/>
                      <a:pt x="1847" y="14428"/>
                    </a:cubicBezTo>
                    <a:cubicBezTo>
                      <a:pt x="1896" y="14404"/>
                      <a:pt x="1956" y="14404"/>
                      <a:pt x="2016" y="14404"/>
                    </a:cubicBezTo>
                    <a:cubicBezTo>
                      <a:pt x="2115" y="14404"/>
                      <a:pt x="2208" y="14384"/>
                      <a:pt x="2304" y="14384"/>
                    </a:cubicBezTo>
                    <a:cubicBezTo>
                      <a:pt x="2336" y="14384"/>
                      <a:pt x="2369" y="14386"/>
                      <a:pt x="2403" y="14392"/>
                    </a:cubicBezTo>
                    <a:cubicBezTo>
                      <a:pt x="2438" y="14392"/>
                      <a:pt x="2511" y="14392"/>
                      <a:pt x="2547" y="14379"/>
                    </a:cubicBezTo>
                    <a:cubicBezTo>
                      <a:pt x="2572" y="14379"/>
                      <a:pt x="2583" y="14355"/>
                      <a:pt x="2596" y="14344"/>
                    </a:cubicBezTo>
                    <a:cubicBezTo>
                      <a:pt x="2620" y="14320"/>
                      <a:pt x="2644" y="14320"/>
                      <a:pt x="2668" y="14295"/>
                    </a:cubicBezTo>
                    <a:cubicBezTo>
                      <a:pt x="2704" y="14271"/>
                      <a:pt x="2741" y="14247"/>
                      <a:pt x="2789" y="14247"/>
                    </a:cubicBezTo>
                    <a:cubicBezTo>
                      <a:pt x="2825" y="14247"/>
                      <a:pt x="2849" y="14259"/>
                      <a:pt x="2885" y="14259"/>
                    </a:cubicBezTo>
                    <a:cubicBezTo>
                      <a:pt x="2921" y="14259"/>
                      <a:pt x="2945" y="14247"/>
                      <a:pt x="2982" y="14235"/>
                    </a:cubicBezTo>
                    <a:lnTo>
                      <a:pt x="3078" y="14235"/>
                    </a:lnTo>
                    <a:cubicBezTo>
                      <a:pt x="3138" y="14223"/>
                      <a:pt x="3199" y="14199"/>
                      <a:pt x="3272" y="14199"/>
                    </a:cubicBezTo>
                    <a:cubicBezTo>
                      <a:pt x="3288" y="14195"/>
                      <a:pt x="3305" y="14193"/>
                      <a:pt x="3323" y="14193"/>
                    </a:cubicBezTo>
                    <a:cubicBezTo>
                      <a:pt x="3358" y="14193"/>
                      <a:pt x="3396" y="14199"/>
                      <a:pt x="3428" y="14199"/>
                    </a:cubicBezTo>
                    <a:cubicBezTo>
                      <a:pt x="3465" y="14199"/>
                      <a:pt x="3500" y="14186"/>
                      <a:pt x="3537" y="14186"/>
                    </a:cubicBezTo>
                    <a:cubicBezTo>
                      <a:pt x="3561" y="14199"/>
                      <a:pt x="3573" y="14223"/>
                      <a:pt x="3573" y="14247"/>
                    </a:cubicBezTo>
                    <a:cubicBezTo>
                      <a:pt x="3597" y="14295"/>
                      <a:pt x="3597" y="14344"/>
                      <a:pt x="3609" y="14392"/>
                    </a:cubicBezTo>
                    <a:cubicBezTo>
                      <a:pt x="3645" y="14452"/>
                      <a:pt x="3682" y="14488"/>
                      <a:pt x="3742" y="14500"/>
                    </a:cubicBezTo>
                    <a:cubicBezTo>
                      <a:pt x="3797" y="14512"/>
                      <a:pt x="3859" y="14515"/>
                      <a:pt x="3921" y="14515"/>
                    </a:cubicBezTo>
                    <a:cubicBezTo>
                      <a:pt x="3980" y="14515"/>
                      <a:pt x="4039" y="14513"/>
                      <a:pt x="4092" y="14513"/>
                    </a:cubicBezTo>
                    <a:cubicBezTo>
                      <a:pt x="4113" y="14513"/>
                      <a:pt x="4145" y="14505"/>
                      <a:pt x="4174" y="14505"/>
                    </a:cubicBezTo>
                    <a:cubicBezTo>
                      <a:pt x="4195" y="14505"/>
                      <a:pt x="4214" y="14509"/>
                      <a:pt x="4224" y="14524"/>
                    </a:cubicBezTo>
                    <a:cubicBezTo>
                      <a:pt x="4249" y="14537"/>
                      <a:pt x="4261" y="14585"/>
                      <a:pt x="4273" y="14609"/>
                    </a:cubicBezTo>
                    <a:cubicBezTo>
                      <a:pt x="4285" y="14621"/>
                      <a:pt x="4309" y="14645"/>
                      <a:pt x="4309" y="14669"/>
                    </a:cubicBezTo>
                    <a:cubicBezTo>
                      <a:pt x="4309" y="14730"/>
                      <a:pt x="4249" y="14766"/>
                      <a:pt x="4224" y="14814"/>
                    </a:cubicBezTo>
                    <a:cubicBezTo>
                      <a:pt x="4189" y="14862"/>
                      <a:pt x="4176" y="14910"/>
                      <a:pt x="4176" y="14983"/>
                    </a:cubicBezTo>
                    <a:cubicBezTo>
                      <a:pt x="4176" y="15031"/>
                      <a:pt x="4189" y="15092"/>
                      <a:pt x="4176" y="15152"/>
                    </a:cubicBezTo>
                    <a:cubicBezTo>
                      <a:pt x="4176" y="15164"/>
                      <a:pt x="4165" y="15188"/>
                      <a:pt x="4152" y="15200"/>
                    </a:cubicBezTo>
                    <a:cubicBezTo>
                      <a:pt x="4140" y="15213"/>
                      <a:pt x="4092" y="15213"/>
                      <a:pt x="4068" y="15224"/>
                    </a:cubicBezTo>
                    <a:cubicBezTo>
                      <a:pt x="4031" y="15237"/>
                      <a:pt x="3983" y="15248"/>
                      <a:pt x="3959" y="15285"/>
                    </a:cubicBezTo>
                    <a:cubicBezTo>
                      <a:pt x="3911" y="15345"/>
                      <a:pt x="3923" y="15466"/>
                      <a:pt x="3923" y="15538"/>
                    </a:cubicBezTo>
                    <a:cubicBezTo>
                      <a:pt x="3923" y="15610"/>
                      <a:pt x="3911" y="15695"/>
                      <a:pt x="3959" y="15755"/>
                    </a:cubicBezTo>
                    <a:lnTo>
                      <a:pt x="4007" y="15804"/>
                    </a:lnTo>
                    <a:cubicBezTo>
                      <a:pt x="4031" y="15828"/>
                      <a:pt x="4044" y="15864"/>
                      <a:pt x="4056" y="15888"/>
                    </a:cubicBezTo>
                    <a:cubicBezTo>
                      <a:pt x="4080" y="15972"/>
                      <a:pt x="4068" y="16045"/>
                      <a:pt x="4056" y="16130"/>
                    </a:cubicBezTo>
                    <a:cubicBezTo>
                      <a:pt x="4044" y="16238"/>
                      <a:pt x="4031" y="16359"/>
                      <a:pt x="4044" y="16479"/>
                    </a:cubicBezTo>
                    <a:cubicBezTo>
                      <a:pt x="4056" y="16552"/>
                      <a:pt x="4068" y="16624"/>
                      <a:pt x="4068" y="16697"/>
                    </a:cubicBezTo>
                    <a:cubicBezTo>
                      <a:pt x="4104" y="16962"/>
                      <a:pt x="3862" y="17168"/>
                      <a:pt x="3790" y="17409"/>
                    </a:cubicBezTo>
                    <a:cubicBezTo>
                      <a:pt x="3766" y="17493"/>
                      <a:pt x="3693" y="17590"/>
                      <a:pt x="3621" y="17662"/>
                    </a:cubicBezTo>
                    <a:cubicBezTo>
                      <a:pt x="3597" y="17699"/>
                      <a:pt x="3573" y="17723"/>
                      <a:pt x="3549" y="17759"/>
                    </a:cubicBezTo>
                    <a:cubicBezTo>
                      <a:pt x="3513" y="17807"/>
                      <a:pt x="3476" y="17831"/>
                      <a:pt x="3440" y="17868"/>
                    </a:cubicBezTo>
                    <a:cubicBezTo>
                      <a:pt x="3416" y="17903"/>
                      <a:pt x="3380" y="17928"/>
                      <a:pt x="3368" y="17964"/>
                    </a:cubicBezTo>
                    <a:cubicBezTo>
                      <a:pt x="3356" y="17988"/>
                      <a:pt x="3368" y="18024"/>
                      <a:pt x="3368" y="18061"/>
                    </a:cubicBezTo>
                    <a:cubicBezTo>
                      <a:pt x="3368" y="18097"/>
                      <a:pt x="3368" y="18121"/>
                      <a:pt x="3356" y="18157"/>
                    </a:cubicBezTo>
                    <a:cubicBezTo>
                      <a:pt x="3344" y="18193"/>
                      <a:pt x="3307" y="18217"/>
                      <a:pt x="3283" y="18241"/>
                    </a:cubicBezTo>
                    <a:cubicBezTo>
                      <a:pt x="3235" y="18290"/>
                      <a:pt x="3175" y="18326"/>
                      <a:pt x="3138" y="18386"/>
                    </a:cubicBezTo>
                    <a:cubicBezTo>
                      <a:pt x="3103" y="18459"/>
                      <a:pt x="3090" y="18568"/>
                      <a:pt x="3090" y="18652"/>
                    </a:cubicBezTo>
                    <a:cubicBezTo>
                      <a:pt x="3090" y="18737"/>
                      <a:pt x="3078" y="18809"/>
                      <a:pt x="3018" y="18869"/>
                    </a:cubicBezTo>
                    <a:cubicBezTo>
                      <a:pt x="2993" y="18917"/>
                      <a:pt x="2958" y="18978"/>
                      <a:pt x="2934" y="19026"/>
                    </a:cubicBezTo>
                    <a:cubicBezTo>
                      <a:pt x="2909" y="19110"/>
                      <a:pt x="2873" y="19195"/>
                      <a:pt x="2849" y="19279"/>
                    </a:cubicBezTo>
                    <a:cubicBezTo>
                      <a:pt x="2837" y="19352"/>
                      <a:pt x="2837" y="19437"/>
                      <a:pt x="2813" y="19509"/>
                    </a:cubicBezTo>
                    <a:cubicBezTo>
                      <a:pt x="2776" y="19569"/>
                      <a:pt x="2728" y="19630"/>
                      <a:pt x="2680" y="19678"/>
                    </a:cubicBezTo>
                    <a:cubicBezTo>
                      <a:pt x="2631" y="19726"/>
                      <a:pt x="2607" y="19786"/>
                      <a:pt x="2572" y="19834"/>
                    </a:cubicBezTo>
                    <a:cubicBezTo>
                      <a:pt x="2523" y="19919"/>
                      <a:pt x="2523" y="20016"/>
                      <a:pt x="2487" y="20100"/>
                    </a:cubicBezTo>
                    <a:cubicBezTo>
                      <a:pt x="2462" y="20148"/>
                      <a:pt x="2427" y="20172"/>
                      <a:pt x="2366" y="20197"/>
                    </a:cubicBezTo>
                    <a:cubicBezTo>
                      <a:pt x="2269" y="20257"/>
                      <a:pt x="2245" y="20378"/>
                      <a:pt x="2197" y="20475"/>
                    </a:cubicBezTo>
                    <a:cubicBezTo>
                      <a:pt x="2185" y="20499"/>
                      <a:pt x="2173" y="20534"/>
                      <a:pt x="2161" y="20559"/>
                    </a:cubicBezTo>
                    <a:cubicBezTo>
                      <a:pt x="2149" y="20595"/>
                      <a:pt x="2113" y="20631"/>
                      <a:pt x="2089" y="20668"/>
                    </a:cubicBezTo>
                    <a:cubicBezTo>
                      <a:pt x="2065" y="20716"/>
                      <a:pt x="2041" y="20764"/>
                      <a:pt x="2004" y="20800"/>
                    </a:cubicBezTo>
                    <a:cubicBezTo>
                      <a:pt x="1992" y="20824"/>
                      <a:pt x="1968" y="20837"/>
                      <a:pt x="1956" y="20861"/>
                    </a:cubicBezTo>
                    <a:cubicBezTo>
                      <a:pt x="1960" y="20877"/>
                      <a:pt x="1977" y="20882"/>
                      <a:pt x="2000" y="20882"/>
                    </a:cubicBezTo>
                    <a:cubicBezTo>
                      <a:pt x="2044" y="20882"/>
                      <a:pt x="2108" y="20861"/>
                      <a:pt x="2125" y="20861"/>
                    </a:cubicBezTo>
                    <a:cubicBezTo>
                      <a:pt x="2209" y="20848"/>
                      <a:pt x="2293" y="20861"/>
                      <a:pt x="2378" y="20813"/>
                    </a:cubicBezTo>
                    <a:cubicBezTo>
                      <a:pt x="2462" y="20752"/>
                      <a:pt x="2547" y="20679"/>
                      <a:pt x="2620" y="20607"/>
                    </a:cubicBezTo>
                    <a:cubicBezTo>
                      <a:pt x="2656" y="20571"/>
                      <a:pt x="2704" y="20547"/>
                      <a:pt x="2741" y="20523"/>
                    </a:cubicBezTo>
                    <a:cubicBezTo>
                      <a:pt x="2776" y="20499"/>
                      <a:pt x="2800" y="20499"/>
                      <a:pt x="2837" y="20499"/>
                    </a:cubicBezTo>
                    <a:cubicBezTo>
                      <a:pt x="2909" y="20475"/>
                      <a:pt x="2982" y="20438"/>
                      <a:pt x="3054" y="20414"/>
                    </a:cubicBezTo>
                    <a:cubicBezTo>
                      <a:pt x="3114" y="20402"/>
                      <a:pt x="3175" y="20390"/>
                      <a:pt x="3235" y="20354"/>
                    </a:cubicBezTo>
                    <a:cubicBezTo>
                      <a:pt x="3296" y="20317"/>
                      <a:pt x="3368" y="20245"/>
                      <a:pt x="3404" y="20185"/>
                    </a:cubicBezTo>
                    <a:cubicBezTo>
                      <a:pt x="3428" y="20137"/>
                      <a:pt x="3452" y="20088"/>
                      <a:pt x="3489" y="20052"/>
                    </a:cubicBezTo>
                    <a:cubicBezTo>
                      <a:pt x="3524" y="20003"/>
                      <a:pt x="3585" y="19979"/>
                      <a:pt x="3634" y="19955"/>
                    </a:cubicBezTo>
                    <a:cubicBezTo>
                      <a:pt x="3742" y="19883"/>
                      <a:pt x="3827" y="19799"/>
                      <a:pt x="3935" y="19714"/>
                    </a:cubicBezTo>
                    <a:cubicBezTo>
                      <a:pt x="4044" y="19630"/>
                      <a:pt x="4116" y="19509"/>
                      <a:pt x="4249" y="19448"/>
                    </a:cubicBezTo>
                    <a:cubicBezTo>
                      <a:pt x="4369" y="19400"/>
                      <a:pt x="4514" y="19364"/>
                      <a:pt x="4551" y="19231"/>
                    </a:cubicBezTo>
                    <a:cubicBezTo>
                      <a:pt x="4575" y="19147"/>
                      <a:pt x="4587" y="19062"/>
                      <a:pt x="4659" y="19002"/>
                    </a:cubicBezTo>
                    <a:cubicBezTo>
                      <a:pt x="4720" y="18941"/>
                      <a:pt x="4804" y="18917"/>
                      <a:pt x="4876" y="18869"/>
                    </a:cubicBezTo>
                    <a:cubicBezTo>
                      <a:pt x="4949" y="18809"/>
                      <a:pt x="5021" y="18724"/>
                      <a:pt x="5069" y="18628"/>
                    </a:cubicBezTo>
                    <a:cubicBezTo>
                      <a:pt x="5093" y="18568"/>
                      <a:pt x="5130" y="18507"/>
                      <a:pt x="5178" y="18459"/>
                    </a:cubicBezTo>
                    <a:cubicBezTo>
                      <a:pt x="5214" y="18410"/>
                      <a:pt x="5251" y="18399"/>
                      <a:pt x="5299" y="18375"/>
                    </a:cubicBezTo>
                    <a:lnTo>
                      <a:pt x="5444" y="18302"/>
                    </a:lnTo>
                    <a:cubicBezTo>
                      <a:pt x="5504" y="18254"/>
                      <a:pt x="5565" y="18230"/>
                      <a:pt x="5624" y="18193"/>
                    </a:cubicBezTo>
                    <a:cubicBezTo>
                      <a:pt x="5673" y="18169"/>
                      <a:pt x="5745" y="18133"/>
                      <a:pt x="5769" y="18085"/>
                    </a:cubicBezTo>
                    <a:cubicBezTo>
                      <a:pt x="5806" y="18037"/>
                      <a:pt x="5818" y="17964"/>
                      <a:pt x="5830" y="17916"/>
                    </a:cubicBezTo>
                    <a:cubicBezTo>
                      <a:pt x="5854" y="17855"/>
                      <a:pt x="5878" y="17795"/>
                      <a:pt x="5914" y="17735"/>
                    </a:cubicBezTo>
                    <a:cubicBezTo>
                      <a:pt x="5938" y="17675"/>
                      <a:pt x="5975" y="17614"/>
                      <a:pt x="6011" y="17554"/>
                    </a:cubicBezTo>
                    <a:cubicBezTo>
                      <a:pt x="6059" y="17482"/>
                      <a:pt x="6120" y="17397"/>
                      <a:pt x="6168" y="17313"/>
                    </a:cubicBezTo>
                    <a:cubicBezTo>
                      <a:pt x="6204" y="17252"/>
                      <a:pt x="6228" y="17179"/>
                      <a:pt x="6276" y="17119"/>
                    </a:cubicBezTo>
                    <a:cubicBezTo>
                      <a:pt x="6361" y="17023"/>
                      <a:pt x="6421" y="16914"/>
                      <a:pt x="6458" y="16793"/>
                    </a:cubicBezTo>
                    <a:cubicBezTo>
                      <a:pt x="6506" y="16613"/>
                      <a:pt x="6590" y="16468"/>
                      <a:pt x="6687" y="16310"/>
                    </a:cubicBezTo>
                    <a:cubicBezTo>
                      <a:pt x="6711" y="16251"/>
                      <a:pt x="6759" y="16214"/>
                      <a:pt x="6783" y="16154"/>
                    </a:cubicBezTo>
                    <a:cubicBezTo>
                      <a:pt x="6807" y="16106"/>
                      <a:pt x="6807" y="16045"/>
                      <a:pt x="6820" y="15985"/>
                    </a:cubicBezTo>
                    <a:cubicBezTo>
                      <a:pt x="6844" y="15924"/>
                      <a:pt x="6868" y="15864"/>
                      <a:pt x="6904" y="15804"/>
                    </a:cubicBezTo>
                    <a:cubicBezTo>
                      <a:pt x="6952" y="15744"/>
                      <a:pt x="7013" y="15695"/>
                      <a:pt x="7061" y="15635"/>
                    </a:cubicBezTo>
                    <a:cubicBezTo>
                      <a:pt x="7134" y="15562"/>
                      <a:pt x="7182" y="15490"/>
                      <a:pt x="7218" y="15393"/>
                    </a:cubicBezTo>
                    <a:cubicBezTo>
                      <a:pt x="7242" y="15345"/>
                      <a:pt x="7278" y="15297"/>
                      <a:pt x="7303" y="15248"/>
                    </a:cubicBezTo>
                    <a:cubicBezTo>
                      <a:pt x="7327" y="15200"/>
                      <a:pt x="7351" y="15152"/>
                      <a:pt x="7387" y="15116"/>
                    </a:cubicBezTo>
                    <a:cubicBezTo>
                      <a:pt x="7423" y="15068"/>
                      <a:pt x="7483" y="15031"/>
                      <a:pt x="7507" y="14971"/>
                    </a:cubicBezTo>
                    <a:cubicBezTo>
                      <a:pt x="7531" y="14923"/>
                      <a:pt x="7520" y="14862"/>
                      <a:pt x="7544" y="14802"/>
                    </a:cubicBezTo>
                    <a:cubicBezTo>
                      <a:pt x="7568" y="14766"/>
                      <a:pt x="7592" y="14706"/>
                      <a:pt x="7616" y="14669"/>
                    </a:cubicBezTo>
                    <a:cubicBezTo>
                      <a:pt x="7640" y="14645"/>
                      <a:pt x="7676" y="14621"/>
                      <a:pt x="7689" y="14585"/>
                    </a:cubicBezTo>
                    <a:cubicBezTo>
                      <a:pt x="7713" y="14561"/>
                      <a:pt x="7713" y="14524"/>
                      <a:pt x="7724" y="14488"/>
                    </a:cubicBezTo>
                    <a:cubicBezTo>
                      <a:pt x="7724" y="14416"/>
                      <a:pt x="7761" y="14355"/>
                      <a:pt x="7773" y="14283"/>
                    </a:cubicBezTo>
                    <a:cubicBezTo>
                      <a:pt x="7785" y="14247"/>
                      <a:pt x="7797" y="14199"/>
                      <a:pt x="7797" y="14162"/>
                    </a:cubicBezTo>
                    <a:cubicBezTo>
                      <a:pt x="7797" y="14126"/>
                      <a:pt x="7797" y="14102"/>
                      <a:pt x="7809" y="14066"/>
                    </a:cubicBezTo>
                    <a:cubicBezTo>
                      <a:pt x="7821" y="14054"/>
                      <a:pt x="7834" y="14041"/>
                      <a:pt x="7845" y="14017"/>
                    </a:cubicBezTo>
                    <a:cubicBezTo>
                      <a:pt x="7869" y="13993"/>
                      <a:pt x="7869" y="13957"/>
                      <a:pt x="7882" y="13933"/>
                    </a:cubicBezTo>
                    <a:cubicBezTo>
                      <a:pt x="7906" y="13872"/>
                      <a:pt x="7918" y="13824"/>
                      <a:pt x="7966" y="13788"/>
                    </a:cubicBezTo>
                    <a:cubicBezTo>
                      <a:pt x="7978" y="13764"/>
                      <a:pt x="7990" y="13752"/>
                      <a:pt x="8002" y="13740"/>
                    </a:cubicBezTo>
                    <a:cubicBezTo>
                      <a:pt x="8014" y="13728"/>
                      <a:pt x="8027" y="13728"/>
                      <a:pt x="8038" y="13716"/>
                    </a:cubicBezTo>
                    <a:cubicBezTo>
                      <a:pt x="8051" y="13704"/>
                      <a:pt x="8062" y="13655"/>
                      <a:pt x="8062" y="13631"/>
                    </a:cubicBezTo>
                    <a:cubicBezTo>
                      <a:pt x="8075" y="13583"/>
                      <a:pt x="8086" y="13535"/>
                      <a:pt x="8111" y="13486"/>
                    </a:cubicBezTo>
                    <a:cubicBezTo>
                      <a:pt x="8147" y="13354"/>
                      <a:pt x="8171" y="13209"/>
                      <a:pt x="8207" y="13064"/>
                    </a:cubicBezTo>
                    <a:lnTo>
                      <a:pt x="8207" y="13064"/>
                    </a:lnTo>
                    <a:cubicBezTo>
                      <a:pt x="8171" y="13100"/>
                      <a:pt x="8135" y="13137"/>
                      <a:pt x="8123" y="13173"/>
                    </a:cubicBezTo>
                    <a:cubicBezTo>
                      <a:pt x="8111" y="13197"/>
                      <a:pt x="8123" y="13221"/>
                      <a:pt x="8111" y="13245"/>
                    </a:cubicBezTo>
                    <a:cubicBezTo>
                      <a:pt x="8103" y="13268"/>
                      <a:pt x="8096" y="13277"/>
                      <a:pt x="8085" y="13277"/>
                    </a:cubicBezTo>
                    <a:cubicBezTo>
                      <a:pt x="8079" y="13277"/>
                      <a:pt x="8071" y="13274"/>
                      <a:pt x="8062" y="13269"/>
                    </a:cubicBezTo>
                    <a:cubicBezTo>
                      <a:pt x="8051" y="13257"/>
                      <a:pt x="8027" y="13257"/>
                      <a:pt x="8014" y="13245"/>
                    </a:cubicBezTo>
                    <a:cubicBezTo>
                      <a:pt x="7990" y="13233"/>
                      <a:pt x="7990" y="13233"/>
                      <a:pt x="7990" y="13209"/>
                    </a:cubicBezTo>
                    <a:cubicBezTo>
                      <a:pt x="7990" y="13185"/>
                      <a:pt x="8002" y="13161"/>
                      <a:pt x="8002" y="13137"/>
                    </a:cubicBezTo>
                    <a:cubicBezTo>
                      <a:pt x="8014" y="13113"/>
                      <a:pt x="8014" y="13100"/>
                      <a:pt x="8002" y="13076"/>
                    </a:cubicBezTo>
                    <a:cubicBezTo>
                      <a:pt x="8002" y="13064"/>
                      <a:pt x="7978" y="13052"/>
                      <a:pt x="7978" y="13040"/>
                    </a:cubicBezTo>
                    <a:cubicBezTo>
                      <a:pt x="7954" y="13016"/>
                      <a:pt x="7954" y="12992"/>
                      <a:pt x="7954" y="12968"/>
                    </a:cubicBezTo>
                    <a:cubicBezTo>
                      <a:pt x="7942" y="12944"/>
                      <a:pt x="7942" y="12907"/>
                      <a:pt x="7942" y="12883"/>
                    </a:cubicBezTo>
                    <a:lnTo>
                      <a:pt x="7942" y="12738"/>
                    </a:lnTo>
                    <a:cubicBezTo>
                      <a:pt x="7942" y="12690"/>
                      <a:pt x="7930" y="12654"/>
                      <a:pt x="7930" y="12606"/>
                    </a:cubicBezTo>
                    <a:cubicBezTo>
                      <a:pt x="7918" y="12545"/>
                      <a:pt x="7906" y="12485"/>
                      <a:pt x="7906" y="12424"/>
                    </a:cubicBezTo>
                    <a:cubicBezTo>
                      <a:pt x="7893" y="12352"/>
                      <a:pt x="7906" y="12292"/>
                      <a:pt x="7906" y="12220"/>
                    </a:cubicBezTo>
                    <a:cubicBezTo>
                      <a:pt x="7906" y="12171"/>
                      <a:pt x="7893" y="12110"/>
                      <a:pt x="7882" y="12062"/>
                    </a:cubicBezTo>
                    <a:cubicBezTo>
                      <a:pt x="7882" y="12014"/>
                      <a:pt x="7882" y="11978"/>
                      <a:pt x="7893" y="11941"/>
                    </a:cubicBezTo>
                    <a:cubicBezTo>
                      <a:pt x="7906" y="11917"/>
                      <a:pt x="7906" y="11893"/>
                      <a:pt x="7918" y="11882"/>
                    </a:cubicBezTo>
                    <a:cubicBezTo>
                      <a:pt x="7930" y="11869"/>
                      <a:pt x="7942" y="11857"/>
                      <a:pt x="7942" y="11833"/>
                    </a:cubicBezTo>
                    <a:cubicBezTo>
                      <a:pt x="7954" y="11821"/>
                      <a:pt x="7942" y="11809"/>
                      <a:pt x="7942" y="11797"/>
                    </a:cubicBezTo>
                    <a:cubicBezTo>
                      <a:pt x="7906" y="11652"/>
                      <a:pt x="7869" y="11507"/>
                      <a:pt x="7845" y="11362"/>
                    </a:cubicBezTo>
                    <a:cubicBezTo>
                      <a:pt x="7834" y="11302"/>
                      <a:pt x="7821" y="11241"/>
                      <a:pt x="7821" y="11182"/>
                    </a:cubicBezTo>
                    <a:cubicBezTo>
                      <a:pt x="7809" y="11157"/>
                      <a:pt x="7809" y="11121"/>
                      <a:pt x="7809" y="11097"/>
                    </a:cubicBezTo>
                    <a:cubicBezTo>
                      <a:pt x="7797" y="11037"/>
                      <a:pt x="7785" y="11000"/>
                      <a:pt x="7773" y="10940"/>
                    </a:cubicBezTo>
                    <a:cubicBezTo>
                      <a:pt x="7773" y="10879"/>
                      <a:pt x="7797" y="10807"/>
                      <a:pt x="7797" y="10735"/>
                    </a:cubicBezTo>
                    <a:cubicBezTo>
                      <a:pt x="7797" y="10662"/>
                      <a:pt x="7797" y="10602"/>
                      <a:pt x="7773" y="10530"/>
                    </a:cubicBezTo>
                    <a:cubicBezTo>
                      <a:pt x="7761" y="10506"/>
                      <a:pt x="7749" y="10469"/>
                      <a:pt x="7737" y="10433"/>
                    </a:cubicBezTo>
                    <a:cubicBezTo>
                      <a:pt x="7724" y="10421"/>
                      <a:pt x="7700" y="10409"/>
                      <a:pt x="7689" y="10385"/>
                    </a:cubicBezTo>
                    <a:cubicBezTo>
                      <a:pt x="7676" y="10361"/>
                      <a:pt x="7676" y="10313"/>
                      <a:pt x="7689" y="10289"/>
                    </a:cubicBezTo>
                    <a:cubicBezTo>
                      <a:pt x="7689" y="10264"/>
                      <a:pt x="7689" y="10240"/>
                      <a:pt x="7700" y="10216"/>
                    </a:cubicBezTo>
                    <a:cubicBezTo>
                      <a:pt x="7700" y="10168"/>
                      <a:pt x="7724" y="10120"/>
                      <a:pt x="7737" y="10071"/>
                    </a:cubicBezTo>
                    <a:cubicBezTo>
                      <a:pt x="7749" y="9999"/>
                      <a:pt x="7689" y="9938"/>
                      <a:pt x="7676" y="9866"/>
                    </a:cubicBezTo>
                    <a:cubicBezTo>
                      <a:pt x="7665" y="9817"/>
                      <a:pt x="7676" y="9758"/>
                      <a:pt x="7640" y="9709"/>
                    </a:cubicBezTo>
                    <a:cubicBezTo>
                      <a:pt x="7616" y="9673"/>
                      <a:pt x="7580" y="9661"/>
                      <a:pt x="7544" y="9624"/>
                    </a:cubicBezTo>
                    <a:lnTo>
                      <a:pt x="7507" y="9516"/>
                    </a:lnTo>
                    <a:cubicBezTo>
                      <a:pt x="7496" y="9492"/>
                      <a:pt x="7496" y="9455"/>
                      <a:pt x="7483" y="9431"/>
                    </a:cubicBezTo>
                    <a:cubicBezTo>
                      <a:pt x="7471" y="9420"/>
                      <a:pt x="7459" y="9395"/>
                      <a:pt x="7447" y="9383"/>
                    </a:cubicBezTo>
                    <a:cubicBezTo>
                      <a:pt x="7435" y="9383"/>
                      <a:pt x="7423" y="9359"/>
                      <a:pt x="7423" y="9347"/>
                    </a:cubicBezTo>
                    <a:cubicBezTo>
                      <a:pt x="7423" y="9337"/>
                      <a:pt x="7432" y="9333"/>
                      <a:pt x="7443" y="9333"/>
                    </a:cubicBezTo>
                    <a:cubicBezTo>
                      <a:pt x="7458" y="9333"/>
                      <a:pt x="7476" y="9340"/>
                      <a:pt x="7483" y="9347"/>
                    </a:cubicBezTo>
                    <a:cubicBezTo>
                      <a:pt x="7531" y="9371"/>
                      <a:pt x="7544" y="9420"/>
                      <a:pt x="7568" y="9468"/>
                    </a:cubicBezTo>
                    <a:lnTo>
                      <a:pt x="7604" y="9540"/>
                    </a:lnTo>
                    <a:cubicBezTo>
                      <a:pt x="7616" y="9564"/>
                      <a:pt x="7640" y="9589"/>
                      <a:pt x="7652" y="9613"/>
                    </a:cubicBezTo>
                    <a:cubicBezTo>
                      <a:pt x="7665" y="9624"/>
                      <a:pt x="7676" y="9648"/>
                      <a:pt x="7689" y="9673"/>
                    </a:cubicBezTo>
                    <a:cubicBezTo>
                      <a:pt x="7689" y="9685"/>
                      <a:pt x="7700" y="9709"/>
                      <a:pt x="7713" y="9733"/>
                    </a:cubicBezTo>
                    <a:cubicBezTo>
                      <a:pt x="7749" y="9758"/>
                      <a:pt x="7797" y="9782"/>
                      <a:pt x="7809" y="9830"/>
                    </a:cubicBezTo>
                    <a:cubicBezTo>
                      <a:pt x="7809" y="9854"/>
                      <a:pt x="7809" y="9878"/>
                      <a:pt x="7797" y="9902"/>
                    </a:cubicBezTo>
                    <a:cubicBezTo>
                      <a:pt x="7797" y="9926"/>
                      <a:pt x="7797" y="9951"/>
                      <a:pt x="7785" y="9975"/>
                    </a:cubicBezTo>
                    <a:cubicBezTo>
                      <a:pt x="7785" y="9999"/>
                      <a:pt x="7785" y="10023"/>
                      <a:pt x="7797" y="10035"/>
                    </a:cubicBezTo>
                    <a:cubicBezTo>
                      <a:pt x="7797" y="10071"/>
                      <a:pt x="7821" y="10095"/>
                      <a:pt x="7845" y="10120"/>
                    </a:cubicBezTo>
                    <a:cubicBezTo>
                      <a:pt x="7869" y="10144"/>
                      <a:pt x="7893" y="10179"/>
                      <a:pt x="7893" y="10216"/>
                    </a:cubicBezTo>
                    <a:cubicBezTo>
                      <a:pt x="7906" y="10240"/>
                      <a:pt x="7906" y="10276"/>
                      <a:pt x="7906" y="10300"/>
                    </a:cubicBezTo>
                    <a:cubicBezTo>
                      <a:pt x="7906" y="10313"/>
                      <a:pt x="7893" y="10337"/>
                      <a:pt x="7906" y="10361"/>
                    </a:cubicBezTo>
                    <a:cubicBezTo>
                      <a:pt x="7906" y="10373"/>
                      <a:pt x="7918" y="10397"/>
                      <a:pt x="7930" y="10409"/>
                    </a:cubicBezTo>
                    <a:cubicBezTo>
                      <a:pt x="7942" y="10433"/>
                      <a:pt x="7942" y="10458"/>
                      <a:pt x="7954" y="10469"/>
                    </a:cubicBezTo>
                    <a:cubicBezTo>
                      <a:pt x="7954" y="10493"/>
                      <a:pt x="7966" y="10506"/>
                      <a:pt x="7978" y="10530"/>
                    </a:cubicBezTo>
                    <a:cubicBezTo>
                      <a:pt x="7990" y="10554"/>
                      <a:pt x="8002" y="10590"/>
                      <a:pt x="8002" y="10626"/>
                    </a:cubicBezTo>
                    <a:lnTo>
                      <a:pt x="8002" y="10675"/>
                    </a:lnTo>
                    <a:cubicBezTo>
                      <a:pt x="8002" y="10710"/>
                      <a:pt x="8014" y="10735"/>
                      <a:pt x="8014" y="10771"/>
                    </a:cubicBezTo>
                    <a:cubicBezTo>
                      <a:pt x="8027" y="10820"/>
                      <a:pt x="8038" y="10879"/>
                      <a:pt x="8038" y="10928"/>
                    </a:cubicBezTo>
                    <a:cubicBezTo>
                      <a:pt x="8038" y="10964"/>
                      <a:pt x="8027" y="11013"/>
                      <a:pt x="8038" y="11048"/>
                    </a:cubicBezTo>
                    <a:cubicBezTo>
                      <a:pt x="8038" y="11061"/>
                      <a:pt x="8051" y="11073"/>
                      <a:pt x="8051" y="11085"/>
                    </a:cubicBezTo>
                    <a:cubicBezTo>
                      <a:pt x="8062" y="11097"/>
                      <a:pt x="8075" y="11097"/>
                      <a:pt x="8075" y="11109"/>
                    </a:cubicBezTo>
                    <a:lnTo>
                      <a:pt x="8075" y="11133"/>
                    </a:lnTo>
                    <a:cubicBezTo>
                      <a:pt x="8086" y="11133"/>
                      <a:pt x="8086" y="11145"/>
                      <a:pt x="8086" y="11145"/>
                    </a:cubicBezTo>
                    <a:cubicBezTo>
                      <a:pt x="8099" y="11157"/>
                      <a:pt x="8099" y="11157"/>
                      <a:pt x="8099" y="11169"/>
                    </a:cubicBezTo>
                    <a:cubicBezTo>
                      <a:pt x="8086" y="11169"/>
                      <a:pt x="8086" y="11182"/>
                      <a:pt x="8075" y="11193"/>
                    </a:cubicBezTo>
                    <a:cubicBezTo>
                      <a:pt x="8075" y="11217"/>
                      <a:pt x="8062" y="11241"/>
                      <a:pt x="8062" y="11266"/>
                    </a:cubicBezTo>
                    <a:cubicBezTo>
                      <a:pt x="8051" y="11302"/>
                      <a:pt x="8051" y="11326"/>
                      <a:pt x="8051" y="11362"/>
                    </a:cubicBezTo>
                    <a:cubicBezTo>
                      <a:pt x="8051" y="11386"/>
                      <a:pt x="8051" y="11399"/>
                      <a:pt x="8062" y="11423"/>
                    </a:cubicBezTo>
                    <a:cubicBezTo>
                      <a:pt x="8062" y="11507"/>
                      <a:pt x="8075" y="11604"/>
                      <a:pt x="8075" y="11689"/>
                    </a:cubicBezTo>
                    <a:cubicBezTo>
                      <a:pt x="8075" y="11737"/>
                      <a:pt x="8086" y="11773"/>
                      <a:pt x="8099" y="11821"/>
                    </a:cubicBezTo>
                    <a:cubicBezTo>
                      <a:pt x="8111" y="11833"/>
                      <a:pt x="8111" y="11857"/>
                      <a:pt x="8123" y="11869"/>
                    </a:cubicBezTo>
                    <a:cubicBezTo>
                      <a:pt x="8135" y="11893"/>
                      <a:pt x="8147" y="11906"/>
                      <a:pt x="8147" y="11930"/>
                    </a:cubicBezTo>
                    <a:cubicBezTo>
                      <a:pt x="8159" y="11954"/>
                      <a:pt x="8135" y="11978"/>
                      <a:pt x="8135" y="12002"/>
                    </a:cubicBezTo>
                    <a:cubicBezTo>
                      <a:pt x="8111" y="12038"/>
                      <a:pt x="8099" y="12086"/>
                      <a:pt x="8099" y="12123"/>
                    </a:cubicBezTo>
                    <a:cubicBezTo>
                      <a:pt x="8086" y="12147"/>
                      <a:pt x="8086" y="12171"/>
                      <a:pt x="8086" y="12183"/>
                    </a:cubicBezTo>
                    <a:cubicBezTo>
                      <a:pt x="8099" y="12207"/>
                      <a:pt x="8099" y="12231"/>
                      <a:pt x="8111" y="12255"/>
                    </a:cubicBezTo>
                    <a:lnTo>
                      <a:pt x="8111" y="12316"/>
                    </a:lnTo>
                    <a:lnTo>
                      <a:pt x="8111" y="12400"/>
                    </a:lnTo>
                    <a:lnTo>
                      <a:pt x="8111" y="12448"/>
                    </a:lnTo>
                    <a:cubicBezTo>
                      <a:pt x="8111" y="12485"/>
                      <a:pt x="8099" y="12509"/>
                      <a:pt x="8099" y="12533"/>
                    </a:cubicBezTo>
                    <a:cubicBezTo>
                      <a:pt x="8099" y="12569"/>
                      <a:pt x="8075" y="12606"/>
                      <a:pt x="8075" y="12654"/>
                    </a:cubicBezTo>
                    <a:cubicBezTo>
                      <a:pt x="8075" y="12678"/>
                      <a:pt x="8075" y="12690"/>
                      <a:pt x="8062" y="12714"/>
                    </a:cubicBezTo>
                    <a:cubicBezTo>
                      <a:pt x="8051" y="12726"/>
                      <a:pt x="8051" y="12726"/>
                      <a:pt x="8051" y="12738"/>
                    </a:cubicBezTo>
                    <a:cubicBezTo>
                      <a:pt x="8038" y="12751"/>
                      <a:pt x="8038" y="12775"/>
                      <a:pt x="8051" y="12775"/>
                    </a:cubicBezTo>
                    <a:cubicBezTo>
                      <a:pt x="8056" y="12785"/>
                      <a:pt x="8065" y="12789"/>
                      <a:pt x="8075" y="12789"/>
                    </a:cubicBezTo>
                    <a:cubicBezTo>
                      <a:pt x="8089" y="12789"/>
                      <a:pt x="8104" y="12781"/>
                      <a:pt x="8111" y="12775"/>
                    </a:cubicBezTo>
                    <a:cubicBezTo>
                      <a:pt x="8135" y="12775"/>
                      <a:pt x="8147" y="12775"/>
                      <a:pt x="8171" y="12762"/>
                    </a:cubicBezTo>
                    <a:cubicBezTo>
                      <a:pt x="8183" y="12751"/>
                      <a:pt x="8196" y="12738"/>
                      <a:pt x="8220" y="12726"/>
                    </a:cubicBezTo>
                    <a:lnTo>
                      <a:pt x="8280" y="12666"/>
                    </a:lnTo>
                    <a:cubicBezTo>
                      <a:pt x="8413" y="11917"/>
                      <a:pt x="8485" y="11145"/>
                      <a:pt x="8485" y="10361"/>
                    </a:cubicBezTo>
                    <a:cubicBezTo>
                      <a:pt x="8485" y="6571"/>
                      <a:pt x="6855" y="3155"/>
                      <a:pt x="4273" y="766"/>
                    </a:cubicBezTo>
                    <a:cubicBezTo>
                      <a:pt x="4261" y="778"/>
                      <a:pt x="4261" y="790"/>
                      <a:pt x="4261" y="802"/>
                    </a:cubicBezTo>
                    <a:cubicBezTo>
                      <a:pt x="4249" y="827"/>
                      <a:pt x="4261" y="862"/>
                      <a:pt x="4261" y="886"/>
                    </a:cubicBezTo>
                    <a:cubicBezTo>
                      <a:pt x="4261" y="899"/>
                      <a:pt x="4249" y="911"/>
                      <a:pt x="4261" y="935"/>
                    </a:cubicBezTo>
                    <a:cubicBezTo>
                      <a:pt x="4261" y="935"/>
                      <a:pt x="4249" y="935"/>
                      <a:pt x="4261" y="947"/>
                    </a:cubicBezTo>
                    <a:lnTo>
                      <a:pt x="4273" y="959"/>
                    </a:lnTo>
                    <a:cubicBezTo>
                      <a:pt x="4273" y="971"/>
                      <a:pt x="4273" y="983"/>
                      <a:pt x="4285" y="996"/>
                    </a:cubicBezTo>
                    <a:cubicBezTo>
                      <a:pt x="4285" y="1007"/>
                      <a:pt x="4297" y="1031"/>
                      <a:pt x="4297" y="1044"/>
                    </a:cubicBezTo>
                    <a:cubicBezTo>
                      <a:pt x="4309" y="1055"/>
                      <a:pt x="4309" y="1068"/>
                      <a:pt x="4309" y="1080"/>
                    </a:cubicBezTo>
                    <a:cubicBezTo>
                      <a:pt x="4321" y="1092"/>
                      <a:pt x="4334" y="1104"/>
                      <a:pt x="4334" y="1116"/>
                    </a:cubicBezTo>
                    <a:cubicBezTo>
                      <a:pt x="4345" y="1128"/>
                      <a:pt x="4358" y="1152"/>
                      <a:pt x="4369" y="1165"/>
                    </a:cubicBezTo>
                    <a:cubicBezTo>
                      <a:pt x="4382" y="1189"/>
                      <a:pt x="4406" y="1213"/>
                      <a:pt x="4418" y="1237"/>
                    </a:cubicBezTo>
                    <a:cubicBezTo>
                      <a:pt x="4430" y="1261"/>
                      <a:pt x="4454" y="1285"/>
                      <a:pt x="4466" y="1309"/>
                    </a:cubicBezTo>
                    <a:cubicBezTo>
                      <a:pt x="4478" y="1333"/>
                      <a:pt x="4490" y="1358"/>
                      <a:pt x="4478" y="1382"/>
                    </a:cubicBezTo>
                    <a:cubicBezTo>
                      <a:pt x="4478" y="1393"/>
                      <a:pt x="4490" y="1442"/>
                      <a:pt x="4454" y="1442"/>
                    </a:cubicBezTo>
                    <a:cubicBezTo>
                      <a:pt x="4442" y="1442"/>
                      <a:pt x="4430" y="1417"/>
                      <a:pt x="4418" y="1406"/>
                    </a:cubicBezTo>
                    <a:cubicBezTo>
                      <a:pt x="4406" y="1393"/>
                      <a:pt x="4369" y="1382"/>
                      <a:pt x="4358" y="1369"/>
                    </a:cubicBezTo>
                    <a:cubicBezTo>
                      <a:pt x="4334" y="1358"/>
                      <a:pt x="4334" y="1333"/>
                      <a:pt x="4321" y="1309"/>
                    </a:cubicBezTo>
                    <a:cubicBezTo>
                      <a:pt x="4309" y="1309"/>
                      <a:pt x="4309" y="1297"/>
                      <a:pt x="4297" y="1285"/>
                    </a:cubicBezTo>
                    <a:cubicBezTo>
                      <a:pt x="4297" y="1285"/>
                      <a:pt x="4297" y="1273"/>
                      <a:pt x="4285" y="1273"/>
                    </a:cubicBezTo>
                    <a:cubicBezTo>
                      <a:pt x="4285" y="1261"/>
                      <a:pt x="4273" y="1261"/>
                      <a:pt x="4261" y="1249"/>
                    </a:cubicBezTo>
                    <a:cubicBezTo>
                      <a:pt x="4249" y="1224"/>
                      <a:pt x="4224" y="1213"/>
                      <a:pt x="4213" y="1189"/>
                    </a:cubicBezTo>
                    <a:cubicBezTo>
                      <a:pt x="4200" y="1176"/>
                      <a:pt x="4200" y="1165"/>
                      <a:pt x="4189" y="1165"/>
                    </a:cubicBezTo>
                    <a:cubicBezTo>
                      <a:pt x="4176" y="1152"/>
                      <a:pt x="4165" y="1152"/>
                      <a:pt x="4152" y="1152"/>
                    </a:cubicBezTo>
                    <a:cubicBezTo>
                      <a:pt x="4116" y="1152"/>
                      <a:pt x="4080" y="1152"/>
                      <a:pt x="4056" y="1140"/>
                    </a:cubicBezTo>
                    <a:cubicBezTo>
                      <a:pt x="4020" y="1140"/>
                      <a:pt x="3996" y="1116"/>
                      <a:pt x="3959" y="1104"/>
                    </a:cubicBezTo>
                    <a:cubicBezTo>
                      <a:pt x="3947" y="1092"/>
                      <a:pt x="3935" y="1080"/>
                      <a:pt x="3935" y="1055"/>
                    </a:cubicBezTo>
                    <a:cubicBezTo>
                      <a:pt x="3923" y="1044"/>
                      <a:pt x="3935" y="1031"/>
                      <a:pt x="3923" y="1020"/>
                    </a:cubicBezTo>
                    <a:cubicBezTo>
                      <a:pt x="3923" y="996"/>
                      <a:pt x="3911" y="983"/>
                      <a:pt x="3899" y="959"/>
                    </a:cubicBezTo>
                    <a:lnTo>
                      <a:pt x="3827" y="923"/>
                    </a:lnTo>
                    <a:cubicBezTo>
                      <a:pt x="3827" y="923"/>
                      <a:pt x="3814" y="923"/>
                      <a:pt x="3814" y="911"/>
                    </a:cubicBezTo>
                    <a:cubicBezTo>
                      <a:pt x="3803" y="911"/>
                      <a:pt x="3803" y="899"/>
                      <a:pt x="3790" y="899"/>
                    </a:cubicBezTo>
                    <a:cubicBezTo>
                      <a:pt x="3790" y="899"/>
                      <a:pt x="3766" y="886"/>
                      <a:pt x="3754" y="886"/>
                    </a:cubicBezTo>
                    <a:lnTo>
                      <a:pt x="3730" y="886"/>
                    </a:lnTo>
                    <a:cubicBezTo>
                      <a:pt x="3718" y="875"/>
                      <a:pt x="3706" y="862"/>
                      <a:pt x="3693" y="862"/>
                    </a:cubicBezTo>
                    <a:cubicBezTo>
                      <a:pt x="3669" y="862"/>
                      <a:pt x="3658" y="851"/>
                      <a:pt x="3634" y="838"/>
                    </a:cubicBezTo>
                    <a:cubicBezTo>
                      <a:pt x="3634" y="838"/>
                      <a:pt x="3621" y="838"/>
                      <a:pt x="3621" y="827"/>
                    </a:cubicBezTo>
                    <a:cubicBezTo>
                      <a:pt x="3609" y="814"/>
                      <a:pt x="3621" y="814"/>
                      <a:pt x="3621" y="802"/>
                    </a:cubicBezTo>
                    <a:cubicBezTo>
                      <a:pt x="3634" y="802"/>
                      <a:pt x="3645" y="790"/>
                      <a:pt x="3658" y="790"/>
                    </a:cubicBezTo>
                    <a:cubicBezTo>
                      <a:pt x="3665" y="790"/>
                      <a:pt x="3679" y="785"/>
                      <a:pt x="3690" y="785"/>
                    </a:cubicBezTo>
                    <a:cubicBezTo>
                      <a:pt x="3696" y="785"/>
                      <a:pt x="3702" y="786"/>
                      <a:pt x="3706" y="790"/>
                    </a:cubicBezTo>
                    <a:lnTo>
                      <a:pt x="3706" y="802"/>
                    </a:lnTo>
                    <a:lnTo>
                      <a:pt x="3718" y="802"/>
                    </a:lnTo>
                    <a:cubicBezTo>
                      <a:pt x="3730" y="814"/>
                      <a:pt x="3742" y="814"/>
                      <a:pt x="3754" y="827"/>
                    </a:cubicBezTo>
                    <a:cubicBezTo>
                      <a:pt x="3766" y="838"/>
                      <a:pt x="3778" y="851"/>
                      <a:pt x="3790" y="851"/>
                    </a:cubicBezTo>
                    <a:cubicBezTo>
                      <a:pt x="3814" y="862"/>
                      <a:pt x="3838" y="862"/>
                      <a:pt x="3851" y="862"/>
                    </a:cubicBezTo>
                    <a:lnTo>
                      <a:pt x="3875" y="862"/>
                    </a:lnTo>
                    <a:cubicBezTo>
                      <a:pt x="3887" y="862"/>
                      <a:pt x="3899" y="862"/>
                      <a:pt x="3899" y="875"/>
                    </a:cubicBezTo>
                    <a:cubicBezTo>
                      <a:pt x="3935" y="886"/>
                      <a:pt x="3959" y="911"/>
                      <a:pt x="3972" y="935"/>
                    </a:cubicBezTo>
                    <a:cubicBezTo>
                      <a:pt x="3983" y="947"/>
                      <a:pt x="3996" y="947"/>
                      <a:pt x="4007" y="959"/>
                    </a:cubicBezTo>
                    <a:lnTo>
                      <a:pt x="4020" y="959"/>
                    </a:lnTo>
                    <a:cubicBezTo>
                      <a:pt x="4031" y="971"/>
                      <a:pt x="4031" y="971"/>
                      <a:pt x="4044" y="971"/>
                    </a:cubicBezTo>
                    <a:cubicBezTo>
                      <a:pt x="4050" y="977"/>
                      <a:pt x="4056" y="977"/>
                      <a:pt x="4062" y="977"/>
                    </a:cubicBezTo>
                    <a:cubicBezTo>
                      <a:pt x="4068" y="977"/>
                      <a:pt x="4074" y="977"/>
                      <a:pt x="4080" y="983"/>
                    </a:cubicBezTo>
                    <a:cubicBezTo>
                      <a:pt x="4092" y="983"/>
                      <a:pt x="4104" y="996"/>
                      <a:pt x="4116" y="996"/>
                    </a:cubicBezTo>
                    <a:cubicBezTo>
                      <a:pt x="4140" y="983"/>
                      <a:pt x="4176" y="959"/>
                      <a:pt x="4152" y="935"/>
                    </a:cubicBezTo>
                    <a:cubicBezTo>
                      <a:pt x="4128" y="911"/>
                      <a:pt x="4116" y="886"/>
                      <a:pt x="4116" y="851"/>
                    </a:cubicBezTo>
                    <a:lnTo>
                      <a:pt x="4068" y="790"/>
                    </a:lnTo>
                    <a:cubicBezTo>
                      <a:pt x="4056" y="790"/>
                      <a:pt x="4031" y="766"/>
                      <a:pt x="4020" y="766"/>
                    </a:cubicBezTo>
                    <a:cubicBezTo>
                      <a:pt x="3996" y="742"/>
                      <a:pt x="3972" y="730"/>
                      <a:pt x="3935" y="706"/>
                    </a:cubicBezTo>
                    <a:cubicBezTo>
                      <a:pt x="3862" y="669"/>
                      <a:pt x="3803" y="621"/>
                      <a:pt x="3742" y="573"/>
                    </a:cubicBezTo>
                    <a:cubicBezTo>
                      <a:pt x="3706" y="524"/>
                      <a:pt x="3682" y="500"/>
                      <a:pt x="3621" y="489"/>
                    </a:cubicBezTo>
                    <a:cubicBezTo>
                      <a:pt x="3597" y="476"/>
                      <a:pt x="3561" y="476"/>
                      <a:pt x="3537" y="465"/>
                    </a:cubicBezTo>
                    <a:cubicBezTo>
                      <a:pt x="3500" y="440"/>
                      <a:pt x="3476" y="416"/>
                      <a:pt x="3440" y="416"/>
                    </a:cubicBezTo>
                    <a:cubicBezTo>
                      <a:pt x="3416" y="404"/>
                      <a:pt x="3380" y="404"/>
                      <a:pt x="3356" y="392"/>
                    </a:cubicBezTo>
                    <a:cubicBezTo>
                      <a:pt x="3344" y="392"/>
                      <a:pt x="3320" y="404"/>
                      <a:pt x="3307" y="404"/>
                    </a:cubicBezTo>
                    <a:cubicBezTo>
                      <a:pt x="3283" y="392"/>
                      <a:pt x="3259" y="380"/>
                      <a:pt x="3235" y="355"/>
                    </a:cubicBezTo>
                    <a:cubicBezTo>
                      <a:pt x="3199" y="331"/>
                      <a:pt x="3199" y="283"/>
                      <a:pt x="3151" y="271"/>
                    </a:cubicBezTo>
                    <a:cubicBezTo>
                      <a:pt x="3139" y="265"/>
                      <a:pt x="3127" y="265"/>
                      <a:pt x="3115" y="265"/>
                    </a:cubicBezTo>
                    <a:cubicBezTo>
                      <a:pt x="3103" y="265"/>
                      <a:pt x="3090" y="265"/>
                      <a:pt x="3078" y="259"/>
                    </a:cubicBezTo>
                    <a:cubicBezTo>
                      <a:pt x="3042" y="247"/>
                      <a:pt x="3042" y="223"/>
                      <a:pt x="3018" y="199"/>
                    </a:cubicBezTo>
                    <a:cubicBezTo>
                      <a:pt x="2969" y="162"/>
                      <a:pt x="2885" y="138"/>
                      <a:pt x="2825" y="138"/>
                    </a:cubicBezTo>
                    <a:cubicBezTo>
                      <a:pt x="2789" y="138"/>
                      <a:pt x="2765" y="138"/>
                      <a:pt x="2728" y="114"/>
                    </a:cubicBezTo>
                    <a:cubicBezTo>
                      <a:pt x="2668" y="78"/>
                      <a:pt x="2644" y="6"/>
                      <a:pt x="2559" y="6"/>
                    </a:cubicBezTo>
                    <a:lnTo>
                      <a:pt x="2462" y="6"/>
                    </a:lnTo>
                    <a:cubicBezTo>
                      <a:pt x="2446" y="6"/>
                      <a:pt x="2430" y="0"/>
                      <a:pt x="2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200" name="Google Shape;10200;p22"/>
          <p:cNvSpPr/>
          <p:nvPr/>
        </p:nvSpPr>
        <p:spPr>
          <a:xfrm>
            <a:off x="8510488" y="4009255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01" name="Google Shape;10201;p22"/>
          <p:cNvSpPr/>
          <p:nvPr/>
        </p:nvSpPr>
        <p:spPr>
          <a:xfrm rot="10800000">
            <a:off x="121433" y="226855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02" name="Google Shape;10202;p22"/>
          <p:cNvSpPr/>
          <p:nvPr/>
        </p:nvSpPr>
        <p:spPr>
          <a:xfrm rot="10800000">
            <a:off x="7183345" y="4709488"/>
            <a:ext cx="167610" cy="169211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5"/>
                </a:moveTo>
                <a:cubicBezTo>
                  <a:pt x="894" y="145"/>
                  <a:pt x="1111" y="363"/>
                  <a:pt x="1111" y="640"/>
                </a:cubicBezTo>
                <a:cubicBezTo>
                  <a:pt x="1111" y="905"/>
                  <a:pt x="894" y="1123"/>
                  <a:pt x="628" y="1123"/>
                </a:cubicBezTo>
                <a:cubicBezTo>
                  <a:pt x="363" y="1123"/>
                  <a:pt x="145" y="905"/>
                  <a:pt x="145" y="640"/>
                </a:cubicBezTo>
                <a:cubicBezTo>
                  <a:pt x="145" y="363"/>
                  <a:pt x="363" y="145"/>
                  <a:pt x="628" y="145"/>
                </a:cubicBezTo>
                <a:close/>
                <a:moveTo>
                  <a:pt x="628" y="1"/>
                </a:moveTo>
                <a:cubicBezTo>
                  <a:pt x="278" y="1"/>
                  <a:pt x="1" y="290"/>
                  <a:pt x="1" y="640"/>
                </a:cubicBezTo>
                <a:cubicBezTo>
                  <a:pt x="1" y="978"/>
                  <a:pt x="278" y="1267"/>
                  <a:pt x="628" y="1267"/>
                </a:cubicBezTo>
                <a:cubicBezTo>
                  <a:pt x="978" y="1267"/>
                  <a:pt x="1256" y="978"/>
                  <a:pt x="1256" y="640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03" name="Google Shape;10203;p22"/>
          <p:cNvGrpSpPr/>
          <p:nvPr/>
        </p:nvGrpSpPr>
        <p:grpSpPr>
          <a:xfrm rot="10800000">
            <a:off x="8634637" y="3509734"/>
            <a:ext cx="140275" cy="570882"/>
            <a:chOff x="5844275" y="700675"/>
            <a:chExt cx="13575" cy="55250"/>
          </a:xfrm>
        </p:grpSpPr>
        <p:sp>
          <p:nvSpPr>
            <p:cNvPr id="10204" name="Google Shape;10204;p22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22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22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22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22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22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22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22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12" name="Google Shape;10212;p22"/>
          <p:cNvSpPr/>
          <p:nvPr/>
        </p:nvSpPr>
        <p:spPr>
          <a:xfrm rot="10800000">
            <a:off x="7795783" y="470950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13" name="Google Shape;10213;p22"/>
          <p:cNvGrpSpPr/>
          <p:nvPr/>
        </p:nvGrpSpPr>
        <p:grpSpPr>
          <a:xfrm rot="-5400000">
            <a:off x="457812" y="-35491"/>
            <a:ext cx="140275" cy="570882"/>
            <a:chOff x="5844275" y="700675"/>
            <a:chExt cx="13575" cy="55250"/>
          </a:xfrm>
        </p:grpSpPr>
        <p:sp>
          <p:nvSpPr>
            <p:cNvPr id="10214" name="Google Shape;10214;p22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22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22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22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22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22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22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22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22" name="Google Shape;10222;p22"/>
          <p:cNvGrpSpPr/>
          <p:nvPr/>
        </p:nvGrpSpPr>
        <p:grpSpPr>
          <a:xfrm rot="1225114">
            <a:off x="7221995" y="146648"/>
            <a:ext cx="619251" cy="333072"/>
            <a:chOff x="5908225" y="328650"/>
            <a:chExt cx="56750" cy="30525"/>
          </a:xfrm>
        </p:grpSpPr>
        <p:sp>
          <p:nvSpPr>
            <p:cNvPr id="10223" name="Google Shape;10223;p22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22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22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22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22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22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22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5289013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0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1" name="Google Shape;10231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232" name="Google Shape;10232;p23"/>
          <p:cNvSpPr txBox="1">
            <a:spLocks noGrp="1"/>
          </p:cNvSpPr>
          <p:nvPr>
            <p:ph type="subTitle" idx="1"/>
          </p:nvPr>
        </p:nvSpPr>
        <p:spPr>
          <a:xfrm>
            <a:off x="720025" y="1610942"/>
            <a:ext cx="7704000" cy="53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3" name="Google Shape;10233;p23"/>
          <p:cNvSpPr txBox="1">
            <a:spLocks noGrp="1"/>
          </p:cNvSpPr>
          <p:nvPr>
            <p:ph type="subTitle" idx="2"/>
          </p:nvPr>
        </p:nvSpPr>
        <p:spPr>
          <a:xfrm>
            <a:off x="720025" y="2732634"/>
            <a:ext cx="77040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4" name="Google Shape;10234;p23"/>
          <p:cNvSpPr txBox="1">
            <a:spLocks noGrp="1"/>
          </p:cNvSpPr>
          <p:nvPr>
            <p:ph type="subTitle" idx="3"/>
          </p:nvPr>
        </p:nvSpPr>
        <p:spPr>
          <a:xfrm>
            <a:off x="720025" y="3851625"/>
            <a:ext cx="77040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5" name="Google Shape;10235;p23"/>
          <p:cNvSpPr txBox="1">
            <a:spLocks noGrp="1"/>
          </p:cNvSpPr>
          <p:nvPr>
            <p:ph type="subTitle" idx="4"/>
          </p:nvPr>
        </p:nvSpPr>
        <p:spPr>
          <a:xfrm>
            <a:off x="720025" y="1234996"/>
            <a:ext cx="7704000" cy="530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36" name="Google Shape;10236;p23"/>
          <p:cNvSpPr txBox="1">
            <a:spLocks noGrp="1"/>
          </p:cNvSpPr>
          <p:nvPr>
            <p:ph type="subTitle" idx="5"/>
          </p:nvPr>
        </p:nvSpPr>
        <p:spPr>
          <a:xfrm>
            <a:off x="720025" y="2354161"/>
            <a:ext cx="77040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37" name="Google Shape;10237;p23"/>
          <p:cNvSpPr txBox="1">
            <a:spLocks noGrp="1"/>
          </p:cNvSpPr>
          <p:nvPr>
            <p:ph type="subTitle" idx="6"/>
          </p:nvPr>
        </p:nvSpPr>
        <p:spPr>
          <a:xfrm>
            <a:off x="720025" y="3470625"/>
            <a:ext cx="77040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0238" name="Google Shape;10238;p23"/>
          <p:cNvGrpSpPr/>
          <p:nvPr/>
        </p:nvGrpSpPr>
        <p:grpSpPr>
          <a:xfrm rot="10800000">
            <a:off x="-4" y="-642765"/>
            <a:ext cx="2781287" cy="1182256"/>
            <a:chOff x="6313750" y="254750"/>
            <a:chExt cx="291775" cy="124025"/>
          </a:xfrm>
        </p:grpSpPr>
        <p:sp>
          <p:nvSpPr>
            <p:cNvPr id="10239" name="Google Shape;10239;p23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23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23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23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23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23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23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23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23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23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23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23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23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23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23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23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23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23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23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23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23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23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23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23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23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23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23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23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23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23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23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23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23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23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23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23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23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23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23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23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23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23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23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23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23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23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23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23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23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23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23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23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23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23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23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23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23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23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23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23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23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23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23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23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23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23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23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23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23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23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23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23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23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23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23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23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23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23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23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23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23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23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23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23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23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23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23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23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23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23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23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23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23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23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23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23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23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23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23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23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23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23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23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23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23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23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23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23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23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23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23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23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23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23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23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23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23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23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23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23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23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23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23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23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23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23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23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23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23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23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23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23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23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23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23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23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23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23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23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23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23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23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23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23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23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23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23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23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23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23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23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23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23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23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23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23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23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23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23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23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23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23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23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23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23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23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23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23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23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23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23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23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23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23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23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23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23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23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23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23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23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23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23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23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23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23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23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23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23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23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23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23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23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23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23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23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23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23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23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23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23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23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23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23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23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23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23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23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23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23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23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23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23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23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23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23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23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23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23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23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23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23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23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23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23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23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23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23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23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23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23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23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23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23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23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23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23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23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23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23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23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23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23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23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23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23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23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23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23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23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23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23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91" name="Google Shape;10491;p23"/>
          <p:cNvGrpSpPr/>
          <p:nvPr/>
        </p:nvGrpSpPr>
        <p:grpSpPr>
          <a:xfrm>
            <a:off x="6362421" y="4608585"/>
            <a:ext cx="2781287" cy="1182256"/>
            <a:chOff x="6313750" y="254750"/>
            <a:chExt cx="291775" cy="124025"/>
          </a:xfrm>
        </p:grpSpPr>
        <p:sp>
          <p:nvSpPr>
            <p:cNvPr id="10492" name="Google Shape;10492;p23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23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23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23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23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23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23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23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23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23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23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23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23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23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23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23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23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23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23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23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23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23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23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23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23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23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23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23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23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23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23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23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23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23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23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23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23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23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23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23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23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23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23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23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23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23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23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23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23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23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23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23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23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23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23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23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23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23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23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23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23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23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23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23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23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23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23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23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23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23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23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23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23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23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23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23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23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23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23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23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23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23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23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23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23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23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23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23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23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23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23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23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23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23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23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23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23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23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23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23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23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23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23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23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23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23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23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23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23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23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23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23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23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23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23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23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23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23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23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23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23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23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23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23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23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23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23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23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23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23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23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23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23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23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23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23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23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23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23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23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23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23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23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23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23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23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23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23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23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23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23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23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23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23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23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23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23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23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23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23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23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23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23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23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23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23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23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23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23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23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23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23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23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23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23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23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23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23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23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23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23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23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23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23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23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23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23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23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23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23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23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23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23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23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23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23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23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23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23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23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23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23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23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23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23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23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23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23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23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23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23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23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23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23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23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23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23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23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23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23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23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23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23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23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23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23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23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23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23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23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23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23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23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23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23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23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23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23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23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23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23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23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23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23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23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23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23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23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23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23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23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23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44" name="Google Shape;10744;p23"/>
          <p:cNvSpPr/>
          <p:nvPr/>
        </p:nvSpPr>
        <p:spPr>
          <a:xfrm>
            <a:off x="8433153" y="3456275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45" name="Google Shape;10745;p23"/>
          <p:cNvSpPr/>
          <p:nvPr/>
        </p:nvSpPr>
        <p:spPr>
          <a:xfrm>
            <a:off x="8433150" y="3067025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46" name="Google Shape;10746;p23"/>
          <p:cNvSpPr/>
          <p:nvPr/>
        </p:nvSpPr>
        <p:spPr>
          <a:xfrm>
            <a:off x="169940" y="415881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47" name="Google Shape;10747;p23"/>
          <p:cNvGrpSpPr/>
          <p:nvPr/>
        </p:nvGrpSpPr>
        <p:grpSpPr>
          <a:xfrm rot="5400000">
            <a:off x="8500989" y="2405219"/>
            <a:ext cx="619250" cy="333074"/>
            <a:chOff x="5908225" y="328650"/>
            <a:chExt cx="56750" cy="30525"/>
          </a:xfrm>
        </p:grpSpPr>
        <p:sp>
          <p:nvSpPr>
            <p:cNvPr id="10748" name="Google Shape;10748;p23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23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23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23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23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23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23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55" name="Google Shape;10755;p23"/>
          <p:cNvSpPr/>
          <p:nvPr/>
        </p:nvSpPr>
        <p:spPr>
          <a:xfrm>
            <a:off x="110525" y="4743564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56" name="Google Shape;10756;p23"/>
          <p:cNvSpPr/>
          <p:nvPr/>
        </p:nvSpPr>
        <p:spPr>
          <a:xfrm>
            <a:off x="8644065" y="343735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57" name="Google Shape;10757;p23"/>
          <p:cNvGrpSpPr/>
          <p:nvPr/>
        </p:nvGrpSpPr>
        <p:grpSpPr>
          <a:xfrm rot="5400000">
            <a:off x="2534447" y="4573730"/>
            <a:ext cx="140275" cy="570882"/>
            <a:chOff x="5844275" y="700675"/>
            <a:chExt cx="13575" cy="55250"/>
          </a:xfrm>
        </p:grpSpPr>
        <p:sp>
          <p:nvSpPr>
            <p:cNvPr id="10758" name="Google Shape;10758;p23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23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23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23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23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23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23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23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8990448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10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7" name="Google Shape;10767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768" name="Google Shape;10768;p24"/>
          <p:cNvSpPr txBox="1">
            <a:spLocks noGrp="1"/>
          </p:cNvSpPr>
          <p:nvPr>
            <p:ph type="subTitle" idx="1"/>
          </p:nvPr>
        </p:nvSpPr>
        <p:spPr>
          <a:xfrm>
            <a:off x="1839300" y="1565625"/>
            <a:ext cx="6584700" cy="62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69" name="Google Shape;10769;p24"/>
          <p:cNvSpPr txBox="1">
            <a:spLocks noGrp="1"/>
          </p:cNvSpPr>
          <p:nvPr>
            <p:ph type="subTitle" idx="2"/>
          </p:nvPr>
        </p:nvSpPr>
        <p:spPr>
          <a:xfrm>
            <a:off x="1839300" y="2720617"/>
            <a:ext cx="6584700" cy="62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70" name="Google Shape;10770;p24"/>
          <p:cNvSpPr txBox="1">
            <a:spLocks noGrp="1"/>
          </p:cNvSpPr>
          <p:nvPr>
            <p:ph type="subTitle" idx="3"/>
          </p:nvPr>
        </p:nvSpPr>
        <p:spPr>
          <a:xfrm>
            <a:off x="1839300" y="3875608"/>
            <a:ext cx="6584700" cy="62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71" name="Google Shape;10771;p24"/>
          <p:cNvSpPr txBox="1">
            <a:spLocks noGrp="1"/>
          </p:cNvSpPr>
          <p:nvPr>
            <p:ph type="subTitle" idx="4"/>
          </p:nvPr>
        </p:nvSpPr>
        <p:spPr>
          <a:xfrm>
            <a:off x="1839300" y="1329825"/>
            <a:ext cx="6584700" cy="427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0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772" name="Google Shape;10772;p24"/>
          <p:cNvSpPr txBox="1">
            <a:spLocks noGrp="1"/>
          </p:cNvSpPr>
          <p:nvPr>
            <p:ph type="subTitle" idx="5"/>
          </p:nvPr>
        </p:nvSpPr>
        <p:spPr>
          <a:xfrm>
            <a:off x="1839300" y="2485888"/>
            <a:ext cx="6584700" cy="427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0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773" name="Google Shape;10773;p24"/>
          <p:cNvSpPr txBox="1">
            <a:spLocks noGrp="1"/>
          </p:cNvSpPr>
          <p:nvPr>
            <p:ph type="subTitle" idx="6"/>
          </p:nvPr>
        </p:nvSpPr>
        <p:spPr>
          <a:xfrm>
            <a:off x="1839300" y="3641950"/>
            <a:ext cx="6584700" cy="427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0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Bebas Neue"/>
              <a:buNone/>
              <a:defRPr sz="2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0774" name="Google Shape;10774;p24"/>
          <p:cNvGrpSpPr/>
          <p:nvPr/>
        </p:nvGrpSpPr>
        <p:grpSpPr>
          <a:xfrm rot="10800000">
            <a:off x="-4" y="-642765"/>
            <a:ext cx="2781287" cy="1182256"/>
            <a:chOff x="6313750" y="254750"/>
            <a:chExt cx="291775" cy="124025"/>
          </a:xfrm>
        </p:grpSpPr>
        <p:sp>
          <p:nvSpPr>
            <p:cNvPr id="10775" name="Google Shape;10775;p24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24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24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24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24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24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24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24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24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24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24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24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24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24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24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24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24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24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24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24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24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24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24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24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24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24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24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24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24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24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24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24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24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24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24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24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24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24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24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24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24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24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24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24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24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24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24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24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24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24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24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24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24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24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24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24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24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24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24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24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24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24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24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24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24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24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24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24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24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24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24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24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24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24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24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24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24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24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24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24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24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24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24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24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24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24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24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24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24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24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24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24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24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24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24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24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24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24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24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24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24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24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24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24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24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24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24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24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24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24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24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24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24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24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24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24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24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24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24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24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24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24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24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24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24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24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24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24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24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24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24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24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24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24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24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24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24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24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24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24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24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24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24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24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24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24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24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24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24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24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24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24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24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24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24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24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24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24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24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24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24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24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24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24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24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24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24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24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24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24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24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24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24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24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24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24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24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24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24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24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24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24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24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24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24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24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24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24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24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24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24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24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24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24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24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24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24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24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24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24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24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24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24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24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24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24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24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24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24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24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24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24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24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24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24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24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24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24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24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24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24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24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24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24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24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24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24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24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24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24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24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24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24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24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24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24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24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24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24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24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24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24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24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24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24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24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24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24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24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24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24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24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27" name="Google Shape;11027;p24"/>
          <p:cNvGrpSpPr/>
          <p:nvPr/>
        </p:nvGrpSpPr>
        <p:grpSpPr>
          <a:xfrm>
            <a:off x="6362421" y="4608585"/>
            <a:ext cx="2781287" cy="1182256"/>
            <a:chOff x="6313750" y="254750"/>
            <a:chExt cx="291775" cy="124025"/>
          </a:xfrm>
        </p:grpSpPr>
        <p:sp>
          <p:nvSpPr>
            <p:cNvPr id="11028" name="Google Shape;11028;p24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24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24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24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24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24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24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24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24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24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24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24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24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24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24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24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24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24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24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24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24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24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24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24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24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24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24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24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24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24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24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24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24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24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24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24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24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24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24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24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24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24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24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24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24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24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24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24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24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24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24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24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24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24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24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24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24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24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24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24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24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24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24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24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24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24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24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24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24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24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24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24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24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24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24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24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24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24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24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24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24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24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24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24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24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24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24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24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24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24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24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24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24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24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24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24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24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24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24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24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24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24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24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24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24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24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24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24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24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24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24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24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24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24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24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24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24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24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24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24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24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24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24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24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24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24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24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24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24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24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24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24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24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24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24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24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24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24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24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24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24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24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24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24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24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24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24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24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24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24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24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24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24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24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24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24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24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24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24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24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24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24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24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24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24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24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24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24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24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24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24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24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24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24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24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24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24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24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24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24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24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24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24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24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24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24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24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24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24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24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24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24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24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24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24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24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24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24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24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24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24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24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24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24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24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24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24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24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24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24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24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24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24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24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24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24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24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24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24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24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24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24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24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24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24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24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24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24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24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24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24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24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24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24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24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24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24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24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24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24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24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24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24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24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24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24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24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24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24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24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24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24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80" name="Google Shape;11280;p24"/>
          <p:cNvSpPr/>
          <p:nvPr/>
        </p:nvSpPr>
        <p:spPr>
          <a:xfrm rot="10800000" flipH="1">
            <a:off x="8433153" y="343735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1" name="Google Shape;11281;p24"/>
          <p:cNvSpPr/>
          <p:nvPr/>
        </p:nvSpPr>
        <p:spPr>
          <a:xfrm rot="10800000" flipH="1">
            <a:off x="8433150" y="1328906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2" name="Google Shape;11282;p24"/>
          <p:cNvSpPr/>
          <p:nvPr/>
        </p:nvSpPr>
        <p:spPr>
          <a:xfrm rot="10800000" flipH="1">
            <a:off x="169940" y="4521864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283" name="Google Shape;11283;p24"/>
          <p:cNvGrpSpPr/>
          <p:nvPr/>
        </p:nvGrpSpPr>
        <p:grpSpPr>
          <a:xfrm rot="5400000" flipH="1">
            <a:off x="8500989" y="2749416"/>
            <a:ext cx="619250" cy="333074"/>
            <a:chOff x="5908225" y="328650"/>
            <a:chExt cx="56750" cy="30525"/>
          </a:xfrm>
        </p:grpSpPr>
        <p:sp>
          <p:nvSpPr>
            <p:cNvPr id="11284" name="Google Shape;11284;p24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24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24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24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24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24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24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91" name="Google Shape;11291;p24"/>
          <p:cNvGrpSpPr/>
          <p:nvPr/>
        </p:nvGrpSpPr>
        <p:grpSpPr>
          <a:xfrm rot="5400000" flipH="1">
            <a:off x="3661872" y="4614573"/>
            <a:ext cx="140275" cy="570882"/>
            <a:chOff x="5844275" y="700675"/>
            <a:chExt cx="13575" cy="55250"/>
          </a:xfrm>
        </p:grpSpPr>
        <p:sp>
          <p:nvSpPr>
            <p:cNvPr id="11292" name="Google Shape;11292;p24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24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24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24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24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24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24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24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00" name="Google Shape;11300;p24"/>
          <p:cNvSpPr/>
          <p:nvPr/>
        </p:nvSpPr>
        <p:spPr>
          <a:xfrm rot="10800000" flipH="1">
            <a:off x="7487465" y="-13011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1" name="Google Shape;11301;p24"/>
          <p:cNvSpPr/>
          <p:nvPr/>
        </p:nvSpPr>
        <p:spPr>
          <a:xfrm rot="10800000" flipH="1">
            <a:off x="110525" y="4097471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6967187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1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3" name="Google Shape;11303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1304" name="Google Shape;11304;p25"/>
          <p:cNvSpPr txBox="1">
            <a:spLocks noGrp="1"/>
          </p:cNvSpPr>
          <p:nvPr>
            <p:ph type="subTitle" idx="1"/>
          </p:nvPr>
        </p:nvSpPr>
        <p:spPr>
          <a:xfrm>
            <a:off x="1483349" y="1718000"/>
            <a:ext cx="2585100" cy="91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5" name="Google Shape;11305;p25"/>
          <p:cNvSpPr txBox="1">
            <a:spLocks noGrp="1"/>
          </p:cNvSpPr>
          <p:nvPr>
            <p:ph type="subTitle" idx="2"/>
          </p:nvPr>
        </p:nvSpPr>
        <p:spPr>
          <a:xfrm>
            <a:off x="5075551" y="1718000"/>
            <a:ext cx="2585100" cy="91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6" name="Google Shape;11306;p25"/>
          <p:cNvSpPr txBox="1">
            <a:spLocks noGrp="1"/>
          </p:cNvSpPr>
          <p:nvPr>
            <p:ph type="subTitle" idx="3"/>
          </p:nvPr>
        </p:nvSpPr>
        <p:spPr>
          <a:xfrm>
            <a:off x="1483349" y="3302000"/>
            <a:ext cx="2585100" cy="91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7" name="Google Shape;11307;p25"/>
          <p:cNvSpPr txBox="1">
            <a:spLocks noGrp="1"/>
          </p:cNvSpPr>
          <p:nvPr>
            <p:ph type="subTitle" idx="4"/>
          </p:nvPr>
        </p:nvSpPr>
        <p:spPr>
          <a:xfrm>
            <a:off x="5075551" y="3302000"/>
            <a:ext cx="2585100" cy="91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8" name="Google Shape;11308;p25"/>
          <p:cNvSpPr txBox="1">
            <a:spLocks noGrp="1"/>
          </p:cNvSpPr>
          <p:nvPr>
            <p:ph type="subTitle" idx="5"/>
          </p:nvPr>
        </p:nvSpPr>
        <p:spPr>
          <a:xfrm>
            <a:off x="1483349" y="1413200"/>
            <a:ext cx="2585100" cy="3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309" name="Google Shape;11309;p25"/>
          <p:cNvSpPr txBox="1">
            <a:spLocks noGrp="1"/>
          </p:cNvSpPr>
          <p:nvPr>
            <p:ph type="subTitle" idx="6"/>
          </p:nvPr>
        </p:nvSpPr>
        <p:spPr>
          <a:xfrm>
            <a:off x="5075551" y="1413200"/>
            <a:ext cx="2585100" cy="3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310" name="Google Shape;11310;p25"/>
          <p:cNvSpPr txBox="1">
            <a:spLocks noGrp="1"/>
          </p:cNvSpPr>
          <p:nvPr>
            <p:ph type="subTitle" idx="7"/>
          </p:nvPr>
        </p:nvSpPr>
        <p:spPr>
          <a:xfrm>
            <a:off x="1483349" y="2997200"/>
            <a:ext cx="2585100" cy="3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311" name="Google Shape;11311;p25"/>
          <p:cNvSpPr txBox="1">
            <a:spLocks noGrp="1"/>
          </p:cNvSpPr>
          <p:nvPr>
            <p:ph type="subTitle" idx="8"/>
          </p:nvPr>
        </p:nvSpPr>
        <p:spPr>
          <a:xfrm>
            <a:off x="5075551" y="2997200"/>
            <a:ext cx="2585100" cy="354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1312" name="Google Shape;11312;p25"/>
          <p:cNvGrpSpPr/>
          <p:nvPr/>
        </p:nvGrpSpPr>
        <p:grpSpPr>
          <a:xfrm rot="10800000">
            <a:off x="-4" y="-642765"/>
            <a:ext cx="2781287" cy="1182256"/>
            <a:chOff x="6313750" y="254750"/>
            <a:chExt cx="291775" cy="124025"/>
          </a:xfrm>
        </p:grpSpPr>
        <p:sp>
          <p:nvSpPr>
            <p:cNvPr id="11313" name="Google Shape;11313;p25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25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25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25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25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25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25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25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25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25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25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25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25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25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25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25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25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25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25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25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25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25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25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25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25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25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25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25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25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25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25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25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25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25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25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25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25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25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25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25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25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25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25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25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25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25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25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25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25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25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25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25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25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25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25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25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25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25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25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25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25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25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25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25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25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25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25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25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25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25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25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25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25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25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25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25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25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25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25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25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25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25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25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25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25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25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25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25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25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25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25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25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25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25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25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25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25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25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25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25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25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25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25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25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25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25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25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25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25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25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25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25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25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25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25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25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25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25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25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25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25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25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25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25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25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25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25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25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25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25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25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25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25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25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25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25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25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25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25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25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25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25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25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25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25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25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25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25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25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25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25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25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25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25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25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25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25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25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25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25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25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25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25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25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25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25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25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25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25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25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25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25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25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25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25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25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25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25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25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25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25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25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25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25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25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25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25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25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25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25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25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25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25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25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25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25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25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25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25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25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25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25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25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25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25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25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25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25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25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25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25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25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25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25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25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25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25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25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25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25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25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25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25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25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25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25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25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25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25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25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25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25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25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25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25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25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25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25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25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25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25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25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25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25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25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25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25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25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25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25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25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25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65" name="Google Shape;11565;p25"/>
          <p:cNvGrpSpPr/>
          <p:nvPr/>
        </p:nvGrpSpPr>
        <p:grpSpPr>
          <a:xfrm>
            <a:off x="6362421" y="4608585"/>
            <a:ext cx="2781287" cy="1182256"/>
            <a:chOff x="6313750" y="254750"/>
            <a:chExt cx="291775" cy="124025"/>
          </a:xfrm>
        </p:grpSpPr>
        <p:sp>
          <p:nvSpPr>
            <p:cNvPr id="11566" name="Google Shape;11566;p25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25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25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25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25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25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25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25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25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25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25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25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25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25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25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25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25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25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25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25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25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25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25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25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25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25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25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25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25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25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25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25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25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25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25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25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25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25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25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25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25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25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25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25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25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25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25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25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25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25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25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25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25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25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25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25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25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25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25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25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25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25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25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25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25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25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25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25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25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25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25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25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25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25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25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25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25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25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25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25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25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25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25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25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25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25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25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25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25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25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25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25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25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25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25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25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25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25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25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25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25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25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25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25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25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25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25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25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25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25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25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25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25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25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25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25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25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25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25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25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25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25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25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25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25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25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25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25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25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25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25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25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25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25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25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25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25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25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25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25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25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25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25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25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25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25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25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25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25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25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25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25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25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25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25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25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25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25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25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25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25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25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25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25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25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25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25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25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25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25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25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25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25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25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25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25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25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25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25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25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25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25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25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25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25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25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25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25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25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25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25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25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25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25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25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25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25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25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25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25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25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25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25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25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25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25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25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25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25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25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25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25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25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25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25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25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25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25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25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25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25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25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25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25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25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25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25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25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25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25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25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25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25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25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25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25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25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25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25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25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25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25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25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25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25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25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25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25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25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25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25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25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18" name="Google Shape;11818;p25"/>
          <p:cNvSpPr/>
          <p:nvPr/>
        </p:nvSpPr>
        <p:spPr>
          <a:xfrm rot="-5400000" flipH="1">
            <a:off x="-856507" y="-188076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19" name="Google Shape;11819;p25"/>
          <p:cNvSpPr/>
          <p:nvPr/>
        </p:nvSpPr>
        <p:spPr>
          <a:xfrm rot="-5400000" flipH="1">
            <a:off x="-398869" y="1026469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20" name="Google Shape;11820;p25"/>
          <p:cNvSpPr/>
          <p:nvPr/>
        </p:nvSpPr>
        <p:spPr>
          <a:xfrm rot="5400000" flipH="1">
            <a:off x="8452497" y="2270382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21" name="Google Shape;11821;p25"/>
          <p:cNvSpPr/>
          <p:nvPr/>
        </p:nvSpPr>
        <p:spPr>
          <a:xfrm rot="5400000" flipH="1">
            <a:off x="8312556" y="3976108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22" name="Google Shape;11822;p25"/>
          <p:cNvSpPr/>
          <p:nvPr/>
        </p:nvSpPr>
        <p:spPr>
          <a:xfrm rot="-5400000" flipH="1">
            <a:off x="945841" y="4680871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23" name="Google Shape;11823;p25"/>
          <p:cNvSpPr/>
          <p:nvPr/>
        </p:nvSpPr>
        <p:spPr>
          <a:xfrm rot="-5400000" flipH="1">
            <a:off x="227538" y="4492988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24" name="Google Shape;11824;p25"/>
          <p:cNvGrpSpPr/>
          <p:nvPr/>
        </p:nvGrpSpPr>
        <p:grpSpPr>
          <a:xfrm rot="-7020137" flipH="1">
            <a:off x="32594" y="2142425"/>
            <a:ext cx="619252" cy="333073"/>
            <a:chOff x="5908225" y="328650"/>
            <a:chExt cx="56750" cy="30525"/>
          </a:xfrm>
        </p:grpSpPr>
        <p:sp>
          <p:nvSpPr>
            <p:cNvPr id="11825" name="Google Shape;11825;p25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25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25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25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25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25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25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32" name="Google Shape;11832;p25"/>
          <p:cNvGrpSpPr/>
          <p:nvPr/>
        </p:nvGrpSpPr>
        <p:grpSpPr>
          <a:xfrm rot="-8261603" flipH="1">
            <a:off x="8727154" y="2225412"/>
            <a:ext cx="140274" cy="570882"/>
            <a:chOff x="5844275" y="700675"/>
            <a:chExt cx="13575" cy="55250"/>
          </a:xfrm>
        </p:grpSpPr>
        <p:sp>
          <p:nvSpPr>
            <p:cNvPr id="11833" name="Google Shape;11833;p25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25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25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25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25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25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25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25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41" name="Google Shape;11841;p25"/>
          <p:cNvGrpSpPr/>
          <p:nvPr/>
        </p:nvGrpSpPr>
        <p:grpSpPr>
          <a:xfrm rot="9048933" flipH="1">
            <a:off x="7103682" y="129851"/>
            <a:ext cx="619251" cy="333073"/>
            <a:chOff x="5908225" y="328650"/>
            <a:chExt cx="56750" cy="30525"/>
          </a:xfrm>
        </p:grpSpPr>
        <p:sp>
          <p:nvSpPr>
            <p:cNvPr id="11842" name="Google Shape;11842;p25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25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25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25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25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25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25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49" name="Google Shape;11849;p25"/>
          <p:cNvSpPr/>
          <p:nvPr/>
        </p:nvSpPr>
        <p:spPr>
          <a:xfrm rot="-5400000" flipH="1">
            <a:off x="8811301" y="301726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50" name="Google Shape;11850;p25"/>
          <p:cNvSpPr/>
          <p:nvPr/>
        </p:nvSpPr>
        <p:spPr>
          <a:xfrm rot="-5400000" flipH="1">
            <a:off x="8091713" y="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0341834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2" name="Google Shape;11852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1853" name="Google Shape;11853;p26"/>
          <p:cNvSpPr txBox="1">
            <a:spLocks noGrp="1"/>
          </p:cNvSpPr>
          <p:nvPr>
            <p:ph type="subTitle" idx="1"/>
          </p:nvPr>
        </p:nvSpPr>
        <p:spPr>
          <a:xfrm>
            <a:off x="975023" y="2149201"/>
            <a:ext cx="2055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4" name="Google Shape;11854;p26"/>
          <p:cNvSpPr txBox="1">
            <a:spLocks noGrp="1"/>
          </p:cNvSpPr>
          <p:nvPr>
            <p:ph type="subTitle" idx="2"/>
          </p:nvPr>
        </p:nvSpPr>
        <p:spPr>
          <a:xfrm>
            <a:off x="3544500" y="2149201"/>
            <a:ext cx="2055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5" name="Google Shape;11855;p26"/>
          <p:cNvSpPr txBox="1">
            <a:spLocks noGrp="1"/>
          </p:cNvSpPr>
          <p:nvPr>
            <p:ph type="subTitle" idx="3"/>
          </p:nvPr>
        </p:nvSpPr>
        <p:spPr>
          <a:xfrm>
            <a:off x="975023" y="3579425"/>
            <a:ext cx="2055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6" name="Google Shape;11856;p26"/>
          <p:cNvSpPr txBox="1">
            <a:spLocks noGrp="1"/>
          </p:cNvSpPr>
          <p:nvPr>
            <p:ph type="subTitle" idx="4"/>
          </p:nvPr>
        </p:nvSpPr>
        <p:spPr>
          <a:xfrm>
            <a:off x="3544500" y="3579425"/>
            <a:ext cx="2055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7" name="Google Shape;11857;p26"/>
          <p:cNvSpPr txBox="1">
            <a:spLocks noGrp="1"/>
          </p:cNvSpPr>
          <p:nvPr>
            <p:ph type="subTitle" idx="5"/>
          </p:nvPr>
        </p:nvSpPr>
        <p:spPr>
          <a:xfrm>
            <a:off x="6113977" y="2149201"/>
            <a:ext cx="2055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8" name="Google Shape;11858;p26"/>
          <p:cNvSpPr txBox="1">
            <a:spLocks noGrp="1"/>
          </p:cNvSpPr>
          <p:nvPr>
            <p:ph type="subTitle" idx="6"/>
          </p:nvPr>
        </p:nvSpPr>
        <p:spPr>
          <a:xfrm>
            <a:off x="6113977" y="3579425"/>
            <a:ext cx="2055000" cy="6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9" name="Google Shape;11859;p26"/>
          <p:cNvSpPr txBox="1">
            <a:spLocks noGrp="1"/>
          </p:cNvSpPr>
          <p:nvPr>
            <p:ph type="subTitle" idx="7"/>
          </p:nvPr>
        </p:nvSpPr>
        <p:spPr>
          <a:xfrm>
            <a:off x="973523" y="1656600"/>
            <a:ext cx="2058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860" name="Google Shape;11860;p26"/>
          <p:cNvSpPr txBox="1">
            <a:spLocks noGrp="1"/>
          </p:cNvSpPr>
          <p:nvPr>
            <p:ph type="subTitle" idx="8"/>
          </p:nvPr>
        </p:nvSpPr>
        <p:spPr>
          <a:xfrm>
            <a:off x="3543000" y="1656600"/>
            <a:ext cx="2058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861" name="Google Shape;11861;p26"/>
          <p:cNvSpPr txBox="1">
            <a:spLocks noGrp="1"/>
          </p:cNvSpPr>
          <p:nvPr>
            <p:ph type="subTitle" idx="9"/>
          </p:nvPr>
        </p:nvSpPr>
        <p:spPr>
          <a:xfrm>
            <a:off x="6112477" y="1656600"/>
            <a:ext cx="2058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862" name="Google Shape;11862;p26"/>
          <p:cNvSpPr txBox="1">
            <a:spLocks noGrp="1"/>
          </p:cNvSpPr>
          <p:nvPr>
            <p:ph type="subTitle" idx="13"/>
          </p:nvPr>
        </p:nvSpPr>
        <p:spPr>
          <a:xfrm>
            <a:off x="973523" y="3086800"/>
            <a:ext cx="2058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863" name="Google Shape;11863;p26"/>
          <p:cNvSpPr txBox="1">
            <a:spLocks noGrp="1"/>
          </p:cNvSpPr>
          <p:nvPr>
            <p:ph type="subTitle" idx="14"/>
          </p:nvPr>
        </p:nvSpPr>
        <p:spPr>
          <a:xfrm>
            <a:off x="3543000" y="3086800"/>
            <a:ext cx="2058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864" name="Google Shape;11864;p26"/>
          <p:cNvSpPr txBox="1">
            <a:spLocks noGrp="1"/>
          </p:cNvSpPr>
          <p:nvPr>
            <p:ph type="subTitle" idx="15"/>
          </p:nvPr>
        </p:nvSpPr>
        <p:spPr>
          <a:xfrm>
            <a:off x="6112477" y="3086800"/>
            <a:ext cx="20580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0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1865" name="Google Shape;11865;p26"/>
          <p:cNvGrpSpPr/>
          <p:nvPr/>
        </p:nvGrpSpPr>
        <p:grpSpPr>
          <a:xfrm rot="10800000" flipH="1">
            <a:off x="7185135" y="-641075"/>
            <a:ext cx="2781287" cy="1182244"/>
            <a:chOff x="6313750" y="254750"/>
            <a:chExt cx="291775" cy="124025"/>
          </a:xfrm>
        </p:grpSpPr>
        <p:sp>
          <p:nvSpPr>
            <p:cNvPr id="11866" name="Google Shape;11866;p26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26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26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26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26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26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26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26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26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26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26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26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26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26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26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26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26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26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26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26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26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26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26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26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26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26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26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26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26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26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26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26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26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26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26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26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26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26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26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26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26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26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26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26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26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26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26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26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26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26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26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26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26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26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26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26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26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26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26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26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26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26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26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26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26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26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26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26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26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26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26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26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26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26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26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26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26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26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26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26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26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26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26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26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26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26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26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26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26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26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26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26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26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26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26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26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26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26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26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26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26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26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26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26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26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26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26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26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26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26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26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26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26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26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26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26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26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26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26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26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26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26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26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26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26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26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26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26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26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26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26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26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26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26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26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26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26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26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26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26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26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26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26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26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26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26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26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26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26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26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26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26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26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26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26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26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26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26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26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26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26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26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26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26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26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26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26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26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26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26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26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26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26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26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26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26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26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26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26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26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26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26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26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26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26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26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26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26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26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26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26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26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26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26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26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26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26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26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26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26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26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26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26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26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26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26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26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26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26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26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26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26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26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26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26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26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26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26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26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26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26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26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26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26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26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26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26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26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26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26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26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26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26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26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26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26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26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26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26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26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26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26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26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26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26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26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26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26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26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26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26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26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18" name="Google Shape;12118;p26"/>
          <p:cNvGrpSpPr/>
          <p:nvPr/>
        </p:nvGrpSpPr>
        <p:grpSpPr>
          <a:xfrm rot="5400000">
            <a:off x="-1261774" y="3265844"/>
            <a:ext cx="2781287" cy="1182244"/>
            <a:chOff x="6313750" y="254750"/>
            <a:chExt cx="291775" cy="124025"/>
          </a:xfrm>
        </p:grpSpPr>
        <p:sp>
          <p:nvSpPr>
            <p:cNvPr id="12119" name="Google Shape;12119;p26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26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26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26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26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26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26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26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26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26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26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26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26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26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26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26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26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26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26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26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26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26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26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26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26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26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26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26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26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26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26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26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26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26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26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26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26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26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26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26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26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26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26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26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26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26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26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26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26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26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26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26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26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26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26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26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26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26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26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26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26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26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26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26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26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26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26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26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26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26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26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26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26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26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26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26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26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26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26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26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26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26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26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26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26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26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26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26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26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26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26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26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26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26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26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26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26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26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26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26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26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26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26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26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26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26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26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26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26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26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26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26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26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26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26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26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26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26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26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26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26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26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26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26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26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26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26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26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26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26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26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26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26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26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26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26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26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26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26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26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26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26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26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26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26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26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26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26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26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26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26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26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26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26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26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26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26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26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26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26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26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26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26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26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26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26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26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26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26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26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26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26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26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26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26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26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26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26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26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26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26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26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26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26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26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26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26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26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26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26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26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26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26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26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26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26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26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26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26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26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26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26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26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26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26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26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26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26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26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26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26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26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26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26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26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26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26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26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26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26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26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26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26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26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26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26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26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26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26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26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26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26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26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26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26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26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26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26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26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26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26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26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26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26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26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26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26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26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26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26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26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26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71" name="Google Shape;12371;p26"/>
          <p:cNvSpPr/>
          <p:nvPr/>
        </p:nvSpPr>
        <p:spPr>
          <a:xfrm>
            <a:off x="-119123" y="-87335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72" name="Google Shape;12372;p26"/>
          <p:cNvSpPr/>
          <p:nvPr/>
        </p:nvSpPr>
        <p:spPr>
          <a:xfrm>
            <a:off x="1328435" y="-70301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373" name="Google Shape;12373;p26"/>
          <p:cNvGrpSpPr/>
          <p:nvPr/>
        </p:nvGrpSpPr>
        <p:grpSpPr>
          <a:xfrm rot="10800000" flipH="1">
            <a:off x="284597" y="1193491"/>
            <a:ext cx="140275" cy="570882"/>
            <a:chOff x="5844275" y="700675"/>
            <a:chExt cx="13575" cy="55250"/>
          </a:xfrm>
        </p:grpSpPr>
        <p:sp>
          <p:nvSpPr>
            <p:cNvPr id="12374" name="Google Shape;12374;p26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26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26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26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26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26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26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26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82" name="Google Shape;12382;p26"/>
          <p:cNvSpPr/>
          <p:nvPr/>
        </p:nvSpPr>
        <p:spPr>
          <a:xfrm rot="-5400000" flipH="1">
            <a:off x="8461318" y="3746388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3" name="Google Shape;12383;p26"/>
          <p:cNvSpPr/>
          <p:nvPr/>
        </p:nvSpPr>
        <p:spPr>
          <a:xfrm rot="-5400000" flipH="1">
            <a:off x="8743043" y="3302538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384" name="Google Shape;12384;p26"/>
          <p:cNvGrpSpPr/>
          <p:nvPr/>
        </p:nvGrpSpPr>
        <p:grpSpPr>
          <a:xfrm rot="9182117">
            <a:off x="8465863" y="4618042"/>
            <a:ext cx="619249" cy="333073"/>
            <a:chOff x="5908225" y="328650"/>
            <a:chExt cx="56750" cy="30525"/>
          </a:xfrm>
        </p:grpSpPr>
        <p:sp>
          <p:nvSpPr>
            <p:cNvPr id="12385" name="Google Shape;12385;p26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26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26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26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26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26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26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7007351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2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3" name="Google Shape;12393;p27"/>
          <p:cNvSpPr txBox="1">
            <a:spLocks noGrp="1"/>
          </p:cNvSpPr>
          <p:nvPr>
            <p:ph type="title" hasCustomPrompt="1"/>
          </p:nvPr>
        </p:nvSpPr>
        <p:spPr>
          <a:xfrm>
            <a:off x="713225" y="552112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394" name="Google Shape;12394;p27"/>
          <p:cNvSpPr txBox="1">
            <a:spLocks noGrp="1"/>
          </p:cNvSpPr>
          <p:nvPr>
            <p:ph type="subTitle" idx="1"/>
          </p:nvPr>
        </p:nvSpPr>
        <p:spPr>
          <a:xfrm>
            <a:off x="713225" y="1288076"/>
            <a:ext cx="4696800" cy="4116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2395" name="Google Shape;12395;p27"/>
          <p:cNvSpPr txBox="1">
            <a:spLocks noGrp="1"/>
          </p:cNvSpPr>
          <p:nvPr>
            <p:ph type="title" idx="2" hasCustomPrompt="1"/>
          </p:nvPr>
        </p:nvSpPr>
        <p:spPr>
          <a:xfrm>
            <a:off x="713225" y="1904368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396" name="Google Shape;12396;p27"/>
          <p:cNvSpPr txBox="1">
            <a:spLocks noGrp="1"/>
          </p:cNvSpPr>
          <p:nvPr>
            <p:ph type="subTitle" idx="3"/>
          </p:nvPr>
        </p:nvSpPr>
        <p:spPr>
          <a:xfrm>
            <a:off x="713225" y="2640332"/>
            <a:ext cx="4696800" cy="4116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2397" name="Google Shape;12397;p27"/>
          <p:cNvSpPr txBox="1">
            <a:spLocks noGrp="1"/>
          </p:cNvSpPr>
          <p:nvPr>
            <p:ph type="title" idx="4" hasCustomPrompt="1"/>
          </p:nvPr>
        </p:nvSpPr>
        <p:spPr>
          <a:xfrm>
            <a:off x="713225" y="3256624"/>
            <a:ext cx="4696800" cy="768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398" name="Google Shape;12398;p27"/>
          <p:cNvSpPr txBox="1">
            <a:spLocks noGrp="1"/>
          </p:cNvSpPr>
          <p:nvPr>
            <p:ph type="subTitle" idx="5"/>
          </p:nvPr>
        </p:nvSpPr>
        <p:spPr>
          <a:xfrm>
            <a:off x="713225" y="3992588"/>
            <a:ext cx="4696800" cy="4116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grpSp>
        <p:nvGrpSpPr>
          <p:cNvPr id="12399" name="Google Shape;12399;p27"/>
          <p:cNvGrpSpPr/>
          <p:nvPr/>
        </p:nvGrpSpPr>
        <p:grpSpPr>
          <a:xfrm>
            <a:off x="6362721" y="3961423"/>
            <a:ext cx="2781287" cy="1182256"/>
            <a:chOff x="6313750" y="254750"/>
            <a:chExt cx="291775" cy="124025"/>
          </a:xfrm>
        </p:grpSpPr>
        <p:sp>
          <p:nvSpPr>
            <p:cNvPr id="12400" name="Google Shape;12400;p27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27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27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27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27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27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27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27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27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27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27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27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27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27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27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27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27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27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27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27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27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27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27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27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27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27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27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27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27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27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27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27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27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27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27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27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27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52" name="Google Shape;12652;p27"/>
          <p:cNvGrpSpPr/>
          <p:nvPr/>
        </p:nvGrpSpPr>
        <p:grpSpPr>
          <a:xfrm rot="-5400000">
            <a:off x="6448996" y="799510"/>
            <a:ext cx="2781287" cy="1182256"/>
            <a:chOff x="6313750" y="254750"/>
            <a:chExt cx="291775" cy="124025"/>
          </a:xfrm>
        </p:grpSpPr>
        <p:sp>
          <p:nvSpPr>
            <p:cNvPr id="12653" name="Google Shape;12653;p27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27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27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27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27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27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27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27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27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27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27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27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27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27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27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27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27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27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27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27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27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27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27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27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27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27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27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27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27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27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27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27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27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27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27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27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27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27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27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27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27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27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27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27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27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27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27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27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27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27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27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27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27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27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27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27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27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27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27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27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27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27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27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27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27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27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27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27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27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27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27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27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27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27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27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27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27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27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27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27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27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27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27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27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27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27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27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27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27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27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27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27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27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27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27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27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27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27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27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27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27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27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27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27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27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27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27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27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27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27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27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27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27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27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27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27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27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27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27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27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27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27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27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27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27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27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27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27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27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27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27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27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27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27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27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27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27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27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27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27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27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27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27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27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27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27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27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27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27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27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27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27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27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27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27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27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27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27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27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27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27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27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27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27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27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27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27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27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27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27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27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27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27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27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27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27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27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27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27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27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27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27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27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27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27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27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27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27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27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27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27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27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27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27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27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27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27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27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27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27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27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27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27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27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27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27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27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27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27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27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27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27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27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27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27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27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27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27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27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27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27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27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27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27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27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27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27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27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27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27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27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27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27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27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27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27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27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27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27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27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27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27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27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27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27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27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27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27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27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27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27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27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905" name="Google Shape;12905;p27"/>
          <p:cNvSpPr/>
          <p:nvPr/>
        </p:nvSpPr>
        <p:spPr>
          <a:xfrm rot="10800000" flipH="1">
            <a:off x="8627840" y="4684786"/>
            <a:ext cx="1585017" cy="832028"/>
          </a:xfrm>
          <a:custGeom>
            <a:avLst/>
            <a:gdLst/>
            <a:ahLst/>
            <a:cxnLst/>
            <a:rect l="l" t="t" r="r" b="b"/>
            <a:pathLst>
              <a:path w="19372" h="10169" extrusionOk="0">
                <a:moveTo>
                  <a:pt x="18165" y="0"/>
                </a:moveTo>
                <a:lnTo>
                  <a:pt x="1148" y="7206"/>
                </a:lnTo>
                <a:cubicBezTo>
                  <a:pt x="363" y="7531"/>
                  <a:pt x="1" y="8448"/>
                  <a:pt x="338" y="9233"/>
                </a:cubicBezTo>
                <a:cubicBezTo>
                  <a:pt x="582" y="9818"/>
                  <a:pt x="1147" y="10168"/>
                  <a:pt x="1744" y="10168"/>
                </a:cubicBezTo>
                <a:cubicBezTo>
                  <a:pt x="1948" y="10168"/>
                  <a:pt x="2155" y="10127"/>
                  <a:pt x="2354" y="10042"/>
                </a:cubicBezTo>
                <a:lnTo>
                  <a:pt x="19371" y="2849"/>
                </a:lnTo>
                <a:lnTo>
                  <a:pt x="1816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06" name="Google Shape;12906;p27"/>
          <p:cNvSpPr/>
          <p:nvPr/>
        </p:nvSpPr>
        <p:spPr>
          <a:xfrm rot="10800000" flipH="1">
            <a:off x="8399238" y="3714836"/>
            <a:ext cx="1712329" cy="1154317"/>
          </a:xfrm>
          <a:custGeom>
            <a:avLst/>
            <a:gdLst/>
            <a:ahLst/>
            <a:cxnLst/>
            <a:rect l="l" t="t" r="r" b="b"/>
            <a:pathLst>
              <a:path w="20928" h="14108" extrusionOk="0">
                <a:moveTo>
                  <a:pt x="17718" y="0"/>
                </a:moveTo>
                <a:lnTo>
                  <a:pt x="3079" y="6204"/>
                </a:lnTo>
                <a:cubicBezTo>
                  <a:pt x="979" y="7085"/>
                  <a:pt x="1" y="9499"/>
                  <a:pt x="882" y="11599"/>
                </a:cubicBezTo>
                <a:cubicBezTo>
                  <a:pt x="1552" y="13165"/>
                  <a:pt x="3079" y="14107"/>
                  <a:pt x="4681" y="14107"/>
                </a:cubicBezTo>
                <a:cubicBezTo>
                  <a:pt x="5214" y="14107"/>
                  <a:pt x="5755" y="14003"/>
                  <a:pt x="6276" y="13783"/>
                </a:cubicBezTo>
                <a:lnTo>
                  <a:pt x="20928" y="7579"/>
                </a:lnTo>
                <a:lnTo>
                  <a:pt x="177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07" name="Google Shape;12907;p27"/>
          <p:cNvSpPr/>
          <p:nvPr/>
        </p:nvSpPr>
        <p:spPr>
          <a:xfrm rot="10800000" flipH="1">
            <a:off x="884290" y="3247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908" name="Google Shape;12908;p27"/>
          <p:cNvGrpSpPr/>
          <p:nvPr/>
        </p:nvGrpSpPr>
        <p:grpSpPr>
          <a:xfrm rot="5400000" flipH="1">
            <a:off x="3394197" y="4611679"/>
            <a:ext cx="140275" cy="570882"/>
            <a:chOff x="5844275" y="700675"/>
            <a:chExt cx="13575" cy="55250"/>
          </a:xfrm>
        </p:grpSpPr>
        <p:sp>
          <p:nvSpPr>
            <p:cNvPr id="12909" name="Google Shape;12909;p27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27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27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27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27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27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27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27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917" name="Google Shape;12917;p27"/>
          <p:cNvSpPr/>
          <p:nvPr/>
        </p:nvSpPr>
        <p:spPr>
          <a:xfrm flipH="1">
            <a:off x="7648026" y="-279929"/>
            <a:ext cx="1584935" cy="832028"/>
          </a:xfrm>
          <a:custGeom>
            <a:avLst/>
            <a:gdLst/>
            <a:ahLst/>
            <a:cxnLst/>
            <a:rect l="l" t="t" r="r" b="b"/>
            <a:pathLst>
              <a:path w="19371" h="10169" extrusionOk="0">
                <a:moveTo>
                  <a:pt x="1195" y="0"/>
                </a:moveTo>
                <a:lnTo>
                  <a:pt x="1" y="2849"/>
                </a:lnTo>
                <a:lnTo>
                  <a:pt x="17018" y="10042"/>
                </a:lnTo>
                <a:cubicBezTo>
                  <a:pt x="17217" y="10127"/>
                  <a:pt x="17424" y="10168"/>
                  <a:pt x="17628" y="10168"/>
                </a:cubicBezTo>
                <a:cubicBezTo>
                  <a:pt x="18225" y="10168"/>
                  <a:pt x="18790" y="9818"/>
                  <a:pt x="19033" y="9233"/>
                </a:cubicBezTo>
                <a:cubicBezTo>
                  <a:pt x="19371" y="8448"/>
                  <a:pt x="18997" y="7531"/>
                  <a:pt x="18212" y="7206"/>
                </a:cubicBezTo>
                <a:lnTo>
                  <a:pt x="119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918" name="Google Shape;12918;p27"/>
          <p:cNvGrpSpPr/>
          <p:nvPr/>
        </p:nvGrpSpPr>
        <p:grpSpPr>
          <a:xfrm rot="5675202" flipH="1">
            <a:off x="65530" y="4659318"/>
            <a:ext cx="619253" cy="333075"/>
            <a:chOff x="5908225" y="328650"/>
            <a:chExt cx="56750" cy="30525"/>
          </a:xfrm>
        </p:grpSpPr>
        <p:sp>
          <p:nvSpPr>
            <p:cNvPr id="12919" name="Google Shape;12919;p27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27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27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27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27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27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27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926" name="Google Shape;12926;p27"/>
          <p:cNvSpPr/>
          <p:nvPr/>
        </p:nvSpPr>
        <p:spPr>
          <a:xfrm rot="10800000" flipH="1">
            <a:off x="260767" y="424002"/>
            <a:ext cx="228806" cy="230992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6"/>
                </a:moveTo>
                <a:cubicBezTo>
                  <a:pt x="894" y="146"/>
                  <a:pt x="1123" y="363"/>
                  <a:pt x="1123" y="628"/>
                </a:cubicBezTo>
                <a:cubicBezTo>
                  <a:pt x="1123" y="906"/>
                  <a:pt x="894" y="1123"/>
                  <a:pt x="628" y="1123"/>
                </a:cubicBezTo>
                <a:cubicBezTo>
                  <a:pt x="362" y="1123"/>
                  <a:pt x="145" y="906"/>
                  <a:pt x="145" y="628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8" y="1"/>
                  <a:pt x="0" y="290"/>
                  <a:pt x="0" y="628"/>
                </a:cubicBezTo>
                <a:cubicBezTo>
                  <a:pt x="0" y="978"/>
                  <a:pt x="278" y="1268"/>
                  <a:pt x="628" y="1268"/>
                </a:cubicBezTo>
                <a:cubicBezTo>
                  <a:pt x="978" y="1268"/>
                  <a:pt x="1256" y="978"/>
                  <a:pt x="1256" y="628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27" name="Google Shape;12927;p27"/>
          <p:cNvSpPr/>
          <p:nvPr/>
        </p:nvSpPr>
        <p:spPr>
          <a:xfrm rot="10800000" flipH="1">
            <a:off x="179403" y="3714833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928" name="Google Shape;12928;p27"/>
          <p:cNvGrpSpPr/>
          <p:nvPr/>
        </p:nvGrpSpPr>
        <p:grpSpPr>
          <a:xfrm rot="5400000" flipH="1">
            <a:off x="6105897" y="-57196"/>
            <a:ext cx="140275" cy="570882"/>
            <a:chOff x="5844275" y="700675"/>
            <a:chExt cx="13575" cy="55250"/>
          </a:xfrm>
        </p:grpSpPr>
        <p:sp>
          <p:nvSpPr>
            <p:cNvPr id="12929" name="Google Shape;12929;p27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27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27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27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27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27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27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27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37" name="Google Shape;12937;p27"/>
          <p:cNvGrpSpPr/>
          <p:nvPr/>
        </p:nvGrpSpPr>
        <p:grpSpPr>
          <a:xfrm rot="-3761447" flipH="1">
            <a:off x="8608260" y="1636358"/>
            <a:ext cx="619251" cy="333076"/>
            <a:chOff x="5908225" y="328650"/>
            <a:chExt cx="56750" cy="30525"/>
          </a:xfrm>
        </p:grpSpPr>
        <p:sp>
          <p:nvSpPr>
            <p:cNvPr id="12938" name="Google Shape;12938;p27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27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27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27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27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27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27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01611646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2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6" name="Google Shape;12946;p28"/>
          <p:cNvSpPr txBox="1">
            <a:spLocks noGrp="1"/>
          </p:cNvSpPr>
          <p:nvPr>
            <p:ph type="title"/>
          </p:nvPr>
        </p:nvSpPr>
        <p:spPr>
          <a:xfrm>
            <a:off x="713225" y="540000"/>
            <a:ext cx="3952200" cy="10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947" name="Google Shape;12947;p28"/>
          <p:cNvSpPr txBox="1">
            <a:spLocks noGrp="1"/>
          </p:cNvSpPr>
          <p:nvPr>
            <p:ph type="subTitle" idx="1"/>
          </p:nvPr>
        </p:nvSpPr>
        <p:spPr>
          <a:xfrm>
            <a:off x="713225" y="1811337"/>
            <a:ext cx="3952200" cy="10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948" name="Google Shape;12948;p28"/>
          <p:cNvGrpSpPr/>
          <p:nvPr/>
        </p:nvGrpSpPr>
        <p:grpSpPr>
          <a:xfrm rot="-5400000">
            <a:off x="-1268554" y="799510"/>
            <a:ext cx="2781287" cy="1182256"/>
            <a:chOff x="6313750" y="254750"/>
            <a:chExt cx="291775" cy="124025"/>
          </a:xfrm>
        </p:grpSpPr>
        <p:sp>
          <p:nvSpPr>
            <p:cNvPr id="12949" name="Google Shape;12949;p28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28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28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28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28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28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28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28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28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28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28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28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28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28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28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28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28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28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28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28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28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28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28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28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28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28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28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28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28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28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28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28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28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28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28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28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28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28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28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28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28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28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28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28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28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28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28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28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28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28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28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28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28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28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28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28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28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28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28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28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28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28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28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28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28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28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28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28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28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28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28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28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28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28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28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28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28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28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28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28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28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28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28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28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28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28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28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28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28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28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28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28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28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28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28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28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28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28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28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28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28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28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28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28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28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28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28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28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28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28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28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28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28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28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28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28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28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28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28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28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28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28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28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28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28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28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28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28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28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28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28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28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28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28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28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28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28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28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28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28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28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28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28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28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28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28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28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28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28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28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28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28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28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28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28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28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28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28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28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28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28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28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28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28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28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28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28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28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28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28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28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28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28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28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28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28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28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28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28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28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28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28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28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28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28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28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28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28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28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28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28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28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28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28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28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28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28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28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28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28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28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28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28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28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28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28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28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28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28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28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28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28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28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28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28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28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28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28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28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28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28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28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28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28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28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28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28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28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28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28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28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28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28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28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28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28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28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28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28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28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28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28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28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28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28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28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28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28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28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28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28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28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01" name="Google Shape;13201;p28"/>
          <p:cNvGrpSpPr/>
          <p:nvPr/>
        </p:nvGrpSpPr>
        <p:grpSpPr>
          <a:xfrm>
            <a:off x="6362721" y="3961423"/>
            <a:ext cx="2781287" cy="1182256"/>
            <a:chOff x="6313750" y="254750"/>
            <a:chExt cx="291775" cy="124025"/>
          </a:xfrm>
        </p:grpSpPr>
        <p:sp>
          <p:nvSpPr>
            <p:cNvPr id="13202" name="Google Shape;13202;p28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28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28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28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28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28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28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28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28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28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28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28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28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28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28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28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28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28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28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28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28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28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28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28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28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28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28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28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28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28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28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28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28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28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28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28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28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28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28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28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28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28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28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28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28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28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28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28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28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28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28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28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28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28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28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28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28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28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28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28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28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28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28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28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28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28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28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28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28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28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28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28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28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28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28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28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28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28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28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28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28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28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28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28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28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28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28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28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28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28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28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28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28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28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28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28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28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28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28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28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28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28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28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28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28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28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28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28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28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28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28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28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28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28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28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28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28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28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28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28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28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28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28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28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28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28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28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28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28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28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28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28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28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28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28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28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28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28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28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28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28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28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28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28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28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28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28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28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28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28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28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28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28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28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28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28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28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28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28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28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28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28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28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28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28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28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28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28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28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28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28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28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28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28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28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28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28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28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28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28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28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28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28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28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28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28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28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28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28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28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28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28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28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28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28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28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28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28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28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28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28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28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28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28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28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28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28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28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28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28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28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28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28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28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28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28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28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28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28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28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28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28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28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28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28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28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28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28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28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28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28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28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28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28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28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28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28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28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28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28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28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28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28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28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28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28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28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28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28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28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28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28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54" name="Google Shape;13454;p28"/>
          <p:cNvSpPr/>
          <p:nvPr/>
        </p:nvSpPr>
        <p:spPr>
          <a:xfrm flipH="1">
            <a:off x="4340351" y="-72095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5" name="Google Shape;13455;p28"/>
          <p:cNvSpPr/>
          <p:nvPr/>
        </p:nvSpPr>
        <p:spPr>
          <a:xfrm flipH="1">
            <a:off x="5682565" y="-528250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6" name="Google Shape;13456;p28"/>
          <p:cNvSpPr/>
          <p:nvPr/>
        </p:nvSpPr>
        <p:spPr>
          <a:xfrm rot="10800000" flipH="1">
            <a:off x="7846143" y="4200513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7" name="Google Shape;13457;p28"/>
          <p:cNvSpPr/>
          <p:nvPr/>
        </p:nvSpPr>
        <p:spPr>
          <a:xfrm rot="10800000" flipH="1">
            <a:off x="7124726" y="460373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8" name="Google Shape;13458;p28"/>
          <p:cNvSpPr/>
          <p:nvPr/>
        </p:nvSpPr>
        <p:spPr>
          <a:xfrm flipH="1">
            <a:off x="1700010" y="5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9" name="Google Shape;13459;p28"/>
          <p:cNvSpPr/>
          <p:nvPr/>
        </p:nvSpPr>
        <p:spPr>
          <a:xfrm flipH="1">
            <a:off x="8235011" y="272235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0" name="Google Shape;13460;p28"/>
          <p:cNvSpPr/>
          <p:nvPr/>
        </p:nvSpPr>
        <p:spPr>
          <a:xfrm flipH="1">
            <a:off x="246681" y="4739302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61" name="Google Shape;13461;p28"/>
          <p:cNvGrpSpPr/>
          <p:nvPr/>
        </p:nvGrpSpPr>
        <p:grpSpPr>
          <a:xfrm flipH="1">
            <a:off x="8886589" y="254067"/>
            <a:ext cx="140275" cy="570882"/>
            <a:chOff x="5844275" y="700675"/>
            <a:chExt cx="13575" cy="55250"/>
          </a:xfrm>
        </p:grpSpPr>
        <p:sp>
          <p:nvSpPr>
            <p:cNvPr id="13462" name="Google Shape;13462;p28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28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28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28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28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28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28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28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70" name="Google Shape;13470;p28"/>
          <p:cNvGrpSpPr/>
          <p:nvPr/>
        </p:nvGrpSpPr>
        <p:grpSpPr>
          <a:xfrm flipH="1">
            <a:off x="241964" y="3518655"/>
            <a:ext cx="140275" cy="570882"/>
            <a:chOff x="5844275" y="700675"/>
            <a:chExt cx="13575" cy="55250"/>
          </a:xfrm>
        </p:grpSpPr>
        <p:sp>
          <p:nvSpPr>
            <p:cNvPr id="13471" name="Google Shape;13471;p28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28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28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28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28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28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28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28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79" name="Google Shape;13479;p28"/>
          <p:cNvSpPr txBox="1"/>
          <p:nvPr/>
        </p:nvSpPr>
        <p:spPr>
          <a:xfrm>
            <a:off x="713225" y="361195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CREDITS: This presentation template was created by </a:t>
            </a:r>
            <a:r>
              <a:rPr lang="en" sz="1200" b="1" u="sng">
                <a:solidFill>
                  <a:schemeClr val="hlink"/>
                </a:solidFill>
                <a:latin typeface="Albert Sans"/>
                <a:ea typeface="Albert Sans"/>
                <a:cs typeface="Albert Sans"/>
                <a:sym typeface="Albert Sans"/>
                <a:hlinkClick r:id="rId2"/>
              </a:rPr>
              <a:t>Slidesgo</a:t>
            </a:r>
            <a:r>
              <a:rPr lang="en" sz="12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,</a:t>
            </a:r>
            <a:r>
              <a:rPr lang="en"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includes icons by</a:t>
            </a:r>
            <a:r>
              <a:rPr lang="en" sz="12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r>
              <a:rPr lang="en" sz="1200" b="1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,</a:t>
            </a:r>
            <a:r>
              <a:rPr lang="en" sz="1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and infographics &amp; images by </a:t>
            </a:r>
            <a:r>
              <a:rPr lang="en" sz="1200" b="1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b="1" u="sng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 </a:t>
            </a:r>
            <a:endParaRPr sz="1200" b="1" u="sng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  <p:extLst>
      <p:ext uri="{BB962C8B-B14F-4D97-AF65-F5344CB8AC3E}">
        <p14:creationId xmlns:p14="http://schemas.microsoft.com/office/powerpoint/2010/main" val="390836479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3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81" name="Google Shape;13481;p29"/>
          <p:cNvGrpSpPr/>
          <p:nvPr/>
        </p:nvGrpSpPr>
        <p:grpSpPr>
          <a:xfrm>
            <a:off x="2946912" y="2545035"/>
            <a:ext cx="3401384" cy="3356574"/>
            <a:chOff x="5806250" y="213125"/>
            <a:chExt cx="643300" cy="634825"/>
          </a:xfrm>
        </p:grpSpPr>
        <p:sp>
          <p:nvSpPr>
            <p:cNvPr id="13482" name="Google Shape;13482;p29"/>
            <p:cNvSpPr/>
            <p:nvPr/>
          </p:nvSpPr>
          <p:spPr>
            <a:xfrm>
              <a:off x="5989100" y="238500"/>
              <a:ext cx="26575" cy="12925"/>
            </a:xfrm>
            <a:custGeom>
              <a:avLst/>
              <a:gdLst/>
              <a:ahLst/>
              <a:cxnLst/>
              <a:rect l="l" t="t" r="r" b="b"/>
              <a:pathLst>
                <a:path w="1063" h="517" extrusionOk="0">
                  <a:moveTo>
                    <a:pt x="558" y="0"/>
                  </a:moveTo>
                  <a:cubicBezTo>
                    <a:pt x="508" y="0"/>
                    <a:pt x="453" y="17"/>
                    <a:pt x="411" y="34"/>
                  </a:cubicBezTo>
                  <a:cubicBezTo>
                    <a:pt x="386" y="58"/>
                    <a:pt x="362" y="71"/>
                    <a:pt x="338" y="95"/>
                  </a:cubicBezTo>
                  <a:cubicBezTo>
                    <a:pt x="302" y="107"/>
                    <a:pt x="277" y="119"/>
                    <a:pt x="253" y="131"/>
                  </a:cubicBezTo>
                  <a:cubicBezTo>
                    <a:pt x="229" y="143"/>
                    <a:pt x="205" y="143"/>
                    <a:pt x="193" y="155"/>
                  </a:cubicBezTo>
                  <a:cubicBezTo>
                    <a:pt x="169" y="155"/>
                    <a:pt x="145" y="167"/>
                    <a:pt x="121" y="179"/>
                  </a:cubicBezTo>
                  <a:cubicBezTo>
                    <a:pt x="84" y="203"/>
                    <a:pt x="60" y="227"/>
                    <a:pt x="36" y="264"/>
                  </a:cubicBezTo>
                  <a:lnTo>
                    <a:pt x="12" y="361"/>
                  </a:lnTo>
                  <a:cubicBezTo>
                    <a:pt x="0" y="385"/>
                    <a:pt x="24" y="396"/>
                    <a:pt x="36" y="409"/>
                  </a:cubicBezTo>
                  <a:cubicBezTo>
                    <a:pt x="36" y="433"/>
                    <a:pt x="49" y="445"/>
                    <a:pt x="60" y="457"/>
                  </a:cubicBezTo>
                  <a:cubicBezTo>
                    <a:pt x="84" y="469"/>
                    <a:pt x="121" y="469"/>
                    <a:pt x="145" y="469"/>
                  </a:cubicBezTo>
                  <a:lnTo>
                    <a:pt x="229" y="469"/>
                  </a:lnTo>
                  <a:cubicBezTo>
                    <a:pt x="253" y="469"/>
                    <a:pt x="266" y="457"/>
                    <a:pt x="290" y="457"/>
                  </a:cubicBezTo>
                  <a:cubicBezTo>
                    <a:pt x="294" y="453"/>
                    <a:pt x="299" y="452"/>
                    <a:pt x="305" y="452"/>
                  </a:cubicBezTo>
                  <a:cubicBezTo>
                    <a:pt x="316" y="452"/>
                    <a:pt x="330" y="457"/>
                    <a:pt x="338" y="457"/>
                  </a:cubicBezTo>
                  <a:cubicBezTo>
                    <a:pt x="356" y="463"/>
                    <a:pt x="374" y="463"/>
                    <a:pt x="392" y="463"/>
                  </a:cubicBezTo>
                  <a:cubicBezTo>
                    <a:pt x="410" y="463"/>
                    <a:pt x="428" y="463"/>
                    <a:pt x="446" y="469"/>
                  </a:cubicBezTo>
                  <a:cubicBezTo>
                    <a:pt x="470" y="481"/>
                    <a:pt x="507" y="481"/>
                    <a:pt x="531" y="481"/>
                  </a:cubicBezTo>
                  <a:cubicBezTo>
                    <a:pt x="567" y="493"/>
                    <a:pt x="604" y="505"/>
                    <a:pt x="639" y="505"/>
                  </a:cubicBezTo>
                  <a:lnTo>
                    <a:pt x="797" y="505"/>
                  </a:lnTo>
                  <a:cubicBezTo>
                    <a:pt x="821" y="505"/>
                    <a:pt x="833" y="517"/>
                    <a:pt x="857" y="517"/>
                  </a:cubicBezTo>
                  <a:lnTo>
                    <a:pt x="953" y="517"/>
                  </a:lnTo>
                  <a:cubicBezTo>
                    <a:pt x="966" y="517"/>
                    <a:pt x="990" y="517"/>
                    <a:pt x="1002" y="505"/>
                  </a:cubicBezTo>
                  <a:cubicBezTo>
                    <a:pt x="1026" y="493"/>
                    <a:pt x="1026" y="457"/>
                    <a:pt x="1038" y="433"/>
                  </a:cubicBezTo>
                  <a:cubicBezTo>
                    <a:pt x="1038" y="409"/>
                    <a:pt x="1062" y="385"/>
                    <a:pt x="1038" y="361"/>
                  </a:cubicBezTo>
                  <a:cubicBezTo>
                    <a:pt x="1026" y="348"/>
                    <a:pt x="1014" y="336"/>
                    <a:pt x="990" y="324"/>
                  </a:cubicBezTo>
                  <a:cubicBezTo>
                    <a:pt x="977" y="312"/>
                    <a:pt x="966" y="288"/>
                    <a:pt x="953" y="276"/>
                  </a:cubicBezTo>
                  <a:cubicBezTo>
                    <a:pt x="918" y="251"/>
                    <a:pt x="881" y="240"/>
                    <a:pt x="857" y="203"/>
                  </a:cubicBezTo>
                  <a:cubicBezTo>
                    <a:pt x="845" y="192"/>
                    <a:pt x="845" y="167"/>
                    <a:pt x="833" y="143"/>
                  </a:cubicBezTo>
                  <a:cubicBezTo>
                    <a:pt x="833" y="131"/>
                    <a:pt x="808" y="107"/>
                    <a:pt x="797" y="95"/>
                  </a:cubicBezTo>
                  <a:cubicBezTo>
                    <a:pt x="797" y="71"/>
                    <a:pt x="784" y="58"/>
                    <a:pt x="773" y="47"/>
                  </a:cubicBezTo>
                  <a:cubicBezTo>
                    <a:pt x="760" y="34"/>
                    <a:pt x="760" y="34"/>
                    <a:pt x="736" y="34"/>
                  </a:cubicBezTo>
                  <a:cubicBezTo>
                    <a:pt x="712" y="23"/>
                    <a:pt x="700" y="10"/>
                    <a:pt x="676" y="10"/>
                  </a:cubicBezTo>
                  <a:lnTo>
                    <a:pt x="615" y="10"/>
                  </a:lnTo>
                  <a:cubicBezTo>
                    <a:pt x="598" y="3"/>
                    <a:pt x="578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483" name="Google Shape;13483;p29"/>
            <p:cNvGrpSpPr/>
            <p:nvPr/>
          </p:nvGrpSpPr>
          <p:grpSpPr>
            <a:xfrm>
              <a:off x="5806250" y="213125"/>
              <a:ext cx="643300" cy="634825"/>
              <a:chOff x="5806250" y="213125"/>
              <a:chExt cx="643300" cy="634825"/>
            </a:xfrm>
          </p:grpSpPr>
          <p:sp>
            <p:nvSpPr>
              <p:cNvPr id="13484" name="Google Shape;13484;p29"/>
              <p:cNvSpPr/>
              <p:nvPr/>
            </p:nvSpPr>
            <p:spPr>
              <a:xfrm>
                <a:off x="5897650" y="538050"/>
                <a:ext cx="479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786" extrusionOk="0">
                    <a:moveTo>
                      <a:pt x="363" y="0"/>
                    </a:moveTo>
                    <a:cubicBezTo>
                      <a:pt x="327" y="0"/>
                      <a:pt x="303" y="13"/>
                      <a:pt x="279" y="24"/>
                    </a:cubicBezTo>
                    <a:cubicBezTo>
                      <a:pt x="255" y="24"/>
                      <a:pt x="242" y="37"/>
                      <a:pt x="218" y="49"/>
                    </a:cubicBezTo>
                    <a:cubicBezTo>
                      <a:pt x="207" y="61"/>
                      <a:pt x="194" y="61"/>
                      <a:pt x="182" y="73"/>
                    </a:cubicBezTo>
                    <a:cubicBezTo>
                      <a:pt x="158" y="97"/>
                      <a:pt x="122" y="97"/>
                      <a:pt x="97" y="121"/>
                    </a:cubicBezTo>
                    <a:cubicBezTo>
                      <a:pt x="86" y="121"/>
                      <a:pt x="86" y="134"/>
                      <a:pt x="73" y="134"/>
                    </a:cubicBezTo>
                    <a:cubicBezTo>
                      <a:pt x="73" y="134"/>
                      <a:pt x="62" y="145"/>
                      <a:pt x="62" y="158"/>
                    </a:cubicBezTo>
                    <a:cubicBezTo>
                      <a:pt x="49" y="158"/>
                      <a:pt x="49" y="169"/>
                      <a:pt x="38" y="169"/>
                    </a:cubicBezTo>
                    <a:lnTo>
                      <a:pt x="38" y="182"/>
                    </a:lnTo>
                    <a:cubicBezTo>
                      <a:pt x="38" y="206"/>
                      <a:pt x="49" y="230"/>
                      <a:pt x="38" y="242"/>
                    </a:cubicBezTo>
                    <a:cubicBezTo>
                      <a:pt x="38" y="266"/>
                      <a:pt x="1" y="266"/>
                      <a:pt x="1" y="290"/>
                    </a:cubicBezTo>
                    <a:cubicBezTo>
                      <a:pt x="1" y="327"/>
                      <a:pt x="134" y="327"/>
                      <a:pt x="134" y="327"/>
                    </a:cubicBezTo>
                    <a:cubicBezTo>
                      <a:pt x="134" y="314"/>
                      <a:pt x="146" y="314"/>
                      <a:pt x="158" y="314"/>
                    </a:cubicBezTo>
                    <a:cubicBezTo>
                      <a:pt x="158" y="314"/>
                      <a:pt x="170" y="314"/>
                      <a:pt x="170" y="303"/>
                    </a:cubicBezTo>
                    <a:cubicBezTo>
                      <a:pt x="182" y="303"/>
                      <a:pt x="194" y="290"/>
                      <a:pt x="207" y="290"/>
                    </a:cubicBezTo>
                    <a:cubicBezTo>
                      <a:pt x="218" y="278"/>
                      <a:pt x="231" y="278"/>
                      <a:pt x="231" y="266"/>
                    </a:cubicBezTo>
                    <a:cubicBezTo>
                      <a:pt x="255" y="254"/>
                      <a:pt x="255" y="230"/>
                      <a:pt x="279" y="218"/>
                    </a:cubicBezTo>
                    <a:cubicBezTo>
                      <a:pt x="291" y="193"/>
                      <a:pt x="303" y="193"/>
                      <a:pt x="327" y="182"/>
                    </a:cubicBezTo>
                    <a:cubicBezTo>
                      <a:pt x="351" y="169"/>
                      <a:pt x="387" y="158"/>
                      <a:pt x="411" y="158"/>
                    </a:cubicBezTo>
                    <a:lnTo>
                      <a:pt x="435" y="158"/>
                    </a:lnTo>
                    <a:cubicBezTo>
                      <a:pt x="472" y="169"/>
                      <a:pt x="472" y="206"/>
                      <a:pt x="484" y="230"/>
                    </a:cubicBezTo>
                    <a:cubicBezTo>
                      <a:pt x="508" y="266"/>
                      <a:pt x="520" y="266"/>
                      <a:pt x="556" y="266"/>
                    </a:cubicBezTo>
                    <a:lnTo>
                      <a:pt x="617" y="266"/>
                    </a:lnTo>
                    <a:cubicBezTo>
                      <a:pt x="641" y="278"/>
                      <a:pt x="653" y="303"/>
                      <a:pt x="677" y="314"/>
                    </a:cubicBezTo>
                    <a:cubicBezTo>
                      <a:pt x="701" y="338"/>
                      <a:pt x="738" y="351"/>
                      <a:pt x="773" y="351"/>
                    </a:cubicBezTo>
                    <a:cubicBezTo>
                      <a:pt x="797" y="362"/>
                      <a:pt x="834" y="375"/>
                      <a:pt x="858" y="375"/>
                    </a:cubicBezTo>
                    <a:cubicBezTo>
                      <a:pt x="870" y="362"/>
                      <a:pt x="870" y="362"/>
                      <a:pt x="882" y="362"/>
                    </a:cubicBezTo>
                    <a:cubicBezTo>
                      <a:pt x="894" y="351"/>
                      <a:pt x="907" y="351"/>
                      <a:pt x="918" y="351"/>
                    </a:cubicBezTo>
                    <a:cubicBezTo>
                      <a:pt x="931" y="338"/>
                      <a:pt x="942" y="338"/>
                      <a:pt x="955" y="327"/>
                    </a:cubicBezTo>
                    <a:lnTo>
                      <a:pt x="1003" y="327"/>
                    </a:lnTo>
                    <a:cubicBezTo>
                      <a:pt x="1027" y="338"/>
                      <a:pt x="1051" y="362"/>
                      <a:pt x="1051" y="375"/>
                    </a:cubicBezTo>
                    <a:cubicBezTo>
                      <a:pt x="1063" y="399"/>
                      <a:pt x="1063" y="411"/>
                      <a:pt x="1076" y="423"/>
                    </a:cubicBezTo>
                    <a:cubicBezTo>
                      <a:pt x="1076" y="435"/>
                      <a:pt x="1087" y="447"/>
                      <a:pt x="1087" y="459"/>
                    </a:cubicBezTo>
                    <a:cubicBezTo>
                      <a:pt x="1100" y="471"/>
                      <a:pt x="1100" y="483"/>
                      <a:pt x="1111" y="483"/>
                    </a:cubicBezTo>
                    <a:cubicBezTo>
                      <a:pt x="1111" y="496"/>
                      <a:pt x="1124" y="507"/>
                      <a:pt x="1124" y="507"/>
                    </a:cubicBezTo>
                    <a:cubicBezTo>
                      <a:pt x="1124" y="520"/>
                      <a:pt x="1135" y="520"/>
                      <a:pt x="1135" y="520"/>
                    </a:cubicBezTo>
                    <a:cubicBezTo>
                      <a:pt x="1160" y="520"/>
                      <a:pt x="1172" y="520"/>
                      <a:pt x="1184" y="531"/>
                    </a:cubicBezTo>
                    <a:lnTo>
                      <a:pt x="1232" y="531"/>
                    </a:lnTo>
                    <a:cubicBezTo>
                      <a:pt x="1245" y="531"/>
                      <a:pt x="1256" y="531"/>
                      <a:pt x="1269" y="544"/>
                    </a:cubicBezTo>
                    <a:cubicBezTo>
                      <a:pt x="1280" y="544"/>
                      <a:pt x="1293" y="544"/>
                      <a:pt x="1304" y="555"/>
                    </a:cubicBezTo>
                    <a:lnTo>
                      <a:pt x="1304" y="604"/>
                    </a:lnTo>
                    <a:cubicBezTo>
                      <a:pt x="1280" y="616"/>
                      <a:pt x="1256" y="628"/>
                      <a:pt x="1245" y="640"/>
                    </a:cubicBezTo>
                    <a:cubicBezTo>
                      <a:pt x="1220" y="652"/>
                      <a:pt x="1220" y="665"/>
                      <a:pt x="1220" y="676"/>
                    </a:cubicBezTo>
                    <a:lnTo>
                      <a:pt x="1220" y="737"/>
                    </a:lnTo>
                    <a:lnTo>
                      <a:pt x="1220" y="773"/>
                    </a:lnTo>
                    <a:cubicBezTo>
                      <a:pt x="1232" y="785"/>
                      <a:pt x="1256" y="785"/>
                      <a:pt x="1269" y="785"/>
                    </a:cubicBezTo>
                    <a:cubicBezTo>
                      <a:pt x="1293" y="773"/>
                      <a:pt x="1329" y="761"/>
                      <a:pt x="1341" y="749"/>
                    </a:cubicBezTo>
                    <a:cubicBezTo>
                      <a:pt x="1353" y="737"/>
                      <a:pt x="1365" y="737"/>
                      <a:pt x="1389" y="724"/>
                    </a:cubicBezTo>
                    <a:lnTo>
                      <a:pt x="1534" y="724"/>
                    </a:lnTo>
                    <a:cubicBezTo>
                      <a:pt x="1546" y="724"/>
                      <a:pt x="1546" y="737"/>
                      <a:pt x="1546" y="737"/>
                    </a:cubicBezTo>
                    <a:cubicBezTo>
                      <a:pt x="1558" y="737"/>
                      <a:pt x="1558" y="749"/>
                      <a:pt x="1570" y="749"/>
                    </a:cubicBezTo>
                    <a:cubicBezTo>
                      <a:pt x="1582" y="761"/>
                      <a:pt x="1594" y="773"/>
                      <a:pt x="1618" y="785"/>
                    </a:cubicBezTo>
                    <a:cubicBezTo>
                      <a:pt x="1631" y="785"/>
                      <a:pt x="1642" y="785"/>
                      <a:pt x="1655" y="773"/>
                    </a:cubicBezTo>
                    <a:cubicBezTo>
                      <a:pt x="1666" y="761"/>
                      <a:pt x="1679" y="761"/>
                      <a:pt x="1691" y="749"/>
                    </a:cubicBezTo>
                    <a:cubicBezTo>
                      <a:pt x="1703" y="749"/>
                      <a:pt x="1703" y="737"/>
                      <a:pt x="1715" y="737"/>
                    </a:cubicBezTo>
                    <a:cubicBezTo>
                      <a:pt x="1727" y="724"/>
                      <a:pt x="1727" y="724"/>
                      <a:pt x="1739" y="724"/>
                    </a:cubicBezTo>
                    <a:cubicBezTo>
                      <a:pt x="1751" y="713"/>
                      <a:pt x="1763" y="700"/>
                      <a:pt x="1776" y="700"/>
                    </a:cubicBezTo>
                    <a:cubicBezTo>
                      <a:pt x="1787" y="689"/>
                      <a:pt x="1787" y="689"/>
                      <a:pt x="1800" y="689"/>
                    </a:cubicBezTo>
                    <a:lnTo>
                      <a:pt x="1835" y="689"/>
                    </a:lnTo>
                    <a:cubicBezTo>
                      <a:pt x="1845" y="689"/>
                      <a:pt x="1860" y="691"/>
                      <a:pt x="1874" y="691"/>
                    </a:cubicBezTo>
                    <a:cubicBezTo>
                      <a:pt x="1896" y="691"/>
                      <a:pt x="1915" y="686"/>
                      <a:pt x="1908" y="665"/>
                    </a:cubicBezTo>
                    <a:cubicBezTo>
                      <a:pt x="1908" y="640"/>
                      <a:pt x="1884" y="616"/>
                      <a:pt x="1872" y="604"/>
                    </a:cubicBezTo>
                    <a:cubicBezTo>
                      <a:pt x="1848" y="580"/>
                      <a:pt x="1824" y="568"/>
                      <a:pt x="1800" y="568"/>
                    </a:cubicBezTo>
                    <a:cubicBezTo>
                      <a:pt x="1776" y="568"/>
                      <a:pt x="1751" y="568"/>
                      <a:pt x="1739" y="555"/>
                    </a:cubicBezTo>
                    <a:cubicBezTo>
                      <a:pt x="1691" y="531"/>
                      <a:pt x="1642" y="507"/>
                      <a:pt x="1594" y="471"/>
                    </a:cubicBezTo>
                    <a:cubicBezTo>
                      <a:pt x="1582" y="471"/>
                      <a:pt x="1570" y="459"/>
                      <a:pt x="1558" y="447"/>
                    </a:cubicBezTo>
                    <a:cubicBezTo>
                      <a:pt x="1546" y="435"/>
                      <a:pt x="1534" y="435"/>
                      <a:pt x="1522" y="423"/>
                    </a:cubicBezTo>
                    <a:cubicBezTo>
                      <a:pt x="1473" y="411"/>
                      <a:pt x="1425" y="411"/>
                      <a:pt x="1377" y="387"/>
                    </a:cubicBezTo>
                    <a:cubicBezTo>
                      <a:pt x="1365" y="387"/>
                      <a:pt x="1353" y="387"/>
                      <a:pt x="1329" y="375"/>
                    </a:cubicBezTo>
                    <a:cubicBezTo>
                      <a:pt x="1329" y="375"/>
                      <a:pt x="1317" y="362"/>
                      <a:pt x="1304" y="362"/>
                    </a:cubicBezTo>
                    <a:cubicBezTo>
                      <a:pt x="1293" y="362"/>
                      <a:pt x="1269" y="351"/>
                      <a:pt x="1256" y="351"/>
                    </a:cubicBezTo>
                    <a:lnTo>
                      <a:pt x="1184" y="314"/>
                    </a:lnTo>
                    <a:lnTo>
                      <a:pt x="1148" y="278"/>
                    </a:lnTo>
                    <a:cubicBezTo>
                      <a:pt x="1135" y="266"/>
                      <a:pt x="1135" y="266"/>
                      <a:pt x="1124" y="266"/>
                    </a:cubicBezTo>
                    <a:cubicBezTo>
                      <a:pt x="1124" y="254"/>
                      <a:pt x="1124" y="254"/>
                      <a:pt x="1111" y="242"/>
                    </a:cubicBezTo>
                    <a:cubicBezTo>
                      <a:pt x="1100" y="230"/>
                      <a:pt x="1087" y="218"/>
                      <a:pt x="1076" y="218"/>
                    </a:cubicBezTo>
                    <a:cubicBezTo>
                      <a:pt x="1063" y="206"/>
                      <a:pt x="1051" y="193"/>
                      <a:pt x="1027" y="182"/>
                    </a:cubicBezTo>
                    <a:lnTo>
                      <a:pt x="1015" y="169"/>
                    </a:lnTo>
                    <a:cubicBezTo>
                      <a:pt x="1003" y="169"/>
                      <a:pt x="991" y="169"/>
                      <a:pt x="991" y="158"/>
                    </a:cubicBezTo>
                    <a:lnTo>
                      <a:pt x="966" y="158"/>
                    </a:lnTo>
                    <a:lnTo>
                      <a:pt x="894" y="121"/>
                    </a:lnTo>
                    <a:cubicBezTo>
                      <a:pt x="870" y="109"/>
                      <a:pt x="858" y="109"/>
                      <a:pt x="834" y="97"/>
                    </a:cubicBezTo>
                    <a:cubicBezTo>
                      <a:pt x="822" y="85"/>
                      <a:pt x="810" y="73"/>
                      <a:pt x="797" y="73"/>
                    </a:cubicBezTo>
                    <a:lnTo>
                      <a:pt x="773" y="49"/>
                    </a:lnTo>
                    <a:cubicBezTo>
                      <a:pt x="762" y="49"/>
                      <a:pt x="749" y="49"/>
                      <a:pt x="738" y="37"/>
                    </a:cubicBezTo>
                    <a:lnTo>
                      <a:pt x="701" y="37"/>
                    </a:lnTo>
                    <a:cubicBezTo>
                      <a:pt x="689" y="24"/>
                      <a:pt x="665" y="24"/>
                      <a:pt x="653" y="24"/>
                    </a:cubicBezTo>
                    <a:lnTo>
                      <a:pt x="448" y="24"/>
                    </a:lnTo>
                    <a:cubicBezTo>
                      <a:pt x="435" y="13"/>
                      <a:pt x="424" y="13"/>
                      <a:pt x="411" y="13"/>
                    </a:cubicBezTo>
                    <a:cubicBezTo>
                      <a:pt x="400" y="0"/>
                      <a:pt x="387" y="0"/>
                      <a:pt x="38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5" name="Google Shape;13485;p29"/>
              <p:cNvSpPr/>
              <p:nvPr/>
            </p:nvSpPr>
            <p:spPr>
              <a:xfrm>
                <a:off x="5806250" y="264525"/>
                <a:ext cx="337950" cy="583425"/>
              </a:xfrm>
              <a:custGeom>
                <a:avLst/>
                <a:gdLst/>
                <a:ahLst/>
                <a:cxnLst/>
                <a:rect l="l" t="t" r="r" b="b"/>
                <a:pathLst>
                  <a:path w="13518" h="23337" extrusionOk="0">
                    <a:moveTo>
                      <a:pt x="6517" y="0"/>
                    </a:moveTo>
                    <a:cubicBezTo>
                      <a:pt x="6478" y="0"/>
                      <a:pt x="6426" y="34"/>
                      <a:pt x="6397" y="44"/>
                    </a:cubicBezTo>
                    <a:cubicBezTo>
                      <a:pt x="6384" y="68"/>
                      <a:pt x="6373" y="79"/>
                      <a:pt x="6349" y="104"/>
                    </a:cubicBezTo>
                    <a:cubicBezTo>
                      <a:pt x="6312" y="140"/>
                      <a:pt x="6264" y="152"/>
                      <a:pt x="6216" y="176"/>
                    </a:cubicBezTo>
                    <a:cubicBezTo>
                      <a:pt x="6167" y="189"/>
                      <a:pt x="6143" y="224"/>
                      <a:pt x="6143" y="273"/>
                    </a:cubicBezTo>
                    <a:lnTo>
                      <a:pt x="6143" y="357"/>
                    </a:lnTo>
                    <a:cubicBezTo>
                      <a:pt x="6132" y="393"/>
                      <a:pt x="6107" y="430"/>
                      <a:pt x="6083" y="454"/>
                    </a:cubicBezTo>
                    <a:cubicBezTo>
                      <a:pt x="6059" y="514"/>
                      <a:pt x="6022" y="562"/>
                      <a:pt x="5987" y="599"/>
                    </a:cubicBezTo>
                    <a:cubicBezTo>
                      <a:pt x="5950" y="635"/>
                      <a:pt x="5902" y="647"/>
                      <a:pt x="5866" y="659"/>
                    </a:cubicBezTo>
                    <a:cubicBezTo>
                      <a:pt x="5805" y="683"/>
                      <a:pt x="5745" y="707"/>
                      <a:pt x="5709" y="768"/>
                    </a:cubicBezTo>
                    <a:cubicBezTo>
                      <a:pt x="5685" y="792"/>
                      <a:pt x="5673" y="828"/>
                      <a:pt x="5649" y="864"/>
                    </a:cubicBezTo>
                    <a:cubicBezTo>
                      <a:pt x="5612" y="900"/>
                      <a:pt x="5588" y="937"/>
                      <a:pt x="5528" y="948"/>
                    </a:cubicBezTo>
                    <a:cubicBezTo>
                      <a:pt x="5467" y="948"/>
                      <a:pt x="5383" y="937"/>
                      <a:pt x="5335" y="900"/>
                    </a:cubicBezTo>
                    <a:cubicBezTo>
                      <a:pt x="5298" y="889"/>
                      <a:pt x="5274" y="864"/>
                      <a:pt x="5250" y="840"/>
                    </a:cubicBezTo>
                    <a:cubicBezTo>
                      <a:pt x="5235" y="829"/>
                      <a:pt x="5216" y="824"/>
                      <a:pt x="5195" y="824"/>
                    </a:cubicBezTo>
                    <a:cubicBezTo>
                      <a:pt x="5151" y="824"/>
                      <a:pt x="5098" y="844"/>
                      <a:pt x="5057" y="852"/>
                    </a:cubicBezTo>
                    <a:lnTo>
                      <a:pt x="4840" y="889"/>
                    </a:lnTo>
                    <a:cubicBezTo>
                      <a:pt x="4816" y="900"/>
                      <a:pt x="4791" y="900"/>
                      <a:pt x="4780" y="900"/>
                    </a:cubicBezTo>
                    <a:cubicBezTo>
                      <a:pt x="4767" y="900"/>
                      <a:pt x="4756" y="889"/>
                      <a:pt x="4743" y="876"/>
                    </a:cubicBezTo>
                    <a:cubicBezTo>
                      <a:pt x="4734" y="869"/>
                      <a:pt x="4724" y="866"/>
                      <a:pt x="4714" y="866"/>
                    </a:cubicBezTo>
                    <a:cubicBezTo>
                      <a:pt x="4667" y="866"/>
                      <a:pt x="4607" y="921"/>
                      <a:pt x="4563" y="921"/>
                    </a:cubicBezTo>
                    <a:cubicBezTo>
                      <a:pt x="4549" y="921"/>
                      <a:pt x="4536" y="915"/>
                      <a:pt x="4526" y="900"/>
                    </a:cubicBezTo>
                    <a:cubicBezTo>
                      <a:pt x="4514" y="864"/>
                      <a:pt x="4514" y="828"/>
                      <a:pt x="4514" y="804"/>
                    </a:cubicBezTo>
                    <a:cubicBezTo>
                      <a:pt x="4514" y="755"/>
                      <a:pt x="4478" y="731"/>
                      <a:pt x="4442" y="720"/>
                    </a:cubicBezTo>
                    <a:cubicBezTo>
                      <a:pt x="4430" y="712"/>
                      <a:pt x="4420" y="709"/>
                      <a:pt x="4411" y="709"/>
                    </a:cubicBezTo>
                    <a:cubicBezTo>
                      <a:pt x="4390" y="709"/>
                      <a:pt x="4374" y="723"/>
                      <a:pt x="4357" y="731"/>
                    </a:cubicBezTo>
                    <a:cubicBezTo>
                      <a:pt x="4309" y="768"/>
                      <a:pt x="4273" y="816"/>
                      <a:pt x="4236" y="864"/>
                    </a:cubicBezTo>
                    <a:cubicBezTo>
                      <a:pt x="4212" y="900"/>
                      <a:pt x="4188" y="937"/>
                      <a:pt x="4164" y="985"/>
                    </a:cubicBezTo>
                    <a:cubicBezTo>
                      <a:pt x="4140" y="1021"/>
                      <a:pt x="4116" y="1045"/>
                      <a:pt x="4080" y="1082"/>
                    </a:cubicBezTo>
                    <a:cubicBezTo>
                      <a:pt x="4019" y="1141"/>
                      <a:pt x="3959" y="1190"/>
                      <a:pt x="3887" y="1238"/>
                    </a:cubicBezTo>
                    <a:cubicBezTo>
                      <a:pt x="3863" y="1262"/>
                      <a:pt x="3826" y="1275"/>
                      <a:pt x="3790" y="1299"/>
                    </a:cubicBezTo>
                    <a:cubicBezTo>
                      <a:pt x="3766" y="1310"/>
                      <a:pt x="3729" y="1335"/>
                      <a:pt x="3718" y="1347"/>
                    </a:cubicBezTo>
                    <a:cubicBezTo>
                      <a:pt x="3705" y="1359"/>
                      <a:pt x="3705" y="1371"/>
                      <a:pt x="3694" y="1383"/>
                    </a:cubicBezTo>
                    <a:cubicBezTo>
                      <a:pt x="3681" y="1395"/>
                      <a:pt x="3669" y="1407"/>
                      <a:pt x="3645" y="1420"/>
                    </a:cubicBezTo>
                    <a:cubicBezTo>
                      <a:pt x="3621" y="1420"/>
                      <a:pt x="3585" y="1431"/>
                      <a:pt x="3573" y="1455"/>
                    </a:cubicBezTo>
                    <a:lnTo>
                      <a:pt x="3573" y="1516"/>
                    </a:lnTo>
                    <a:cubicBezTo>
                      <a:pt x="3573" y="1564"/>
                      <a:pt x="3501" y="1576"/>
                      <a:pt x="3464" y="1588"/>
                    </a:cubicBezTo>
                    <a:lnTo>
                      <a:pt x="3319" y="1624"/>
                    </a:lnTo>
                    <a:lnTo>
                      <a:pt x="3283" y="1624"/>
                    </a:lnTo>
                    <a:cubicBezTo>
                      <a:pt x="1811" y="3169"/>
                      <a:pt x="725" y="5052"/>
                      <a:pt x="145" y="7164"/>
                    </a:cubicBezTo>
                    <a:cubicBezTo>
                      <a:pt x="157" y="7188"/>
                      <a:pt x="170" y="7213"/>
                      <a:pt x="170" y="7237"/>
                    </a:cubicBezTo>
                    <a:lnTo>
                      <a:pt x="170" y="7297"/>
                    </a:lnTo>
                    <a:cubicBezTo>
                      <a:pt x="181" y="7321"/>
                      <a:pt x="181" y="7345"/>
                      <a:pt x="181" y="7369"/>
                    </a:cubicBezTo>
                    <a:cubicBezTo>
                      <a:pt x="170" y="7393"/>
                      <a:pt x="157" y="7430"/>
                      <a:pt x="145" y="7454"/>
                    </a:cubicBezTo>
                    <a:cubicBezTo>
                      <a:pt x="133" y="7490"/>
                      <a:pt x="133" y="7514"/>
                      <a:pt x="121" y="7538"/>
                    </a:cubicBezTo>
                    <a:cubicBezTo>
                      <a:pt x="109" y="7575"/>
                      <a:pt x="97" y="7599"/>
                      <a:pt x="85" y="7634"/>
                    </a:cubicBezTo>
                    <a:cubicBezTo>
                      <a:pt x="73" y="7671"/>
                      <a:pt x="60" y="7707"/>
                      <a:pt x="60" y="7744"/>
                    </a:cubicBezTo>
                    <a:cubicBezTo>
                      <a:pt x="60" y="7768"/>
                      <a:pt x="60" y="7792"/>
                      <a:pt x="49" y="7803"/>
                    </a:cubicBezTo>
                    <a:cubicBezTo>
                      <a:pt x="49" y="7840"/>
                      <a:pt x="36" y="7864"/>
                      <a:pt x="36" y="7888"/>
                    </a:cubicBezTo>
                    <a:cubicBezTo>
                      <a:pt x="36" y="7924"/>
                      <a:pt x="36" y="7948"/>
                      <a:pt x="49" y="7972"/>
                    </a:cubicBezTo>
                    <a:cubicBezTo>
                      <a:pt x="49" y="8009"/>
                      <a:pt x="49" y="8033"/>
                      <a:pt x="60" y="8069"/>
                    </a:cubicBezTo>
                    <a:lnTo>
                      <a:pt x="60" y="8166"/>
                    </a:lnTo>
                    <a:cubicBezTo>
                      <a:pt x="60" y="8202"/>
                      <a:pt x="73" y="8238"/>
                      <a:pt x="73" y="8262"/>
                    </a:cubicBezTo>
                    <a:cubicBezTo>
                      <a:pt x="73" y="8299"/>
                      <a:pt x="36" y="8310"/>
                      <a:pt x="25" y="8347"/>
                    </a:cubicBezTo>
                    <a:cubicBezTo>
                      <a:pt x="12" y="8359"/>
                      <a:pt x="1" y="8383"/>
                      <a:pt x="1" y="8407"/>
                    </a:cubicBezTo>
                    <a:cubicBezTo>
                      <a:pt x="1" y="8479"/>
                      <a:pt x="25" y="8540"/>
                      <a:pt x="49" y="8600"/>
                    </a:cubicBezTo>
                    <a:cubicBezTo>
                      <a:pt x="60" y="8624"/>
                      <a:pt x="60" y="8637"/>
                      <a:pt x="60" y="8661"/>
                    </a:cubicBezTo>
                    <a:cubicBezTo>
                      <a:pt x="73" y="8697"/>
                      <a:pt x="73" y="8733"/>
                      <a:pt x="85" y="8769"/>
                    </a:cubicBezTo>
                    <a:cubicBezTo>
                      <a:pt x="85" y="8782"/>
                      <a:pt x="97" y="8806"/>
                      <a:pt x="97" y="8830"/>
                    </a:cubicBezTo>
                    <a:cubicBezTo>
                      <a:pt x="109" y="8878"/>
                      <a:pt x="121" y="8914"/>
                      <a:pt x="133" y="8962"/>
                    </a:cubicBezTo>
                    <a:cubicBezTo>
                      <a:pt x="170" y="9034"/>
                      <a:pt x="194" y="9119"/>
                      <a:pt x="170" y="9192"/>
                    </a:cubicBezTo>
                    <a:cubicBezTo>
                      <a:pt x="157" y="9216"/>
                      <a:pt x="145" y="9252"/>
                      <a:pt x="145" y="9276"/>
                    </a:cubicBezTo>
                    <a:cubicBezTo>
                      <a:pt x="145" y="9300"/>
                      <a:pt x="145" y="9313"/>
                      <a:pt x="133" y="9337"/>
                    </a:cubicBezTo>
                    <a:cubicBezTo>
                      <a:pt x="133" y="9348"/>
                      <a:pt x="121" y="9361"/>
                      <a:pt x="121" y="9385"/>
                    </a:cubicBezTo>
                    <a:cubicBezTo>
                      <a:pt x="109" y="9409"/>
                      <a:pt x="109" y="9433"/>
                      <a:pt x="109" y="9457"/>
                    </a:cubicBezTo>
                    <a:cubicBezTo>
                      <a:pt x="109" y="9493"/>
                      <a:pt x="109" y="9517"/>
                      <a:pt x="133" y="9541"/>
                    </a:cubicBezTo>
                    <a:cubicBezTo>
                      <a:pt x="145" y="9578"/>
                      <a:pt x="157" y="9602"/>
                      <a:pt x="181" y="9638"/>
                    </a:cubicBezTo>
                    <a:cubicBezTo>
                      <a:pt x="205" y="9662"/>
                      <a:pt x="218" y="9675"/>
                      <a:pt x="218" y="9710"/>
                    </a:cubicBezTo>
                    <a:cubicBezTo>
                      <a:pt x="218" y="9747"/>
                      <a:pt x="218" y="9783"/>
                      <a:pt x="205" y="9807"/>
                    </a:cubicBezTo>
                    <a:cubicBezTo>
                      <a:pt x="181" y="9844"/>
                      <a:pt x="181" y="9868"/>
                      <a:pt x="181" y="9892"/>
                    </a:cubicBezTo>
                    <a:cubicBezTo>
                      <a:pt x="181" y="9928"/>
                      <a:pt x="194" y="9916"/>
                      <a:pt x="205" y="9928"/>
                    </a:cubicBezTo>
                    <a:cubicBezTo>
                      <a:pt x="229" y="9940"/>
                      <a:pt x="242" y="9952"/>
                      <a:pt x="254" y="9964"/>
                    </a:cubicBezTo>
                    <a:lnTo>
                      <a:pt x="254" y="10037"/>
                    </a:lnTo>
                    <a:lnTo>
                      <a:pt x="254" y="10241"/>
                    </a:lnTo>
                    <a:cubicBezTo>
                      <a:pt x="254" y="10278"/>
                      <a:pt x="254" y="10302"/>
                      <a:pt x="266" y="10338"/>
                    </a:cubicBezTo>
                    <a:cubicBezTo>
                      <a:pt x="266" y="10350"/>
                      <a:pt x="266" y="10375"/>
                      <a:pt x="278" y="10386"/>
                    </a:cubicBezTo>
                    <a:cubicBezTo>
                      <a:pt x="290" y="10410"/>
                      <a:pt x="290" y="10434"/>
                      <a:pt x="302" y="10459"/>
                    </a:cubicBezTo>
                    <a:cubicBezTo>
                      <a:pt x="302" y="10483"/>
                      <a:pt x="314" y="10495"/>
                      <a:pt x="326" y="10519"/>
                    </a:cubicBezTo>
                    <a:cubicBezTo>
                      <a:pt x="350" y="10568"/>
                      <a:pt x="363" y="10603"/>
                      <a:pt x="387" y="10652"/>
                    </a:cubicBezTo>
                    <a:cubicBezTo>
                      <a:pt x="411" y="10688"/>
                      <a:pt x="435" y="10737"/>
                      <a:pt x="447" y="10785"/>
                    </a:cubicBezTo>
                    <a:cubicBezTo>
                      <a:pt x="459" y="10809"/>
                      <a:pt x="471" y="10845"/>
                      <a:pt x="471" y="10869"/>
                    </a:cubicBezTo>
                    <a:lnTo>
                      <a:pt x="471" y="10941"/>
                    </a:lnTo>
                    <a:cubicBezTo>
                      <a:pt x="471" y="10978"/>
                      <a:pt x="459" y="11014"/>
                      <a:pt x="471" y="11038"/>
                    </a:cubicBezTo>
                    <a:cubicBezTo>
                      <a:pt x="483" y="11062"/>
                      <a:pt x="495" y="11099"/>
                      <a:pt x="519" y="11123"/>
                    </a:cubicBezTo>
                    <a:cubicBezTo>
                      <a:pt x="531" y="11132"/>
                      <a:pt x="541" y="11135"/>
                      <a:pt x="549" y="11135"/>
                    </a:cubicBezTo>
                    <a:cubicBezTo>
                      <a:pt x="574" y="11135"/>
                      <a:pt x="583" y="11101"/>
                      <a:pt x="591" y="11075"/>
                    </a:cubicBezTo>
                    <a:lnTo>
                      <a:pt x="591" y="10941"/>
                    </a:lnTo>
                    <a:cubicBezTo>
                      <a:pt x="591" y="10906"/>
                      <a:pt x="604" y="10857"/>
                      <a:pt x="591" y="10821"/>
                    </a:cubicBezTo>
                    <a:cubicBezTo>
                      <a:pt x="580" y="10785"/>
                      <a:pt x="556" y="10737"/>
                      <a:pt x="543" y="10700"/>
                    </a:cubicBezTo>
                    <a:cubicBezTo>
                      <a:pt x="532" y="10640"/>
                      <a:pt x="519" y="10568"/>
                      <a:pt x="519" y="10507"/>
                    </a:cubicBezTo>
                    <a:cubicBezTo>
                      <a:pt x="519" y="10423"/>
                      <a:pt x="532" y="10326"/>
                      <a:pt x="495" y="10230"/>
                    </a:cubicBezTo>
                    <a:cubicBezTo>
                      <a:pt x="483" y="10206"/>
                      <a:pt x="483" y="10181"/>
                      <a:pt x="471" y="10157"/>
                    </a:cubicBezTo>
                    <a:cubicBezTo>
                      <a:pt x="459" y="10133"/>
                      <a:pt x="435" y="10109"/>
                      <a:pt x="423" y="10085"/>
                    </a:cubicBezTo>
                    <a:cubicBezTo>
                      <a:pt x="411" y="10048"/>
                      <a:pt x="398" y="9976"/>
                      <a:pt x="398" y="9940"/>
                    </a:cubicBezTo>
                    <a:lnTo>
                      <a:pt x="398" y="9686"/>
                    </a:lnTo>
                    <a:cubicBezTo>
                      <a:pt x="398" y="9650"/>
                      <a:pt x="363" y="9626"/>
                      <a:pt x="350" y="9578"/>
                    </a:cubicBezTo>
                    <a:lnTo>
                      <a:pt x="314" y="9433"/>
                    </a:lnTo>
                    <a:cubicBezTo>
                      <a:pt x="302" y="9409"/>
                      <a:pt x="302" y="9372"/>
                      <a:pt x="302" y="9337"/>
                    </a:cubicBezTo>
                    <a:lnTo>
                      <a:pt x="302" y="9276"/>
                    </a:lnTo>
                    <a:cubicBezTo>
                      <a:pt x="302" y="9252"/>
                      <a:pt x="314" y="9252"/>
                      <a:pt x="326" y="9228"/>
                    </a:cubicBezTo>
                    <a:lnTo>
                      <a:pt x="326" y="9203"/>
                    </a:lnTo>
                    <a:cubicBezTo>
                      <a:pt x="340" y="9189"/>
                      <a:pt x="350" y="9184"/>
                      <a:pt x="361" y="9184"/>
                    </a:cubicBezTo>
                    <a:cubicBezTo>
                      <a:pt x="369" y="9184"/>
                      <a:pt x="377" y="9187"/>
                      <a:pt x="387" y="9192"/>
                    </a:cubicBezTo>
                    <a:cubicBezTo>
                      <a:pt x="398" y="9203"/>
                      <a:pt x="398" y="9228"/>
                      <a:pt x="411" y="9252"/>
                    </a:cubicBezTo>
                    <a:cubicBezTo>
                      <a:pt x="423" y="9276"/>
                      <a:pt x="447" y="9300"/>
                      <a:pt x="447" y="9337"/>
                    </a:cubicBezTo>
                    <a:cubicBezTo>
                      <a:pt x="459" y="9372"/>
                      <a:pt x="459" y="9421"/>
                      <a:pt x="471" y="9457"/>
                    </a:cubicBezTo>
                    <a:cubicBezTo>
                      <a:pt x="483" y="9493"/>
                      <a:pt x="507" y="9517"/>
                      <a:pt x="519" y="9554"/>
                    </a:cubicBezTo>
                    <a:cubicBezTo>
                      <a:pt x="532" y="9614"/>
                      <a:pt x="556" y="9675"/>
                      <a:pt x="567" y="9723"/>
                    </a:cubicBezTo>
                    <a:cubicBezTo>
                      <a:pt x="591" y="9783"/>
                      <a:pt x="591" y="9844"/>
                      <a:pt x="604" y="9892"/>
                    </a:cubicBezTo>
                    <a:cubicBezTo>
                      <a:pt x="604" y="9928"/>
                      <a:pt x="616" y="9952"/>
                      <a:pt x="604" y="9976"/>
                    </a:cubicBezTo>
                    <a:cubicBezTo>
                      <a:pt x="604" y="10013"/>
                      <a:pt x="591" y="10037"/>
                      <a:pt x="580" y="10072"/>
                    </a:cubicBezTo>
                    <a:cubicBezTo>
                      <a:pt x="580" y="10085"/>
                      <a:pt x="567" y="10109"/>
                      <a:pt x="567" y="10121"/>
                    </a:cubicBezTo>
                    <a:lnTo>
                      <a:pt x="604" y="10193"/>
                    </a:lnTo>
                    <a:cubicBezTo>
                      <a:pt x="616" y="10230"/>
                      <a:pt x="628" y="10254"/>
                      <a:pt x="652" y="10290"/>
                    </a:cubicBezTo>
                    <a:cubicBezTo>
                      <a:pt x="664" y="10314"/>
                      <a:pt x="688" y="10338"/>
                      <a:pt x="701" y="10375"/>
                    </a:cubicBezTo>
                    <a:cubicBezTo>
                      <a:pt x="712" y="10399"/>
                      <a:pt x="712" y="10434"/>
                      <a:pt x="736" y="10459"/>
                    </a:cubicBezTo>
                    <a:cubicBezTo>
                      <a:pt x="749" y="10483"/>
                      <a:pt x="749" y="10531"/>
                      <a:pt x="773" y="10555"/>
                    </a:cubicBezTo>
                    <a:cubicBezTo>
                      <a:pt x="785" y="10579"/>
                      <a:pt x="809" y="10603"/>
                      <a:pt x="833" y="10616"/>
                    </a:cubicBezTo>
                    <a:cubicBezTo>
                      <a:pt x="881" y="10676"/>
                      <a:pt x="929" y="10713"/>
                      <a:pt x="954" y="10797"/>
                    </a:cubicBezTo>
                    <a:cubicBezTo>
                      <a:pt x="966" y="10833"/>
                      <a:pt x="929" y="10893"/>
                      <a:pt x="918" y="10930"/>
                    </a:cubicBezTo>
                    <a:cubicBezTo>
                      <a:pt x="905" y="10965"/>
                      <a:pt x="905" y="11014"/>
                      <a:pt x="905" y="11050"/>
                    </a:cubicBezTo>
                    <a:cubicBezTo>
                      <a:pt x="918" y="11099"/>
                      <a:pt x="905" y="11147"/>
                      <a:pt x="918" y="11195"/>
                    </a:cubicBezTo>
                    <a:cubicBezTo>
                      <a:pt x="918" y="11231"/>
                      <a:pt x="929" y="11268"/>
                      <a:pt x="942" y="11303"/>
                    </a:cubicBezTo>
                    <a:cubicBezTo>
                      <a:pt x="942" y="11328"/>
                      <a:pt x="954" y="11340"/>
                      <a:pt x="966" y="11364"/>
                    </a:cubicBezTo>
                    <a:lnTo>
                      <a:pt x="966" y="11424"/>
                    </a:lnTo>
                    <a:cubicBezTo>
                      <a:pt x="966" y="11472"/>
                      <a:pt x="978" y="11509"/>
                      <a:pt x="978" y="11557"/>
                    </a:cubicBezTo>
                    <a:lnTo>
                      <a:pt x="978" y="11702"/>
                    </a:lnTo>
                    <a:cubicBezTo>
                      <a:pt x="978" y="11726"/>
                      <a:pt x="966" y="11762"/>
                      <a:pt x="978" y="11786"/>
                    </a:cubicBezTo>
                    <a:cubicBezTo>
                      <a:pt x="990" y="11786"/>
                      <a:pt x="1002" y="11799"/>
                      <a:pt x="1014" y="11799"/>
                    </a:cubicBezTo>
                    <a:cubicBezTo>
                      <a:pt x="1026" y="11810"/>
                      <a:pt x="1039" y="11810"/>
                      <a:pt x="1050" y="11823"/>
                    </a:cubicBezTo>
                    <a:cubicBezTo>
                      <a:pt x="1063" y="11834"/>
                      <a:pt x="1087" y="11834"/>
                      <a:pt x="1098" y="11847"/>
                    </a:cubicBezTo>
                    <a:cubicBezTo>
                      <a:pt x="1159" y="11883"/>
                      <a:pt x="1219" y="11955"/>
                      <a:pt x="1267" y="12016"/>
                    </a:cubicBezTo>
                    <a:cubicBezTo>
                      <a:pt x="1328" y="12100"/>
                      <a:pt x="1388" y="12172"/>
                      <a:pt x="1473" y="12233"/>
                    </a:cubicBezTo>
                    <a:cubicBezTo>
                      <a:pt x="1570" y="12317"/>
                      <a:pt x="1678" y="12390"/>
                      <a:pt x="1787" y="12438"/>
                    </a:cubicBezTo>
                    <a:cubicBezTo>
                      <a:pt x="1847" y="12462"/>
                      <a:pt x="1895" y="12475"/>
                      <a:pt x="1943" y="12486"/>
                    </a:cubicBezTo>
                    <a:cubicBezTo>
                      <a:pt x="1980" y="12499"/>
                      <a:pt x="2004" y="12523"/>
                      <a:pt x="2040" y="12534"/>
                    </a:cubicBezTo>
                    <a:cubicBezTo>
                      <a:pt x="2051" y="12540"/>
                      <a:pt x="2062" y="12543"/>
                      <a:pt x="2073" y="12543"/>
                    </a:cubicBezTo>
                    <a:cubicBezTo>
                      <a:pt x="2106" y="12543"/>
                      <a:pt x="2136" y="12520"/>
                      <a:pt x="2173" y="12510"/>
                    </a:cubicBezTo>
                    <a:cubicBezTo>
                      <a:pt x="2197" y="12499"/>
                      <a:pt x="2209" y="12499"/>
                      <a:pt x="2233" y="12486"/>
                    </a:cubicBezTo>
                    <a:cubicBezTo>
                      <a:pt x="2245" y="12486"/>
                      <a:pt x="2270" y="12462"/>
                      <a:pt x="2294" y="12462"/>
                    </a:cubicBezTo>
                    <a:lnTo>
                      <a:pt x="2378" y="12462"/>
                    </a:lnTo>
                    <a:cubicBezTo>
                      <a:pt x="2390" y="12462"/>
                      <a:pt x="2402" y="12475"/>
                      <a:pt x="2402" y="12475"/>
                    </a:cubicBezTo>
                    <a:cubicBezTo>
                      <a:pt x="2414" y="12499"/>
                      <a:pt x="2438" y="12510"/>
                      <a:pt x="2450" y="12510"/>
                    </a:cubicBezTo>
                    <a:lnTo>
                      <a:pt x="2487" y="12547"/>
                    </a:lnTo>
                    <a:cubicBezTo>
                      <a:pt x="2498" y="12547"/>
                      <a:pt x="2498" y="12547"/>
                      <a:pt x="2498" y="12559"/>
                    </a:cubicBezTo>
                    <a:cubicBezTo>
                      <a:pt x="2511" y="12559"/>
                      <a:pt x="2511" y="12571"/>
                      <a:pt x="2511" y="12583"/>
                    </a:cubicBezTo>
                    <a:cubicBezTo>
                      <a:pt x="2511" y="12595"/>
                      <a:pt x="2498" y="12619"/>
                      <a:pt x="2511" y="12631"/>
                    </a:cubicBezTo>
                    <a:cubicBezTo>
                      <a:pt x="2511" y="12644"/>
                      <a:pt x="2511" y="12644"/>
                      <a:pt x="2522" y="12655"/>
                    </a:cubicBezTo>
                    <a:cubicBezTo>
                      <a:pt x="2535" y="12655"/>
                      <a:pt x="2547" y="12668"/>
                      <a:pt x="2547" y="12668"/>
                    </a:cubicBezTo>
                    <a:cubicBezTo>
                      <a:pt x="2559" y="12668"/>
                      <a:pt x="2559" y="12668"/>
                      <a:pt x="2571" y="12679"/>
                    </a:cubicBezTo>
                    <a:cubicBezTo>
                      <a:pt x="2571" y="12679"/>
                      <a:pt x="2583" y="12679"/>
                      <a:pt x="2583" y="12692"/>
                    </a:cubicBezTo>
                    <a:cubicBezTo>
                      <a:pt x="2595" y="12703"/>
                      <a:pt x="2607" y="12703"/>
                      <a:pt x="2607" y="12716"/>
                    </a:cubicBezTo>
                    <a:cubicBezTo>
                      <a:pt x="2619" y="12716"/>
                      <a:pt x="2619" y="12716"/>
                      <a:pt x="2632" y="12728"/>
                    </a:cubicBezTo>
                    <a:lnTo>
                      <a:pt x="2632" y="12764"/>
                    </a:lnTo>
                    <a:lnTo>
                      <a:pt x="2656" y="12788"/>
                    </a:lnTo>
                    <a:cubicBezTo>
                      <a:pt x="2656" y="12800"/>
                      <a:pt x="2656" y="12824"/>
                      <a:pt x="2667" y="12824"/>
                    </a:cubicBezTo>
                    <a:cubicBezTo>
                      <a:pt x="2680" y="12837"/>
                      <a:pt x="2691" y="12837"/>
                      <a:pt x="2691" y="12837"/>
                    </a:cubicBezTo>
                    <a:cubicBezTo>
                      <a:pt x="2704" y="12837"/>
                      <a:pt x="2716" y="12837"/>
                      <a:pt x="2728" y="12848"/>
                    </a:cubicBezTo>
                    <a:cubicBezTo>
                      <a:pt x="2740" y="12848"/>
                      <a:pt x="2752" y="12861"/>
                      <a:pt x="2764" y="12861"/>
                    </a:cubicBezTo>
                    <a:cubicBezTo>
                      <a:pt x="2776" y="12861"/>
                      <a:pt x="2776" y="12861"/>
                      <a:pt x="2788" y="12872"/>
                    </a:cubicBezTo>
                    <a:cubicBezTo>
                      <a:pt x="2801" y="12872"/>
                      <a:pt x="2812" y="12885"/>
                      <a:pt x="2836" y="12885"/>
                    </a:cubicBezTo>
                    <a:cubicBezTo>
                      <a:pt x="2845" y="12885"/>
                      <a:pt x="2863" y="12879"/>
                      <a:pt x="2879" y="12879"/>
                    </a:cubicBezTo>
                    <a:cubicBezTo>
                      <a:pt x="2886" y="12879"/>
                      <a:pt x="2893" y="12881"/>
                      <a:pt x="2897" y="12885"/>
                    </a:cubicBezTo>
                    <a:cubicBezTo>
                      <a:pt x="2909" y="12885"/>
                      <a:pt x="2909" y="12896"/>
                      <a:pt x="2921" y="12896"/>
                    </a:cubicBezTo>
                    <a:cubicBezTo>
                      <a:pt x="2945" y="12909"/>
                      <a:pt x="2970" y="12933"/>
                      <a:pt x="2994" y="12945"/>
                    </a:cubicBezTo>
                    <a:lnTo>
                      <a:pt x="3029" y="12981"/>
                    </a:lnTo>
                    <a:cubicBezTo>
                      <a:pt x="3042" y="12993"/>
                      <a:pt x="3066" y="13006"/>
                      <a:pt x="3090" y="13006"/>
                    </a:cubicBezTo>
                    <a:cubicBezTo>
                      <a:pt x="3102" y="13011"/>
                      <a:pt x="3114" y="13011"/>
                      <a:pt x="3128" y="13011"/>
                    </a:cubicBezTo>
                    <a:cubicBezTo>
                      <a:pt x="3141" y="13011"/>
                      <a:pt x="3156" y="13011"/>
                      <a:pt x="3174" y="13017"/>
                    </a:cubicBezTo>
                    <a:lnTo>
                      <a:pt x="3235" y="13017"/>
                    </a:lnTo>
                    <a:cubicBezTo>
                      <a:pt x="3259" y="13030"/>
                      <a:pt x="3283" y="13030"/>
                      <a:pt x="3307" y="13030"/>
                    </a:cubicBezTo>
                    <a:cubicBezTo>
                      <a:pt x="3311" y="13034"/>
                      <a:pt x="3315" y="13035"/>
                      <a:pt x="3319" y="13035"/>
                    </a:cubicBezTo>
                    <a:cubicBezTo>
                      <a:pt x="3327" y="13035"/>
                      <a:pt x="3335" y="13030"/>
                      <a:pt x="3343" y="13030"/>
                    </a:cubicBezTo>
                    <a:cubicBezTo>
                      <a:pt x="3356" y="13041"/>
                      <a:pt x="3367" y="13041"/>
                      <a:pt x="3380" y="13054"/>
                    </a:cubicBezTo>
                    <a:cubicBezTo>
                      <a:pt x="3391" y="13078"/>
                      <a:pt x="3391" y="13102"/>
                      <a:pt x="3391" y="13126"/>
                    </a:cubicBezTo>
                    <a:cubicBezTo>
                      <a:pt x="3391" y="13138"/>
                      <a:pt x="3391" y="13150"/>
                      <a:pt x="3404" y="13150"/>
                    </a:cubicBezTo>
                    <a:cubicBezTo>
                      <a:pt x="3416" y="13175"/>
                      <a:pt x="3440" y="13186"/>
                      <a:pt x="3452" y="13199"/>
                    </a:cubicBezTo>
                    <a:lnTo>
                      <a:pt x="3488" y="13234"/>
                    </a:lnTo>
                    <a:cubicBezTo>
                      <a:pt x="3488" y="13234"/>
                      <a:pt x="3501" y="13247"/>
                      <a:pt x="3501" y="13259"/>
                    </a:cubicBezTo>
                    <a:lnTo>
                      <a:pt x="3536" y="13295"/>
                    </a:lnTo>
                    <a:cubicBezTo>
                      <a:pt x="3549" y="13307"/>
                      <a:pt x="3549" y="13331"/>
                      <a:pt x="3560" y="13344"/>
                    </a:cubicBezTo>
                    <a:cubicBezTo>
                      <a:pt x="3560" y="13355"/>
                      <a:pt x="3573" y="13368"/>
                      <a:pt x="3585" y="13379"/>
                    </a:cubicBezTo>
                    <a:lnTo>
                      <a:pt x="3597" y="13392"/>
                    </a:lnTo>
                    <a:cubicBezTo>
                      <a:pt x="3597" y="13403"/>
                      <a:pt x="3609" y="13416"/>
                      <a:pt x="3621" y="13416"/>
                    </a:cubicBezTo>
                    <a:lnTo>
                      <a:pt x="3633" y="13416"/>
                    </a:lnTo>
                    <a:cubicBezTo>
                      <a:pt x="3645" y="13416"/>
                      <a:pt x="3645" y="13428"/>
                      <a:pt x="3657" y="13428"/>
                    </a:cubicBezTo>
                    <a:cubicBezTo>
                      <a:pt x="3669" y="13428"/>
                      <a:pt x="3681" y="13440"/>
                      <a:pt x="3681" y="13452"/>
                    </a:cubicBezTo>
                    <a:cubicBezTo>
                      <a:pt x="3694" y="13452"/>
                      <a:pt x="3694" y="13452"/>
                      <a:pt x="3694" y="13464"/>
                    </a:cubicBezTo>
                    <a:lnTo>
                      <a:pt x="3694" y="13488"/>
                    </a:lnTo>
                    <a:lnTo>
                      <a:pt x="3694" y="13537"/>
                    </a:lnTo>
                    <a:cubicBezTo>
                      <a:pt x="3694" y="13561"/>
                      <a:pt x="3705" y="13572"/>
                      <a:pt x="3705" y="13596"/>
                    </a:cubicBezTo>
                    <a:cubicBezTo>
                      <a:pt x="3718" y="13596"/>
                      <a:pt x="3718" y="13609"/>
                      <a:pt x="3729" y="13621"/>
                    </a:cubicBezTo>
                    <a:cubicBezTo>
                      <a:pt x="3729" y="13633"/>
                      <a:pt x="3729" y="13645"/>
                      <a:pt x="3742" y="13657"/>
                    </a:cubicBezTo>
                    <a:cubicBezTo>
                      <a:pt x="3766" y="13681"/>
                      <a:pt x="3766" y="13730"/>
                      <a:pt x="3790" y="13754"/>
                    </a:cubicBezTo>
                    <a:cubicBezTo>
                      <a:pt x="3802" y="13754"/>
                      <a:pt x="3814" y="13765"/>
                      <a:pt x="3838" y="13765"/>
                    </a:cubicBezTo>
                    <a:lnTo>
                      <a:pt x="3863" y="13765"/>
                    </a:lnTo>
                    <a:cubicBezTo>
                      <a:pt x="3863" y="13765"/>
                      <a:pt x="3874" y="13778"/>
                      <a:pt x="3887" y="13778"/>
                    </a:cubicBezTo>
                    <a:cubicBezTo>
                      <a:pt x="3894" y="13778"/>
                      <a:pt x="3897" y="13772"/>
                      <a:pt x="3902" y="13772"/>
                    </a:cubicBezTo>
                    <a:cubicBezTo>
                      <a:pt x="3904" y="13772"/>
                      <a:pt x="3907" y="13774"/>
                      <a:pt x="3911" y="13778"/>
                    </a:cubicBezTo>
                    <a:lnTo>
                      <a:pt x="3947" y="13778"/>
                    </a:lnTo>
                    <a:cubicBezTo>
                      <a:pt x="3971" y="13790"/>
                      <a:pt x="3983" y="13802"/>
                      <a:pt x="3995" y="13826"/>
                    </a:cubicBezTo>
                    <a:cubicBezTo>
                      <a:pt x="4007" y="13826"/>
                      <a:pt x="4019" y="13838"/>
                      <a:pt x="4019" y="13838"/>
                    </a:cubicBezTo>
                    <a:cubicBezTo>
                      <a:pt x="4032" y="13850"/>
                      <a:pt x="4043" y="13862"/>
                      <a:pt x="4056" y="13886"/>
                    </a:cubicBezTo>
                    <a:cubicBezTo>
                      <a:pt x="4080" y="13910"/>
                      <a:pt x="4091" y="13959"/>
                      <a:pt x="4116" y="13995"/>
                    </a:cubicBezTo>
                    <a:cubicBezTo>
                      <a:pt x="4116" y="13995"/>
                      <a:pt x="4116" y="14007"/>
                      <a:pt x="4128" y="14019"/>
                    </a:cubicBezTo>
                    <a:lnTo>
                      <a:pt x="4140" y="14031"/>
                    </a:lnTo>
                    <a:cubicBezTo>
                      <a:pt x="4152" y="14043"/>
                      <a:pt x="4164" y="14068"/>
                      <a:pt x="4188" y="14068"/>
                    </a:cubicBezTo>
                    <a:cubicBezTo>
                      <a:pt x="4201" y="14079"/>
                      <a:pt x="4225" y="14079"/>
                      <a:pt x="4236" y="14079"/>
                    </a:cubicBezTo>
                    <a:cubicBezTo>
                      <a:pt x="4249" y="14079"/>
                      <a:pt x="4260" y="14068"/>
                      <a:pt x="4260" y="14055"/>
                    </a:cubicBezTo>
                    <a:cubicBezTo>
                      <a:pt x="4272" y="14048"/>
                      <a:pt x="4284" y="14045"/>
                      <a:pt x="4297" y="14045"/>
                    </a:cubicBezTo>
                    <a:cubicBezTo>
                      <a:pt x="4326" y="14045"/>
                      <a:pt x="4356" y="14059"/>
                      <a:pt x="4381" y="14068"/>
                    </a:cubicBezTo>
                    <a:lnTo>
                      <a:pt x="4429" y="14068"/>
                    </a:lnTo>
                    <a:cubicBezTo>
                      <a:pt x="4442" y="14068"/>
                      <a:pt x="4453" y="14068"/>
                      <a:pt x="4466" y="14079"/>
                    </a:cubicBezTo>
                    <a:cubicBezTo>
                      <a:pt x="4490" y="14103"/>
                      <a:pt x="4502" y="14140"/>
                      <a:pt x="4514" y="14152"/>
                    </a:cubicBezTo>
                    <a:cubicBezTo>
                      <a:pt x="4538" y="14176"/>
                      <a:pt x="4563" y="14188"/>
                      <a:pt x="4574" y="14200"/>
                    </a:cubicBezTo>
                    <a:cubicBezTo>
                      <a:pt x="4598" y="14212"/>
                      <a:pt x="4611" y="14237"/>
                      <a:pt x="4622" y="14237"/>
                    </a:cubicBezTo>
                    <a:cubicBezTo>
                      <a:pt x="4635" y="14237"/>
                      <a:pt x="4647" y="14237"/>
                      <a:pt x="4647" y="14224"/>
                    </a:cubicBezTo>
                    <a:lnTo>
                      <a:pt x="4683" y="14224"/>
                    </a:lnTo>
                    <a:cubicBezTo>
                      <a:pt x="4707" y="14212"/>
                      <a:pt x="4732" y="14224"/>
                      <a:pt x="4743" y="14200"/>
                    </a:cubicBezTo>
                    <a:cubicBezTo>
                      <a:pt x="4743" y="14188"/>
                      <a:pt x="4743" y="14164"/>
                      <a:pt x="4732" y="14152"/>
                    </a:cubicBezTo>
                    <a:cubicBezTo>
                      <a:pt x="4719" y="14140"/>
                      <a:pt x="4707" y="14140"/>
                      <a:pt x="4695" y="14127"/>
                    </a:cubicBezTo>
                    <a:lnTo>
                      <a:pt x="4659" y="14092"/>
                    </a:lnTo>
                    <a:cubicBezTo>
                      <a:pt x="4659" y="14079"/>
                      <a:pt x="4647" y="14068"/>
                      <a:pt x="4647" y="14055"/>
                    </a:cubicBezTo>
                    <a:lnTo>
                      <a:pt x="4671" y="14031"/>
                    </a:lnTo>
                    <a:cubicBezTo>
                      <a:pt x="4683" y="14031"/>
                      <a:pt x="4695" y="14019"/>
                      <a:pt x="4707" y="14007"/>
                    </a:cubicBezTo>
                    <a:cubicBezTo>
                      <a:pt x="4719" y="14007"/>
                      <a:pt x="4732" y="13995"/>
                      <a:pt x="4743" y="13983"/>
                    </a:cubicBezTo>
                    <a:cubicBezTo>
                      <a:pt x="4756" y="13959"/>
                      <a:pt x="4756" y="13947"/>
                      <a:pt x="4767" y="13923"/>
                    </a:cubicBezTo>
                    <a:cubicBezTo>
                      <a:pt x="4767" y="13910"/>
                      <a:pt x="4780" y="13899"/>
                      <a:pt x="4780" y="13899"/>
                    </a:cubicBezTo>
                    <a:cubicBezTo>
                      <a:pt x="4784" y="13894"/>
                      <a:pt x="4788" y="13893"/>
                      <a:pt x="4791" y="13893"/>
                    </a:cubicBezTo>
                    <a:cubicBezTo>
                      <a:pt x="4798" y="13893"/>
                      <a:pt x="4804" y="13899"/>
                      <a:pt x="4804" y="13899"/>
                    </a:cubicBezTo>
                    <a:cubicBezTo>
                      <a:pt x="4810" y="13892"/>
                      <a:pt x="4816" y="13889"/>
                      <a:pt x="4820" y="13889"/>
                    </a:cubicBezTo>
                    <a:cubicBezTo>
                      <a:pt x="4825" y="13889"/>
                      <a:pt x="4828" y="13892"/>
                      <a:pt x="4828" y="13899"/>
                    </a:cubicBezTo>
                    <a:cubicBezTo>
                      <a:pt x="4836" y="13899"/>
                      <a:pt x="4844" y="13893"/>
                      <a:pt x="4852" y="13893"/>
                    </a:cubicBezTo>
                    <a:cubicBezTo>
                      <a:pt x="4856" y="13893"/>
                      <a:pt x="4860" y="13894"/>
                      <a:pt x="4864" y="13899"/>
                    </a:cubicBezTo>
                    <a:lnTo>
                      <a:pt x="4901" y="13934"/>
                    </a:lnTo>
                    <a:cubicBezTo>
                      <a:pt x="4912" y="13959"/>
                      <a:pt x="4925" y="13971"/>
                      <a:pt x="4936" y="13995"/>
                    </a:cubicBezTo>
                    <a:cubicBezTo>
                      <a:pt x="4949" y="13995"/>
                      <a:pt x="4960" y="14007"/>
                      <a:pt x="4973" y="14007"/>
                    </a:cubicBezTo>
                    <a:cubicBezTo>
                      <a:pt x="4973" y="14019"/>
                      <a:pt x="4985" y="14019"/>
                      <a:pt x="4985" y="14031"/>
                    </a:cubicBezTo>
                    <a:cubicBezTo>
                      <a:pt x="4997" y="14031"/>
                      <a:pt x="4997" y="14043"/>
                      <a:pt x="4997" y="14055"/>
                    </a:cubicBezTo>
                    <a:lnTo>
                      <a:pt x="4997" y="14079"/>
                    </a:lnTo>
                    <a:cubicBezTo>
                      <a:pt x="4985" y="14092"/>
                      <a:pt x="4985" y="14103"/>
                      <a:pt x="4997" y="14127"/>
                    </a:cubicBezTo>
                    <a:cubicBezTo>
                      <a:pt x="5009" y="14140"/>
                      <a:pt x="5009" y="14164"/>
                      <a:pt x="5021" y="14176"/>
                    </a:cubicBezTo>
                    <a:lnTo>
                      <a:pt x="5069" y="14224"/>
                    </a:lnTo>
                    <a:lnTo>
                      <a:pt x="5129" y="14261"/>
                    </a:lnTo>
                    <a:cubicBezTo>
                      <a:pt x="5129" y="14272"/>
                      <a:pt x="5142" y="14272"/>
                      <a:pt x="5153" y="14285"/>
                    </a:cubicBezTo>
                    <a:cubicBezTo>
                      <a:pt x="5166" y="14296"/>
                      <a:pt x="5166" y="14309"/>
                      <a:pt x="5178" y="14321"/>
                    </a:cubicBezTo>
                    <a:cubicBezTo>
                      <a:pt x="5178" y="14321"/>
                      <a:pt x="5190" y="14333"/>
                      <a:pt x="5190" y="14345"/>
                    </a:cubicBezTo>
                    <a:cubicBezTo>
                      <a:pt x="5190" y="14357"/>
                      <a:pt x="5202" y="14369"/>
                      <a:pt x="5214" y="14381"/>
                    </a:cubicBezTo>
                    <a:cubicBezTo>
                      <a:pt x="5238" y="14417"/>
                      <a:pt x="5202" y="14441"/>
                      <a:pt x="5202" y="14478"/>
                    </a:cubicBezTo>
                    <a:cubicBezTo>
                      <a:pt x="5202" y="14514"/>
                      <a:pt x="5190" y="14538"/>
                      <a:pt x="5202" y="14562"/>
                    </a:cubicBezTo>
                    <a:cubicBezTo>
                      <a:pt x="5226" y="14599"/>
                      <a:pt x="5250" y="14634"/>
                      <a:pt x="5263" y="14671"/>
                    </a:cubicBezTo>
                    <a:cubicBezTo>
                      <a:pt x="5263" y="14671"/>
                      <a:pt x="5274" y="14683"/>
                      <a:pt x="5274" y="14695"/>
                    </a:cubicBezTo>
                    <a:cubicBezTo>
                      <a:pt x="5274" y="14707"/>
                      <a:pt x="5274" y="14707"/>
                      <a:pt x="5287" y="14719"/>
                    </a:cubicBezTo>
                    <a:cubicBezTo>
                      <a:pt x="5298" y="14743"/>
                      <a:pt x="5298" y="14768"/>
                      <a:pt x="5311" y="14792"/>
                    </a:cubicBezTo>
                    <a:cubicBezTo>
                      <a:pt x="5311" y="14816"/>
                      <a:pt x="5311" y="14840"/>
                      <a:pt x="5322" y="14852"/>
                    </a:cubicBezTo>
                    <a:cubicBezTo>
                      <a:pt x="5335" y="14864"/>
                      <a:pt x="5347" y="14876"/>
                      <a:pt x="5347" y="14888"/>
                    </a:cubicBezTo>
                    <a:lnTo>
                      <a:pt x="5347" y="14924"/>
                    </a:lnTo>
                    <a:cubicBezTo>
                      <a:pt x="5347" y="14948"/>
                      <a:pt x="5335" y="14972"/>
                      <a:pt x="5322" y="14996"/>
                    </a:cubicBezTo>
                    <a:cubicBezTo>
                      <a:pt x="5322" y="15021"/>
                      <a:pt x="5311" y="15045"/>
                      <a:pt x="5287" y="15069"/>
                    </a:cubicBezTo>
                    <a:cubicBezTo>
                      <a:pt x="5274" y="15093"/>
                      <a:pt x="5250" y="15106"/>
                      <a:pt x="5238" y="15130"/>
                    </a:cubicBezTo>
                    <a:cubicBezTo>
                      <a:pt x="5226" y="15154"/>
                      <a:pt x="5202" y="15178"/>
                      <a:pt x="5202" y="15202"/>
                    </a:cubicBezTo>
                    <a:cubicBezTo>
                      <a:pt x="5190" y="15214"/>
                      <a:pt x="5202" y="15238"/>
                      <a:pt x="5202" y="15262"/>
                    </a:cubicBezTo>
                    <a:cubicBezTo>
                      <a:pt x="5202" y="15275"/>
                      <a:pt x="5190" y="15299"/>
                      <a:pt x="5190" y="15323"/>
                    </a:cubicBezTo>
                    <a:cubicBezTo>
                      <a:pt x="5178" y="15347"/>
                      <a:pt x="5153" y="15359"/>
                      <a:pt x="5142" y="15371"/>
                    </a:cubicBezTo>
                    <a:cubicBezTo>
                      <a:pt x="5105" y="15407"/>
                      <a:pt x="5069" y="15431"/>
                      <a:pt x="5057" y="15468"/>
                    </a:cubicBezTo>
                    <a:cubicBezTo>
                      <a:pt x="5045" y="15479"/>
                      <a:pt x="5045" y="15492"/>
                      <a:pt x="5033" y="15516"/>
                    </a:cubicBezTo>
                    <a:cubicBezTo>
                      <a:pt x="5033" y="15527"/>
                      <a:pt x="5033" y="15540"/>
                      <a:pt x="5021" y="15552"/>
                    </a:cubicBezTo>
                    <a:cubicBezTo>
                      <a:pt x="5009" y="15564"/>
                      <a:pt x="5009" y="15564"/>
                      <a:pt x="4997" y="15588"/>
                    </a:cubicBezTo>
                    <a:cubicBezTo>
                      <a:pt x="4997" y="15600"/>
                      <a:pt x="4985" y="15612"/>
                      <a:pt x="4985" y="15637"/>
                    </a:cubicBezTo>
                    <a:cubicBezTo>
                      <a:pt x="4960" y="15696"/>
                      <a:pt x="4960" y="15769"/>
                      <a:pt x="4960" y="15830"/>
                    </a:cubicBezTo>
                    <a:cubicBezTo>
                      <a:pt x="4960" y="15865"/>
                      <a:pt x="4973" y="15890"/>
                      <a:pt x="4985" y="15926"/>
                    </a:cubicBezTo>
                    <a:cubicBezTo>
                      <a:pt x="4997" y="15938"/>
                      <a:pt x="5009" y="15962"/>
                      <a:pt x="5009" y="15975"/>
                    </a:cubicBezTo>
                    <a:cubicBezTo>
                      <a:pt x="5021" y="15999"/>
                      <a:pt x="5045" y="16010"/>
                      <a:pt x="5057" y="16034"/>
                    </a:cubicBezTo>
                    <a:cubicBezTo>
                      <a:pt x="5069" y="16047"/>
                      <a:pt x="5094" y="16083"/>
                      <a:pt x="5118" y="16095"/>
                    </a:cubicBezTo>
                    <a:cubicBezTo>
                      <a:pt x="5129" y="16095"/>
                      <a:pt x="5142" y="16095"/>
                      <a:pt x="5142" y="16107"/>
                    </a:cubicBezTo>
                    <a:cubicBezTo>
                      <a:pt x="5166" y="16119"/>
                      <a:pt x="5166" y="16143"/>
                      <a:pt x="5166" y="16155"/>
                    </a:cubicBezTo>
                    <a:cubicBezTo>
                      <a:pt x="5166" y="16179"/>
                      <a:pt x="5178" y="16216"/>
                      <a:pt x="5166" y="16240"/>
                    </a:cubicBezTo>
                    <a:cubicBezTo>
                      <a:pt x="5166" y="16276"/>
                      <a:pt x="5142" y="16300"/>
                      <a:pt x="5118" y="16324"/>
                    </a:cubicBezTo>
                    <a:cubicBezTo>
                      <a:pt x="5105" y="16348"/>
                      <a:pt x="5094" y="16361"/>
                      <a:pt x="5094" y="16385"/>
                    </a:cubicBezTo>
                    <a:cubicBezTo>
                      <a:pt x="5081" y="16396"/>
                      <a:pt x="5094" y="16409"/>
                      <a:pt x="5094" y="16433"/>
                    </a:cubicBezTo>
                    <a:cubicBezTo>
                      <a:pt x="5094" y="16445"/>
                      <a:pt x="5105" y="16457"/>
                      <a:pt x="5105" y="16481"/>
                    </a:cubicBezTo>
                    <a:cubicBezTo>
                      <a:pt x="5118" y="16493"/>
                      <a:pt x="5118" y="16517"/>
                      <a:pt x="5129" y="16530"/>
                    </a:cubicBezTo>
                    <a:cubicBezTo>
                      <a:pt x="5129" y="16541"/>
                      <a:pt x="5142" y="16554"/>
                      <a:pt x="5142" y="16565"/>
                    </a:cubicBezTo>
                    <a:cubicBezTo>
                      <a:pt x="5166" y="16590"/>
                      <a:pt x="5178" y="16614"/>
                      <a:pt x="5202" y="16626"/>
                    </a:cubicBezTo>
                    <a:cubicBezTo>
                      <a:pt x="5226" y="16662"/>
                      <a:pt x="5250" y="16699"/>
                      <a:pt x="5287" y="16734"/>
                    </a:cubicBezTo>
                    <a:cubicBezTo>
                      <a:pt x="5335" y="16783"/>
                      <a:pt x="5407" y="16819"/>
                      <a:pt x="5443" y="16879"/>
                    </a:cubicBezTo>
                    <a:cubicBezTo>
                      <a:pt x="5443" y="16903"/>
                      <a:pt x="5443" y="16916"/>
                      <a:pt x="5456" y="16927"/>
                    </a:cubicBezTo>
                    <a:cubicBezTo>
                      <a:pt x="5467" y="16940"/>
                      <a:pt x="5491" y="16952"/>
                      <a:pt x="5504" y="16964"/>
                    </a:cubicBezTo>
                    <a:cubicBezTo>
                      <a:pt x="5516" y="16964"/>
                      <a:pt x="5540" y="16976"/>
                      <a:pt x="5552" y="16988"/>
                    </a:cubicBezTo>
                    <a:cubicBezTo>
                      <a:pt x="5564" y="17000"/>
                      <a:pt x="5576" y="17024"/>
                      <a:pt x="5588" y="17037"/>
                    </a:cubicBezTo>
                    <a:cubicBezTo>
                      <a:pt x="5601" y="17072"/>
                      <a:pt x="5625" y="17096"/>
                      <a:pt x="5636" y="17133"/>
                    </a:cubicBezTo>
                    <a:cubicBezTo>
                      <a:pt x="5649" y="17157"/>
                      <a:pt x="5649" y="17181"/>
                      <a:pt x="5660" y="17206"/>
                    </a:cubicBezTo>
                    <a:cubicBezTo>
                      <a:pt x="5660" y="17217"/>
                      <a:pt x="5660" y="17230"/>
                      <a:pt x="5685" y="17241"/>
                    </a:cubicBezTo>
                    <a:cubicBezTo>
                      <a:pt x="5697" y="17254"/>
                      <a:pt x="5709" y="17254"/>
                      <a:pt x="5721" y="17265"/>
                    </a:cubicBezTo>
                    <a:cubicBezTo>
                      <a:pt x="5745" y="17278"/>
                      <a:pt x="5757" y="17302"/>
                      <a:pt x="5781" y="17314"/>
                    </a:cubicBezTo>
                    <a:cubicBezTo>
                      <a:pt x="5818" y="17350"/>
                      <a:pt x="5853" y="17410"/>
                      <a:pt x="5878" y="17447"/>
                    </a:cubicBezTo>
                    <a:cubicBezTo>
                      <a:pt x="5902" y="17483"/>
                      <a:pt x="5926" y="17495"/>
                      <a:pt x="5963" y="17507"/>
                    </a:cubicBezTo>
                    <a:cubicBezTo>
                      <a:pt x="5987" y="17507"/>
                      <a:pt x="5998" y="17531"/>
                      <a:pt x="6022" y="17555"/>
                    </a:cubicBezTo>
                    <a:cubicBezTo>
                      <a:pt x="6059" y="17592"/>
                      <a:pt x="6095" y="17652"/>
                      <a:pt x="6132" y="17688"/>
                    </a:cubicBezTo>
                    <a:cubicBezTo>
                      <a:pt x="6156" y="17712"/>
                      <a:pt x="6167" y="17748"/>
                      <a:pt x="6191" y="17761"/>
                    </a:cubicBezTo>
                    <a:lnTo>
                      <a:pt x="6360" y="17954"/>
                    </a:lnTo>
                    <a:cubicBezTo>
                      <a:pt x="6360" y="17965"/>
                      <a:pt x="6373" y="17990"/>
                      <a:pt x="6384" y="17990"/>
                    </a:cubicBezTo>
                    <a:cubicBezTo>
                      <a:pt x="6384" y="18002"/>
                      <a:pt x="6384" y="18002"/>
                      <a:pt x="6397" y="18014"/>
                    </a:cubicBezTo>
                    <a:cubicBezTo>
                      <a:pt x="6397" y="18014"/>
                      <a:pt x="6397" y="18026"/>
                      <a:pt x="6409" y="18038"/>
                    </a:cubicBezTo>
                    <a:cubicBezTo>
                      <a:pt x="6433" y="18086"/>
                      <a:pt x="6481" y="18099"/>
                      <a:pt x="6518" y="18147"/>
                    </a:cubicBezTo>
                    <a:cubicBezTo>
                      <a:pt x="6553" y="18171"/>
                      <a:pt x="6590" y="18207"/>
                      <a:pt x="6626" y="18231"/>
                    </a:cubicBezTo>
                    <a:cubicBezTo>
                      <a:pt x="6650" y="18243"/>
                      <a:pt x="6687" y="18255"/>
                      <a:pt x="6711" y="18268"/>
                    </a:cubicBezTo>
                    <a:cubicBezTo>
                      <a:pt x="6735" y="18268"/>
                      <a:pt x="6759" y="18279"/>
                      <a:pt x="6783" y="18279"/>
                    </a:cubicBezTo>
                    <a:cubicBezTo>
                      <a:pt x="6795" y="18292"/>
                      <a:pt x="6819" y="18303"/>
                      <a:pt x="6832" y="18316"/>
                    </a:cubicBezTo>
                    <a:cubicBezTo>
                      <a:pt x="6867" y="18327"/>
                      <a:pt x="6904" y="18352"/>
                      <a:pt x="6940" y="18376"/>
                    </a:cubicBezTo>
                    <a:cubicBezTo>
                      <a:pt x="6988" y="18400"/>
                      <a:pt x="7012" y="18424"/>
                      <a:pt x="7060" y="18437"/>
                    </a:cubicBezTo>
                    <a:lnTo>
                      <a:pt x="7097" y="18472"/>
                    </a:lnTo>
                    <a:cubicBezTo>
                      <a:pt x="7121" y="18485"/>
                      <a:pt x="7145" y="18496"/>
                      <a:pt x="7169" y="18496"/>
                    </a:cubicBezTo>
                    <a:cubicBezTo>
                      <a:pt x="7194" y="18509"/>
                      <a:pt x="7205" y="18521"/>
                      <a:pt x="7229" y="18521"/>
                    </a:cubicBezTo>
                    <a:cubicBezTo>
                      <a:pt x="7242" y="18533"/>
                      <a:pt x="7266" y="18533"/>
                      <a:pt x="7278" y="18545"/>
                    </a:cubicBezTo>
                    <a:cubicBezTo>
                      <a:pt x="7290" y="18557"/>
                      <a:pt x="7314" y="18557"/>
                      <a:pt x="7338" y="18569"/>
                    </a:cubicBezTo>
                    <a:cubicBezTo>
                      <a:pt x="7338" y="18569"/>
                      <a:pt x="7350" y="18581"/>
                      <a:pt x="7363" y="18581"/>
                    </a:cubicBezTo>
                    <a:cubicBezTo>
                      <a:pt x="7374" y="18593"/>
                      <a:pt x="7398" y="18593"/>
                      <a:pt x="7411" y="18606"/>
                    </a:cubicBezTo>
                    <a:cubicBezTo>
                      <a:pt x="7422" y="18606"/>
                      <a:pt x="7422" y="18617"/>
                      <a:pt x="7435" y="18630"/>
                    </a:cubicBezTo>
                    <a:cubicBezTo>
                      <a:pt x="7435" y="18630"/>
                      <a:pt x="7447" y="18630"/>
                      <a:pt x="7459" y="18641"/>
                    </a:cubicBezTo>
                    <a:cubicBezTo>
                      <a:pt x="7471" y="18654"/>
                      <a:pt x="7483" y="18665"/>
                      <a:pt x="7507" y="18678"/>
                    </a:cubicBezTo>
                    <a:cubicBezTo>
                      <a:pt x="7519" y="18702"/>
                      <a:pt x="7556" y="18702"/>
                      <a:pt x="7567" y="18726"/>
                    </a:cubicBezTo>
                    <a:cubicBezTo>
                      <a:pt x="7580" y="18750"/>
                      <a:pt x="7567" y="18774"/>
                      <a:pt x="7580" y="18799"/>
                    </a:cubicBezTo>
                    <a:cubicBezTo>
                      <a:pt x="7580" y="18810"/>
                      <a:pt x="7580" y="18834"/>
                      <a:pt x="7591" y="18847"/>
                    </a:cubicBezTo>
                    <a:cubicBezTo>
                      <a:pt x="7604" y="18871"/>
                      <a:pt x="7616" y="18895"/>
                      <a:pt x="7640" y="18919"/>
                    </a:cubicBezTo>
                    <a:cubicBezTo>
                      <a:pt x="7652" y="18943"/>
                      <a:pt x="7676" y="18955"/>
                      <a:pt x="7688" y="18979"/>
                    </a:cubicBezTo>
                    <a:cubicBezTo>
                      <a:pt x="7712" y="18992"/>
                      <a:pt x="7725" y="19003"/>
                      <a:pt x="7725" y="19027"/>
                    </a:cubicBezTo>
                    <a:cubicBezTo>
                      <a:pt x="7736" y="19052"/>
                      <a:pt x="7736" y="19064"/>
                      <a:pt x="7736" y="19088"/>
                    </a:cubicBezTo>
                    <a:cubicBezTo>
                      <a:pt x="7749" y="19112"/>
                      <a:pt x="7749" y="19124"/>
                      <a:pt x="7760" y="19148"/>
                    </a:cubicBezTo>
                    <a:cubicBezTo>
                      <a:pt x="7760" y="19172"/>
                      <a:pt x="7773" y="19185"/>
                      <a:pt x="7773" y="19196"/>
                    </a:cubicBezTo>
                    <a:cubicBezTo>
                      <a:pt x="7784" y="19209"/>
                      <a:pt x="7784" y="19221"/>
                      <a:pt x="7784" y="19233"/>
                    </a:cubicBezTo>
                    <a:cubicBezTo>
                      <a:pt x="7797" y="19233"/>
                      <a:pt x="7784" y="19245"/>
                      <a:pt x="7797" y="19245"/>
                    </a:cubicBezTo>
                    <a:cubicBezTo>
                      <a:pt x="7797" y="19293"/>
                      <a:pt x="7821" y="19330"/>
                      <a:pt x="7845" y="19354"/>
                    </a:cubicBezTo>
                    <a:cubicBezTo>
                      <a:pt x="7857" y="19378"/>
                      <a:pt x="7869" y="19389"/>
                      <a:pt x="7869" y="19414"/>
                    </a:cubicBezTo>
                    <a:cubicBezTo>
                      <a:pt x="7881" y="19438"/>
                      <a:pt x="7881" y="19474"/>
                      <a:pt x="7881" y="19510"/>
                    </a:cubicBezTo>
                    <a:lnTo>
                      <a:pt x="7881" y="19558"/>
                    </a:lnTo>
                    <a:cubicBezTo>
                      <a:pt x="7881" y="19571"/>
                      <a:pt x="7894" y="19583"/>
                      <a:pt x="7894" y="19595"/>
                    </a:cubicBezTo>
                    <a:cubicBezTo>
                      <a:pt x="7905" y="19607"/>
                      <a:pt x="7905" y="19619"/>
                      <a:pt x="7918" y="19631"/>
                    </a:cubicBezTo>
                    <a:cubicBezTo>
                      <a:pt x="7942" y="19668"/>
                      <a:pt x="7953" y="19703"/>
                      <a:pt x="7978" y="19740"/>
                    </a:cubicBezTo>
                    <a:cubicBezTo>
                      <a:pt x="7978" y="19764"/>
                      <a:pt x="7990" y="19776"/>
                      <a:pt x="7990" y="19788"/>
                    </a:cubicBezTo>
                    <a:lnTo>
                      <a:pt x="7990" y="19872"/>
                    </a:lnTo>
                    <a:cubicBezTo>
                      <a:pt x="8002" y="19909"/>
                      <a:pt x="8014" y="19933"/>
                      <a:pt x="8026" y="19969"/>
                    </a:cubicBezTo>
                    <a:lnTo>
                      <a:pt x="8026" y="19993"/>
                    </a:lnTo>
                    <a:cubicBezTo>
                      <a:pt x="8026" y="20005"/>
                      <a:pt x="8038" y="20017"/>
                      <a:pt x="8050" y="20030"/>
                    </a:cubicBezTo>
                    <a:cubicBezTo>
                      <a:pt x="8063" y="20054"/>
                      <a:pt x="8063" y="20078"/>
                      <a:pt x="8074" y="20102"/>
                    </a:cubicBezTo>
                    <a:cubicBezTo>
                      <a:pt x="8087" y="20126"/>
                      <a:pt x="8087" y="20138"/>
                      <a:pt x="8087" y="20162"/>
                    </a:cubicBezTo>
                    <a:cubicBezTo>
                      <a:pt x="8111" y="20223"/>
                      <a:pt x="8122" y="20271"/>
                      <a:pt x="8147" y="20331"/>
                    </a:cubicBezTo>
                    <a:cubicBezTo>
                      <a:pt x="8159" y="20379"/>
                      <a:pt x="8171" y="20440"/>
                      <a:pt x="8195" y="20488"/>
                    </a:cubicBezTo>
                    <a:cubicBezTo>
                      <a:pt x="8232" y="20537"/>
                      <a:pt x="8267" y="20596"/>
                      <a:pt x="8304" y="20645"/>
                    </a:cubicBezTo>
                    <a:cubicBezTo>
                      <a:pt x="8316" y="20657"/>
                      <a:pt x="8328" y="20669"/>
                      <a:pt x="8340" y="20693"/>
                    </a:cubicBezTo>
                    <a:cubicBezTo>
                      <a:pt x="8352" y="20705"/>
                      <a:pt x="8352" y="20717"/>
                      <a:pt x="8364" y="20730"/>
                    </a:cubicBezTo>
                    <a:cubicBezTo>
                      <a:pt x="8388" y="20765"/>
                      <a:pt x="8412" y="20789"/>
                      <a:pt x="8436" y="20814"/>
                    </a:cubicBezTo>
                    <a:cubicBezTo>
                      <a:pt x="8449" y="20826"/>
                      <a:pt x="8460" y="20850"/>
                      <a:pt x="8473" y="20874"/>
                    </a:cubicBezTo>
                    <a:cubicBezTo>
                      <a:pt x="8497" y="20899"/>
                      <a:pt x="8521" y="20934"/>
                      <a:pt x="8545" y="20958"/>
                    </a:cubicBezTo>
                    <a:cubicBezTo>
                      <a:pt x="8557" y="20983"/>
                      <a:pt x="8569" y="20995"/>
                      <a:pt x="8569" y="21007"/>
                    </a:cubicBezTo>
                    <a:cubicBezTo>
                      <a:pt x="8569" y="21031"/>
                      <a:pt x="8557" y="21055"/>
                      <a:pt x="8557" y="21079"/>
                    </a:cubicBezTo>
                    <a:cubicBezTo>
                      <a:pt x="8557" y="21103"/>
                      <a:pt x="8569" y="21140"/>
                      <a:pt x="8569" y="21164"/>
                    </a:cubicBezTo>
                    <a:cubicBezTo>
                      <a:pt x="8581" y="21248"/>
                      <a:pt x="8569" y="21333"/>
                      <a:pt x="8581" y="21405"/>
                    </a:cubicBezTo>
                    <a:cubicBezTo>
                      <a:pt x="8581" y="21441"/>
                      <a:pt x="8594" y="21465"/>
                      <a:pt x="8594" y="21502"/>
                    </a:cubicBezTo>
                    <a:cubicBezTo>
                      <a:pt x="8605" y="21514"/>
                      <a:pt x="8605" y="21526"/>
                      <a:pt x="8618" y="21538"/>
                    </a:cubicBezTo>
                    <a:cubicBezTo>
                      <a:pt x="8618" y="21562"/>
                      <a:pt x="8618" y="21574"/>
                      <a:pt x="8629" y="21586"/>
                    </a:cubicBezTo>
                    <a:cubicBezTo>
                      <a:pt x="8642" y="21610"/>
                      <a:pt x="8666" y="21634"/>
                      <a:pt x="8690" y="21658"/>
                    </a:cubicBezTo>
                    <a:lnTo>
                      <a:pt x="8750" y="21719"/>
                    </a:lnTo>
                    <a:cubicBezTo>
                      <a:pt x="8774" y="21755"/>
                      <a:pt x="8798" y="21779"/>
                      <a:pt x="8835" y="21803"/>
                    </a:cubicBezTo>
                    <a:cubicBezTo>
                      <a:pt x="8871" y="21852"/>
                      <a:pt x="8907" y="21888"/>
                      <a:pt x="8956" y="21936"/>
                    </a:cubicBezTo>
                    <a:cubicBezTo>
                      <a:pt x="8980" y="21961"/>
                      <a:pt x="9015" y="21985"/>
                      <a:pt x="9040" y="22020"/>
                    </a:cubicBezTo>
                    <a:cubicBezTo>
                      <a:pt x="9040" y="22033"/>
                      <a:pt x="9052" y="22045"/>
                      <a:pt x="9064" y="22057"/>
                    </a:cubicBezTo>
                    <a:cubicBezTo>
                      <a:pt x="9064" y="22069"/>
                      <a:pt x="9064" y="22081"/>
                      <a:pt x="9076" y="22081"/>
                    </a:cubicBezTo>
                    <a:cubicBezTo>
                      <a:pt x="9088" y="22105"/>
                      <a:pt x="9100" y="22105"/>
                      <a:pt x="9125" y="22105"/>
                    </a:cubicBezTo>
                    <a:cubicBezTo>
                      <a:pt x="9136" y="22105"/>
                      <a:pt x="9149" y="22105"/>
                      <a:pt x="9160" y="22117"/>
                    </a:cubicBezTo>
                    <a:lnTo>
                      <a:pt x="9197" y="22154"/>
                    </a:lnTo>
                    <a:cubicBezTo>
                      <a:pt x="9221" y="22165"/>
                      <a:pt x="9257" y="22165"/>
                      <a:pt x="9269" y="22189"/>
                    </a:cubicBezTo>
                    <a:cubicBezTo>
                      <a:pt x="9281" y="22189"/>
                      <a:pt x="9294" y="22202"/>
                      <a:pt x="9305" y="22214"/>
                    </a:cubicBezTo>
                    <a:cubicBezTo>
                      <a:pt x="9329" y="22226"/>
                      <a:pt x="9353" y="22226"/>
                      <a:pt x="9366" y="22238"/>
                    </a:cubicBezTo>
                    <a:cubicBezTo>
                      <a:pt x="9390" y="22262"/>
                      <a:pt x="9414" y="22274"/>
                      <a:pt x="9438" y="22299"/>
                    </a:cubicBezTo>
                    <a:cubicBezTo>
                      <a:pt x="9450" y="22310"/>
                      <a:pt x="9474" y="22347"/>
                      <a:pt x="9474" y="22358"/>
                    </a:cubicBezTo>
                    <a:lnTo>
                      <a:pt x="9474" y="22419"/>
                    </a:lnTo>
                    <a:lnTo>
                      <a:pt x="9474" y="22468"/>
                    </a:lnTo>
                    <a:cubicBezTo>
                      <a:pt x="9474" y="22492"/>
                      <a:pt x="9474" y="22516"/>
                      <a:pt x="9487" y="22540"/>
                    </a:cubicBezTo>
                    <a:cubicBezTo>
                      <a:pt x="9498" y="22588"/>
                      <a:pt x="9535" y="22624"/>
                      <a:pt x="9571" y="22648"/>
                    </a:cubicBezTo>
                    <a:cubicBezTo>
                      <a:pt x="9607" y="22685"/>
                      <a:pt x="9643" y="22709"/>
                      <a:pt x="9680" y="22733"/>
                    </a:cubicBezTo>
                    <a:cubicBezTo>
                      <a:pt x="9715" y="22757"/>
                      <a:pt x="9740" y="22781"/>
                      <a:pt x="9776" y="22805"/>
                    </a:cubicBezTo>
                    <a:cubicBezTo>
                      <a:pt x="9800" y="22830"/>
                      <a:pt x="9825" y="22841"/>
                      <a:pt x="9849" y="22865"/>
                    </a:cubicBezTo>
                    <a:cubicBezTo>
                      <a:pt x="9873" y="22878"/>
                      <a:pt x="9897" y="22902"/>
                      <a:pt x="9921" y="22914"/>
                    </a:cubicBezTo>
                    <a:cubicBezTo>
                      <a:pt x="9969" y="22938"/>
                      <a:pt x="10005" y="22950"/>
                      <a:pt x="10053" y="22974"/>
                    </a:cubicBezTo>
                    <a:cubicBezTo>
                      <a:pt x="10102" y="23010"/>
                      <a:pt x="10163" y="23058"/>
                      <a:pt x="10211" y="23107"/>
                    </a:cubicBezTo>
                    <a:cubicBezTo>
                      <a:pt x="10235" y="23119"/>
                      <a:pt x="10247" y="23143"/>
                      <a:pt x="10271" y="23155"/>
                    </a:cubicBezTo>
                    <a:cubicBezTo>
                      <a:pt x="10295" y="23161"/>
                      <a:pt x="10319" y="23161"/>
                      <a:pt x="10343" y="23161"/>
                    </a:cubicBezTo>
                    <a:cubicBezTo>
                      <a:pt x="10367" y="23161"/>
                      <a:pt x="10391" y="23161"/>
                      <a:pt x="10415" y="23168"/>
                    </a:cubicBezTo>
                    <a:cubicBezTo>
                      <a:pt x="10452" y="23168"/>
                      <a:pt x="10488" y="23192"/>
                      <a:pt x="10512" y="23192"/>
                    </a:cubicBezTo>
                    <a:cubicBezTo>
                      <a:pt x="10536" y="23203"/>
                      <a:pt x="10560" y="23203"/>
                      <a:pt x="10584" y="23216"/>
                    </a:cubicBezTo>
                    <a:cubicBezTo>
                      <a:pt x="10597" y="23227"/>
                      <a:pt x="10609" y="23240"/>
                      <a:pt x="10633" y="23240"/>
                    </a:cubicBezTo>
                    <a:cubicBezTo>
                      <a:pt x="10645" y="23252"/>
                      <a:pt x="10657" y="23252"/>
                      <a:pt x="10669" y="23252"/>
                    </a:cubicBezTo>
                    <a:cubicBezTo>
                      <a:pt x="10681" y="23264"/>
                      <a:pt x="10681" y="23276"/>
                      <a:pt x="10705" y="23276"/>
                    </a:cubicBezTo>
                    <a:cubicBezTo>
                      <a:pt x="10729" y="23288"/>
                      <a:pt x="10766" y="23300"/>
                      <a:pt x="10790" y="23300"/>
                    </a:cubicBezTo>
                    <a:cubicBezTo>
                      <a:pt x="10814" y="23300"/>
                      <a:pt x="10838" y="23300"/>
                      <a:pt x="10862" y="23312"/>
                    </a:cubicBezTo>
                    <a:lnTo>
                      <a:pt x="11019" y="23312"/>
                    </a:lnTo>
                    <a:cubicBezTo>
                      <a:pt x="11043" y="23312"/>
                      <a:pt x="11056" y="23312"/>
                      <a:pt x="11080" y="23324"/>
                    </a:cubicBezTo>
                    <a:cubicBezTo>
                      <a:pt x="11091" y="23324"/>
                      <a:pt x="11104" y="23336"/>
                      <a:pt x="11115" y="23336"/>
                    </a:cubicBezTo>
                    <a:cubicBezTo>
                      <a:pt x="11128" y="23324"/>
                      <a:pt x="11115" y="23276"/>
                      <a:pt x="11104" y="23264"/>
                    </a:cubicBezTo>
                    <a:cubicBezTo>
                      <a:pt x="11104" y="23227"/>
                      <a:pt x="11091" y="23227"/>
                      <a:pt x="11067" y="23227"/>
                    </a:cubicBezTo>
                    <a:lnTo>
                      <a:pt x="11007" y="23227"/>
                    </a:lnTo>
                    <a:cubicBezTo>
                      <a:pt x="10983" y="23227"/>
                      <a:pt x="10959" y="23216"/>
                      <a:pt x="10946" y="23216"/>
                    </a:cubicBezTo>
                    <a:cubicBezTo>
                      <a:pt x="10911" y="23203"/>
                      <a:pt x="10862" y="23203"/>
                      <a:pt x="10838" y="23192"/>
                    </a:cubicBezTo>
                    <a:cubicBezTo>
                      <a:pt x="10814" y="23179"/>
                      <a:pt x="10790" y="23168"/>
                      <a:pt x="10778" y="23155"/>
                    </a:cubicBezTo>
                    <a:cubicBezTo>
                      <a:pt x="10766" y="23143"/>
                      <a:pt x="10753" y="23119"/>
                      <a:pt x="10729" y="23107"/>
                    </a:cubicBezTo>
                    <a:cubicBezTo>
                      <a:pt x="10718" y="23107"/>
                      <a:pt x="10694" y="23107"/>
                      <a:pt x="10681" y="23095"/>
                    </a:cubicBezTo>
                    <a:cubicBezTo>
                      <a:pt x="10669" y="23095"/>
                      <a:pt x="10657" y="23083"/>
                      <a:pt x="10633" y="23083"/>
                    </a:cubicBezTo>
                    <a:cubicBezTo>
                      <a:pt x="10609" y="23071"/>
                      <a:pt x="10597" y="23058"/>
                      <a:pt x="10584" y="23047"/>
                    </a:cubicBezTo>
                    <a:cubicBezTo>
                      <a:pt x="10560" y="23034"/>
                      <a:pt x="10536" y="23010"/>
                      <a:pt x="10525" y="22999"/>
                    </a:cubicBezTo>
                    <a:cubicBezTo>
                      <a:pt x="10500" y="22986"/>
                      <a:pt x="10488" y="22962"/>
                      <a:pt x="10476" y="22950"/>
                    </a:cubicBezTo>
                    <a:cubicBezTo>
                      <a:pt x="10464" y="22926"/>
                      <a:pt x="10452" y="22889"/>
                      <a:pt x="10440" y="22865"/>
                    </a:cubicBezTo>
                    <a:cubicBezTo>
                      <a:pt x="10440" y="22841"/>
                      <a:pt x="10428" y="22830"/>
                      <a:pt x="10404" y="22805"/>
                    </a:cubicBezTo>
                    <a:cubicBezTo>
                      <a:pt x="10380" y="22781"/>
                      <a:pt x="10367" y="22781"/>
                      <a:pt x="10367" y="22733"/>
                    </a:cubicBezTo>
                    <a:cubicBezTo>
                      <a:pt x="10380" y="22685"/>
                      <a:pt x="10380" y="22636"/>
                      <a:pt x="10331" y="22600"/>
                    </a:cubicBezTo>
                    <a:cubicBezTo>
                      <a:pt x="10307" y="22576"/>
                      <a:pt x="10271" y="22564"/>
                      <a:pt x="10247" y="22540"/>
                    </a:cubicBezTo>
                    <a:cubicBezTo>
                      <a:pt x="10211" y="22516"/>
                      <a:pt x="10174" y="22527"/>
                      <a:pt x="10138" y="22516"/>
                    </a:cubicBezTo>
                    <a:cubicBezTo>
                      <a:pt x="10114" y="22516"/>
                      <a:pt x="10078" y="22503"/>
                      <a:pt x="10066" y="22479"/>
                    </a:cubicBezTo>
                    <a:cubicBezTo>
                      <a:pt x="10053" y="22455"/>
                      <a:pt x="10042" y="22443"/>
                      <a:pt x="10066" y="22419"/>
                    </a:cubicBezTo>
                    <a:cubicBezTo>
                      <a:pt x="10090" y="22407"/>
                      <a:pt x="10102" y="22407"/>
                      <a:pt x="10114" y="22383"/>
                    </a:cubicBezTo>
                    <a:cubicBezTo>
                      <a:pt x="10126" y="22358"/>
                      <a:pt x="10102" y="22334"/>
                      <a:pt x="10090" y="22310"/>
                    </a:cubicBezTo>
                    <a:lnTo>
                      <a:pt x="10053" y="22238"/>
                    </a:lnTo>
                    <a:cubicBezTo>
                      <a:pt x="10042" y="22214"/>
                      <a:pt x="10042" y="22202"/>
                      <a:pt x="10066" y="22178"/>
                    </a:cubicBezTo>
                    <a:lnTo>
                      <a:pt x="10090" y="22154"/>
                    </a:lnTo>
                    <a:cubicBezTo>
                      <a:pt x="10102" y="22141"/>
                      <a:pt x="10114" y="22141"/>
                      <a:pt x="10114" y="22130"/>
                    </a:cubicBezTo>
                    <a:cubicBezTo>
                      <a:pt x="10126" y="22093"/>
                      <a:pt x="10102" y="22057"/>
                      <a:pt x="10078" y="22045"/>
                    </a:cubicBezTo>
                    <a:cubicBezTo>
                      <a:pt x="10060" y="22039"/>
                      <a:pt x="10042" y="22039"/>
                      <a:pt x="10023" y="22039"/>
                    </a:cubicBezTo>
                    <a:cubicBezTo>
                      <a:pt x="10005" y="22039"/>
                      <a:pt x="9987" y="22039"/>
                      <a:pt x="9969" y="22033"/>
                    </a:cubicBezTo>
                    <a:cubicBezTo>
                      <a:pt x="9933" y="22033"/>
                      <a:pt x="9909" y="22020"/>
                      <a:pt x="9884" y="21996"/>
                    </a:cubicBezTo>
                    <a:cubicBezTo>
                      <a:pt x="9873" y="21985"/>
                      <a:pt x="9825" y="21948"/>
                      <a:pt x="9849" y="21924"/>
                    </a:cubicBezTo>
                    <a:cubicBezTo>
                      <a:pt x="9857" y="21916"/>
                      <a:pt x="9890" y="21907"/>
                      <a:pt x="9912" y="21907"/>
                    </a:cubicBezTo>
                    <a:cubicBezTo>
                      <a:pt x="9922" y="21907"/>
                      <a:pt x="9929" y="21909"/>
                      <a:pt x="9933" y="21912"/>
                    </a:cubicBezTo>
                    <a:cubicBezTo>
                      <a:pt x="9957" y="21912"/>
                      <a:pt x="9969" y="21936"/>
                      <a:pt x="9981" y="21936"/>
                    </a:cubicBezTo>
                    <a:lnTo>
                      <a:pt x="10066" y="21936"/>
                    </a:lnTo>
                    <a:cubicBezTo>
                      <a:pt x="10102" y="21936"/>
                      <a:pt x="10114" y="21936"/>
                      <a:pt x="10126" y="21900"/>
                    </a:cubicBezTo>
                    <a:cubicBezTo>
                      <a:pt x="10126" y="21852"/>
                      <a:pt x="10114" y="21803"/>
                      <a:pt x="10078" y="21779"/>
                    </a:cubicBezTo>
                    <a:cubicBezTo>
                      <a:pt x="10053" y="21755"/>
                      <a:pt x="10042" y="21743"/>
                      <a:pt x="10042" y="21719"/>
                    </a:cubicBezTo>
                    <a:cubicBezTo>
                      <a:pt x="10029" y="21695"/>
                      <a:pt x="10029" y="21671"/>
                      <a:pt x="10053" y="21658"/>
                    </a:cubicBezTo>
                    <a:cubicBezTo>
                      <a:pt x="10061" y="21655"/>
                      <a:pt x="10069" y="21653"/>
                      <a:pt x="10078" y="21653"/>
                    </a:cubicBezTo>
                    <a:cubicBezTo>
                      <a:pt x="10094" y="21653"/>
                      <a:pt x="10110" y="21658"/>
                      <a:pt x="10126" y="21658"/>
                    </a:cubicBezTo>
                    <a:cubicBezTo>
                      <a:pt x="10163" y="21658"/>
                      <a:pt x="10198" y="21647"/>
                      <a:pt x="10247" y="21647"/>
                    </a:cubicBezTo>
                    <a:cubicBezTo>
                      <a:pt x="10307" y="21647"/>
                      <a:pt x="10380" y="21647"/>
                      <a:pt x="10452" y="21634"/>
                    </a:cubicBezTo>
                    <a:cubicBezTo>
                      <a:pt x="10476" y="21634"/>
                      <a:pt x="10500" y="21634"/>
                      <a:pt x="10525" y="21610"/>
                    </a:cubicBezTo>
                    <a:cubicBezTo>
                      <a:pt x="10560" y="21586"/>
                      <a:pt x="10573" y="21538"/>
                      <a:pt x="10573" y="21502"/>
                    </a:cubicBezTo>
                    <a:cubicBezTo>
                      <a:pt x="10573" y="21465"/>
                      <a:pt x="10560" y="21441"/>
                      <a:pt x="10525" y="21405"/>
                    </a:cubicBezTo>
                    <a:cubicBezTo>
                      <a:pt x="10488" y="21369"/>
                      <a:pt x="10428" y="21320"/>
                      <a:pt x="10380" y="21285"/>
                    </a:cubicBezTo>
                    <a:cubicBezTo>
                      <a:pt x="10343" y="21261"/>
                      <a:pt x="10307" y="21224"/>
                      <a:pt x="10271" y="21176"/>
                    </a:cubicBezTo>
                    <a:cubicBezTo>
                      <a:pt x="10271" y="21164"/>
                      <a:pt x="10259" y="21152"/>
                      <a:pt x="10247" y="21140"/>
                    </a:cubicBezTo>
                    <a:cubicBezTo>
                      <a:pt x="10235" y="21116"/>
                      <a:pt x="10222" y="21103"/>
                      <a:pt x="10247" y="21092"/>
                    </a:cubicBezTo>
                    <a:cubicBezTo>
                      <a:pt x="10271" y="21079"/>
                      <a:pt x="10319" y="21068"/>
                      <a:pt x="10343" y="21068"/>
                    </a:cubicBezTo>
                    <a:cubicBezTo>
                      <a:pt x="10380" y="21079"/>
                      <a:pt x="10404" y="21103"/>
                      <a:pt x="10428" y="21116"/>
                    </a:cubicBezTo>
                    <a:cubicBezTo>
                      <a:pt x="10450" y="21137"/>
                      <a:pt x="10481" y="21142"/>
                      <a:pt x="10512" y="21142"/>
                    </a:cubicBezTo>
                    <a:cubicBezTo>
                      <a:pt x="10533" y="21142"/>
                      <a:pt x="10554" y="21140"/>
                      <a:pt x="10573" y="21140"/>
                    </a:cubicBezTo>
                    <a:cubicBezTo>
                      <a:pt x="10645" y="21140"/>
                      <a:pt x="10742" y="21140"/>
                      <a:pt x="10790" y="21092"/>
                    </a:cubicBezTo>
                    <a:cubicBezTo>
                      <a:pt x="10814" y="21079"/>
                      <a:pt x="10826" y="21055"/>
                      <a:pt x="10838" y="21031"/>
                    </a:cubicBezTo>
                    <a:cubicBezTo>
                      <a:pt x="10838" y="21019"/>
                      <a:pt x="10838" y="21007"/>
                      <a:pt x="10850" y="20983"/>
                    </a:cubicBezTo>
                    <a:cubicBezTo>
                      <a:pt x="10850" y="20971"/>
                      <a:pt x="10874" y="20958"/>
                      <a:pt x="10874" y="20947"/>
                    </a:cubicBezTo>
                    <a:cubicBezTo>
                      <a:pt x="10898" y="20923"/>
                      <a:pt x="10922" y="20910"/>
                      <a:pt x="10946" y="20886"/>
                    </a:cubicBezTo>
                    <a:cubicBezTo>
                      <a:pt x="10959" y="20850"/>
                      <a:pt x="10971" y="20814"/>
                      <a:pt x="10995" y="20778"/>
                    </a:cubicBezTo>
                    <a:cubicBezTo>
                      <a:pt x="11007" y="20754"/>
                      <a:pt x="11019" y="20730"/>
                      <a:pt x="11031" y="20717"/>
                    </a:cubicBezTo>
                    <a:cubicBezTo>
                      <a:pt x="11067" y="20669"/>
                      <a:pt x="11115" y="20645"/>
                      <a:pt x="11152" y="20596"/>
                    </a:cubicBezTo>
                    <a:cubicBezTo>
                      <a:pt x="11164" y="20572"/>
                      <a:pt x="11164" y="20548"/>
                      <a:pt x="11164" y="20524"/>
                    </a:cubicBezTo>
                    <a:cubicBezTo>
                      <a:pt x="11176" y="20500"/>
                      <a:pt x="11176" y="20464"/>
                      <a:pt x="11188" y="20427"/>
                    </a:cubicBezTo>
                    <a:cubicBezTo>
                      <a:pt x="11200" y="20379"/>
                      <a:pt x="11236" y="20343"/>
                      <a:pt x="11260" y="20295"/>
                    </a:cubicBezTo>
                    <a:cubicBezTo>
                      <a:pt x="11284" y="20247"/>
                      <a:pt x="11284" y="20186"/>
                      <a:pt x="11260" y="20138"/>
                    </a:cubicBezTo>
                    <a:cubicBezTo>
                      <a:pt x="11260" y="20114"/>
                      <a:pt x="11249" y="20089"/>
                      <a:pt x="11236" y="20065"/>
                    </a:cubicBezTo>
                    <a:cubicBezTo>
                      <a:pt x="11225" y="20030"/>
                      <a:pt x="11200" y="20005"/>
                      <a:pt x="11200" y="19969"/>
                    </a:cubicBezTo>
                    <a:cubicBezTo>
                      <a:pt x="11200" y="19921"/>
                      <a:pt x="11236" y="19885"/>
                      <a:pt x="11273" y="19848"/>
                    </a:cubicBezTo>
                    <a:cubicBezTo>
                      <a:pt x="11297" y="19824"/>
                      <a:pt x="11333" y="19800"/>
                      <a:pt x="11357" y="19776"/>
                    </a:cubicBezTo>
                    <a:cubicBezTo>
                      <a:pt x="11381" y="19740"/>
                      <a:pt x="11418" y="19716"/>
                      <a:pt x="11442" y="19679"/>
                    </a:cubicBezTo>
                    <a:cubicBezTo>
                      <a:pt x="11478" y="19643"/>
                      <a:pt x="11526" y="19595"/>
                      <a:pt x="11587" y="19583"/>
                    </a:cubicBezTo>
                    <a:cubicBezTo>
                      <a:pt x="11598" y="19583"/>
                      <a:pt x="11598" y="19583"/>
                      <a:pt x="11611" y="19571"/>
                    </a:cubicBezTo>
                    <a:cubicBezTo>
                      <a:pt x="11618" y="19571"/>
                      <a:pt x="11627" y="19576"/>
                      <a:pt x="11638" y="19576"/>
                    </a:cubicBezTo>
                    <a:cubicBezTo>
                      <a:pt x="11644" y="19576"/>
                      <a:pt x="11651" y="19575"/>
                      <a:pt x="11659" y="19571"/>
                    </a:cubicBezTo>
                    <a:cubicBezTo>
                      <a:pt x="11671" y="19571"/>
                      <a:pt x="11683" y="19558"/>
                      <a:pt x="11695" y="19558"/>
                    </a:cubicBezTo>
                    <a:cubicBezTo>
                      <a:pt x="11719" y="19547"/>
                      <a:pt x="11731" y="19534"/>
                      <a:pt x="11756" y="19523"/>
                    </a:cubicBezTo>
                    <a:cubicBezTo>
                      <a:pt x="11767" y="19510"/>
                      <a:pt x="11791" y="19499"/>
                      <a:pt x="11804" y="19486"/>
                    </a:cubicBezTo>
                    <a:cubicBezTo>
                      <a:pt x="11828" y="19474"/>
                      <a:pt x="11852" y="19474"/>
                      <a:pt x="11864" y="19462"/>
                    </a:cubicBezTo>
                    <a:lnTo>
                      <a:pt x="12021" y="19426"/>
                    </a:lnTo>
                    <a:lnTo>
                      <a:pt x="12105" y="19426"/>
                    </a:lnTo>
                    <a:cubicBezTo>
                      <a:pt x="12118" y="19426"/>
                      <a:pt x="12129" y="19426"/>
                      <a:pt x="12142" y="19414"/>
                    </a:cubicBezTo>
                    <a:cubicBezTo>
                      <a:pt x="12153" y="19414"/>
                      <a:pt x="12166" y="19414"/>
                      <a:pt x="12178" y="19402"/>
                    </a:cubicBezTo>
                    <a:cubicBezTo>
                      <a:pt x="12190" y="19402"/>
                      <a:pt x="12214" y="19402"/>
                      <a:pt x="12226" y="19389"/>
                    </a:cubicBezTo>
                    <a:cubicBezTo>
                      <a:pt x="12250" y="19389"/>
                      <a:pt x="12274" y="19378"/>
                      <a:pt x="12287" y="19354"/>
                    </a:cubicBezTo>
                    <a:cubicBezTo>
                      <a:pt x="12311" y="19341"/>
                      <a:pt x="12335" y="19317"/>
                      <a:pt x="12371" y="19305"/>
                    </a:cubicBezTo>
                    <a:cubicBezTo>
                      <a:pt x="12383" y="19293"/>
                      <a:pt x="12395" y="19293"/>
                      <a:pt x="12407" y="19269"/>
                    </a:cubicBezTo>
                    <a:cubicBezTo>
                      <a:pt x="12407" y="19257"/>
                      <a:pt x="12419" y="19233"/>
                      <a:pt x="12431" y="19221"/>
                    </a:cubicBezTo>
                    <a:lnTo>
                      <a:pt x="12431" y="19172"/>
                    </a:lnTo>
                    <a:lnTo>
                      <a:pt x="12431" y="19137"/>
                    </a:lnTo>
                    <a:cubicBezTo>
                      <a:pt x="12443" y="19100"/>
                      <a:pt x="12456" y="19088"/>
                      <a:pt x="12480" y="19064"/>
                    </a:cubicBezTo>
                    <a:cubicBezTo>
                      <a:pt x="12515" y="19027"/>
                      <a:pt x="12576" y="19003"/>
                      <a:pt x="12600" y="18955"/>
                    </a:cubicBezTo>
                    <a:cubicBezTo>
                      <a:pt x="12612" y="18919"/>
                      <a:pt x="12612" y="18871"/>
                      <a:pt x="12612" y="18823"/>
                    </a:cubicBezTo>
                    <a:cubicBezTo>
                      <a:pt x="12612" y="18810"/>
                      <a:pt x="12612" y="18810"/>
                      <a:pt x="12625" y="18799"/>
                    </a:cubicBezTo>
                    <a:cubicBezTo>
                      <a:pt x="12636" y="18786"/>
                      <a:pt x="12636" y="18774"/>
                      <a:pt x="12636" y="18750"/>
                    </a:cubicBezTo>
                    <a:cubicBezTo>
                      <a:pt x="12649" y="18714"/>
                      <a:pt x="12673" y="18690"/>
                      <a:pt x="12684" y="18665"/>
                    </a:cubicBezTo>
                    <a:cubicBezTo>
                      <a:pt x="12709" y="18641"/>
                      <a:pt x="12721" y="18617"/>
                      <a:pt x="12745" y="18593"/>
                    </a:cubicBezTo>
                    <a:lnTo>
                      <a:pt x="12745" y="18545"/>
                    </a:lnTo>
                    <a:cubicBezTo>
                      <a:pt x="12745" y="18521"/>
                      <a:pt x="12745" y="18509"/>
                      <a:pt x="12733" y="18485"/>
                    </a:cubicBezTo>
                    <a:lnTo>
                      <a:pt x="12733" y="18448"/>
                    </a:lnTo>
                    <a:cubicBezTo>
                      <a:pt x="12721" y="18424"/>
                      <a:pt x="12733" y="18412"/>
                      <a:pt x="12745" y="18400"/>
                    </a:cubicBezTo>
                    <a:cubicBezTo>
                      <a:pt x="12794" y="18352"/>
                      <a:pt x="12769" y="18279"/>
                      <a:pt x="12757" y="18219"/>
                    </a:cubicBezTo>
                    <a:cubicBezTo>
                      <a:pt x="12745" y="18195"/>
                      <a:pt x="12733" y="18171"/>
                      <a:pt x="12733" y="18158"/>
                    </a:cubicBezTo>
                    <a:lnTo>
                      <a:pt x="12733" y="18110"/>
                    </a:lnTo>
                    <a:cubicBezTo>
                      <a:pt x="12733" y="18099"/>
                      <a:pt x="12745" y="18099"/>
                      <a:pt x="12745" y="18086"/>
                    </a:cubicBezTo>
                    <a:cubicBezTo>
                      <a:pt x="12745" y="18062"/>
                      <a:pt x="12733" y="18026"/>
                      <a:pt x="12733" y="17990"/>
                    </a:cubicBezTo>
                    <a:lnTo>
                      <a:pt x="12733" y="17954"/>
                    </a:lnTo>
                    <a:lnTo>
                      <a:pt x="12733" y="17893"/>
                    </a:lnTo>
                    <a:lnTo>
                      <a:pt x="12733" y="17821"/>
                    </a:lnTo>
                    <a:cubicBezTo>
                      <a:pt x="12745" y="17809"/>
                      <a:pt x="12733" y="17772"/>
                      <a:pt x="12745" y="17761"/>
                    </a:cubicBezTo>
                    <a:cubicBezTo>
                      <a:pt x="12755" y="17755"/>
                      <a:pt x="12765" y="17752"/>
                      <a:pt x="12775" y="17752"/>
                    </a:cubicBezTo>
                    <a:cubicBezTo>
                      <a:pt x="12787" y="17752"/>
                      <a:pt x="12798" y="17758"/>
                      <a:pt x="12805" y="17772"/>
                    </a:cubicBezTo>
                    <a:cubicBezTo>
                      <a:pt x="12818" y="17796"/>
                      <a:pt x="12805" y="17809"/>
                      <a:pt x="12818" y="17833"/>
                    </a:cubicBezTo>
                    <a:cubicBezTo>
                      <a:pt x="12829" y="17857"/>
                      <a:pt x="12866" y="17869"/>
                      <a:pt x="12890" y="17869"/>
                    </a:cubicBezTo>
                    <a:cubicBezTo>
                      <a:pt x="12914" y="17857"/>
                      <a:pt x="12926" y="17809"/>
                      <a:pt x="12938" y="17785"/>
                    </a:cubicBezTo>
                    <a:cubicBezTo>
                      <a:pt x="12950" y="17761"/>
                      <a:pt x="12950" y="17737"/>
                      <a:pt x="12962" y="17712"/>
                    </a:cubicBezTo>
                    <a:cubicBezTo>
                      <a:pt x="12962" y="17688"/>
                      <a:pt x="12974" y="17664"/>
                      <a:pt x="12998" y="17640"/>
                    </a:cubicBezTo>
                    <a:cubicBezTo>
                      <a:pt x="13022" y="17627"/>
                      <a:pt x="13035" y="17603"/>
                      <a:pt x="13046" y="17579"/>
                    </a:cubicBezTo>
                    <a:cubicBezTo>
                      <a:pt x="13059" y="17568"/>
                      <a:pt x="13059" y="17555"/>
                      <a:pt x="13071" y="17543"/>
                    </a:cubicBezTo>
                    <a:cubicBezTo>
                      <a:pt x="13083" y="17519"/>
                      <a:pt x="13095" y="17519"/>
                      <a:pt x="13119" y="17507"/>
                    </a:cubicBezTo>
                    <a:cubicBezTo>
                      <a:pt x="13143" y="17483"/>
                      <a:pt x="13167" y="17471"/>
                      <a:pt x="13191" y="17458"/>
                    </a:cubicBezTo>
                    <a:cubicBezTo>
                      <a:pt x="13240" y="17447"/>
                      <a:pt x="13276" y="17423"/>
                      <a:pt x="13312" y="17399"/>
                    </a:cubicBezTo>
                    <a:cubicBezTo>
                      <a:pt x="13336" y="17374"/>
                      <a:pt x="13360" y="17362"/>
                      <a:pt x="13384" y="17350"/>
                    </a:cubicBezTo>
                    <a:cubicBezTo>
                      <a:pt x="13409" y="17326"/>
                      <a:pt x="13421" y="17302"/>
                      <a:pt x="13445" y="17290"/>
                    </a:cubicBezTo>
                    <a:cubicBezTo>
                      <a:pt x="13457" y="17265"/>
                      <a:pt x="13469" y="17230"/>
                      <a:pt x="13469" y="17206"/>
                    </a:cubicBezTo>
                    <a:cubicBezTo>
                      <a:pt x="13481" y="17181"/>
                      <a:pt x="13481" y="17145"/>
                      <a:pt x="13493" y="17121"/>
                    </a:cubicBezTo>
                    <a:cubicBezTo>
                      <a:pt x="13505" y="17085"/>
                      <a:pt x="13493" y="17037"/>
                      <a:pt x="13505" y="17000"/>
                    </a:cubicBezTo>
                    <a:cubicBezTo>
                      <a:pt x="13505" y="16952"/>
                      <a:pt x="13518" y="16927"/>
                      <a:pt x="13518" y="16879"/>
                    </a:cubicBezTo>
                    <a:cubicBezTo>
                      <a:pt x="13518" y="16843"/>
                      <a:pt x="13493" y="16807"/>
                      <a:pt x="13481" y="16771"/>
                    </a:cubicBezTo>
                    <a:cubicBezTo>
                      <a:pt x="13469" y="16747"/>
                      <a:pt x="13457" y="16723"/>
                      <a:pt x="13457" y="16699"/>
                    </a:cubicBezTo>
                    <a:lnTo>
                      <a:pt x="13457" y="16626"/>
                    </a:lnTo>
                    <a:lnTo>
                      <a:pt x="13457" y="16554"/>
                    </a:lnTo>
                    <a:cubicBezTo>
                      <a:pt x="13469" y="16530"/>
                      <a:pt x="13469" y="16493"/>
                      <a:pt x="13445" y="16481"/>
                    </a:cubicBezTo>
                    <a:cubicBezTo>
                      <a:pt x="13437" y="16477"/>
                      <a:pt x="13428" y="16476"/>
                      <a:pt x="13418" y="16476"/>
                    </a:cubicBezTo>
                    <a:cubicBezTo>
                      <a:pt x="13398" y="16476"/>
                      <a:pt x="13376" y="16481"/>
                      <a:pt x="13360" y="16481"/>
                    </a:cubicBezTo>
                    <a:cubicBezTo>
                      <a:pt x="13325" y="16481"/>
                      <a:pt x="13288" y="16481"/>
                      <a:pt x="13252" y="16469"/>
                    </a:cubicBezTo>
                    <a:cubicBezTo>
                      <a:pt x="13228" y="16469"/>
                      <a:pt x="13204" y="16469"/>
                      <a:pt x="13191" y="16457"/>
                    </a:cubicBezTo>
                    <a:cubicBezTo>
                      <a:pt x="13156" y="16445"/>
                      <a:pt x="13119" y="16433"/>
                      <a:pt x="13083" y="16409"/>
                    </a:cubicBezTo>
                    <a:cubicBezTo>
                      <a:pt x="13035" y="16372"/>
                      <a:pt x="12974" y="16337"/>
                      <a:pt x="12914" y="16300"/>
                    </a:cubicBezTo>
                    <a:cubicBezTo>
                      <a:pt x="12842" y="16252"/>
                      <a:pt x="12757" y="16216"/>
                      <a:pt x="12684" y="16168"/>
                    </a:cubicBezTo>
                    <a:cubicBezTo>
                      <a:pt x="12649" y="16143"/>
                      <a:pt x="12612" y="16131"/>
                      <a:pt x="12576" y="16119"/>
                    </a:cubicBezTo>
                    <a:cubicBezTo>
                      <a:pt x="12564" y="16115"/>
                      <a:pt x="12551" y="16114"/>
                      <a:pt x="12537" y="16114"/>
                    </a:cubicBezTo>
                    <a:cubicBezTo>
                      <a:pt x="12509" y="16114"/>
                      <a:pt x="12479" y="16119"/>
                      <a:pt x="12456" y="16119"/>
                    </a:cubicBezTo>
                    <a:lnTo>
                      <a:pt x="12287" y="16119"/>
                    </a:lnTo>
                    <a:cubicBezTo>
                      <a:pt x="12250" y="16119"/>
                      <a:pt x="12226" y="16119"/>
                      <a:pt x="12202" y="16107"/>
                    </a:cubicBezTo>
                    <a:cubicBezTo>
                      <a:pt x="12190" y="16095"/>
                      <a:pt x="12166" y="16071"/>
                      <a:pt x="12142" y="16071"/>
                    </a:cubicBezTo>
                    <a:cubicBezTo>
                      <a:pt x="12129" y="16071"/>
                      <a:pt x="12129" y="16083"/>
                      <a:pt x="12118" y="16083"/>
                    </a:cubicBezTo>
                    <a:cubicBezTo>
                      <a:pt x="12094" y="16083"/>
                      <a:pt x="12057" y="16071"/>
                      <a:pt x="12033" y="16059"/>
                    </a:cubicBezTo>
                    <a:lnTo>
                      <a:pt x="12021" y="16047"/>
                    </a:lnTo>
                    <a:cubicBezTo>
                      <a:pt x="12015" y="16041"/>
                      <a:pt x="12009" y="16041"/>
                      <a:pt x="12003" y="16041"/>
                    </a:cubicBezTo>
                    <a:cubicBezTo>
                      <a:pt x="11997" y="16041"/>
                      <a:pt x="11991" y="16041"/>
                      <a:pt x="11984" y="16034"/>
                    </a:cubicBezTo>
                    <a:cubicBezTo>
                      <a:pt x="11969" y="16032"/>
                      <a:pt x="11953" y="16031"/>
                      <a:pt x="11938" y="16031"/>
                    </a:cubicBezTo>
                    <a:cubicBezTo>
                      <a:pt x="11869" y="16031"/>
                      <a:pt x="11800" y="16049"/>
                      <a:pt x="11731" y="16059"/>
                    </a:cubicBezTo>
                    <a:cubicBezTo>
                      <a:pt x="11695" y="16059"/>
                      <a:pt x="11671" y="16071"/>
                      <a:pt x="11646" y="16071"/>
                    </a:cubicBezTo>
                    <a:cubicBezTo>
                      <a:pt x="11635" y="16071"/>
                      <a:pt x="11622" y="16071"/>
                      <a:pt x="11622" y="16047"/>
                    </a:cubicBezTo>
                    <a:cubicBezTo>
                      <a:pt x="11611" y="16034"/>
                      <a:pt x="11611" y="16010"/>
                      <a:pt x="11611" y="15999"/>
                    </a:cubicBezTo>
                    <a:cubicBezTo>
                      <a:pt x="11611" y="15975"/>
                      <a:pt x="11622" y="15962"/>
                      <a:pt x="11622" y="15938"/>
                    </a:cubicBezTo>
                    <a:cubicBezTo>
                      <a:pt x="11611" y="15914"/>
                      <a:pt x="11562" y="15890"/>
                      <a:pt x="11538" y="15878"/>
                    </a:cubicBezTo>
                    <a:cubicBezTo>
                      <a:pt x="11502" y="15854"/>
                      <a:pt x="11478" y="15841"/>
                      <a:pt x="11453" y="15830"/>
                    </a:cubicBezTo>
                    <a:cubicBezTo>
                      <a:pt x="11429" y="15817"/>
                      <a:pt x="11401" y="15814"/>
                      <a:pt x="11374" y="15814"/>
                    </a:cubicBezTo>
                    <a:cubicBezTo>
                      <a:pt x="11347" y="15814"/>
                      <a:pt x="11321" y="15817"/>
                      <a:pt x="11297" y="15817"/>
                    </a:cubicBezTo>
                    <a:cubicBezTo>
                      <a:pt x="11260" y="15806"/>
                      <a:pt x="11225" y="15806"/>
                      <a:pt x="11200" y="15806"/>
                    </a:cubicBezTo>
                    <a:cubicBezTo>
                      <a:pt x="11164" y="15793"/>
                      <a:pt x="11152" y="15793"/>
                      <a:pt x="11140" y="15769"/>
                    </a:cubicBezTo>
                    <a:cubicBezTo>
                      <a:pt x="11128" y="15769"/>
                      <a:pt x="11115" y="15757"/>
                      <a:pt x="11104" y="15757"/>
                    </a:cubicBezTo>
                    <a:cubicBezTo>
                      <a:pt x="11098" y="15751"/>
                      <a:pt x="11092" y="15748"/>
                      <a:pt x="11086" y="15748"/>
                    </a:cubicBezTo>
                    <a:cubicBezTo>
                      <a:pt x="11079" y="15748"/>
                      <a:pt x="11073" y="15751"/>
                      <a:pt x="11067" y="15757"/>
                    </a:cubicBezTo>
                    <a:cubicBezTo>
                      <a:pt x="11031" y="15769"/>
                      <a:pt x="10995" y="15793"/>
                      <a:pt x="10959" y="15817"/>
                    </a:cubicBezTo>
                    <a:cubicBezTo>
                      <a:pt x="10946" y="15830"/>
                      <a:pt x="10922" y="15841"/>
                      <a:pt x="10898" y="15854"/>
                    </a:cubicBezTo>
                    <a:cubicBezTo>
                      <a:pt x="10874" y="15878"/>
                      <a:pt x="10838" y="15878"/>
                      <a:pt x="10802" y="15902"/>
                    </a:cubicBezTo>
                    <a:cubicBezTo>
                      <a:pt x="10790" y="15902"/>
                      <a:pt x="10766" y="15914"/>
                      <a:pt x="10753" y="15914"/>
                    </a:cubicBezTo>
                    <a:cubicBezTo>
                      <a:pt x="10742" y="15902"/>
                      <a:pt x="10742" y="15890"/>
                      <a:pt x="10729" y="15878"/>
                    </a:cubicBezTo>
                    <a:cubicBezTo>
                      <a:pt x="10729" y="15865"/>
                      <a:pt x="10753" y="15854"/>
                      <a:pt x="10766" y="15841"/>
                    </a:cubicBezTo>
                    <a:cubicBezTo>
                      <a:pt x="10790" y="15817"/>
                      <a:pt x="10826" y="15817"/>
                      <a:pt x="10826" y="15781"/>
                    </a:cubicBezTo>
                    <a:cubicBezTo>
                      <a:pt x="10838" y="15733"/>
                      <a:pt x="10838" y="15696"/>
                      <a:pt x="10802" y="15672"/>
                    </a:cubicBezTo>
                    <a:cubicBezTo>
                      <a:pt x="10766" y="15661"/>
                      <a:pt x="10742" y="15637"/>
                      <a:pt x="10718" y="15624"/>
                    </a:cubicBezTo>
                    <a:lnTo>
                      <a:pt x="10669" y="15624"/>
                    </a:lnTo>
                    <a:cubicBezTo>
                      <a:pt x="10645" y="15637"/>
                      <a:pt x="10633" y="15637"/>
                      <a:pt x="10609" y="15637"/>
                    </a:cubicBezTo>
                    <a:cubicBezTo>
                      <a:pt x="10573" y="15648"/>
                      <a:pt x="10536" y="15648"/>
                      <a:pt x="10500" y="15648"/>
                    </a:cubicBezTo>
                    <a:cubicBezTo>
                      <a:pt x="10464" y="15648"/>
                      <a:pt x="10452" y="15672"/>
                      <a:pt x="10440" y="15696"/>
                    </a:cubicBezTo>
                    <a:cubicBezTo>
                      <a:pt x="10428" y="15721"/>
                      <a:pt x="10404" y="15757"/>
                      <a:pt x="10380" y="15781"/>
                    </a:cubicBezTo>
                    <a:lnTo>
                      <a:pt x="10331" y="15830"/>
                    </a:lnTo>
                    <a:cubicBezTo>
                      <a:pt x="10307" y="15830"/>
                      <a:pt x="10295" y="15830"/>
                      <a:pt x="10271" y="15841"/>
                    </a:cubicBezTo>
                    <a:cubicBezTo>
                      <a:pt x="10247" y="15854"/>
                      <a:pt x="10235" y="15878"/>
                      <a:pt x="10211" y="15890"/>
                    </a:cubicBezTo>
                    <a:cubicBezTo>
                      <a:pt x="10202" y="15895"/>
                      <a:pt x="10194" y="15898"/>
                      <a:pt x="10187" y="15898"/>
                    </a:cubicBezTo>
                    <a:cubicBezTo>
                      <a:pt x="10165" y="15898"/>
                      <a:pt x="10153" y="15872"/>
                      <a:pt x="10163" y="15854"/>
                    </a:cubicBezTo>
                    <a:cubicBezTo>
                      <a:pt x="10174" y="15830"/>
                      <a:pt x="10222" y="15806"/>
                      <a:pt x="10247" y="15781"/>
                    </a:cubicBezTo>
                    <a:cubicBezTo>
                      <a:pt x="10271" y="15757"/>
                      <a:pt x="10271" y="15733"/>
                      <a:pt x="10295" y="15709"/>
                    </a:cubicBezTo>
                    <a:cubicBezTo>
                      <a:pt x="10319" y="15696"/>
                      <a:pt x="10331" y="15661"/>
                      <a:pt x="10356" y="15648"/>
                    </a:cubicBezTo>
                    <a:cubicBezTo>
                      <a:pt x="10391" y="15624"/>
                      <a:pt x="10415" y="15588"/>
                      <a:pt x="10440" y="15564"/>
                    </a:cubicBezTo>
                    <a:cubicBezTo>
                      <a:pt x="10452" y="15540"/>
                      <a:pt x="10512" y="15540"/>
                      <a:pt x="10525" y="15503"/>
                    </a:cubicBezTo>
                    <a:cubicBezTo>
                      <a:pt x="10525" y="15492"/>
                      <a:pt x="10525" y="15468"/>
                      <a:pt x="10536" y="15455"/>
                    </a:cubicBezTo>
                    <a:cubicBezTo>
                      <a:pt x="10536" y="15431"/>
                      <a:pt x="10549" y="15419"/>
                      <a:pt x="10549" y="15395"/>
                    </a:cubicBezTo>
                    <a:cubicBezTo>
                      <a:pt x="10560" y="15371"/>
                      <a:pt x="10573" y="15347"/>
                      <a:pt x="10584" y="15334"/>
                    </a:cubicBezTo>
                    <a:cubicBezTo>
                      <a:pt x="10633" y="15275"/>
                      <a:pt x="10525" y="15250"/>
                      <a:pt x="10476" y="15238"/>
                    </a:cubicBezTo>
                    <a:cubicBezTo>
                      <a:pt x="10464" y="15238"/>
                      <a:pt x="10452" y="15238"/>
                      <a:pt x="10440" y="15214"/>
                    </a:cubicBezTo>
                    <a:lnTo>
                      <a:pt x="10404" y="15178"/>
                    </a:lnTo>
                    <a:lnTo>
                      <a:pt x="10380" y="15154"/>
                    </a:lnTo>
                    <a:lnTo>
                      <a:pt x="10380" y="15130"/>
                    </a:lnTo>
                    <a:cubicBezTo>
                      <a:pt x="10367" y="15117"/>
                      <a:pt x="10367" y="15117"/>
                      <a:pt x="10367" y="15106"/>
                    </a:cubicBezTo>
                    <a:lnTo>
                      <a:pt x="10367" y="15069"/>
                    </a:lnTo>
                    <a:lnTo>
                      <a:pt x="10367" y="15045"/>
                    </a:lnTo>
                    <a:lnTo>
                      <a:pt x="10367" y="15033"/>
                    </a:lnTo>
                    <a:cubicBezTo>
                      <a:pt x="10380" y="14996"/>
                      <a:pt x="10380" y="14972"/>
                      <a:pt x="10380" y="14948"/>
                    </a:cubicBezTo>
                    <a:cubicBezTo>
                      <a:pt x="10380" y="14912"/>
                      <a:pt x="10367" y="14888"/>
                      <a:pt x="10356" y="14864"/>
                    </a:cubicBezTo>
                    <a:cubicBezTo>
                      <a:pt x="10343" y="14840"/>
                      <a:pt x="10331" y="14840"/>
                      <a:pt x="10319" y="14827"/>
                    </a:cubicBezTo>
                    <a:cubicBezTo>
                      <a:pt x="10307" y="14827"/>
                      <a:pt x="10295" y="14816"/>
                      <a:pt x="10271" y="14816"/>
                    </a:cubicBezTo>
                    <a:cubicBezTo>
                      <a:pt x="10235" y="14792"/>
                      <a:pt x="10211" y="14779"/>
                      <a:pt x="10174" y="14743"/>
                    </a:cubicBezTo>
                    <a:lnTo>
                      <a:pt x="10138" y="14707"/>
                    </a:lnTo>
                    <a:cubicBezTo>
                      <a:pt x="10126" y="14695"/>
                      <a:pt x="10102" y="14683"/>
                      <a:pt x="10090" y="14683"/>
                    </a:cubicBezTo>
                    <a:lnTo>
                      <a:pt x="10029" y="14683"/>
                    </a:lnTo>
                    <a:cubicBezTo>
                      <a:pt x="10018" y="14683"/>
                      <a:pt x="10005" y="14671"/>
                      <a:pt x="10005" y="14659"/>
                    </a:cubicBezTo>
                    <a:cubicBezTo>
                      <a:pt x="9994" y="14647"/>
                      <a:pt x="9969" y="14647"/>
                      <a:pt x="9957" y="14623"/>
                    </a:cubicBezTo>
                    <a:cubicBezTo>
                      <a:pt x="9945" y="14610"/>
                      <a:pt x="9933" y="14599"/>
                      <a:pt x="9921" y="14599"/>
                    </a:cubicBezTo>
                    <a:cubicBezTo>
                      <a:pt x="9884" y="14562"/>
                      <a:pt x="9849" y="14550"/>
                      <a:pt x="9812" y="14538"/>
                    </a:cubicBezTo>
                    <a:cubicBezTo>
                      <a:pt x="9808" y="14534"/>
                      <a:pt x="9806" y="14533"/>
                      <a:pt x="9803" y="14533"/>
                    </a:cubicBezTo>
                    <a:cubicBezTo>
                      <a:pt x="9799" y="14533"/>
                      <a:pt x="9796" y="14538"/>
                      <a:pt x="9788" y="14538"/>
                    </a:cubicBezTo>
                    <a:lnTo>
                      <a:pt x="9764" y="14538"/>
                    </a:lnTo>
                    <a:cubicBezTo>
                      <a:pt x="9740" y="14538"/>
                      <a:pt x="9715" y="14526"/>
                      <a:pt x="9691" y="14514"/>
                    </a:cubicBezTo>
                    <a:cubicBezTo>
                      <a:pt x="9680" y="14502"/>
                      <a:pt x="9656" y="14490"/>
                      <a:pt x="9643" y="14478"/>
                    </a:cubicBezTo>
                    <a:cubicBezTo>
                      <a:pt x="9631" y="14478"/>
                      <a:pt x="9619" y="14478"/>
                      <a:pt x="9607" y="14465"/>
                    </a:cubicBezTo>
                    <a:lnTo>
                      <a:pt x="9571" y="14465"/>
                    </a:lnTo>
                    <a:cubicBezTo>
                      <a:pt x="9563" y="14462"/>
                      <a:pt x="9556" y="14460"/>
                      <a:pt x="9550" y="14460"/>
                    </a:cubicBezTo>
                    <a:cubicBezTo>
                      <a:pt x="9539" y="14460"/>
                      <a:pt x="9531" y="14465"/>
                      <a:pt x="9522" y="14465"/>
                    </a:cubicBezTo>
                    <a:cubicBezTo>
                      <a:pt x="9511" y="14478"/>
                      <a:pt x="9487" y="14478"/>
                      <a:pt x="9474" y="14478"/>
                    </a:cubicBezTo>
                    <a:cubicBezTo>
                      <a:pt x="9466" y="14482"/>
                      <a:pt x="9459" y="14483"/>
                      <a:pt x="9453" y="14483"/>
                    </a:cubicBezTo>
                    <a:cubicBezTo>
                      <a:pt x="9441" y="14483"/>
                      <a:pt x="9430" y="14478"/>
                      <a:pt x="9414" y="14478"/>
                    </a:cubicBezTo>
                    <a:cubicBezTo>
                      <a:pt x="9390" y="14465"/>
                      <a:pt x="9366" y="14465"/>
                      <a:pt x="9342" y="14465"/>
                    </a:cubicBezTo>
                    <a:lnTo>
                      <a:pt x="9269" y="14465"/>
                    </a:lnTo>
                    <a:cubicBezTo>
                      <a:pt x="9245" y="14478"/>
                      <a:pt x="9221" y="14478"/>
                      <a:pt x="9197" y="14478"/>
                    </a:cubicBezTo>
                    <a:lnTo>
                      <a:pt x="9125" y="14478"/>
                    </a:lnTo>
                    <a:cubicBezTo>
                      <a:pt x="9112" y="14478"/>
                      <a:pt x="9100" y="14478"/>
                      <a:pt x="9088" y="14465"/>
                    </a:cubicBezTo>
                    <a:cubicBezTo>
                      <a:pt x="9064" y="14454"/>
                      <a:pt x="9064" y="14430"/>
                      <a:pt x="9052" y="14417"/>
                    </a:cubicBezTo>
                    <a:cubicBezTo>
                      <a:pt x="9028" y="14393"/>
                      <a:pt x="9004" y="14369"/>
                      <a:pt x="8980" y="14357"/>
                    </a:cubicBezTo>
                    <a:cubicBezTo>
                      <a:pt x="8956" y="14333"/>
                      <a:pt x="8931" y="14333"/>
                      <a:pt x="8907" y="14321"/>
                    </a:cubicBezTo>
                    <a:cubicBezTo>
                      <a:pt x="8871" y="14321"/>
                      <a:pt x="8835" y="14321"/>
                      <a:pt x="8798" y="14296"/>
                    </a:cubicBezTo>
                    <a:lnTo>
                      <a:pt x="8763" y="14261"/>
                    </a:lnTo>
                    <a:lnTo>
                      <a:pt x="8763" y="14224"/>
                    </a:lnTo>
                    <a:cubicBezTo>
                      <a:pt x="8750" y="14200"/>
                      <a:pt x="8738" y="14176"/>
                      <a:pt x="8714" y="14164"/>
                    </a:cubicBezTo>
                    <a:cubicBezTo>
                      <a:pt x="8690" y="14127"/>
                      <a:pt x="8653" y="14103"/>
                      <a:pt x="8629" y="14068"/>
                    </a:cubicBezTo>
                    <a:cubicBezTo>
                      <a:pt x="8618" y="14055"/>
                      <a:pt x="8605" y="14055"/>
                      <a:pt x="8594" y="14043"/>
                    </a:cubicBezTo>
                    <a:cubicBezTo>
                      <a:pt x="8581" y="14031"/>
                      <a:pt x="8569" y="14031"/>
                      <a:pt x="8557" y="14019"/>
                    </a:cubicBezTo>
                    <a:cubicBezTo>
                      <a:pt x="8497" y="13995"/>
                      <a:pt x="8449" y="13983"/>
                      <a:pt x="8388" y="13983"/>
                    </a:cubicBezTo>
                    <a:cubicBezTo>
                      <a:pt x="8364" y="13983"/>
                      <a:pt x="8328" y="13995"/>
                      <a:pt x="8304" y="13995"/>
                    </a:cubicBezTo>
                    <a:cubicBezTo>
                      <a:pt x="8280" y="13995"/>
                      <a:pt x="8243" y="14007"/>
                      <a:pt x="8219" y="14007"/>
                    </a:cubicBezTo>
                    <a:cubicBezTo>
                      <a:pt x="8207" y="14007"/>
                      <a:pt x="8195" y="13995"/>
                      <a:pt x="8195" y="13983"/>
                    </a:cubicBezTo>
                    <a:cubicBezTo>
                      <a:pt x="8183" y="13971"/>
                      <a:pt x="8195" y="13947"/>
                      <a:pt x="8195" y="13934"/>
                    </a:cubicBezTo>
                    <a:cubicBezTo>
                      <a:pt x="8195" y="13923"/>
                      <a:pt x="8207" y="13910"/>
                      <a:pt x="8207" y="13899"/>
                    </a:cubicBezTo>
                    <a:cubicBezTo>
                      <a:pt x="8219" y="13899"/>
                      <a:pt x="8219" y="13886"/>
                      <a:pt x="8232" y="13875"/>
                    </a:cubicBezTo>
                    <a:cubicBezTo>
                      <a:pt x="8243" y="13862"/>
                      <a:pt x="8232" y="13838"/>
                      <a:pt x="8232" y="13826"/>
                    </a:cubicBezTo>
                    <a:cubicBezTo>
                      <a:pt x="8219" y="13790"/>
                      <a:pt x="8195" y="13730"/>
                      <a:pt x="8147" y="13706"/>
                    </a:cubicBezTo>
                    <a:lnTo>
                      <a:pt x="8074" y="13706"/>
                    </a:lnTo>
                    <a:cubicBezTo>
                      <a:pt x="8026" y="13706"/>
                      <a:pt x="7990" y="13681"/>
                      <a:pt x="7942" y="13669"/>
                    </a:cubicBezTo>
                    <a:cubicBezTo>
                      <a:pt x="7929" y="13657"/>
                      <a:pt x="7918" y="13657"/>
                      <a:pt x="7918" y="13657"/>
                    </a:cubicBezTo>
                    <a:cubicBezTo>
                      <a:pt x="7894" y="13645"/>
                      <a:pt x="7869" y="13645"/>
                      <a:pt x="7845" y="13633"/>
                    </a:cubicBezTo>
                    <a:cubicBezTo>
                      <a:pt x="7821" y="13633"/>
                      <a:pt x="7797" y="13621"/>
                      <a:pt x="7760" y="13621"/>
                    </a:cubicBezTo>
                    <a:cubicBezTo>
                      <a:pt x="7736" y="13609"/>
                      <a:pt x="7712" y="13609"/>
                      <a:pt x="7688" y="13609"/>
                    </a:cubicBezTo>
                    <a:cubicBezTo>
                      <a:pt x="7676" y="13603"/>
                      <a:pt x="7664" y="13600"/>
                      <a:pt x="7650" y="13600"/>
                    </a:cubicBezTo>
                    <a:cubicBezTo>
                      <a:pt x="7637" y="13600"/>
                      <a:pt x="7622" y="13603"/>
                      <a:pt x="7604" y="13609"/>
                    </a:cubicBezTo>
                    <a:cubicBezTo>
                      <a:pt x="7580" y="13609"/>
                      <a:pt x="7556" y="13621"/>
                      <a:pt x="7519" y="13621"/>
                    </a:cubicBezTo>
                    <a:cubicBezTo>
                      <a:pt x="7495" y="13633"/>
                      <a:pt x="7471" y="13633"/>
                      <a:pt x="7447" y="13633"/>
                    </a:cubicBezTo>
                    <a:lnTo>
                      <a:pt x="7374" y="13633"/>
                    </a:lnTo>
                    <a:cubicBezTo>
                      <a:pt x="7338" y="13633"/>
                      <a:pt x="7290" y="13633"/>
                      <a:pt x="7242" y="13609"/>
                    </a:cubicBezTo>
                    <a:cubicBezTo>
                      <a:pt x="7229" y="13609"/>
                      <a:pt x="7218" y="13596"/>
                      <a:pt x="7205" y="13596"/>
                    </a:cubicBezTo>
                    <a:cubicBezTo>
                      <a:pt x="7194" y="13596"/>
                      <a:pt x="7181" y="13585"/>
                      <a:pt x="7169" y="13585"/>
                    </a:cubicBezTo>
                    <a:cubicBezTo>
                      <a:pt x="7145" y="13577"/>
                      <a:pt x="7121" y="13574"/>
                      <a:pt x="7097" y="13574"/>
                    </a:cubicBezTo>
                    <a:cubicBezTo>
                      <a:pt x="7049" y="13574"/>
                      <a:pt x="7000" y="13585"/>
                      <a:pt x="6952" y="13585"/>
                    </a:cubicBezTo>
                    <a:cubicBezTo>
                      <a:pt x="6891" y="13585"/>
                      <a:pt x="6832" y="13572"/>
                      <a:pt x="6783" y="13548"/>
                    </a:cubicBezTo>
                    <a:cubicBezTo>
                      <a:pt x="6771" y="13548"/>
                      <a:pt x="6759" y="13537"/>
                      <a:pt x="6735" y="13537"/>
                    </a:cubicBezTo>
                    <a:cubicBezTo>
                      <a:pt x="6711" y="13537"/>
                      <a:pt x="6698" y="13524"/>
                      <a:pt x="6674" y="13512"/>
                    </a:cubicBezTo>
                    <a:cubicBezTo>
                      <a:pt x="6638" y="13500"/>
                      <a:pt x="6602" y="13464"/>
                      <a:pt x="6553" y="13452"/>
                    </a:cubicBezTo>
                    <a:cubicBezTo>
                      <a:pt x="6529" y="13440"/>
                      <a:pt x="6505" y="13428"/>
                      <a:pt x="6469" y="13428"/>
                    </a:cubicBezTo>
                    <a:cubicBezTo>
                      <a:pt x="6421" y="13428"/>
                      <a:pt x="6360" y="13428"/>
                      <a:pt x="6325" y="13452"/>
                    </a:cubicBezTo>
                    <a:cubicBezTo>
                      <a:pt x="6288" y="13476"/>
                      <a:pt x="6300" y="13500"/>
                      <a:pt x="6300" y="13524"/>
                    </a:cubicBezTo>
                    <a:cubicBezTo>
                      <a:pt x="6288" y="13561"/>
                      <a:pt x="6288" y="13596"/>
                      <a:pt x="6300" y="13621"/>
                    </a:cubicBezTo>
                    <a:cubicBezTo>
                      <a:pt x="6300" y="13645"/>
                      <a:pt x="6300" y="13669"/>
                      <a:pt x="6312" y="13706"/>
                    </a:cubicBezTo>
                    <a:cubicBezTo>
                      <a:pt x="6312" y="13741"/>
                      <a:pt x="6288" y="13765"/>
                      <a:pt x="6252" y="13778"/>
                    </a:cubicBezTo>
                    <a:cubicBezTo>
                      <a:pt x="6236" y="13789"/>
                      <a:pt x="6220" y="13795"/>
                      <a:pt x="6204" y="13795"/>
                    </a:cubicBezTo>
                    <a:cubicBezTo>
                      <a:pt x="6186" y="13795"/>
                      <a:pt x="6169" y="13786"/>
                      <a:pt x="6156" y="13765"/>
                    </a:cubicBezTo>
                    <a:cubicBezTo>
                      <a:pt x="6143" y="13741"/>
                      <a:pt x="6132" y="13730"/>
                      <a:pt x="6119" y="13706"/>
                    </a:cubicBezTo>
                    <a:cubicBezTo>
                      <a:pt x="6095" y="13693"/>
                      <a:pt x="6095" y="13669"/>
                      <a:pt x="6095" y="13645"/>
                    </a:cubicBezTo>
                    <a:cubicBezTo>
                      <a:pt x="6083" y="13633"/>
                      <a:pt x="6083" y="13596"/>
                      <a:pt x="6083" y="13585"/>
                    </a:cubicBezTo>
                    <a:lnTo>
                      <a:pt x="6083" y="13500"/>
                    </a:lnTo>
                    <a:cubicBezTo>
                      <a:pt x="6083" y="13476"/>
                      <a:pt x="6095" y="13464"/>
                      <a:pt x="6095" y="13440"/>
                    </a:cubicBezTo>
                    <a:cubicBezTo>
                      <a:pt x="6107" y="13416"/>
                      <a:pt x="6107" y="13379"/>
                      <a:pt x="6119" y="13355"/>
                    </a:cubicBezTo>
                    <a:cubicBezTo>
                      <a:pt x="6132" y="13331"/>
                      <a:pt x="6167" y="13295"/>
                      <a:pt x="6132" y="13283"/>
                    </a:cubicBezTo>
                    <a:cubicBezTo>
                      <a:pt x="6107" y="13271"/>
                      <a:pt x="6095" y="13271"/>
                      <a:pt x="6071" y="13271"/>
                    </a:cubicBezTo>
                    <a:lnTo>
                      <a:pt x="6011" y="13271"/>
                    </a:lnTo>
                    <a:cubicBezTo>
                      <a:pt x="5987" y="13283"/>
                      <a:pt x="5963" y="13295"/>
                      <a:pt x="5950" y="13307"/>
                    </a:cubicBezTo>
                    <a:cubicBezTo>
                      <a:pt x="5926" y="13319"/>
                      <a:pt x="5914" y="13331"/>
                      <a:pt x="5890" y="13355"/>
                    </a:cubicBezTo>
                    <a:cubicBezTo>
                      <a:pt x="5842" y="13379"/>
                      <a:pt x="5794" y="13392"/>
                      <a:pt x="5733" y="13416"/>
                    </a:cubicBezTo>
                    <a:cubicBezTo>
                      <a:pt x="5709" y="13416"/>
                      <a:pt x="5685" y="13428"/>
                      <a:pt x="5660" y="13428"/>
                    </a:cubicBezTo>
                    <a:cubicBezTo>
                      <a:pt x="5636" y="13428"/>
                      <a:pt x="5612" y="13428"/>
                      <a:pt x="5588" y="13440"/>
                    </a:cubicBezTo>
                    <a:cubicBezTo>
                      <a:pt x="5564" y="13440"/>
                      <a:pt x="5552" y="13464"/>
                      <a:pt x="5540" y="13488"/>
                    </a:cubicBezTo>
                    <a:cubicBezTo>
                      <a:pt x="5540" y="13512"/>
                      <a:pt x="5540" y="13548"/>
                      <a:pt x="5528" y="13572"/>
                    </a:cubicBezTo>
                    <a:cubicBezTo>
                      <a:pt x="5528" y="13596"/>
                      <a:pt x="5516" y="13621"/>
                      <a:pt x="5504" y="13645"/>
                    </a:cubicBezTo>
                    <a:cubicBezTo>
                      <a:pt x="5467" y="13706"/>
                      <a:pt x="5443" y="13765"/>
                      <a:pt x="5407" y="13814"/>
                    </a:cubicBezTo>
                    <a:cubicBezTo>
                      <a:pt x="5371" y="13875"/>
                      <a:pt x="5322" y="13934"/>
                      <a:pt x="5263" y="13983"/>
                    </a:cubicBezTo>
                    <a:cubicBezTo>
                      <a:pt x="5250" y="13983"/>
                      <a:pt x="5226" y="13995"/>
                      <a:pt x="5214" y="13995"/>
                    </a:cubicBezTo>
                    <a:cubicBezTo>
                      <a:pt x="5214" y="13995"/>
                      <a:pt x="5202" y="13995"/>
                      <a:pt x="5190" y="13983"/>
                    </a:cubicBezTo>
                    <a:cubicBezTo>
                      <a:pt x="5178" y="13983"/>
                      <a:pt x="5153" y="13971"/>
                      <a:pt x="5129" y="13971"/>
                    </a:cubicBezTo>
                    <a:cubicBezTo>
                      <a:pt x="5069" y="13971"/>
                      <a:pt x="5009" y="13971"/>
                      <a:pt x="4985" y="13910"/>
                    </a:cubicBezTo>
                    <a:cubicBezTo>
                      <a:pt x="4973" y="13899"/>
                      <a:pt x="4973" y="13862"/>
                      <a:pt x="4960" y="13838"/>
                    </a:cubicBezTo>
                    <a:cubicBezTo>
                      <a:pt x="4949" y="13826"/>
                      <a:pt x="4925" y="13814"/>
                      <a:pt x="4912" y="13802"/>
                    </a:cubicBezTo>
                    <a:lnTo>
                      <a:pt x="4852" y="13778"/>
                    </a:lnTo>
                    <a:cubicBezTo>
                      <a:pt x="4846" y="13772"/>
                      <a:pt x="4837" y="13772"/>
                      <a:pt x="4826" y="13772"/>
                    </a:cubicBezTo>
                    <a:cubicBezTo>
                      <a:pt x="4816" y="13772"/>
                      <a:pt x="4803" y="13772"/>
                      <a:pt x="4791" y="13765"/>
                    </a:cubicBezTo>
                    <a:cubicBezTo>
                      <a:pt x="4782" y="13756"/>
                      <a:pt x="4772" y="13738"/>
                      <a:pt x="4755" y="13738"/>
                    </a:cubicBezTo>
                    <a:cubicBezTo>
                      <a:pt x="4752" y="13738"/>
                      <a:pt x="4748" y="13739"/>
                      <a:pt x="4743" y="13741"/>
                    </a:cubicBezTo>
                    <a:cubicBezTo>
                      <a:pt x="4732" y="13741"/>
                      <a:pt x="4732" y="13754"/>
                      <a:pt x="4732" y="13754"/>
                    </a:cubicBezTo>
                    <a:cubicBezTo>
                      <a:pt x="4732" y="13765"/>
                      <a:pt x="4719" y="13778"/>
                      <a:pt x="4719" y="13778"/>
                    </a:cubicBezTo>
                    <a:cubicBezTo>
                      <a:pt x="4695" y="13802"/>
                      <a:pt x="4683" y="13814"/>
                      <a:pt x="4659" y="13826"/>
                    </a:cubicBezTo>
                    <a:lnTo>
                      <a:pt x="4622" y="13826"/>
                    </a:lnTo>
                    <a:cubicBezTo>
                      <a:pt x="4611" y="13838"/>
                      <a:pt x="4611" y="13838"/>
                      <a:pt x="4598" y="13838"/>
                    </a:cubicBezTo>
                    <a:cubicBezTo>
                      <a:pt x="4587" y="13850"/>
                      <a:pt x="4587" y="13850"/>
                      <a:pt x="4574" y="13850"/>
                    </a:cubicBezTo>
                    <a:cubicBezTo>
                      <a:pt x="4563" y="13850"/>
                      <a:pt x="4563" y="13862"/>
                      <a:pt x="4550" y="13862"/>
                    </a:cubicBezTo>
                    <a:cubicBezTo>
                      <a:pt x="4550" y="13862"/>
                      <a:pt x="4538" y="13875"/>
                      <a:pt x="4526" y="13875"/>
                    </a:cubicBezTo>
                    <a:lnTo>
                      <a:pt x="4369" y="13875"/>
                    </a:lnTo>
                    <a:cubicBezTo>
                      <a:pt x="4357" y="13875"/>
                      <a:pt x="4345" y="13862"/>
                      <a:pt x="4333" y="13862"/>
                    </a:cubicBezTo>
                    <a:cubicBezTo>
                      <a:pt x="4321" y="13850"/>
                      <a:pt x="4297" y="13838"/>
                      <a:pt x="4297" y="13814"/>
                    </a:cubicBezTo>
                    <a:cubicBezTo>
                      <a:pt x="4285" y="13802"/>
                      <a:pt x="4285" y="13790"/>
                      <a:pt x="4285" y="13765"/>
                    </a:cubicBezTo>
                    <a:cubicBezTo>
                      <a:pt x="4273" y="13741"/>
                      <a:pt x="4249" y="13730"/>
                      <a:pt x="4225" y="13706"/>
                    </a:cubicBezTo>
                    <a:cubicBezTo>
                      <a:pt x="4225" y="13706"/>
                      <a:pt x="4225" y="13693"/>
                      <a:pt x="4212" y="13681"/>
                    </a:cubicBezTo>
                    <a:cubicBezTo>
                      <a:pt x="4201" y="13681"/>
                      <a:pt x="4188" y="13669"/>
                      <a:pt x="4176" y="13657"/>
                    </a:cubicBezTo>
                    <a:cubicBezTo>
                      <a:pt x="4164" y="13645"/>
                      <a:pt x="4152" y="13633"/>
                      <a:pt x="4140" y="13609"/>
                    </a:cubicBezTo>
                    <a:cubicBezTo>
                      <a:pt x="4128" y="13609"/>
                      <a:pt x="4116" y="13596"/>
                      <a:pt x="4116" y="13596"/>
                    </a:cubicBezTo>
                    <a:cubicBezTo>
                      <a:pt x="4104" y="13585"/>
                      <a:pt x="4091" y="13585"/>
                      <a:pt x="4080" y="13585"/>
                    </a:cubicBezTo>
                    <a:cubicBezTo>
                      <a:pt x="4067" y="13572"/>
                      <a:pt x="4067" y="13561"/>
                      <a:pt x="4067" y="13548"/>
                    </a:cubicBezTo>
                    <a:cubicBezTo>
                      <a:pt x="4056" y="13548"/>
                      <a:pt x="4056" y="13537"/>
                      <a:pt x="4043" y="13524"/>
                    </a:cubicBezTo>
                    <a:cubicBezTo>
                      <a:pt x="4043" y="13512"/>
                      <a:pt x="4032" y="13488"/>
                      <a:pt x="4032" y="13464"/>
                    </a:cubicBezTo>
                    <a:lnTo>
                      <a:pt x="4032" y="13428"/>
                    </a:lnTo>
                    <a:lnTo>
                      <a:pt x="4032" y="13368"/>
                    </a:lnTo>
                    <a:lnTo>
                      <a:pt x="4032" y="13271"/>
                    </a:lnTo>
                    <a:cubicBezTo>
                      <a:pt x="4032" y="13234"/>
                      <a:pt x="4032" y="13210"/>
                      <a:pt x="4019" y="13175"/>
                    </a:cubicBezTo>
                    <a:cubicBezTo>
                      <a:pt x="4019" y="13150"/>
                      <a:pt x="4007" y="13126"/>
                      <a:pt x="4007" y="13102"/>
                    </a:cubicBezTo>
                    <a:cubicBezTo>
                      <a:pt x="3995" y="13090"/>
                      <a:pt x="3995" y="13078"/>
                      <a:pt x="3995" y="13065"/>
                    </a:cubicBezTo>
                    <a:cubicBezTo>
                      <a:pt x="4007" y="13041"/>
                      <a:pt x="4007" y="13017"/>
                      <a:pt x="4007" y="12993"/>
                    </a:cubicBezTo>
                    <a:lnTo>
                      <a:pt x="4007" y="12909"/>
                    </a:lnTo>
                    <a:cubicBezTo>
                      <a:pt x="4019" y="12885"/>
                      <a:pt x="4007" y="12861"/>
                      <a:pt x="4007" y="12837"/>
                    </a:cubicBezTo>
                    <a:lnTo>
                      <a:pt x="4007" y="12776"/>
                    </a:lnTo>
                    <a:cubicBezTo>
                      <a:pt x="4007" y="12752"/>
                      <a:pt x="3995" y="12728"/>
                      <a:pt x="3995" y="12703"/>
                    </a:cubicBezTo>
                    <a:lnTo>
                      <a:pt x="3995" y="12679"/>
                    </a:lnTo>
                    <a:cubicBezTo>
                      <a:pt x="3983" y="12655"/>
                      <a:pt x="3971" y="12644"/>
                      <a:pt x="3959" y="12631"/>
                    </a:cubicBezTo>
                    <a:cubicBezTo>
                      <a:pt x="3959" y="12619"/>
                      <a:pt x="3947" y="12619"/>
                      <a:pt x="3935" y="12619"/>
                    </a:cubicBezTo>
                    <a:cubicBezTo>
                      <a:pt x="3922" y="12619"/>
                      <a:pt x="3922" y="12607"/>
                      <a:pt x="3911" y="12595"/>
                    </a:cubicBezTo>
                    <a:cubicBezTo>
                      <a:pt x="3898" y="12571"/>
                      <a:pt x="3874" y="12559"/>
                      <a:pt x="3850" y="12547"/>
                    </a:cubicBezTo>
                    <a:cubicBezTo>
                      <a:pt x="3838" y="12534"/>
                      <a:pt x="3826" y="12523"/>
                      <a:pt x="3802" y="12510"/>
                    </a:cubicBezTo>
                    <a:cubicBezTo>
                      <a:pt x="3790" y="12504"/>
                      <a:pt x="3775" y="12502"/>
                      <a:pt x="3760" y="12502"/>
                    </a:cubicBezTo>
                    <a:cubicBezTo>
                      <a:pt x="3745" y="12502"/>
                      <a:pt x="3730" y="12504"/>
                      <a:pt x="3718" y="12510"/>
                    </a:cubicBezTo>
                    <a:lnTo>
                      <a:pt x="3645" y="12510"/>
                    </a:lnTo>
                    <a:cubicBezTo>
                      <a:pt x="3609" y="12523"/>
                      <a:pt x="3585" y="12523"/>
                      <a:pt x="3560" y="12523"/>
                    </a:cubicBezTo>
                    <a:cubicBezTo>
                      <a:pt x="3501" y="12534"/>
                      <a:pt x="3428" y="12534"/>
                      <a:pt x="3367" y="12534"/>
                    </a:cubicBezTo>
                    <a:lnTo>
                      <a:pt x="3222" y="12534"/>
                    </a:lnTo>
                    <a:cubicBezTo>
                      <a:pt x="3198" y="12534"/>
                      <a:pt x="3187" y="12547"/>
                      <a:pt x="3163" y="12547"/>
                    </a:cubicBezTo>
                    <a:cubicBezTo>
                      <a:pt x="3150" y="12547"/>
                      <a:pt x="3138" y="12534"/>
                      <a:pt x="3126" y="12523"/>
                    </a:cubicBezTo>
                    <a:cubicBezTo>
                      <a:pt x="3126" y="12499"/>
                      <a:pt x="3126" y="12475"/>
                      <a:pt x="3114" y="12462"/>
                    </a:cubicBezTo>
                    <a:cubicBezTo>
                      <a:pt x="3114" y="12450"/>
                      <a:pt x="3114" y="12426"/>
                      <a:pt x="3126" y="12414"/>
                    </a:cubicBezTo>
                    <a:cubicBezTo>
                      <a:pt x="3126" y="12390"/>
                      <a:pt x="3126" y="12378"/>
                      <a:pt x="3138" y="12365"/>
                    </a:cubicBezTo>
                    <a:cubicBezTo>
                      <a:pt x="3163" y="12317"/>
                      <a:pt x="3150" y="12257"/>
                      <a:pt x="3150" y="12209"/>
                    </a:cubicBezTo>
                    <a:lnTo>
                      <a:pt x="3150" y="12016"/>
                    </a:lnTo>
                    <a:lnTo>
                      <a:pt x="3150" y="11979"/>
                    </a:lnTo>
                    <a:lnTo>
                      <a:pt x="3150" y="11955"/>
                    </a:lnTo>
                    <a:lnTo>
                      <a:pt x="3150" y="11931"/>
                    </a:lnTo>
                    <a:cubicBezTo>
                      <a:pt x="3166" y="11931"/>
                      <a:pt x="3177" y="11937"/>
                      <a:pt x="3186" y="11937"/>
                    </a:cubicBezTo>
                    <a:cubicBezTo>
                      <a:pt x="3191" y="11937"/>
                      <a:pt x="3194" y="11935"/>
                      <a:pt x="3198" y="11931"/>
                    </a:cubicBezTo>
                    <a:cubicBezTo>
                      <a:pt x="3211" y="11931"/>
                      <a:pt x="3211" y="11919"/>
                      <a:pt x="3222" y="11907"/>
                    </a:cubicBezTo>
                    <a:cubicBezTo>
                      <a:pt x="3222" y="11895"/>
                      <a:pt x="3235" y="11871"/>
                      <a:pt x="3235" y="11859"/>
                    </a:cubicBezTo>
                    <a:cubicBezTo>
                      <a:pt x="3247" y="11847"/>
                      <a:pt x="3247" y="11847"/>
                      <a:pt x="3247" y="11834"/>
                    </a:cubicBezTo>
                    <a:lnTo>
                      <a:pt x="3247" y="11786"/>
                    </a:lnTo>
                    <a:cubicBezTo>
                      <a:pt x="3247" y="11775"/>
                      <a:pt x="3235" y="11750"/>
                      <a:pt x="3235" y="11726"/>
                    </a:cubicBezTo>
                    <a:cubicBezTo>
                      <a:pt x="3235" y="11702"/>
                      <a:pt x="3247" y="11690"/>
                      <a:pt x="3247" y="11665"/>
                    </a:cubicBezTo>
                    <a:cubicBezTo>
                      <a:pt x="3259" y="11641"/>
                      <a:pt x="3259" y="11617"/>
                      <a:pt x="3271" y="11593"/>
                    </a:cubicBezTo>
                    <a:cubicBezTo>
                      <a:pt x="3271" y="11569"/>
                      <a:pt x="3295" y="11545"/>
                      <a:pt x="3295" y="11521"/>
                    </a:cubicBezTo>
                    <a:cubicBezTo>
                      <a:pt x="3307" y="11509"/>
                      <a:pt x="3307" y="11485"/>
                      <a:pt x="3319" y="11472"/>
                    </a:cubicBezTo>
                    <a:lnTo>
                      <a:pt x="3343" y="11448"/>
                    </a:lnTo>
                    <a:lnTo>
                      <a:pt x="3343" y="11400"/>
                    </a:lnTo>
                    <a:lnTo>
                      <a:pt x="3343" y="11328"/>
                    </a:lnTo>
                    <a:cubicBezTo>
                      <a:pt x="3332" y="11303"/>
                      <a:pt x="3307" y="11303"/>
                      <a:pt x="3295" y="11303"/>
                    </a:cubicBezTo>
                    <a:cubicBezTo>
                      <a:pt x="3271" y="11303"/>
                      <a:pt x="3247" y="11298"/>
                      <a:pt x="3223" y="11298"/>
                    </a:cubicBezTo>
                    <a:cubicBezTo>
                      <a:pt x="3211" y="11298"/>
                      <a:pt x="3199" y="11300"/>
                      <a:pt x="3187" y="11303"/>
                    </a:cubicBezTo>
                    <a:cubicBezTo>
                      <a:pt x="3163" y="11303"/>
                      <a:pt x="3150" y="11316"/>
                      <a:pt x="3138" y="11316"/>
                    </a:cubicBezTo>
                    <a:cubicBezTo>
                      <a:pt x="3102" y="11340"/>
                      <a:pt x="3078" y="11364"/>
                      <a:pt x="3029" y="11364"/>
                    </a:cubicBezTo>
                    <a:cubicBezTo>
                      <a:pt x="3005" y="11376"/>
                      <a:pt x="2981" y="11388"/>
                      <a:pt x="2945" y="11388"/>
                    </a:cubicBezTo>
                    <a:cubicBezTo>
                      <a:pt x="2933" y="11388"/>
                      <a:pt x="2909" y="11388"/>
                      <a:pt x="2897" y="11400"/>
                    </a:cubicBezTo>
                    <a:cubicBezTo>
                      <a:pt x="2836" y="11424"/>
                      <a:pt x="2825" y="11496"/>
                      <a:pt x="2825" y="11557"/>
                    </a:cubicBezTo>
                    <a:lnTo>
                      <a:pt x="2825" y="11630"/>
                    </a:lnTo>
                    <a:cubicBezTo>
                      <a:pt x="2825" y="11654"/>
                      <a:pt x="2812" y="11678"/>
                      <a:pt x="2801" y="11702"/>
                    </a:cubicBezTo>
                    <a:cubicBezTo>
                      <a:pt x="2788" y="11738"/>
                      <a:pt x="2776" y="11762"/>
                      <a:pt x="2764" y="11786"/>
                    </a:cubicBezTo>
                    <a:cubicBezTo>
                      <a:pt x="2752" y="11810"/>
                      <a:pt x="2752" y="11823"/>
                      <a:pt x="2728" y="11834"/>
                    </a:cubicBezTo>
                    <a:cubicBezTo>
                      <a:pt x="2716" y="11847"/>
                      <a:pt x="2704" y="11847"/>
                      <a:pt x="2691" y="11859"/>
                    </a:cubicBezTo>
                    <a:cubicBezTo>
                      <a:pt x="2667" y="11871"/>
                      <a:pt x="2656" y="11883"/>
                      <a:pt x="2643" y="11907"/>
                    </a:cubicBezTo>
                    <a:cubicBezTo>
                      <a:pt x="2643" y="11919"/>
                      <a:pt x="2643" y="11931"/>
                      <a:pt x="2632" y="11944"/>
                    </a:cubicBezTo>
                    <a:cubicBezTo>
                      <a:pt x="2627" y="11947"/>
                      <a:pt x="2623" y="11949"/>
                      <a:pt x="2619" y="11949"/>
                    </a:cubicBezTo>
                    <a:cubicBezTo>
                      <a:pt x="2611" y="11949"/>
                      <a:pt x="2603" y="11944"/>
                      <a:pt x="2595" y="11944"/>
                    </a:cubicBezTo>
                    <a:lnTo>
                      <a:pt x="2535" y="11944"/>
                    </a:lnTo>
                    <a:cubicBezTo>
                      <a:pt x="2522" y="11944"/>
                      <a:pt x="2498" y="11944"/>
                      <a:pt x="2487" y="11955"/>
                    </a:cubicBezTo>
                    <a:cubicBezTo>
                      <a:pt x="2474" y="11955"/>
                      <a:pt x="2463" y="11968"/>
                      <a:pt x="2450" y="11979"/>
                    </a:cubicBezTo>
                    <a:cubicBezTo>
                      <a:pt x="2431" y="11999"/>
                      <a:pt x="2407" y="12006"/>
                      <a:pt x="2383" y="12006"/>
                    </a:cubicBezTo>
                    <a:cubicBezTo>
                      <a:pt x="2348" y="12006"/>
                      <a:pt x="2310" y="11989"/>
                      <a:pt x="2281" y="11968"/>
                    </a:cubicBezTo>
                    <a:cubicBezTo>
                      <a:pt x="2245" y="11944"/>
                      <a:pt x="2221" y="11907"/>
                      <a:pt x="2185" y="11883"/>
                    </a:cubicBezTo>
                    <a:lnTo>
                      <a:pt x="2149" y="11847"/>
                    </a:lnTo>
                    <a:cubicBezTo>
                      <a:pt x="2125" y="11834"/>
                      <a:pt x="2112" y="11810"/>
                      <a:pt x="2101" y="11799"/>
                    </a:cubicBezTo>
                    <a:cubicBezTo>
                      <a:pt x="2088" y="11786"/>
                      <a:pt x="2076" y="11775"/>
                      <a:pt x="2064" y="11750"/>
                    </a:cubicBezTo>
                    <a:lnTo>
                      <a:pt x="2040" y="11726"/>
                    </a:lnTo>
                    <a:cubicBezTo>
                      <a:pt x="2028" y="11714"/>
                      <a:pt x="2028" y="11702"/>
                      <a:pt x="2028" y="11690"/>
                    </a:cubicBezTo>
                    <a:cubicBezTo>
                      <a:pt x="2016" y="11678"/>
                      <a:pt x="2016" y="11665"/>
                      <a:pt x="2016" y="11654"/>
                    </a:cubicBezTo>
                    <a:cubicBezTo>
                      <a:pt x="2004" y="11630"/>
                      <a:pt x="2004" y="11606"/>
                      <a:pt x="1991" y="11581"/>
                    </a:cubicBezTo>
                    <a:cubicBezTo>
                      <a:pt x="1991" y="11569"/>
                      <a:pt x="1980" y="11569"/>
                      <a:pt x="1980" y="11557"/>
                    </a:cubicBezTo>
                    <a:cubicBezTo>
                      <a:pt x="1980" y="11545"/>
                      <a:pt x="1980" y="11545"/>
                      <a:pt x="1967" y="11533"/>
                    </a:cubicBezTo>
                    <a:cubicBezTo>
                      <a:pt x="1967" y="11521"/>
                      <a:pt x="1943" y="11509"/>
                      <a:pt x="1932" y="11509"/>
                    </a:cubicBezTo>
                    <a:cubicBezTo>
                      <a:pt x="1907" y="11472"/>
                      <a:pt x="1895" y="11412"/>
                      <a:pt x="1895" y="11376"/>
                    </a:cubicBezTo>
                    <a:cubicBezTo>
                      <a:pt x="1895" y="11352"/>
                      <a:pt x="1883" y="11340"/>
                      <a:pt x="1883" y="11328"/>
                    </a:cubicBezTo>
                    <a:cubicBezTo>
                      <a:pt x="1871" y="11303"/>
                      <a:pt x="1859" y="11279"/>
                      <a:pt x="1847" y="11268"/>
                    </a:cubicBezTo>
                    <a:cubicBezTo>
                      <a:pt x="1835" y="11231"/>
                      <a:pt x="1822" y="11207"/>
                      <a:pt x="1822" y="11183"/>
                    </a:cubicBezTo>
                    <a:cubicBezTo>
                      <a:pt x="1811" y="11159"/>
                      <a:pt x="1811" y="11147"/>
                      <a:pt x="1811" y="11123"/>
                    </a:cubicBezTo>
                    <a:lnTo>
                      <a:pt x="1811" y="11026"/>
                    </a:lnTo>
                    <a:lnTo>
                      <a:pt x="1774" y="10930"/>
                    </a:lnTo>
                    <a:lnTo>
                      <a:pt x="1774" y="10857"/>
                    </a:lnTo>
                    <a:cubicBezTo>
                      <a:pt x="1774" y="10857"/>
                      <a:pt x="1774" y="10845"/>
                      <a:pt x="1787" y="10833"/>
                    </a:cubicBezTo>
                    <a:lnTo>
                      <a:pt x="1787" y="10797"/>
                    </a:lnTo>
                    <a:cubicBezTo>
                      <a:pt x="1787" y="10772"/>
                      <a:pt x="1811" y="10748"/>
                      <a:pt x="1822" y="10724"/>
                    </a:cubicBezTo>
                    <a:lnTo>
                      <a:pt x="1822" y="10652"/>
                    </a:lnTo>
                    <a:cubicBezTo>
                      <a:pt x="1822" y="10628"/>
                      <a:pt x="1798" y="10603"/>
                      <a:pt x="1798" y="10592"/>
                    </a:cubicBezTo>
                    <a:cubicBezTo>
                      <a:pt x="1787" y="10544"/>
                      <a:pt x="1835" y="10531"/>
                      <a:pt x="1859" y="10507"/>
                    </a:cubicBezTo>
                    <a:cubicBezTo>
                      <a:pt x="1883" y="10459"/>
                      <a:pt x="1871" y="10399"/>
                      <a:pt x="1871" y="10350"/>
                    </a:cubicBezTo>
                    <a:cubicBezTo>
                      <a:pt x="1871" y="10326"/>
                      <a:pt x="1871" y="10302"/>
                      <a:pt x="1883" y="10278"/>
                    </a:cubicBezTo>
                    <a:lnTo>
                      <a:pt x="1883" y="10217"/>
                    </a:lnTo>
                    <a:cubicBezTo>
                      <a:pt x="1883" y="10169"/>
                      <a:pt x="1847" y="10097"/>
                      <a:pt x="1883" y="10048"/>
                    </a:cubicBezTo>
                    <a:cubicBezTo>
                      <a:pt x="1895" y="10024"/>
                      <a:pt x="1907" y="10013"/>
                      <a:pt x="1919" y="10000"/>
                    </a:cubicBezTo>
                    <a:cubicBezTo>
                      <a:pt x="1932" y="9988"/>
                      <a:pt x="1943" y="9976"/>
                      <a:pt x="1943" y="9952"/>
                    </a:cubicBezTo>
                    <a:cubicBezTo>
                      <a:pt x="1967" y="9928"/>
                      <a:pt x="1967" y="9903"/>
                      <a:pt x="1967" y="9879"/>
                    </a:cubicBezTo>
                    <a:cubicBezTo>
                      <a:pt x="1967" y="9855"/>
                      <a:pt x="1980" y="9831"/>
                      <a:pt x="1980" y="9807"/>
                    </a:cubicBezTo>
                    <a:cubicBezTo>
                      <a:pt x="1980" y="9795"/>
                      <a:pt x="1991" y="9771"/>
                      <a:pt x="1991" y="9759"/>
                    </a:cubicBezTo>
                    <a:cubicBezTo>
                      <a:pt x="2004" y="9747"/>
                      <a:pt x="2028" y="9747"/>
                      <a:pt x="2040" y="9734"/>
                    </a:cubicBezTo>
                    <a:cubicBezTo>
                      <a:pt x="2076" y="9734"/>
                      <a:pt x="2112" y="9710"/>
                      <a:pt x="2149" y="9686"/>
                    </a:cubicBezTo>
                    <a:cubicBezTo>
                      <a:pt x="2160" y="9675"/>
                      <a:pt x="2185" y="9662"/>
                      <a:pt x="2209" y="9650"/>
                    </a:cubicBezTo>
                    <a:cubicBezTo>
                      <a:pt x="2221" y="9638"/>
                      <a:pt x="2221" y="9626"/>
                      <a:pt x="2221" y="9614"/>
                    </a:cubicBezTo>
                    <a:cubicBezTo>
                      <a:pt x="2245" y="9578"/>
                      <a:pt x="2257" y="9541"/>
                      <a:pt x="2294" y="9517"/>
                    </a:cubicBezTo>
                    <a:cubicBezTo>
                      <a:pt x="2318" y="9493"/>
                      <a:pt x="2342" y="9481"/>
                      <a:pt x="2378" y="9481"/>
                    </a:cubicBezTo>
                    <a:cubicBezTo>
                      <a:pt x="2390" y="9481"/>
                      <a:pt x="2402" y="9493"/>
                      <a:pt x="2426" y="9493"/>
                    </a:cubicBezTo>
                    <a:lnTo>
                      <a:pt x="2559" y="9493"/>
                    </a:lnTo>
                    <a:cubicBezTo>
                      <a:pt x="2577" y="9493"/>
                      <a:pt x="2594" y="9490"/>
                      <a:pt x="2611" y="9490"/>
                    </a:cubicBezTo>
                    <a:cubicBezTo>
                      <a:pt x="2628" y="9490"/>
                      <a:pt x="2643" y="9493"/>
                      <a:pt x="2656" y="9506"/>
                    </a:cubicBezTo>
                    <a:cubicBezTo>
                      <a:pt x="2667" y="9530"/>
                      <a:pt x="2667" y="9554"/>
                      <a:pt x="2656" y="9578"/>
                    </a:cubicBezTo>
                    <a:cubicBezTo>
                      <a:pt x="2643" y="9590"/>
                      <a:pt x="2643" y="9602"/>
                      <a:pt x="2667" y="9614"/>
                    </a:cubicBezTo>
                    <a:lnTo>
                      <a:pt x="2752" y="9614"/>
                    </a:lnTo>
                    <a:cubicBezTo>
                      <a:pt x="2776" y="9614"/>
                      <a:pt x="2788" y="9602"/>
                      <a:pt x="2812" y="9602"/>
                    </a:cubicBezTo>
                    <a:lnTo>
                      <a:pt x="2885" y="9602"/>
                    </a:lnTo>
                    <a:cubicBezTo>
                      <a:pt x="2921" y="9602"/>
                      <a:pt x="2933" y="9638"/>
                      <a:pt x="2957" y="9638"/>
                    </a:cubicBezTo>
                    <a:cubicBezTo>
                      <a:pt x="2963" y="9641"/>
                      <a:pt x="2969" y="9643"/>
                      <a:pt x="2975" y="9643"/>
                    </a:cubicBezTo>
                    <a:cubicBezTo>
                      <a:pt x="2992" y="9643"/>
                      <a:pt x="3005" y="9629"/>
                      <a:pt x="3005" y="9602"/>
                    </a:cubicBezTo>
                    <a:cubicBezTo>
                      <a:pt x="3018" y="9578"/>
                      <a:pt x="3029" y="9541"/>
                      <a:pt x="3005" y="9517"/>
                    </a:cubicBezTo>
                    <a:lnTo>
                      <a:pt x="2970" y="9481"/>
                    </a:lnTo>
                    <a:cubicBezTo>
                      <a:pt x="2970" y="9469"/>
                      <a:pt x="2957" y="9457"/>
                      <a:pt x="2945" y="9457"/>
                    </a:cubicBezTo>
                    <a:cubicBezTo>
                      <a:pt x="2933" y="9457"/>
                      <a:pt x="2909" y="9457"/>
                      <a:pt x="2909" y="9445"/>
                    </a:cubicBezTo>
                    <a:cubicBezTo>
                      <a:pt x="2897" y="9421"/>
                      <a:pt x="2945" y="9397"/>
                      <a:pt x="2957" y="9397"/>
                    </a:cubicBezTo>
                    <a:cubicBezTo>
                      <a:pt x="2981" y="9372"/>
                      <a:pt x="2994" y="9361"/>
                      <a:pt x="3029" y="9361"/>
                    </a:cubicBezTo>
                    <a:cubicBezTo>
                      <a:pt x="3090" y="9372"/>
                      <a:pt x="3138" y="9372"/>
                      <a:pt x="3198" y="9372"/>
                    </a:cubicBezTo>
                    <a:lnTo>
                      <a:pt x="3307" y="9372"/>
                    </a:lnTo>
                    <a:cubicBezTo>
                      <a:pt x="3319" y="9361"/>
                      <a:pt x="3343" y="9361"/>
                      <a:pt x="3356" y="9348"/>
                    </a:cubicBezTo>
                    <a:cubicBezTo>
                      <a:pt x="3380" y="9348"/>
                      <a:pt x="3416" y="9337"/>
                      <a:pt x="3452" y="9337"/>
                    </a:cubicBezTo>
                    <a:cubicBezTo>
                      <a:pt x="3464" y="9324"/>
                      <a:pt x="3488" y="9324"/>
                      <a:pt x="3501" y="9324"/>
                    </a:cubicBezTo>
                    <a:cubicBezTo>
                      <a:pt x="3512" y="9324"/>
                      <a:pt x="3525" y="9337"/>
                      <a:pt x="3525" y="9348"/>
                    </a:cubicBezTo>
                    <a:cubicBezTo>
                      <a:pt x="3536" y="9372"/>
                      <a:pt x="3536" y="9397"/>
                      <a:pt x="3536" y="9421"/>
                    </a:cubicBezTo>
                    <a:cubicBezTo>
                      <a:pt x="3536" y="9445"/>
                      <a:pt x="3549" y="9469"/>
                      <a:pt x="3573" y="9481"/>
                    </a:cubicBezTo>
                    <a:cubicBezTo>
                      <a:pt x="3585" y="9493"/>
                      <a:pt x="3597" y="9493"/>
                      <a:pt x="3609" y="9506"/>
                    </a:cubicBezTo>
                    <a:cubicBezTo>
                      <a:pt x="3621" y="9506"/>
                      <a:pt x="3633" y="9517"/>
                      <a:pt x="3645" y="9517"/>
                    </a:cubicBezTo>
                    <a:cubicBezTo>
                      <a:pt x="3652" y="9521"/>
                      <a:pt x="3661" y="9522"/>
                      <a:pt x="3669" y="9522"/>
                    </a:cubicBezTo>
                    <a:cubicBezTo>
                      <a:pt x="3690" y="9522"/>
                      <a:pt x="3712" y="9514"/>
                      <a:pt x="3729" y="9506"/>
                    </a:cubicBezTo>
                    <a:cubicBezTo>
                      <a:pt x="3742" y="9493"/>
                      <a:pt x="3753" y="9493"/>
                      <a:pt x="3778" y="9481"/>
                    </a:cubicBezTo>
                    <a:cubicBezTo>
                      <a:pt x="3790" y="9481"/>
                      <a:pt x="3802" y="9481"/>
                      <a:pt x="3814" y="9469"/>
                    </a:cubicBezTo>
                    <a:cubicBezTo>
                      <a:pt x="3826" y="9469"/>
                      <a:pt x="3838" y="9457"/>
                      <a:pt x="3863" y="9445"/>
                    </a:cubicBezTo>
                    <a:cubicBezTo>
                      <a:pt x="3911" y="9445"/>
                      <a:pt x="3911" y="9506"/>
                      <a:pt x="3911" y="9541"/>
                    </a:cubicBezTo>
                    <a:cubicBezTo>
                      <a:pt x="3911" y="9554"/>
                      <a:pt x="3911" y="9578"/>
                      <a:pt x="3922" y="9590"/>
                    </a:cubicBezTo>
                    <a:cubicBezTo>
                      <a:pt x="3935" y="9602"/>
                      <a:pt x="3947" y="9602"/>
                      <a:pt x="3959" y="9614"/>
                    </a:cubicBezTo>
                    <a:cubicBezTo>
                      <a:pt x="3983" y="9626"/>
                      <a:pt x="3983" y="9650"/>
                      <a:pt x="3995" y="9662"/>
                    </a:cubicBezTo>
                    <a:cubicBezTo>
                      <a:pt x="4007" y="9686"/>
                      <a:pt x="4019" y="9699"/>
                      <a:pt x="4032" y="9734"/>
                    </a:cubicBezTo>
                    <a:cubicBezTo>
                      <a:pt x="4032" y="9759"/>
                      <a:pt x="4032" y="9771"/>
                      <a:pt x="4019" y="9795"/>
                    </a:cubicBezTo>
                    <a:cubicBezTo>
                      <a:pt x="4007" y="9807"/>
                      <a:pt x="3995" y="9819"/>
                      <a:pt x="3983" y="9844"/>
                    </a:cubicBezTo>
                    <a:cubicBezTo>
                      <a:pt x="3959" y="9879"/>
                      <a:pt x="3971" y="9903"/>
                      <a:pt x="3983" y="9940"/>
                    </a:cubicBezTo>
                    <a:cubicBezTo>
                      <a:pt x="3995" y="9976"/>
                      <a:pt x="4019" y="10000"/>
                      <a:pt x="4032" y="10037"/>
                    </a:cubicBezTo>
                    <a:cubicBezTo>
                      <a:pt x="4043" y="10048"/>
                      <a:pt x="4056" y="10072"/>
                      <a:pt x="4056" y="10085"/>
                    </a:cubicBezTo>
                    <a:cubicBezTo>
                      <a:pt x="4080" y="10109"/>
                      <a:pt x="4091" y="10133"/>
                      <a:pt x="4104" y="10157"/>
                    </a:cubicBezTo>
                    <a:cubicBezTo>
                      <a:pt x="4128" y="10206"/>
                      <a:pt x="4152" y="10254"/>
                      <a:pt x="4164" y="10302"/>
                    </a:cubicBezTo>
                    <a:cubicBezTo>
                      <a:pt x="4188" y="10350"/>
                      <a:pt x="4201" y="10410"/>
                      <a:pt x="4225" y="10447"/>
                    </a:cubicBezTo>
                    <a:cubicBezTo>
                      <a:pt x="4236" y="10483"/>
                      <a:pt x="4273" y="10507"/>
                      <a:pt x="4309" y="10507"/>
                    </a:cubicBezTo>
                    <a:cubicBezTo>
                      <a:pt x="4312" y="10511"/>
                      <a:pt x="4317" y="10512"/>
                      <a:pt x="4322" y="10512"/>
                    </a:cubicBezTo>
                    <a:cubicBezTo>
                      <a:pt x="4334" y="10512"/>
                      <a:pt x="4349" y="10503"/>
                      <a:pt x="4357" y="10495"/>
                    </a:cubicBezTo>
                    <a:cubicBezTo>
                      <a:pt x="4381" y="10471"/>
                      <a:pt x="4405" y="10459"/>
                      <a:pt x="4442" y="10447"/>
                    </a:cubicBezTo>
                    <a:cubicBezTo>
                      <a:pt x="4453" y="10434"/>
                      <a:pt x="4478" y="10423"/>
                      <a:pt x="4478" y="10399"/>
                    </a:cubicBezTo>
                    <a:cubicBezTo>
                      <a:pt x="4490" y="10375"/>
                      <a:pt x="4466" y="10350"/>
                      <a:pt x="4453" y="10314"/>
                    </a:cubicBezTo>
                    <a:cubicBezTo>
                      <a:pt x="4442" y="10290"/>
                      <a:pt x="4429" y="10254"/>
                      <a:pt x="4429" y="10230"/>
                    </a:cubicBezTo>
                    <a:cubicBezTo>
                      <a:pt x="4418" y="10193"/>
                      <a:pt x="4405" y="10169"/>
                      <a:pt x="4394" y="10133"/>
                    </a:cubicBezTo>
                    <a:cubicBezTo>
                      <a:pt x="4381" y="10072"/>
                      <a:pt x="4369" y="10013"/>
                      <a:pt x="4357" y="9940"/>
                    </a:cubicBezTo>
                    <a:lnTo>
                      <a:pt x="4357" y="9771"/>
                    </a:lnTo>
                    <a:lnTo>
                      <a:pt x="4357" y="9710"/>
                    </a:lnTo>
                    <a:cubicBezTo>
                      <a:pt x="4357" y="9686"/>
                      <a:pt x="4345" y="9662"/>
                      <a:pt x="4333" y="9638"/>
                    </a:cubicBezTo>
                    <a:cubicBezTo>
                      <a:pt x="4333" y="9614"/>
                      <a:pt x="4321" y="9590"/>
                      <a:pt x="4309" y="9565"/>
                    </a:cubicBezTo>
                    <a:cubicBezTo>
                      <a:pt x="4297" y="9541"/>
                      <a:pt x="4297" y="9506"/>
                      <a:pt x="4285" y="9481"/>
                    </a:cubicBezTo>
                    <a:cubicBezTo>
                      <a:pt x="4273" y="9409"/>
                      <a:pt x="4260" y="9324"/>
                      <a:pt x="4273" y="9252"/>
                    </a:cubicBezTo>
                    <a:cubicBezTo>
                      <a:pt x="4285" y="9155"/>
                      <a:pt x="4333" y="9059"/>
                      <a:pt x="4381" y="8975"/>
                    </a:cubicBezTo>
                    <a:cubicBezTo>
                      <a:pt x="4418" y="8914"/>
                      <a:pt x="4466" y="8854"/>
                      <a:pt x="4514" y="8806"/>
                    </a:cubicBezTo>
                    <a:cubicBezTo>
                      <a:pt x="4598" y="8733"/>
                      <a:pt x="4683" y="8672"/>
                      <a:pt x="4780" y="8613"/>
                    </a:cubicBezTo>
                    <a:cubicBezTo>
                      <a:pt x="4816" y="8588"/>
                      <a:pt x="4840" y="8564"/>
                      <a:pt x="4876" y="8552"/>
                    </a:cubicBezTo>
                    <a:cubicBezTo>
                      <a:pt x="4888" y="8540"/>
                      <a:pt x="4925" y="8540"/>
                      <a:pt x="4936" y="8516"/>
                    </a:cubicBezTo>
                    <a:cubicBezTo>
                      <a:pt x="4960" y="8492"/>
                      <a:pt x="4973" y="8455"/>
                      <a:pt x="4985" y="8431"/>
                    </a:cubicBezTo>
                    <a:cubicBezTo>
                      <a:pt x="4997" y="8407"/>
                      <a:pt x="4997" y="8383"/>
                      <a:pt x="5033" y="8383"/>
                    </a:cubicBezTo>
                    <a:cubicBezTo>
                      <a:pt x="5057" y="8371"/>
                      <a:pt x="5081" y="8359"/>
                      <a:pt x="5118" y="8347"/>
                    </a:cubicBezTo>
                    <a:lnTo>
                      <a:pt x="5190" y="8310"/>
                    </a:lnTo>
                    <a:cubicBezTo>
                      <a:pt x="5202" y="8299"/>
                      <a:pt x="5226" y="8286"/>
                      <a:pt x="5250" y="8275"/>
                    </a:cubicBezTo>
                    <a:cubicBezTo>
                      <a:pt x="5263" y="8250"/>
                      <a:pt x="5263" y="8214"/>
                      <a:pt x="5263" y="8190"/>
                    </a:cubicBezTo>
                    <a:cubicBezTo>
                      <a:pt x="5263" y="8166"/>
                      <a:pt x="5263" y="8154"/>
                      <a:pt x="5287" y="8130"/>
                    </a:cubicBezTo>
                    <a:cubicBezTo>
                      <a:pt x="5311" y="8106"/>
                      <a:pt x="5335" y="8093"/>
                      <a:pt x="5347" y="8057"/>
                    </a:cubicBezTo>
                    <a:cubicBezTo>
                      <a:pt x="5371" y="7997"/>
                      <a:pt x="5298" y="7961"/>
                      <a:pt x="5250" y="7924"/>
                    </a:cubicBezTo>
                    <a:cubicBezTo>
                      <a:pt x="5238" y="7913"/>
                      <a:pt x="5214" y="7900"/>
                      <a:pt x="5202" y="7876"/>
                    </a:cubicBezTo>
                    <a:lnTo>
                      <a:pt x="5202" y="7816"/>
                    </a:lnTo>
                    <a:cubicBezTo>
                      <a:pt x="5202" y="7792"/>
                      <a:pt x="5214" y="7755"/>
                      <a:pt x="5226" y="7731"/>
                    </a:cubicBezTo>
                    <a:cubicBezTo>
                      <a:pt x="5226" y="7695"/>
                      <a:pt x="5238" y="7659"/>
                      <a:pt x="5238" y="7623"/>
                    </a:cubicBezTo>
                    <a:cubicBezTo>
                      <a:pt x="5226" y="7599"/>
                      <a:pt x="5214" y="7575"/>
                      <a:pt x="5214" y="7550"/>
                    </a:cubicBezTo>
                    <a:cubicBezTo>
                      <a:pt x="5214" y="7526"/>
                      <a:pt x="5250" y="7502"/>
                      <a:pt x="5263" y="7478"/>
                    </a:cubicBezTo>
                    <a:cubicBezTo>
                      <a:pt x="5287" y="7454"/>
                      <a:pt x="5311" y="7430"/>
                      <a:pt x="5335" y="7393"/>
                    </a:cubicBezTo>
                    <a:cubicBezTo>
                      <a:pt x="5347" y="7382"/>
                      <a:pt x="5371" y="7345"/>
                      <a:pt x="5395" y="7345"/>
                    </a:cubicBezTo>
                    <a:cubicBezTo>
                      <a:pt x="5419" y="7345"/>
                      <a:pt x="5432" y="7369"/>
                      <a:pt x="5432" y="7382"/>
                    </a:cubicBezTo>
                    <a:cubicBezTo>
                      <a:pt x="5432" y="7406"/>
                      <a:pt x="5419" y="7430"/>
                      <a:pt x="5419" y="7441"/>
                    </a:cubicBezTo>
                    <a:cubicBezTo>
                      <a:pt x="5407" y="7466"/>
                      <a:pt x="5407" y="7490"/>
                      <a:pt x="5419" y="7514"/>
                    </a:cubicBezTo>
                    <a:cubicBezTo>
                      <a:pt x="5419" y="7526"/>
                      <a:pt x="5407" y="7562"/>
                      <a:pt x="5419" y="7575"/>
                    </a:cubicBezTo>
                    <a:cubicBezTo>
                      <a:pt x="5432" y="7586"/>
                      <a:pt x="5467" y="7599"/>
                      <a:pt x="5480" y="7599"/>
                    </a:cubicBezTo>
                    <a:cubicBezTo>
                      <a:pt x="5516" y="7599"/>
                      <a:pt x="5516" y="7538"/>
                      <a:pt x="5528" y="7514"/>
                    </a:cubicBezTo>
                    <a:cubicBezTo>
                      <a:pt x="5540" y="7490"/>
                      <a:pt x="5564" y="7466"/>
                      <a:pt x="5552" y="7441"/>
                    </a:cubicBezTo>
                    <a:cubicBezTo>
                      <a:pt x="5552" y="7430"/>
                      <a:pt x="5540" y="7382"/>
                      <a:pt x="5552" y="7369"/>
                    </a:cubicBezTo>
                    <a:cubicBezTo>
                      <a:pt x="5564" y="7345"/>
                      <a:pt x="5625" y="7357"/>
                      <a:pt x="5649" y="7345"/>
                    </a:cubicBezTo>
                    <a:cubicBezTo>
                      <a:pt x="5685" y="7345"/>
                      <a:pt x="5733" y="7321"/>
                      <a:pt x="5745" y="7285"/>
                    </a:cubicBezTo>
                    <a:cubicBezTo>
                      <a:pt x="5769" y="7272"/>
                      <a:pt x="5769" y="7237"/>
                      <a:pt x="5769" y="7200"/>
                    </a:cubicBezTo>
                    <a:cubicBezTo>
                      <a:pt x="5769" y="7164"/>
                      <a:pt x="5745" y="7116"/>
                      <a:pt x="5794" y="7092"/>
                    </a:cubicBezTo>
                    <a:cubicBezTo>
                      <a:pt x="5805" y="7079"/>
                      <a:pt x="5829" y="7079"/>
                      <a:pt x="5853" y="7068"/>
                    </a:cubicBezTo>
                    <a:lnTo>
                      <a:pt x="5926" y="7068"/>
                    </a:lnTo>
                    <a:cubicBezTo>
                      <a:pt x="5944" y="7068"/>
                      <a:pt x="5967" y="7071"/>
                      <a:pt x="5990" y="7071"/>
                    </a:cubicBezTo>
                    <a:cubicBezTo>
                      <a:pt x="6013" y="7071"/>
                      <a:pt x="6034" y="7067"/>
                      <a:pt x="6047" y="7055"/>
                    </a:cubicBezTo>
                    <a:cubicBezTo>
                      <a:pt x="6071" y="7031"/>
                      <a:pt x="6059" y="7007"/>
                      <a:pt x="6047" y="6995"/>
                    </a:cubicBezTo>
                    <a:cubicBezTo>
                      <a:pt x="6035" y="6983"/>
                      <a:pt x="5998" y="6971"/>
                      <a:pt x="5998" y="6959"/>
                    </a:cubicBezTo>
                    <a:cubicBezTo>
                      <a:pt x="6035" y="6923"/>
                      <a:pt x="6059" y="6899"/>
                      <a:pt x="6107" y="6886"/>
                    </a:cubicBezTo>
                    <a:cubicBezTo>
                      <a:pt x="6123" y="6882"/>
                      <a:pt x="6142" y="6881"/>
                      <a:pt x="6162" y="6881"/>
                    </a:cubicBezTo>
                    <a:cubicBezTo>
                      <a:pt x="6201" y="6881"/>
                      <a:pt x="6244" y="6886"/>
                      <a:pt x="6276" y="6886"/>
                    </a:cubicBezTo>
                    <a:cubicBezTo>
                      <a:pt x="6349" y="6886"/>
                      <a:pt x="6421" y="6875"/>
                      <a:pt x="6494" y="6862"/>
                    </a:cubicBezTo>
                    <a:cubicBezTo>
                      <a:pt x="6518" y="6862"/>
                      <a:pt x="6518" y="6850"/>
                      <a:pt x="6505" y="6826"/>
                    </a:cubicBezTo>
                    <a:lnTo>
                      <a:pt x="6469" y="6754"/>
                    </a:lnTo>
                    <a:cubicBezTo>
                      <a:pt x="6457" y="6741"/>
                      <a:pt x="6469" y="6717"/>
                      <a:pt x="6469" y="6693"/>
                    </a:cubicBezTo>
                    <a:cubicBezTo>
                      <a:pt x="6481" y="6669"/>
                      <a:pt x="6494" y="6621"/>
                      <a:pt x="6518" y="6597"/>
                    </a:cubicBezTo>
                    <a:cubicBezTo>
                      <a:pt x="6529" y="6572"/>
                      <a:pt x="6566" y="6572"/>
                      <a:pt x="6566" y="6537"/>
                    </a:cubicBezTo>
                    <a:cubicBezTo>
                      <a:pt x="6578" y="6513"/>
                      <a:pt x="6578" y="6476"/>
                      <a:pt x="6590" y="6452"/>
                    </a:cubicBezTo>
                    <a:cubicBezTo>
                      <a:pt x="6602" y="6403"/>
                      <a:pt x="6638" y="6355"/>
                      <a:pt x="6687" y="6331"/>
                    </a:cubicBezTo>
                    <a:cubicBezTo>
                      <a:pt x="6711" y="6307"/>
                      <a:pt x="6759" y="6295"/>
                      <a:pt x="6795" y="6283"/>
                    </a:cubicBezTo>
                    <a:cubicBezTo>
                      <a:pt x="6867" y="6271"/>
                      <a:pt x="6916" y="6235"/>
                      <a:pt x="6976" y="6210"/>
                    </a:cubicBezTo>
                    <a:cubicBezTo>
                      <a:pt x="6988" y="6199"/>
                      <a:pt x="7012" y="6175"/>
                      <a:pt x="7036" y="6175"/>
                    </a:cubicBezTo>
                    <a:cubicBezTo>
                      <a:pt x="7060" y="6162"/>
                      <a:pt x="7097" y="6162"/>
                      <a:pt x="7121" y="6162"/>
                    </a:cubicBezTo>
                    <a:cubicBezTo>
                      <a:pt x="7133" y="6156"/>
                      <a:pt x="7145" y="6156"/>
                      <a:pt x="7157" y="6156"/>
                    </a:cubicBezTo>
                    <a:cubicBezTo>
                      <a:pt x="7169" y="6156"/>
                      <a:pt x="7182" y="6156"/>
                      <a:pt x="7194" y="6151"/>
                    </a:cubicBezTo>
                    <a:cubicBezTo>
                      <a:pt x="7218" y="6151"/>
                      <a:pt x="7242" y="6114"/>
                      <a:pt x="7278" y="6090"/>
                    </a:cubicBezTo>
                    <a:cubicBezTo>
                      <a:pt x="7314" y="6066"/>
                      <a:pt x="7374" y="6041"/>
                      <a:pt x="7435" y="6041"/>
                    </a:cubicBezTo>
                    <a:cubicBezTo>
                      <a:pt x="7507" y="6030"/>
                      <a:pt x="7591" y="6030"/>
                      <a:pt x="7652" y="5993"/>
                    </a:cubicBezTo>
                    <a:cubicBezTo>
                      <a:pt x="7676" y="5982"/>
                      <a:pt x="7688" y="5969"/>
                      <a:pt x="7712" y="5957"/>
                    </a:cubicBezTo>
                    <a:cubicBezTo>
                      <a:pt x="7722" y="5957"/>
                      <a:pt x="7732" y="5942"/>
                      <a:pt x="7742" y="5942"/>
                    </a:cubicBezTo>
                    <a:cubicBezTo>
                      <a:pt x="7744" y="5942"/>
                      <a:pt x="7746" y="5943"/>
                      <a:pt x="7749" y="5945"/>
                    </a:cubicBezTo>
                    <a:cubicBezTo>
                      <a:pt x="7760" y="5957"/>
                      <a:pt x="7749" y="5993"/>
                      <a:pt x="7749" y="6006"/>
                    </a:cubicBezTo>
                    <a:cubicBezTo>
                      <a:pt x="7736" y="6041"/>
                      <a:pt x="7700" y="6054"/>
                      <a:pt x="7676" y="6078"/>
                    </a:cubicBezTo>
                    <a:cubicBezTo>
                      <a:pt x="7628" y="6114"/>
                      <a:pt x="7567" y="6138"/>
                      <a:pt x="7519" y="6162"/>
                    </a:cubicBezTo>
                    <a:cubicBezTo>
                      <a:pt x="7495" y="6186"/>
                      <a:pt x="7471" y="6199"/>
                      <a:pt x="7447" y="6223"/>
                    </a:cubicBezTo>
                    <a:cubicBezTo>
                      <a:pt x="7435" y="6235"/>
                      <a:pt x="7422" y="6247"/>
                      <a:pt x="7422" y="6259"/>
                    </a:cubicBezTo>
                    <a:cubicBezTo>
                      <a:pt x="7435" y="6295"/>
                      <a:pt x="7483" y="6295"/>
                      <a:pt x="7507" y="6307"/>
                    </a:cubicBezTo>
                    <a:cubicBezTo>
                      <a:pt x="7532" y="6307"/>
                      <a:pt x="7543" y="6307"/>
                      <a:pt x="7556" y="6319"/>
                    </a:cubicBezTo>
                    <a:cubicBezTo>
                      <a:pt x="7556" y="6319"/>
                      <a:pt x="7567" y="6344"/>
                      <a:pt x="7580" y="6344"/>
                    </a:cubicBezTo>
                    <a:cubicBezTo>
                      <a:pt x="7589" y="6350"/>
                      <a:pt x="7599" y="6353"/>
                      <a:pt x="7609" y="6353"/>
                    </a:cubicBezTo>
                    <a:cubicBezTo>
                      <a:pt x="7654" y="6353"/>
                      <a:pt x="7707" y="6300"/>
                      <a:pt x="7736" y="6271"/>
                    </a:cubicBezTo>
                    <a:cubicBezTo>
                      <a:pt x="7760" y="6235"/>
                      <a:pt x="7809" y="6186"/>
                      <a:pt x="7857" y="6175"/>
                    </a:cubicBezTo>
                    <a:cubicBezTo>
                      <a:pt x="7942" y="6138"/>
                      <a:pt x="8038" y="6126"/>
                      <a:pt x="8122" y="6102"/>
                    </a:cubicBezTo>
                    <a:cubicBezTo>
                      <a:pt x="8183" y="6102"/>
                      <a:pt x="8232" y="6090"/>
                      <a:pt x="8280" y="6066"/>
                    </a:cubicBezTo>
                    <a:cubicBezTo>
                      <a:pt x="8316" y="6066"/>
                      <a:pt x="8364" y="6041"/>
                      <a:pt x="8400" y="6030"/>
                    </a:cubicBezTo>
                    <a:lnTo>
                      <a:pt x="8436" y="5969"/>
                    </a:lnTo>
                    <a:cubicBezTo>
                      <a:pt x="8449" y="5957"/>
                      <a:pt x="8449" y="5933"/>
                      <a:pt x="8460" y="5921"/>
                    </a:cubicBezTo>
                    <a:lnTo>
                      <a:pt x="8521" y="5921"/>
                    </a:lnTo>
                    <a:cubicBezTo>
                      <a:pt x="8533" y="5921"/>
                      <a:pt x="8545" y="5909"/>
                      <a:pt x="8557" y="5909"/>
                    </a:cubicBezTo>
                    <a:cubicBezTo>
                      <a:pt x="8594" y="5897"/>
                      <a:pt x="8629" y="5897"/>
                      <a:pt x="8642" y="5861"/>
                    </a:cubicBezTo>
                    <a:cubicBezTo>
                      <a:pt x="8642" y="5837"/>
                      <a:pt x="8642" y="5824"/>
                      <a:pt x="8629" y="5813"/>
                    </a:cubicBezTo>
                    <a:cubicBezTo>
                      <a:pt x="8605" y="5800"/>
                      <a:pt x="8594" y="5800"/>
                      <a:pt x="8594" y="5776"/>
                    </a:cubicBezTo>
                    <a:cubicBezTo>
                      <a:pt x="8581" y="5764"/>
                      <a:pt x="8605" y="5740"/>
                      <a:pt x="8605" y="5716"/>
                    </a:cubicBezTo>
                    <a:lnTo>
                      <a:pt x="8605" y="5655"/>
                    </a:lnTo>
                    <a:cubicBezTo>
                      <a:pt x="8597" y="5637"/>
                      <a:pt x="8581" y="5627"/>
                      <a:pt x="8564" y="5627"/>
                    </a:cubicBezTo>
                    <a:cubicBezTo>
                      <a:pt x="8558" y="5627"/>
                      <a:pt x="8552" y="5628"/>
                      <a:pt x="8545" y="5631"/>
                    </a:cubicBezTo>
                    <a:cubicBezTo>
                      <a:pt x="8533" y="5631"/>
                      <a:pt x="8521" y="5644"/>
                      <a:pt x="8509" y="5655"/>
                    </a:cubicBezTo>
                    <a:cubicBezTo>
                      <a:pt x="8497" y="5668"/>
                      <a:pt x="8484" y="5668"/>
                      <a:pt x="8473" y="5692"/>
                    </a:cubicBezTo>
                    <a:cubicBezTo>
                      <a:pt x="8460" y="5728"/>
                      <a:pt x="8425" y="5728"/>
                      <a:pt x="8400" y="5740"/>
                    </a:cubicBezTo>
                    <a:cubicBezTo>
                      <a:pt x="8376" y="5752"/>
                      <a:pt x="8352" y="5764"/>
                      <a:pt x="8328" y="5764"/>
                    </a:cubicBezTo>
                    <a:cubicBezTo>
                      <a:pt x="8316" y="5776"/>
                      <a:pt x="8304" y="5776"/>
                      <a:pt x="8304" y="5800"/>
                    </a:cubicBezTo>
                    <a:cubicBezTo>
                      <a:pt x="8304" y="5813"/>
                      <a:pt x="8316" y="5824"/>
                      <a:pt x="8304" y="5848"/>
                    </a:cubicBezTo>
                    <a:cubicBezTo>
                      <a:pt x="8280" y="5897"/>
                      <a:pt x="8243" y="5897"/>
                      <a:pt x="8195" y="5897"/>
                    </a:cubicBezTo>
                    <a:cubicBezTo>
                      <a:pt x="8159" y="5897"/>
                      <a:pt x="8122" y="5885"/>
                      <a:pt x="8098" y="5872"/>
                    </a:cubicBezTo>
                    <a:cubicBezTo>
                      <a:pt x="8087" y="5872"/>
                      <a:pt x="8063" y="5872"/>
                      <a:pt x="8050" y="5861"/>
                    </a:cubicBezTo>
                    <a:cubicBezTo>
                      <a:pt x="8038" y="5861"/>
                      <a:pt x="8026" y="5848"/>
                      <a:pt x="8002" y="5837"/>
                    </a:cubicBezTo>
                    <a:cubicBezTo>
                      <a:pt x="7990" y="5825"/>
                      <a:pt x="7972" y="5825"/>
                      <a:pt x="7953" y="5825"/>
                    </a:cubicBezTo>
                    <a:cubicBezTo>
                      <a:pt x="7935" y="5825"/>
                      <a:pt x="7917" y="5825"/>
                      <a:pt x="7905" y="5813"/>
                    </a:cubicBezTo>
                    <a:cubicBezTo>
                      <a:pt x="7894" y="5800"/>
                      <a:pt x="7905" y="5788"/>
                      <a:pt x="7881" y="5776"/>
                    </a:cubicBezTo>
                    <a:cubicBezTo>
                      <a:pt x="7857" y="5764"/>
                      <a:pt x="7845" y="5764"/>
                      <a:pt x="7821" y="5740"/>
                    </a:cubicBezTo>
                    <a:cubicBezTo>
                      <a:pt x="7809" y="5728"/>
                      <a:pt x="7784" y="5692"/>
                      <a:pt x="7797" y="5655"/>
                    </a:cubicBezTo>
                    <a:cubicBezTo>
                      <a:pt x="7797" y="5644"/>
                      <a:pt x="7821" y="5631"/>
                      <a:pt x="7821" y="5619"/>
                    </a:cubicBezTo>
                    <a:cubicBezTo>
                      <a:pt x="7833" y="5607"/>
                      <a:pt x="7845" y="5595"/>
                      <a:pt x="7845" y="5571"/>
                    </a:cubicBezTo>
                    <a:cubicBezTo>
                      <a:pt x="7845" y="5535"/>
                      <a:pt x="7833" y="5499"/>
                      <a:pt x="7797" y="5486"/>
                    </a:cubicBezTo>
                    <a:lnTo>
                      <a:pt x="7749" y="5486"/>
                    </a:lnTo>
                    <a:cubicBezTo>
                      <a:pt x="7736" y="5486"/>
                      <a:pt x="7725" y="5486"/>
                      <a:pt x="7700" y="5475"/>
                    </a:cubicBezTo>
                    <a:lnTo>
                      <a:pt x="7640" y="5475"/>
                    </a:lnTo>
                    <a:cubicBezTo>
                      <a:pt x="7616" y="5462"/>
                      <a:pt x="7591" y="5438"/>
                      <a:pt x="7567" y="5426"/>
                    </a:cubicBezTo>
                    <a:cubicBezTo>
                      <a:pt x="7556" y="5414"/>
                      <a:pt x="7532" y="5402"/>
                      <a:pt x="7532" y="5378"/>
                    </a:cubicBezTo>
                    <a:cubicBezTo>
                      <a:pt x="7532" y="5366"/>
                      <a:pt x="7543" y="5354"/>
                      <a:pt x="7556" y="5354"/>
                    </a:cubicBezTo>
                    <a:cubicBezTo>
                      <a:pt x="7566" y="5350"/>
                      <a:pt x="7577" y="5349"/>
                      <a:pt x="7587" y="5349"/>
                    </a:cubicBezTo>
                    <a:cubicBezTo>
                      <a:pt x="7613" y="5349"/>
                      <a:pt x="7639" y="5357"/>
                      <a:pt x="7664" y="5366"/>
                    </a:cubicBezTo>
                    <a:cubicBezTo>
                      <a:pt x="7676" y="5366"/>
                      <a:pt x="7700" y="5378"/>
                      <a:pt x="7712" y="5378"/>
                    </a:cubicBezTo>
                    <a:lnTo>
                      <a:pt x="7749" y="5341"/>
                    </a:lnTo>
                    <a:cubicBezTo>
                      <a:pt x="7773" y="5317"/>
                      <a:pt x="7784" y="5306"/>
                      <a:pt x="7809" y="5293"/>
                    </a:cubicBezTo>
                    <a:cubicBezTo>
                      <a:pt x="7821" y="5282"/>
                      <a:pt x="7833" y="5282"/>
                      <a:pt x="7845" y="5257"/>
                    </a:cubicBezTo>
                    <a:cubicBezTo>
                      <a:pt x="7869" y="5233"/>
                      <a:pt x="7894" y="5172"/>
                      <a:pt x="7869" y="5137"/>
                    </a:cubicBezTo>
                    <a:cubicBezTo>
                      <a:pt x="7857" y="5124"/>
                      <a:pt x="7845" y="5124"/>
                      <a:pt x="7833" y="5124"/>
                    </a:cubicBezTo>
                    <a:cubicBezTo>
                      <a:pt x="7809" y="5124"/>
                      <a:pt x="7797" y="5113"/>
                      <a:pt x="7773" y="5100"/>
                    </a:cubicBezTo>
                    <a:cubicBezTo>
                      <a:pt x="7760" y="5100"/>
                      <a:pt x="7749" y="5113"/>
                      <a:pt x="7725" y="5113"/>
                    </a:cubicBezTo>
                    <a:lnTo>
                      <a:pt x="7676" y="5113"/>
                    </a:lnTo>
                    <a:cubicBezTo>
                      <a:pt x="7640" y="5113"/>
                      <a:pt x="7604" y="5124"/>
                      <a:pt x="7567" y="5124"/>
                    </a:cubicBezTo>
                    <a:cubicBezTo>
                      <a:pt x="7556" y="5124"/>
                      <a:pt x="7532" y="5124"/>
                      <a:pt x="7519" y="5137"/>
                    </a:cubicBezTo>
                    <a:cubicBezTo>
                      <a:pt x="7507" y="5137"/>
                      <a:pt x="7483" y="5148"/>
                      <a:pt x="7471" y="5161"/>
                    </a:cubicBezTo>
                    <a:cubicBezTo>
                      <a:pt x="7411" y="5185"/>
                      <a:pt x="7363" y="5233"/>
                      <a:pt x="7290" y="5257"/>
                    </a:cubicBezTo>
                    <a:cubicBezTo>
                      <a:pt x="7278" y="5257"/>
                      <a:pt x="7253" y="5257"/>
                      <a:pt x="7242" y="5269"/>
                    </a:cubicBezTo>
                    <a:cubicBezTo>
                      <a:pt x="7218" y="5282"/>
                      <a:pt x="7205" y="5293"/>
                      <a:pt x="7181" y="5293"/>
                    </a:cubicBezTo>
                    <a:cubicBezTo>
                      <a:pt x="7169" y="5306"/>
                      <a:pt x="7145" y="5317"/>
                      <a:pt x="7133" y="5330"/>
                    </a:cubicBezTo>
                    <a:cubicBezTo>
                      <a:pt x="7121" y="5341"/>
                      <a:pt x="7121" y="5354"/>
                      <a:pt x="7109" y="5366"/>
                    </a:cubicBezTo>
                    <a:cubicBezTo>
                      <a:pt x="7097" y="5378"/>
                      <a:pt x="7073" y="5402"/>
                      <a:pt x="7049" y="5402"/>
                    </a:cubicBezTo>
                    <a:cubicBezTo>
                      <a:pt x="7025" y="5414"/>
                      <a:pt x="7012" y="5414"/>
                      <a:pt x="7000" y="5426"/>
                    </a:cubicBezTo>
                    <a:lnTo>
                      <a:pt x="6928" y="5462"/>
                    </a:lnTo>
                    <a:cubicBezTo>
                      <a:pt x="6904" y="5475"/>
                      <a:pt x="6891" y="5486"/>
                      <a:pt x="6867" y="5499"/>
                    </a:cubicBezTo>
                    <a:cubicBezTo>
                      <a:pt x="6867" y="5510"/>
                      <a:pt x="6856" y="5510"/>
                      <a:pt x="6843" y="5523"/>
                    </a:cubicBezTo>
                    <a:cubicBezTo>
                      <a:pt x="6832" y="5523"/>
                      <a:pt x="6819" y="5535"/>
                      <a:pt x="6807" y="5535"/>
                    </a:cubicBezTo>
                    <a:lnTo>
                      <a:pt x="6687" y="5655"/>
                    </a:lnTo>
                    <a:cubicBezTo>
                      <a:pt x="6678" y="5655"/>
                      <a:pt x="6665" y="5666"/>
                      <a:pt x="6653" y="5666"/>
                    </a:cubicBezTo>
                    <a:cubicBezTo>
                      <a:pt x="6648" y="5666"/>
                      <a:pt x="6642" y="5663"/>
                      <a:pt x="6638" y="5655"/>
                    </a:cubicBezTo>
                    <a:cubicBezTo>
                      <a:pt x="6626" y="5644"/>
                      <a:pt x="6638" y="5631"/>
                      <a:pt x="6638" y="5619"/>
                    </a:cubicBezTo>
                    <a:cubicBezTo>
                      <a:pt x="6638" y="5583"/>
                      <a:pt x="6663" y="5559"/>
                      <a:pt x="6687" y="5535"/>
                    </a:cubicBezTo>
                    <a:cubicBezTo>
                      <a:pt x="6722" y="5510"/>
                      <a:pt x="6747" y="5475"/>
                      <a:pt x="6771" y="5451"/>
                    </a:cubicBezTo>
                    <a:cubicBezTo>
                      <a:pt x="6783" y="5426"/>
                      <a:pt x="6795" y="5402"/>
                      <a:pt x="6819" y="5378"/>
                    </a:cubicBezTo>
                    <a:cubicBezTo>
                      <a:pt x="6832" y="5354"/>
                      <a:pt x="6867" y="5330"/>
                      <a:pt x="6891" y="5306"/>
                    </a:cubicBezTo>
                    <a:cubicBezTo>
                      <a:pt x="6904" y="5293"/>
                      <a:pt x="6916" y="5282"/>
                      <a:pt x="6928" y="5282"/>
                    </a:cubicBezTo>
                    <a:cubicBezTo>
                      <a:pt x="6952" y="5269"/>
                      <a:pt x="6964" y="5257"/>
                      <a:pt x="6988" y="5257"/>
                    </a:cubicBezTo>
                    <a:cubicBezTo>
                      <a:pt x="7025" y="5233"/>
                      <a:pt x="7073" y="5221"/>
                      <a:pt x="7097" y="5197"/>
                    </a:cubicBezTo>
                    <a:lnTo>
                      <a:pt x="7278" y="5088"/>
                    </a:lnTo>
                    <a:cubicBezTo>
                      <a:pt x="7302" y="5064"/>
                      <a:pt x="7338" y="5052"/>
                      <a:pt x="7363" y="5040"/>
                    </a:cubicBezTo>
                    <a:cubicBezTo>
                      <a:pt x="7374" y="5028"/>
                      <a:pt x="7387" y="5028"/>
                      <a:pt x="7398" y="5016"/>
                    </a:cubicBezTo>
                    <a:cubicBezTo>
                      <a:pt x="7422" y="4992"/>
                      <a:pt x="7459" y="4979"/>
                      <a:pt x="7483" y="4968"/>
                    </a:cubicBezTo>
                    <a:cubicBezTo>
                      <a:pt x="7532" y="4944"/>
                      <a:pt x="7580" y="4919"/>
                      <a:pt x="7628" y="4907"/>
                    </a:cubicBezTo>
                    <a:cubicBezTo>
                      <a:pt x="7644" y="4903"/>
                      <a:pt x="7662" y="4902"/>
                      <a:pt x="7679" y="4902"/>
                    </a:cubicBezTo>
                    <a:cubicBezTo>
                      <a:pt x="7715" y="4902"/>
                      <a:pt x="7752" y="4907"/>
                      <a:pt x="7784" y="4907"/>
                    </a:cubicBezTo>
                    <a:cubicBezTo>
                      <a:pt x="7845" y="4907"/>
                      <a:pt x="7905" y="4883"/>
                      <a:pt x="7966" y="4871"/>
                    </a:cubicBezTo>
                    <a:cubicBezTo>
                      <a:pt x="7990" y="4871"/>
                      <a:pt x="8014" y="4871"/>
                      <a:pt x="8038" y="4859"/>
                    </a:cubicBezTo>
                    <a:lnTo>
                      <a:pt x="8111" y="4859"/>
                    </a:lnTo>
                    <a:cubicBezTo>
                      <a:pt x="8135" y="4859"/>
                      <a:pt x="8159" y="4871"/>
                      <a:pt x="8171" y="4871"/>
                    </a:cubicBezTo>
                    <a:cubicBezTo>
                      <a:pt x="8197" y="4879"/>
                      <a:pt x="8228" y="4888"/>
                      <a:pt x="8257" y="4888"/>
                    </a:cubicBezTo>
                    <a:cubicBezTo>
                      <a:pt x="8269" y="4888"/>
                      <a:pt x="8281" y="4887"/>
                      <a:pt x="8291" y="4883"/>
                    </a:cubicBezTo>
                    <a:cubicBezTo>
                      <a:pt x="8352" y="4883"/>
                      <a:pt x="8412" y="4871"/>
                      <a:pt x="8473" y="4847"/>
                    </a:cubicBezTo>
                    <a:cubicBezTo>
                      <a:pt x="8509" y="4835"/>
                      <a:pt x="8545" y="4823"/>
                      <a:pt x="8581" y="4823"/>
                    </a:cubicBezTo>
                    <a:cubicBezTo>
                      <a:pt x="8605" y="4823"/>
                      <a:pt x="8618" y="4835"/>
                      <a:pt x="8642" y="4835"/>
                    </a:cubicBezTo>
                    <a:cubicBezTo>
                      <a:pt x="8666" y="4835"/>
                      <a:pt x="8690" y="4823"/>
                      <a:pt x="8726" y="4810"/>
                    </a:cubicBezTo>
                    <a:cubicBezTo>
                      <a:pt x="8750" y="4810"/>
                      <a:pt x="8787" y="4786"/>
                      <a:pt x="8822" y="4775"/>
                    </a:cubicBezTo>
                    <a:cubicBezTo>
                      <a:pt x="8859" y="4751"/>
                      <a:pt x="8907" y="4714"/>
                      <a:pt x="8956" y="4702"/>
                    </a:cubicBezTo>
                    <a:cubicBezTo>
                      <a:pt x="9015" y="4666"/>
                      <a:pt x="9088" y="4666"/>
                      <a:pt x="9160" y="4654"/>
                    </a:cubicBezTo>
                    <a:cubicBezTo>
                      <a:pt x="9221" y="4630"/>
                      <a:pt x="9269" y="4593"/>
                      <a:pt x="9329" y="4569"/>
                    </a:cubicBezTo>
                    <a:cubicBezTo>
                      <a:pt x="9342" y="4565"/>
                      <a:pt x="9355" y="4564"/>
                      <a:pt x="9369" y="4564"/>
                    </a:cubicBezTo>
                    <a:cubicBezTo>
                      <a:pt x="9397" y="4564"/>
                      <a:pt x="9426" y="4569"/>
                      <a:pt x="9450" y="4569"/>
                    </a:cubicBezTo>
                    <a:cubicBezTo>
                      <a:pt x="9487" y="4569"/>
                      <a:pt x="9511" y="4557"/>
                      <a:pt x="9547" y="4545"/>
                    </a:cubicBezTo>
                    <a:cubicBezTo>
                      <a:pt x="9583" y="4533"/>
                      <a:pt x="9619" y="4521"/>
                      <a:pt x="9643" y="4509"/>
                    </a:cubicBezTo>
                    <a:cubicBezTo>
                      <a:pt x="9667" y="4497"/>
                      <a:pt x="9667" y="4485"/>
                      <a:pt x="9656" y="4461"/>
                    </a:cubicBezTo>
                    <a:lnTo>
                      <a:pt x="9619" y="4388"/>
                    </a:lnTo>
                    <a:cubicBezTo>
                      <a:pt x="9619" y="4376"/>
                      <a:pt x="9607" y="4364"/>
                      <a:pt x="9595" y="4352"/>
                    </a:cubicBezTo>
                    <a:cubicBezTo>
                      <a:pt x="9595" y="4328"/>
                      <a:pt x="9595" y="4303"/>
                      <a:pt x="9619" y="4279"/>
                    </a:cubicBezTo>
                    <a:cubicBezTo>
                      <a:pt x="9619" y="4268"/>
                      <a:pt x="9643" y="4255"/>
                      <a:pt x="9643" y="4244"/>
                    </a:cubicBezTo>
                    <a:cubicBezTo>
                      <a:pt x="9656" y="4219"/>
                      <a:pt x="9656" y="4195"/>
                      <a:pt x="9667" y="4159"/>
                    </a:cubicBezTo>
                    <a:cubicBezTo>
                      <a:pt x="9667" y="4110"/>
                      <a:pt x="9656" y="4051"/>
                      <a:pt x="9607" y="4038"/>
                    </a:cubicBezTo>
                    <a:lnTo>
                      <a:pt x="9522" y="4038"/>
                    </a:lnTo>
                    <a:lnTo>
                      <a:pt x="9450" y="4075"/>
                    </a:lnTo>
                    <a:cubicBezTo>
                      <a:pt x="9438" y="4075"/>
                      <a:pt x="9426" y="4077"/>
                      <a:pt x="9416" y="4077"/>
                    </a:cubicBezTo>
                    <a:cubicBezTo>
                      <a:pt x="9405" y="4077"/>
                      <a:pt x="9396" y="4074"/>
                      <a:pt x="9390" y="4062"/>
                    </a:cubicBezTo>
                    <a:cubicBezTo>
                      <a:pt x="9378" y="4038"/>
                      <a:pt x="9402" y="4026"/>
                      <a:pt x="9378" y="4014"/>
                    </a:cubicBezTo>
                    <a:cubicBezTo>
                      <a:pt x="9353" y="4002"/>
                      <a:pt x="9318" y="4002"/>
                      <a:pt x="9294" y="4002"/>
                    </a:cubicBezTo>
                    <a:cubicBezTo>
                      <a:pt x="9269" y="4002"/>
                      <a:pt x="9233" y="4002"/>
                      <a:pt x="9209" y="4014"/>
                    </a:cubicBezTo>
                    <a:cubicBezTo>
                      <a:pt x="9136" y="4038"/>
                      <a:pt x="9052" y="4038"/>
                      <a:pt x="8980" y="4062"/>
                    </a:cubicBezTo>
                    <a:cubicBezTo>
                      <a:pt x="8973" y="4062"/>
                      <a:pt x="8967" y="4065"/>
                      <a:pt x="8963" y="4065"/>
                    </a:cubicBezTo>
                    <a:cubicBezTo>
                      <a:pt x="8958" y="4065"/>
                      <a:pt x="8956" y="4062"/>
                      <a:pt x="8956" y="4051"/>
                    </a:cubicBezTo>
                    <a:cubicBezTo>
                      <a:pt x="8956" y="4038"/>
                      <a:pt x="8980" y="4014"/>
                      <a:pt x="8980" y="4002"/>
                    </a:cubicBezTo>
                    <a:cubicBezTo>
                      <a:pt x="9028" y="3954"/>
                      <a:pt x="9088" y="3930"/>
                      <a:pt x="9149" y="3893"/>
                    </a:cubicBezTo>
                    <a:cubicBezTo>
                      <a:pt x="9173" y="3893"/>
                      <a:pt x="9197" y="3882"/>
                      <a:pt x="9209" y="3882"/>
                    </a:cubicBezTo>
                    <a:cubicBezTo>
                      <a:pt x="9233" y="3869"/>
                      <a:pt x="9269" y="3869"/>
                      <a:pt x="9281" y="3869"/>
                    </a:cubicBezTo>
                    <a:cubicBezTo>
                      <a:pt x="9294" y="3857"/>
                      <a:pt x="9294" y="3833"/>
                      <a:pt x="9269" y="3821"/>
                    </a:cubicBezTo>
                    <a:cubicBezTo>
                      <a:pt x="9245" y="3797"/>
                      <a:pt x="9184" y="3797"/>
                      <a:pt x="9149" y="3785"/>
                    </a:cubicBezTo>
                    <a:cubicBezTo>
                      <a:pt x="9100" y="3772"/>
                      <a:pt x="9040" y="3761"/>
                      <a:pt x="8991" y="3761"/>
                    </a:cubicBezTo>
                    <a:cubicBezTo>
                      <a:pt x="8980" y="3748"/>
                      <a:pt x="8967" y="3748"/>
                      <a:pt x="8943" y="3748"/>
                    </a:cubicBezTo>
                    <a:lnTo>
                      <a:pt x="8919" y="3748"/>
                    </a:lnTo>
                    <a:cubicBezTo>
                      <a:pt x="8907" y="3737"/>
                      <a:pt x="8895" y="3700"/>
                      <a:pt x="8895" y="3688"/>
                    </a:cubicBezTo>
                    <a:cubicBezTo>
                      <a:pt x="8871" y="3652"/>
                      <a:pt x="8859" y="3616"/>
                      <a:pt x="8835" y="3592"/>
                    </a:cubicBezTo>
                    <a:cubicBezTo>
                      <a:pt x="8798" y="3544"/>
                      <a:pt x="8750" y="3520"/>
                      <a:pt x="8726" y="3459"/>
                    </a:cubicBezTo>
                    <a:cubicBezTo>
                      <a:pt x="8714" y="3399"/>
                      <a:pt x="8798" y="3375"/>
                      <a:pt x="8822" y="3326"/>
                    </a:cubicBezTo>
                    <a:cubicBezTo>
                      <a:pt x="8847" y="3290"/>
                      <a:pt x="8822" y="3230"/>
                      <a:pt x="8811" y="3193"/>
                    </a:cubicBezTo>
                    <a:cubicBezTo>
                      <a:pt x="8798" y="3145"/>
                      <a:pt x="8787" y="3085"/>
                      <a:pt x="8738" y="3048"/>
                    </a:cubicBezTo>
                    <a:cubicBezTo>
                      <a:pt x="8726" y="3024"/>
                      <a:pt x="8702" y="3013"/>
                      <a:pt x="8678" y="3000"/>
                    </a:cubicBezTo>
                    <a:cubicBezTo>
                      <a:pt x="8666" y="2976"/>
                      <a:pt x="8642" y="2952"/>
                      <a:pt x="8653" y="2928"/>
                    </a:cubicBezTo>
                    <a:lnTo>
                      <a:pt x="8653" y="2892"/>
                    </a:lnTo>
                    <a:cubicBezTo>
                      <a:pt x="8653" y="2879"/>
                      <a:pt x="8642" y="2868"/>
                      <a:pt x="8629" y="2855"/>
                    </a:cubicBezTo>
                    <a:cubicBezTo>
                      <a:pt x="8594" y="2831"/>
                      <a:pt x="8569" y="2820"/>
                      <a:pt x="8557" y="2783"/>
                    </a:cubicBezTo>
                    <a:cubicBezTo>
                      <a:pt x="8545" y="2747"/>
                      <a:pt x="8533" y="2723"/>
                      <a:pt x="8533" y="2686"/>
                    </a:cubicBezTo>
                    <a:cubicBezTo>
                      <a:pt x="8533" y="2675"/>
                      <a:pt x="8521" y="2626"/>
                      <a:pt x="8509" y="2614"/>
                    </a:cubicBezTo>
                    <a:cubicBezTo>
                      <a:pt x="8502" y="2611"/>
                      <a:pt x="8494" y="2609"/>
                      <a:pt x="8485" y="2609"/>
                    </a:cubicBezTo>
                    <a:cubicBezTo>
                      <a:pt x="8466" y="2609"/>
                      <a:pt x="8445" y="2618"/>
                      <a:pt x="8436" y="2626"/>
                    </a:cubicBezTo>
                    <a:cubicBezTo>
                      <a:pt x="8400" y="2638"/>
                      <a:pt x="8376" y="2651"/>
                      <a:pt x="8364" y="2675"/>
                    </a:cubicBezTo>
                    <a:cubicBezTo>
                      <a:pt x="8340" y="2710"/>
                      <a:pt x="8328" y="2723"/>
                      <a:pt x="8291" y="2747"/>
                    </a:cubicBezTo>
                    <a:cubicBezTo>
                      <a:pt x="8267" y="2771"/>
                      <a:pt x="8243" y="2783"/>
                      <a:pt x="8219" y="2795"/>
                    </a:cubicBezTo>
                    <a:cubicBezTo>
                      <a:pt x="8195" y="2795"/>
                      <a:pt x="8159" y="2807"/>
                      <a:pt x="8135" y="2807"/>
                    </a:cubicBezTo>
                    <a:cubicBezTo>
                      <a:pt x="8098" y="2820"/>
                      <a:pt x="8087" y="2831"/>
                      <a:pt x="8063" y="2868"/>
                    </a:cubicBezTo>
                    <a:cubicBezTo>
                      <a:pt x="8038" y="2892"/>
                      <a:pt x="8014" y="2928"/>
                      <a:pt x="7978" y="2952"/>
                    </a:cubicBezTo>
                    <a:lnTo>
                      <a:pt x="7905" y="2988"/>
                    </a:lnTo>
                    <a:cubicBezTo>
                      <a:pt x="7894" y="2988"/>
                      <a:pt x="7869" y="3000"/>
                      <a:pt x="7845" y="3013"/>
                    </a:cubicBezTo>
                    <a:cubicBezTo>
                      <a:pt x="7821" y="3013"/>
                      <a:pt x="7784" y="2976"/>
                      <a:pt x="7773" y="2964"/>
                    </a:cubicBezTo>
                    <a:cubicBezTo>
                      <a:pt x="7760" y="2940"/>
                      <a:pt x="7749" y="2928"/>
                      <a:pt x="7725" y="2916"/>
                    </a:cubicBezTo>
                    <a:lnTo>
                      <a:pt x="7688" y="2916"/>
                    </a:lnTo>
                    <a:cubicBezTo>
                      <a:pt x="7652" y="2916"/>
                      <a:pt x="7628" y="2916"/>
                      <a:pt x="7591" y="2928"/>
                    </a:cubicBezTo>
                    <a:cubicBezTo>
                      <a:pt x="7556" y="2928"/>
                      <a:pt x="7532" y="2928"/>
                      <a:pt x="7507" y="2904"/>
                    </a:cubicBezTo>
                    <a:cubicBezTo>
                      <a:pt x="7507" y="2879"/>
                      <a:pt x="7519" y="2879"/>
                      <a:pt x="7532" y="2868"/>
                    </a:cubicBezTo>
                    <a:cubicBezTo>
                      <a:pt x="7543" y="2855"/>
                      <a:pt x="7567" y="2831"/>
                      <a:pt x="7591" y="2820"/>
                    </a:cubicBezTo>
                    <a:cubicBezTo>
                      <a:pt x="7604" y="2795"/>
                      <a:pt x="7628" y="2783"/>
                      <a:pt x="7640" y="2759"/>
                    </a:cubicBezTo>
                    <a:lnTo>
                      <a:pt x="7640" y="2735"/>
                    </a:lnTo>
                    <a:cubicBezTo>
                      <a:pt x="7652" y="2723"/>
                      <a:pt x="7664" y="2699"/>
                      <a:pt x="7676" y="2675"/>
                    </a:cubicBezTo>
                    <a:cubicBezTo>
                      <a:pt x="7688" y="2638"/>
                      <a:pt x="7688" y="2602"/>
                      <a:pt x="7676" y="2566"/>
                    </a:cubicBezTo>
                    <a:cubicBezTo>
                      <a:pt x="7676" y="2530"/>
                      <a:pt x="7700" y="2506"/>
                      <a:pt x="7712" y="2482"/>
                    </a:cubicBezTo>
                    <a:cubicBezTo>
                      <a:pt x="7749" y="2445"/>
                      <a:pt x="7773" y="2409"/>
                      <a:pt x="7736" y="2361"/>
                    </a:cubicBezTo>
                    <a:cubicBezTo>
                      <a:pt x="7709" y="2324"/>
                      <a:pt x="7660" y="2308"/>
                      <a:pt x="7612" y="2308"/>
                    </a:cubicBezTo>
                    <a:cubicBezTo>
                      <a:pt x="7597" y="2308"/>
                      <a:pt x="7582" y="2310"/>
                      <a:pt x="7567" y="2313"/>
                    </a:cubicBezTo>
                    <a:cubicBezTo>
                      <a:pt x="7551" y="2313"/>
                      <a:pt x="7530" y="2318"/>
                      <a:pt x="7510" y="2318"/>
                    </a:cubicBezTo>
                    <a:cubicBezTo>
                      <a:pt x="7501" y="2318"/>
                      <a:pt x="7491" y="2316"/>
                      <a:pt x="7483" y="2313"/>
                    </a:cubicBezTo>
                    <a:cubicBezTo>
                      <a:pt x="7447" y="2313"/>
                      <a:pt x="7435" y="2300"/>
                      <a:pt x="7422" y="2276"/>
                    </a:cubicBezTo>
                    <a:cubicBezTo>
                      <a:pt x="7398" y="2240"/>
                      <a:pt x="7363" y="2204"/>
                      <a:pt x="7338" y="2155"/>
                    </a:cubicBezTo>
                    <a:cubicBezTo>
                      <a:pt x="7302" y="2120"/>
                      <a:pt x="7242" y="2120"/>
                      <a:pt x="7194" y="2107"/>
                    </a:cubicBezTo>
                    <a:lnTo>
                      <a:pt x="7084" y="2107"/>
                    </a:lnTo>
                    <a:cubicBezTo>
                      <a:pt x="7012" y="2107"/>
                      <a:pt x="6940" y="2083"/>
                      <a:pt x="6856" y="2083"/>
                    </a:cubicBezTo>
                    <a:cubicBezTo>
                      <a:pt x="6819" y="2083"/>
                      <a:pt x="6771" y="2095"/>
                      <a:pt x="6722" y="2107"/>
                    </a:cubicBezTo>
                    <a:cubicBezTo>
                      <a:pt x="6674" y="2120"/>
                      <a:pt x="6674" y="2144"/>
                      <a:pt x="6663" y="2192"/>
                    </a:cubicBezTo>
                    <a:cubicBezTo>
                      <a:pt x="6650" y="2240"/>
                      <a:pt x="6638" y="2288"/>
                      <a:pt x="6614" y="2337"/>
                    </a:cubicBezTo>
                    <a:cubicBezTo>
                      <a:pt x="6578" y="2372"/>
                      <a:pt x="6518" y="2409"/>
                      <a:pt x="6494" y="2469"/>
                    </a:cubicBezTo>
                    <a:cubicBezTo>
                      <a:pt x="6481" y="2517"/>
                      <a:pt x="6505" y="2578"/>
                      <a:pt x="6494" y="2626"/>
                    </a:cubicBezTo>
                    <a:cubicBezTo>
                      <a:pt x="6494" y="2686"/>
                      <a:pt x="6481" y="2735"/>
                      <a:pt x="6445" y="2783"/>
                    </a:cubicBezTo>
                    <a:cubicBezTo>
                      <a:pt x="6409" y="2831"/>
                      <a:pt x="6349" y="2855"/>
                      <a:pt x="6312" y="2892"/>
                    </a:cubicBezTo>
                    <a:cubicBezTo>
                      <a:pt x="6264" y="2928"/>
                      <a:pt x="6191" y="2976"/>
                      <a:pt x="6240" y="3037"/>
                    </a:cubicBezTo>
                    <a:cubicBezTo>
                      <a:pt x="6264" y="3061"/>
                      <a:pt x="6288" y="3061"/>
                      <a:pt x="6300" y="3072"/>
                    </a:cubicBezTo>
                    <a:cubicBezTo>
                      <a:pt x="6325" y="3097"/>
                      <a:pt x="6325" y="3109"/>
                      <a:pt x="6325" y="3145"/>
                    </a:cubicBezTo>
                    <a:cubicBezTo>
                      <a:pt x="6336" y="3206"/>
                      <a:pt x="6336" y="3278"/>
                      <a:pt x="6312" y="3351"/>
                    </a:cubicBezTo>
                    <a:cubicBezTo>
                      <a:pt x="6288" y="3423"/>
                      <a:pt x="6228" y="3495"/>
                      <a:pt x="6180" y="3568"/>
                    </a:cubicBezTo>
                    <a:cubicBezTo>
                      <a:pt x="6107" y="3652"/>
                      <a:pt x="6022" y="3724"/>
                      <a:pt x="5926" y="3797"/>
                    </a:cubicBezTo>
                    <a:cubicBezTo>
                      <a:pt x="5890" y="3833"/>
                      <a:pt x="5842" y="3857"/>
                      <a:pt x="5805" y="3882"/>
                    </a:cubicBezTo>
                    <a:cubicBezTo>
                      <a:pt x="5769" y="3906"/>
                      <a:pt x="5745" y="3954"/>
                      <a:pt x="5745" y="3990"/>
                    </a:cubicBezTo>
                    <a:cubicBezTo>
                      <a:pt x="5721" y="4086"/>
                      <a:pt x="5733" y="4183"/>
                      <a:pt x="5721" y="4279"/>
                    </a:cubicBezTo>
                    <a:cubicBezTo>
                      <a:pt x="5697" y="4388"/>
                      <a:pt x="5660" y="4509"/>
                      <a:pt x="5552" y="4557"/>
                    </a:cubicBezTo>
                    <a:cubicBezTo>
                      <a:pt x="5535" y="4566"/>
                      <a:pt x="5518" y="4574"/>
                      <a:pt x="5501" y="4574"/>
                    </a:cubicBezTo>
                    <a:cubicBezTo>
                      <a:pt x="5494" y="4574"/>
                      <a:pt x="5487" y="4573"/>
                      <a:pt x="5480" y="4569"/>
                    </a:cubicBezTo>
                    <a:cubicBezTo>
                      <a:pt x="5467" y="4557"/>
                      <a:pt x="5456" y="4557"/>
                      <a:pt x="5443" y="4557"/>
                    </a:cubicBezTo>
                    <a:cubicBezTo>
                      <a:pt x="5431" y="4551"/>
                      <a:pt x="5419" y="4551"/>
                      <a:pt x="5408" y="4551"/>
                    </a:cubicBezTo>
                    <a:cubicBezTo>
                      <a:pt x="5398" y="4551"/>
                      <a:pt x="5389" y="4551"/>
                      <a:pt x="5383" y="4545"/>
                    </a:cubicBezTo>
                    <a:cubicBezTo>
                      <a:pt x="5359" y="4533"/>
                      <a:pt x="5335" y="4485"/>
                      <a:pt x="5322" y="4461"/>
                    </a:cubicBezTo>
                    <a:cubicBezTo>
                      <a:pt x="5298" y="4437"/>
                      <a:pt x="5287" y="4413"/>
                      <a:pt x="5263" y="4388"/>
                    </a:cubicBezTo>
                    <a:cubicBezTo>
                      <a:pt x="5226" y="4364"/>
                      <a:pt x="5202" y="4352"/>
                      <a:pt x="5190" y="4303"/>
                    </a:cubicBezTo>
                    <a:cubicBezTo>
                      <a:pt x="5178" y="4244"/>
                      <a:pt x="5178" y="4195"/>
                      <a:pt x="5202" y="4135"/>
                    </a:cubicBezTo>
                    <a:cubicBezTo>
                      <a:pt x="5202" y="4099"/>
                      <a:pt x="5214" y="4062"/>
                      <a:pt x="5238" y="4026"/>
                    </a:cubicBezTo>
                    <a:cubicBezTo>
                      <a:pt x="5250" y="3978"/>
                      <a:pt x="5287" y="3941"/>
                      <a:pt x="5298" y="3906"/>
                    </a:cubicBezTo>
                    <a:cubicBezTo>
                      <a:pt x="5311" y="3882"/>
                      <a:pt x="5322" y="3845"/>
                      <a:pt x="5322" y="3809"/>
                    </a:cubicBezTo>
                    <a:cubicBezTo>
                      <a:pt x="5322" y="3797"/>
                      <a:pt x="5335" y="3761"/>
                      <a:pt x="5322" y="3748"/>
                    </a:cubicBezTo>
                    <a:lnTo>
                      <a:pt x="5274" y="3748"/>
                    </a:lnTo>
                    <a:cubicBezTo>
                      <a:pt x="5214" y="3737"/>
                      <a:pt x="5142" y="3724"/>
                      <a:pt x="5081" y="3713"/>
                    </a:cubicBezTo>
                    <a:cubicBezTo>
                      <a:pt x="5057" y="3713"/>
                      <a:pt x="5021" y="3700"/>
                      <a:pt x="4997" y="3700"/>
                    </a:cubicBezTo>
                    <a:cubicBezTo>
                      <a:pt x="4960" y="3688"/>
                      <a:pt x="4949" y="3664"/>
                      <a:pt x="4936" y="3640"/>
                    </a:cubicBezTo>
                    <a:cubicBezTo>
                      <a:pt x="4925" y="3628"/>
                      <a:pt x="4925" y="3616"/>
                      <a:pt x="4912" y="3604"/>
                    </a:cubicBezTo>
                    <a:cubicBezTo>
                      <a:pt x="4901" y="3592"/>
                      <a:pt x="4888" y="3579"/>
                      <a:pt x="4864" y="3579"/>
                    </a:cubicBezTo>
                    <a:lnTo>
                      <a:pt x="4816" y="3544"/>
                    </a:lnTo>
                    <a:cubicBezTo>
                      <a:pt x="4767" y="3544"/>
                      <a:pt x="4743" y="3507"/>
                      <a:pt x="4719" y="3471"/>
                    </a:cubicBezTo>
                    <a:cubicBezTo>
                      <a:pt x="4707" y="3471"/>
                      <a:pt x="4707" y="3471"/>
                      <a:pt x="4695" y="3459"/>
                    </a:cubicBezTo>
                    <a:cubicBezTo>
                      <a:pt x="4695" y="3447"/>
                      <a:pt x="4695" y="3435"/>
                      <a:pt x="4683" y="3423"/>
                    </a:cubicBezTo>
                    <a:cubicBezTo>
                      <a:pt x="4671" y="3410"/>
                      <a:pt x="4671" y="3410"/>
                      <a:pt x="4671" y="3399"/>
                    </a:cubicBezTo>
                    <a:cubicBezTo>
                      <a:pt x="4659" y="3375"/>
                      <a:pt x="4647" y="3375"/>
                      <a:pt x="4647" y="3351"/>
                    </a:cubicBezTo>
                    <a:cubicBezTo>
                      <a:pt x="4635" y="3338"/>
                      <a:pt x="4635" y="3326"/>
                      <a:pt x="4622" y="3302"/>
                    </a:cubicBezTo>
                    <a:cubicBezTo>
                      <a:pt x="4598" y="3290"/>
                      <a:pt x="4587" y="3278"/>
                      <a:pt x="4563" y="3278"/>
                    </a:cubicBezTo>
                    <a:cubicBezTo>
                      <a:pt x="4538" y="3266"/>
                      <a:pt x="4513" y="3263"/>
                      <a:pt x="4489" y="3263"/>
                    </a:cubicBezTo>
                    <a:cubicBezTo>
                      <a:pt x="4465" y="3263"/>
                      <a:pt x="4441" y="3266"/>
                      <a:pt x="4418" y="3266"/>
                    </a:cubicBezTo>
                    <a:lnTo>
                      <a:pt x="4394" y="3266"/>
                    </a:lnTo>
                    <a:cubicBezTo>
                      <a:pt x="4381" y="3266"/>
                      <a:pt x="4369" y="3254"/>
                      <a:pt x="4357" y="3254"/>
                    </a:cubicBezTo>
                    <a:cubicBezTo>
                      <a:pt x="4345" y="3254"/>
                      <a:pt x="4333" y="3241"/>
                      <a:pt x="4333" y="3241"/>
                    </a:cubicBezTo>
                    <a:cubicBezTo>
                      <a:pt x="4321" y="3230"/>
                      <a:pt x="4321" y="3217"/>
                      <a:pt x="4309" y="3206"/>
                    </a:cubicBezTo>
                    <a:cubicBezTo>
                      <a:pt x="4309" y="3182"/>
                      <a:pt x="4309" y="3157"/>
                      <a:pt x="4321" y="3133"/>
                    </a:cubicBezTo>
                    <a:cubicBezTo>
                      <a:pt x="4321" y="3109"/>
                      <a:pt x="4333" y="3085"/>
                      <a:pt x="4345" y="3061"/>
                    </a:cubicBezTo>
                    <a:cubicBezTo>
                      <a:pt x="4345" y="3048"/>
                      <a:pt x="4369" y="3037"/>
                      <a:pt x="4369" y="3013"/>
                    </a:cubicBezTo>
                    <a:cubicBezTo>
                      <a:pt x="4394" y="2988"/>
                      <a:pt x="4394" y="2964"/>
                      <a:pt x="4394" y="2940"/>
                    </a:cubicBezTo>
                    <a:cubicBezTo>
                      <a:pt x="4394" y="2916"/>
                      <a:pt x="4405" y="2879"/>
                      <a:pt x="4394" y="2868"/>
                    </a:cubicBezTo>
                    <a:cubicBezTo>
                      <a:pt x="4369" y="2831"/>
                      <a:pt x="4321" y="2807"/>
                      <a:pt x="4309" y="2771"/>
                    </a:cubicBezTo>
                    <a:cubicBezTo>
                      <a:pt x="4297" y="2710"/>
                      <a:pt x="4357" y="2651"/>
                      <a:pt x="4381" y="2602"/>
                    </a:cubicBezTo>
                    <a:cubicBezTo>
                      <a:pt x="4405" y="2590"/>
                      <a:pt x="4418" y="2566"/>
                      <a:pt x="4429" y="2541"/>
                    </a:cubicBezTo>
                    <a:cubicBezTo>
                      <a:pt x="4442" y="2530"/>
                      <a:pt x="4466" y="2517"/>
                      <a:pt x="4478" y="2506"/>
                    </a:cubicBezTo>
                    <a:cubicBezTo>
                      <a:pt x="4490" y="2482"/>
                      <a:pt x="4490" y="2482"/>
                      <a:pt x="4514" y="2469"/>
                    </a:cubicBezTo>
                    <a:cubicBezTo>
                      <a:pt x="4587" y="2433"/>
                      <a:pt x="4659" y="2409"/>
                      <a:pt x="4719" y="2361"/>
                    </a:cubicBezTo>
                    <a:cubicBezTo>
                      <a:pt x="4767" y="2337"/>
                      <a:pt x="4804" y="2313"/>
                      <a:pt x="4828" y="2264"/>
                    </a:cubicBezTo>
                    <a:cubicBezTo>
                      <a:pt x="4852" y="2240"/>
                      <a:pt x="4852" y="2216"/>
                      <a:pt x="4864" y="2179"/>
                    </a:cubicBezTo>
                    <a:cubicBezTo>
                      <a:pt x="4876" y="2155"/>
                      <a:pt x="4901" y="2120"/>
                      <a:pt x="4912" y="2083"/>
                    </a:cubicBezTo>
                    <a:cubicBezTo>
                      <a:pt x="4925" y="2071"/>
                      <a:pt x="4936" y="2047"/>
                      <a:pt x="4960" y="2035"/>
                    </a:cubicBezTo>
                    <a:lnTo>
                      <a:pt x="4985" y="2010"/>
                    </a:lnTo>
                    <a:cubicBezTo>
                      <a:pt x="5021" y="2010"/>
                      <a:pt x="5045" y="1999"/>
                      <a:pt x="5069" y="1986"/>
                    </a:cubicBezTo>
                    <a:cubicBezTo>
                      <a:pt x="5105" y="1986"/>
                      <a:pt x="5129" y="1975"/>
                      <a:pt x="5153" y="1962"/>
                    </a:cubicBezTo>
                    <a:cubicBezTo>
                      <a:pt x="5166" y="1962"/>
                      <a:pt x="5166" y="1951"/>
                      <a:pt x="5178" y="1951"/>
                    </a:cubicBezTo>
                    <a:cubicBezTo>
                      <a:pt x="5190" y="1938"/>
                      <a:pt x="5190" y="1914"/>
                      <a:pt x="5190" y="1902"/>
                    </a:cubicBezTo>
                    <a:cubicBezTo>
                      <a:pt x="5202" y="1878"/>
                      <a:pt x="5214" y="1854"/>
                      <a:pt x="5214" y="1830"/>
                    </a:cubicBezTo>
                    <a:cubicBezTo>
                      <a:pt x="5214" y="1806"/>
                      <a:pt x="5214" y="1793"/>
                      <a:pt x="5238" y="1769"/>
                    </a:cubicBezTo>
                    <a:cubicBezTo>
                      <a:pt x="5263" y="1757"/>
                      <a:pt x="5287" y="1745"/>
                      <a:pt x="5322" y="1721"/>
                    </a:cubicBezTo>
                    <a:cubicBezTo>
                      <a:pt x="5335" y="1715"/>
                      <a:pt x="5344" y="1712"/>
                      <a:pt x="5353" y="1712"/>
                    </a:cubicBezTo>
                    <a:cubicBezTo>
                      <a:pt x="5362" y="1712"/>
                      <a:pt x="5371" y="1715"/>
                      <a:pt x="5383" y="1721"/>
                    </a:cubicBezTo>
                    <a:cubicBezTo>
                      <a:pt x="5395" y="1733"/>
                      <a:pt x="5419" y="1733"/>
                      <a:pt x="5443" y="1745"/>
                    </a:cubicBezTo>
                    <a:cubicBezTo>
                      <a:pt x="5467" y="1745"/>
                      <a:pt x="5491" y="1757"/>
                      <a:pt x="5528" y="1769"/>
                    </a:cubicBezTo>
                    <a:lnTo>
                      <a:pt x="5601" y="1769"/>
                    </a:lnTo>
                    <a:cubicBezTo>
                      <a:pt x="5612" y="1769"/>
                      <a:pt x="5636" y="1793"/>
                      <a:pt x="5649" y="1793"/>
                    </a:cubicBezTo>
                    <a:lnTo>
                      <a:pt x="5649" y="1733"/>
                    </a:lnTo>
                    <a:lnTo>
                      <a:pt x="5649" y="1697"/>
                    </a:lnTo>
                    <a:cubicBezTo>
                      <a:pt x="5660" y="1672"/>
                      <a:pt x="5697" y="1648"/>
                      <a:pt x="5709" y="1637"/>
                    </a:cubicBezTo>
                    <a:cubicBezTo>
                      <a:pt x="5733" y="1613"/>
                      <a:pt x="5757" y="1600"/>
                      <a:pt x="5781" y="1576"/>
                    </a:cubicBezTo>
                    <a:cubicBezTo>
                      <a:pt x="5805" y="1552"/>
                      <a:pt x="5829" y="1540"/>
                      <a:pt x="5842" y="1504"/>
                    </a:cubicBezTo>
                    <a:cubicBezTo>
                      <a:pt x="5842" y="1468"/>
                      <a:pt x="5842" y="1444"/>
                      <a:pt x="5829" y="1420"/>
                    </a:cubicBezTo>
                    <a:cubicBezTo>
                      <a:pt x="5829" y="1395"/>
                      <a:pt x="5818" y="1383"/>
                      <a:pt x="5818" y="1359"/>
                    </a:cubicBezTo>
                    <a:cubicBezTo>
                      <a:pt x="5818" y="1347"/>
                      <a:pt x="5842" y="1335"/>
                      <a:pt x="5853" y="1323"/>
                    </a:cubicBezTo>
                    <a:cubicBezTo>
                      <a:pt x="5866" y="1310"/>
                      <a:pt x="5890" y="1310"/>
                      <a:pt x="5914" y="1310"/>
                    </a:cubicBezTo>
                    <a:cubicBezTo>
                      <a:pt x="5938" y="1310"/>
                      <a:pt x="5974" y="1299"/>
                      <a:pt x="6011" y="1286"/>
                    </a:cubicBezTo>
                    <a:cubicBezTo>
                      <a:pt x="6047" y="1286"/>
                      <a:pt x="6095" y="1275"/>
                      <a:pt x="6143" y="1275"/>
                    </a:cubicBezTo>
                    <a:cubicBezTo>
                      <a:pt x="6191" y="1262"/>
                      <a:pt x="6228" y="1262"/>
                      <a:pt x="6264" y="1238"/>
                    </a:cubicBezTo>
                    <a:cubicBezTo>
                      <a:pt x="6288" y="1226"/>
                      <a:pt x="6300" y="1190"/>
                      <a:pt x="6312" y="1166"/>
                    </a:cubicBezTo>
                    <a:cubicBezTo>
                      <a:pt x="6325" y="1154"/>
                      <a:pt x="6336" y="1130"/>
                      <a:pt x="6349" y="1117"/>
                    </a:cubicBezTo>
                    <a:cubicBezTo>
                      <a:pt x="6360" y="1106"/>
                      <a:pt x="6373" y="1082"/>
                      <a:pt x="6384" y="1069"/>
                    </a:cubicBezTo>
                    <a:cubicBezTo>
                      <a:pt x="6397" y="1069"/>
                      <a:pt x="6457" y="1082"/>
                      <a:pt x="6481" y="1082"/>
                    </a:cubicBezTo>
                    <a:cubicBezTo>
                      <a:pt x="6494" y="1093"/>
                      <a:pt x="6518" y="1117"/>
                      <a:pt x="6542" y="1117"/>
                    </a:cubicBezTo>
                    <a:cubicBezTo>
                      <a:pt x="6566" y="1106"/>
                      <a:pt x="6578" y="1093"/>
                      <a:pt x="6590" y="1082"/>
                    </a:cubicBezTo>
                    <a:cubicBezTo>
                      <a:pt x="6638" y="1033"/>
                      <a:pt x="6698" y="997"/>
                      <a:pt x="6759" y="973"/>
                    </a:cubicBezTo>
                    <a:cubicBezTo>
                      <a:pt x="6795" y="948"/>
                      <a:pt x="6832" y="937"/>
                      <a:pt x="6867" y="924"/>
                    </a:cubicBezTo>
                    <a:cubicBezTo>
                      <a:pt x="6916" y="900"/>
                      <a:pt x="6952" y="876"/>
                      <a:pt x="7000" y="852"/>
                    </a:cubicBezTo>
                    <a:cubicBezTo>
                      <a:pt x="7036" y="840"/>
                      <a:pt x="7049" y="828"/>
                      <a:pt x="7036" y="779"/>
                    </a:cubicBezTo>
                    <a:cubicBezTo>
                      <a:pt x="7036" y="755"/>
                      <a:pt x="7025" y="744"/>
                      <a:pt x="7036" y="720"/>
                    </a:cubicBezTo>
                    <a:lnTo>
                      <a:pt x="7073" y="683"/>
                    </a:lnTo>
                    <a:cubicBezTo>
                      <a:pt x="7097" y="671"/>
                      <a:pt x="7121" y="647"/>
                      <a:pt x="7133" y="635"/>
                    </a:cubicBezTo>
                    <a:cubicBezTo>
                      <a:pt x="7194" y="599"/>
                      <a:pt x="7229" y="551"/>
                      <a:pt x="7205" y="478"/>
                    </a:cubicBezTo>
                    <a:cubicBezTo>
                      <a:pt x="7205" y="466"/>
                      <a:pt x="7181" y="441"/>
                      <a:pt x="7169" y="417"/>
                    </a:cubicBezTo>
                    <a:cubicBezTo>
                      <a:pt x="7157" y="406"/>
                      <a:pt x="7157" y="393"/>
                      <a:pt x="7133" y="393"/>
                    </a:cubicBezTo>
                    <a:cubicBezTo>
                      <a:pt x="7097" y="393"/>
                      <a:pt x="7060" y="406"/>
                      <a:pt x="7025" y="417"/>
                    </a:cubicBezTo>
                    <a:cubicBezTo>
                      <a:pt x="6988" y="441"/>
                      <a:pt x="6964" y="466"/>
                      <a:pt x="6928" y="490"/>
                    </a:cubicBezTo>
                    <a:cubicBezTo>
                      <a:pt x="6904" y="514"/>
                      <a:pt x="6880" y="538"/>
                      <a:pt x="6856" y="575"/>
                    </a:cubicBezTo>
                    <a:cubicBezTo>
                      <a:pt x="6832" y="610"/>
                      <a:pt x="6807" y="659"/>
                      <a:pt x="6771" y="683"/>
                    </a:cubicBezTo>
                    <a:cubicBezTo>
                      <a:pt x="6722" y="731"/>
                      <a:pt x="6663" y="755"/>
                      <a:pt x="6602" y="792"/>
                    </a:cubicBezTo>
                    <a:cubicBezTo>
                      <a:pt x="6578" y="804"/>
                      <a:pt x="6566" y="816"/>
                      <a:pt x="6529" y="816"/>
                    </a:cubicBezTo>
                    <a:cubicBezTo>
                      <a:pt x="6481" y="816"/>
                      <a:pt x="6445" y="852"/>
                      <a:pt x="6409" y="876"/>
                    </a:cubicBezTo>
                    <a:cubicBezTo>
                      <a:pt x="6384" y="900"/>
                      <a:pt x="6360" y="913"/>
                      <a:pt x="6336" y="924"/>
                    </a:cubicBezTo>
                    <a:cubicBezTo>
                      <a:pt x="6328" y="924"/>
                      <a:pt x="6320" y="930"/>
                      <a:pt x="6316" y="930"/>
                    </a:cubicBezTo>
                    <a:cubicBezTo>
                      <a:pt x="6313" y="930"/>
                      <a:pt x="6312" y="928"/>
                      <a:pt x="6312" y="924"/>
                    </a:cubicBezTo>
                    <a:cubicBezTo>
                      <a:pt x="6288" y="913"/>
                      <a:pt x="6312" y="876"/>
                      <a:pt x="6325" y="852"/>
                    </a:cubicBezTo>
                    <a:cubicBezTo>
                      <a:pt x="6336" y="828"/>
                      <a:pt x="6360" y="804"/>
                      <a:pt x="6384" y="792"/>
                    </a:cubicBezTo>
                    <a:cubicBezTo>
                      <a:pt x="6397" y="768"/>
                      <a:pt x="6409" y="755"/>
                      <a:pt x="6433" y="744"/>
                    </a:cubicBezTo>
                    <a:cubicBezTo>
                      <a:pt x="6445" y="731"/>
                      <a:pt x="6457" y="731"/>
                      <a:pt x="6469" y="707"/>
                    </a:cubicBezTo>
                    <a:cubicBezTo>
                      <a:pt x="6481" y="695"/>
                      <a:pt x="6494" y="671"/>
                      <a:pt x="6494" y="647"/>
                    </a:cubicBezTo>
                    <a:cubicBezTo>
                      <a:pt x="6494" y="635"/>
                      <a:pt x="6518" y="586"/>
                      <a:pt x="6494" y="575"/>
                    </a:cubicBezTo>
                    <a:lnTo>
                      <a:pt x="6481" y="575"/>
                    </a:lnTo>
                    <a:cubicBezTo>
                      <a:pt x="6457" y="575"/>
                      <a:pt x="6433" y="586"/>
                      <a:pt x="6409" y="586"/>
                    </a:cubicBezTo>
                    <a:cubicBezTo>
                      <a:pt x="6384" y="586"/>
                      <a:pt x="6360" y="599"/>
                      <a:pt x="6336" y="610"/>
                    </a:cubicBezTo>
                    <a:cubicBezTo>
                      <a:pt x="6288" y="610"/>
                      <a:pt x="6300" y="562"/>
                      <a:pt x="6312" y="526"/>
                    </a:cubicBezTo>
                    <a:cubicBezTo>
                      <a:pt x="6360" y="417"/>
                      <a:pt x="6445" y="321"/>
                      <a:pt x="6518" y="213"/>
                    </a:cubicBezTo>
                    <a:cubicBezTo>
                      <a:pt x="6542" y="176"/>
                      <a:pt x="6553" y="128"/>
                      <a:pt x="6553" y="79"/>
                    </a:cubicBezTo>
                    <a:cubicBezTo>
                      <a:pt x="6566" y="55"/>
                      <a:pt x="6566" y="20"/>
                      <a:pt x="6542" y="7"/>
                    </a:cubicBezTo>
                    <a:cubicBezTo>
                      <a:pt x="6535" y="2"/>
                      <a:pt x="6526" y="0"/>
                      <a:pt x="6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6" name="Google Shape;13486;p29"/>
              <p:cNvSpPr/>
              <p:nvPr/>
            </p:nvSpPr>
            <p:spPr>
              <a:xfrm>
                <a:off x="6053650" y="214800"/>
                <a:ext cx="124025" cy="115425"/>
              </a:xfrm>
              <a:custGeom>
                <a:avLst/>
                <a:gdLst/>
                <a:ahLst/>
                <a:cxnLst/>
                <a:rect l="l" t="t" r="r" b="b"/>
                <a:pathLst>
                  <a:path w="4961" h="4617" extrusionOk="0">
                    <a:moveTo>
                      <a:pt x="3527" y="1"/>
                    </a:moveTo>
                    <a:cubicBezTo>
                      <a:pt x="3511" y="1"/>
                      <a:pt x="3494" y="2"/>
                      <a:pt x="3477" y="5"/>
                    </a:cubicBezTo>
                    <a:cubicBezTo>
                      <a:pt x="3416" y="17"/>
                      <a:pt x="3356" y="41"/>
                      <a:pt x="3284" y="53"/>
                    </a:cubicBezTo>
                    <a:cubicBezTo>
                      <a:pt x="3211" y="65"/>
                      <a:pt x="3150" y="65"/>
                      <a:pt x="3078" y="65"/>
                    </a:cubicBezTo>
                    <a:cubicBezTo>
                      <a:pt x="2982" y="65"/>
                      <a:pt x="2893" y="34"/>
                      <a:pt x="2800" y="34"/>
                    </a:cubicBezTo>
                    <a:cubicBezTo>
                      <a:pt x="2776" y="34"/>
                      <a:pt x="2753" y="36"/>
                      <a:pt x="2729" y="41"/>
                    </a:cubicBezTo>
                    <a:cubicBezTo>
                      <a:pt x="2656" y="65"/>
                      <a:pt x="2595" y="102"/>
                      <a:pt x="2535" y="113"/>
                    </a:cubicBezTo>
                    <a:cubicBezTo>
                      <a:pt x="2499" y="126"/>
                      <a:pt x="2463" y="126"/>
                      <a:pt x="2426" y="126"/>
                    </a:cubicBezTo>
                    <a:cubicBezTo>
                      <a:pt x="2410" y="130"/>
                      <a:pt x="2393" y="131"/>
                      <a:pt x="2375" y="131"/>
                    </a:cubicBezTo>
                    <a:cubicBezTo>
                      <a:pt x="2339" y="131"/>
                      <a:pt x="2302" y="126"/>
                      <a:pt x="2270" y="126"/>
                    </a:cubicBezTo>
                    <a:cubicBezTo>
                      <a:pt x="2161" y="126"/>
                      <a:pt x="2040" y="137"/>
                      <a:pt x="1944" y="174"/>
                    </a:cubicBezTo>
                    <a:cubicBezTo>
                      <a:pt x="1811" y="222"/>
                      <a:pt x="1678" y="271"/>
                      <a:pt x="1557" y="306"/>
                    </a:cubicBezTo>
                    <a:cubicBezTo>
                      <a:pt x="1461" y="343"/>
                      <a:pt x="1364" y="355"/>
                      <a:pt x="1268" y="367"/>
                    </a:cubicBezTo>
                    <a:cubicBezTo>
                      <a:pt x="1160" y="379"/>
                      <a:pt x="1039" y="391"/>
                      <a:pt x="930" y="427"/>
                    </a:cubicBezTo>
                    <a:cubicBezTo>
                      <a:pt x="822" y="451"/>
                      <a:pt x="725" y="488"/>
                      <a:pt x="653" y="572"/>
                    </a:cubicBezTo>
                    <a:cubicBezTo>
                      <a:pt x="629" y="596"/>
                      <a:pt x="604" y="620"/>
                      <a:pt x="568" y="644"/>
                    </a:cubicBezTo>
                    <a:cubicBezTo>
                      <a:pt x="508" y="681"/>
                      <a:pt x="447" y="693"/>
                      <a:pt x="375" y="693"/>
                    </a:cubicBezTo>
                    <a:cubicBezTo>
                      <a:pt x="339" y="705"/>
                      <a:pt x="302" y="705"/>
                      <a:pt x="267" y="705"/>
                    </a:cubicBezTo>
                    <a:cubicBezTo>
                      <a:pt x="230" y="705"/>
                      <a:pt x="194" y="717"/>
                      <a:pt x="170" y="741"/>
                    </a:cubicBezTo>
                    <a:cubicBezTo>
                      <a:pt x="122" y="778"/>
                      <a:pt x="157" y="837"/>
                      <a:pt x="98" y="874"/>
                    </a:cubicBezTo>
                    <a:cubicBezTo>
                      <a:pt x="85" y="886"/>
                      <a:pt x="61" y="886"/>
                      <a:pt x="37" y="898"/>
                    </a:cubicBezTo>
                    <a:cubicBezTo>
                      <a:pt x="25" y="910"/>
                      <a:pt x="25" y="922"/>
                      <a:pt x="25" y="947"/>
                    </a:cubicBezTo>
                    <a:cubicBezTo>
                      <a:pt x="13" y="958"/>
                      <a:pt x="13" y="971"/>
                      <a:pt x="13" y="982"/>
                    </a:cubicBezTo>
                    <a:cubicBezTo>
                      <a:pt x="13" y="995"/>
                      <a:pt x="1" y="1019"/>
                      <a:pt x="1" y="1031"/>
                    </a:cubicBezTo>
                    <a:lnTo>
                      <a:pt x="37" y="1175"/>
                    </a:lnTo>
                    <a:cubicBezTo>
                      <a:pt x="85" y="1175"/>
                      <a:pt x="122" y="1175"/>
                      <a:pt x="157" y="1164"/>
                    </a:cubicBezTo>
                    <a:cubicBezTo>
                      <a:pt x="218" y="1151"/>
                      <a:pt x="267" y="1140"/>
                      <a:pt x="315" y="1127"/>
                    </a:cubicBezTo>
                    <a:cubicBezTo>
                      <a:pt x="340" y="1119"/>
                      <a:pt x="354" y="1110"/>
                      <a:pt x="372" y="1110"/>
                    </a:cubicBezTo>
                    <a:cubicBezTo>
                      <a:pt x="380" y="1110"/>
                      <a:pt x="388" y="1112"/>
                      <a:pt x="399" y="1115"/>
                    </a:cubicBezTo>
                    <a:cubicBezTo>
                      <a:pt x="435" y="1127"/>
                      <a:pt x="460" y="1151"/>
                      <a:pt x="495" y="1164"/>
                    </a:cubicBezTo>
                    <a:cubicBezTo>
                      <a:pt x="508" y="1164"/>
                      <a:pt x="519" y="1175"/>
                      <a:pt x="532" y="1175"/>
                    </a:cubicBezTo>
                    <a:lnTo>
                      <a:pt x="568" y="1212"/>
                    </a:lnTo>
                    <a:lnTo>
                      <a:pt x="653" y="1212"/>
                    </a:lnTo>
                    <a:cubicBezTo>
                      <a:pt x="713" y="1224"/>
                      <a:pt x="809" y="1284"/>
                      <a:pt x="822" y="1344"/>
                    </a:cubicBezTo>
                    <a:cubicBezTo>
                      <a:pt x="822" y="1368"/>
                      <a:pt x="798" y="1405"/>
                      <a:pt x="785" y="1429"/>
                    </a:cubicBezTo>
                    <a:cubicBezTo>
                      <a:pt x="785" y="1465"/>
                      <a:pt x="761" y="1489"/>
                      <a:pt x="749" y="1526"/>
                    </a:cubicBezTo>
                    <a:cubicBezTo>
                      <a:pt x="737" y="1550"/>
                      <a:pt x="725" y="1562"/>
                      <a:pt x="725" y="1598"/>
                    </a:cubicBezTo>
                    <a:cubicBezTo>
                      <a:pt x="725" y="1634"/>
                      <a:pt x="725" y="1671"/>
                      <a:pt x="737" y="1706"/>
                    </a:cubicBezTo>
                    <a:cubicBezTo>
                      <a:pt x="749" y="1730"/>
                      <a:pt x="773" y="1767"/>
                      <a:pt x="798" y="1791"/>
                    </a:cubicBezTo>
                    <a:lnTo>
                      <a:pt x="833" y="1827"/>
                    </a:lnTo>
                    <a:cubicBezTo>
                      <a:pt x="846" y="1840"/>
                      <a:pt x="870" y="1851"/>
                      <a:pt x="882" y="1875"/>
                    </a:cubicBezTo>
                    <a:cubicBezTo>
                      <a:pt x="906" y="1899"/>
                      <a:pt x="918" y="1924"/>
                      <a:pt x="918" y="1960"/>
                    </a:cubicBezTo>
                    <a:cubicBezTo>
                      <a:pt x="930" y="1996"/>
                      <a:pt x="906" y="2020"/>
                      <a:pt x="894" y="2057"/>
                    </a:cubicBezTo>
                    <a:cubicBezTo>
                      <a:pt x="882" y="2068"/>
                      <a:pt x="870" y="2081"/>
                      <a:pt x="894" y="2093"/>
                    </a:cubicBezTo>
                    <a:cubicBezTo>
                      <a:pt x="894" y="2105"/>
                      <a:pt x="918" y="2105"/>
                      <a:pt x="930" y="2117"/>
                    </a:cubicBezTo>
                    <a:cubicBezTo>
                      <a:pt x="942" y="2117"/>
                      <a:pt x="942" y="2129"/>
                      <a:pt x="954" y="2129"/>
                    </a:cubicBezTo>
                    <a:cubicBezTo>
                      <a:pt x="966" y="2129"/>
                      <a:pt x="978" y="2129"/>
                      <a:pt x="991" y="2141"/>
                    </a:cubicBezTo>
                    <a:cubicBezTo>
                      <a:pt x="1039" y="2153"/>
                      <a:pt x="1050" y="2189"/>
                      <a:pt x="1063" y="2226"/>
                    </a:cubicBezTo>
                    <a:cubicBezTo>
                      <a:pt x="1075" y="2274"/>
                      <a:pt x="1087" y="2322"/>
                      <a:pt x="1099" y="2358"/>
                    </a:cubicBezTo>
                    <a:lnTo>
                      <a:pt x="1099" y="2443"/>
                    </a:lnTo>
                    <a:cubicBezTo>
                      <a:pt x="1087" y="2479"/>
                      <a:pt x="1063" y="2503"/>
                      <a:pt x="1050" y="2527"/>
                    </a:cubicBezTo>
                    <a:cubicBezTo>
                      <a:pt x="1039" y="2540"/>
                      <a:pt x="1026" y="2564"/>
                      <a:pt x="1015" y="2575"/>
                    </a:cubicBezTo>
                    <a:cubicBezTo>
                      <a:pt x="991" y="2612"/>
                      <a:pt x="978" y="2660"/>
                      <a:pt x="942" y="2684"/>
                    </a:cubicBezTo>
                    <a:cubicBezTo>
                      <a:pt x="918" y="2709"/>
                      <a:pt x="894" y="2744"/>
                      <a:pt x="870" y="2768"/>
                    </a:cubicBezTo>
                    <a:cubicBezTo>
                      <a:pt x="846" y="2781"/>
                      <a:pt x="833" y="2805"/>
                      <a:pt x="822" y="2829"/>
                    </a:cubicBezTo>
                    <a:cubicBezTo>
                      <a:pt x="809" y="2841"/>
                      <a:pt x="798" y="2865"/>
                      <a:pt x="785" y="2889"/>
                    </a:cubicBezTo>
                    <a:cubicBezTo>
                      <a:pt x="773" y="2913"/>
                      <a:pt x="761" y="2950"/>
                      <a:pt x="761" y="2986"/>
                    </a:cubicBezTo>
                    <a:cubicBezTo>
                      <a:pt x="761" y="3022"/>
                      <a:pt x="749" y="3046"/>
                      <a:pt x="773" y="3071"/>
                    </a:cubicBezTo>
                    <a:cubicBezTo>
                      <a:pt x="785" y="3119"/>
                      <a:pt x="822" y="3155"/>
                      <a:pt x="857" y="3191"/>
                    </a:cubicBezTo>
                    <a:cubicBezTo>
                      <a:pt x="870" y="3215"/>
                      <a:pt x="882" y="3240"/>
                      <a:pt x="894" y="3251"/>
                    </a:cubicBezTo>
                    <a:cubicBezTo>
                      <a:pt x="906" y="3275"/>
                      <a:pt x="906" y="3288"/>
                      <a:pt x="906" y="3299"/>
                    </a:cubicBezTo>
                    <a:cubicBezTo>
                      <a:pt x="918" y="3336"/>
                      <a:pt x="894" y="3372"/>
                      <a:pt x="882" y="3409"/>
                    </a:cubicBezTo>
                    <a:cubicBezTo>
                      <a:pt x="870" y="3481"/>
                      <a:pt x="833" y="3541"/>
                      <a:pt x="870" y="3613"/>
                    </a:cubicBezTo>
                    <a:cubicBezTo>
                      <a:pt x="882" y="3650"/>
                      <a:pt x="918" y="3674"/>
                      <a:pt x="930" y="3710"/>
                    </a:cubicBezTo>
                    <a:cubicBezTo>
                      <a:pt x="942" y="3722"/>
                      <a:pt x="942" y="3746"/>
                      <a:pt x="942" y="3771"/>
                    </a:cubicBezTo>
                    <a:cubicBezTo>
                      <a:pt x="942" y="3830"/>
                      <a:pt x="954" y="3903"/>
                      <a:pt x="966" y="3964"/>
                    </a:cubicBezTo>
                    <a:cubicBezTo>
                      <a:pt x="966" y="3999"/>
                      <a:pt x="978" y="4036"/>
                      <a:pt x="978" y="4072"/>
                    </a:cubicBezTo>
                    <a:cubicBezTo>
                      <a:pt x="991" y="4084"/>
                      <a:pt x="991" y="4109"/>
                      <a:pt x="991" y="4120"/>
                    </a:cubicBezTo>
                    <a:cubicBezTo>
                      <a:pt x="998" y="4142"/>
                      <a:pt x="1022" y="4146"/>
                      <a:pt x="1045" y="4146"/>
                    </a:cubicBezTo>
                    <a:cubicBezTo>
                      <a:pt x="1062" y="4146"/>
                      <a:pt x="1077" y="4144"/>
                      <a:pt x="1087" y="4144"/>
                    </a:cubicBezTo>
                    <a:cubicBezTo>
                      <a:pt x="1195" y="4144"/>
                      <a:pt x="1329" y="4205"/>
                      <a:pt x="1340" y="4326"/>
                    </a:cubicBezTo>
                    <a:cubicBezTo>
                      <a:pt x="1340" y="4361"/>
                      <a:pt x="1353" y="4398"/>
                      <a:pt x="1364" y="4434"/>
                    </a:cubicBezTo>
                    <a:cubicBezTo>
                      <a:pt x="1377" y="4458"/>
                      <a:pt x="1401" y="4471"/>
                      <a:pt x="1425" y="4471"/>
                    </a:cubicBezTo>
                    <a:cubicBezTo>
                      <a:pt x="1437" y="4473"/>
                      <a:pt x="1450" y="4474"/>
                      <a:pt x="1462" y="4474"/>
                    </a:cubicBezTo>
                    <a:cubicBezTo>
                      <a:pt x="1497" y="4474"/>
                      <a:pt x="1532" y="4467"/>
                      <a:pt x="1566" y="4467"/>
                    </a:cubicBezTo>
                    <a:cubicBezTo>
                      <a:pt x="1580" y="4467"/>
                      <a:pt x="1593" y="4468"/>
                      <a:pt x="1606" y="4471"/>
                    </a:cubicBezTo>
                    <a:cubicBezTo>
                      <a:pt x="1715" y="4482"/>
                      <a:pt x="1823" y="4530"/>
                      <a:pt x="1932" y="4579"/>
                    </a:cubicBezTo>
                    <a:cubicBezTo>
                      <a:pt x="1944" y="4591"/>
                      <a:pt x="1956" y="4591"/>
                      <a:pt x="1968" y="4603"/>
                    </a:cubicBezTo>
                    <a:cubicBezTo>
                      <a:pt x="1983" y="4613"/>
                      <a:pt x="1997" y="4617"/>
                      <a:pt x="2010" y="4617"/>
                    </a:cubicBezTo>
                    <a:cubicBezTo>
                      <a:pt x="2027" y="4617"/>
                      <a:pt x="2044" y="4610"/>
                      <a:pt x="2064" y="4603"/>
                    </a:cubicBezTo>
                    <a:cubicBezTo>
                      <a:pt x="2137" y="4579"/>
                      <a:pt x="2222" y="4543"/>
                      <a:pt x="2270" y="4482"/>
                    </a:cubicBezTo>
                    <a:cubicBezTo>
                      <a:pt x="2318" y="4434"/>
                      <a:pt x="2318" y="4337"/>
                      <a:pt x="2318" y="4265"/>
                    </a:cubicBezTo>
                    <a:cubicBezTo>
                      <a:pt x="2306" y="4229"/>
                      <a:pt x="2306" y="4193"/>
                      <a:pt x="2318" y="4144"/>
                    </a:cubicBezTo>
                    <a:cubicBezTo>
                      <a:pt x="2318" y="4120"/>
                      <a:pt x="2330" y="4084"/>
                      <a:pt x="2330" y="4048"/>
                    </a:cubicBezTo>
                    <a:lnTo>
                      <a:pt x="2330" y="3988"/>
                    </a:lnTo>
                    <a:cubicBezTo>
                      <a:pt x="2342" y="3940"/>
                      <a:pt x="2402" y="3903"/>
                      <a:pt x="2439" y="3879"/>
                    </a:cubicBezTo>
                    <a:cubicBezTo>
                      <a:pt x="2475" y="3855"/>
                      <a:pt x="2511" y="3830"/>
                      <a:pt x="2547" y="3795"/>
                    </a:cubicBezTo>
                    <a:cubicBezTo>
                      <a:pt x="2584" y="3758"/>
                      <a:pt x="2595" y="3686"/>
                      <a:pt x="2608" y="3637"/>
                    </a:cubicBezTo>
                    <a:cubicBezTo>
                      <a:pt x="2619" y="3553"/>
                      <a:pt x="2632" y="3444"/>
                      <a:pt x="2704" y="3384"/>
                    </a:cubicBezTo>
                    <a:cubicBezTo>
                      <a:pt x="2753" y="3348"/>
                      <a:pt x="2825" y="3324"/>
                      <a:pt x="2885" y="3312"/>
                    </a:cubicBezTo>
                    <a:cubicBezTo>
                      <a:pt x="2922" y="3312"/>
                      <a:pt x="2946" y="3299"/>
                      <a:pt x="2982" y="3299"/>
                    </a:cubicBezTo>
                    <a:cubicBezTo>
                      <a:pt x="3006" y="3288"/>
                      <a:pt x="3030" y="3288"/>
                      <a:pt x="3054" y="3288"/>
                    </a:cubicBezTo>
                    <a:cubicBezTo>
                      <a:pt x="3115" y="3288"/>
                      <a:pt x="3175" y="3275"/>
                      <a:pt x="3235" y="3275"/>
                    </a:cubicBezTo>
                    <a:cubicBezTo>
                      <a:pt x="3332" y="3264"/>
                      <a:pt x="3429" y="3264"/>
                      <a:pt x="3513" y="3240"/>
                    </a:cubicBezTo>
                    <a:cubicBezTo>
                      <a:pt x="3573" y="3215"/>
                      <a:pt x="3597" y="3179"/>
                      <a:pt x="3633" y="3130"/>
                    </a:cubicBezTo>
                    <a:cubicBezTo>
                      <a:pt x="3657" y="3082"/>
                      <a:pt x="3681" y="3046"/>
                      <a:pt x="3694" y="2998"/>
                    </a:cubicBezTo>
                    <a:cubicBezTo>
                      <a:pt x="3718" y="2937"/>
                      <a:pt x="3754" y="2865"/>
                      <a:pt x="3778" y="2805"/>
                    </a:cubicBezTo>
                    <a:cubicBezTo>
                      <a:pt x="3791" y="2768"/>
                      <a:pt x="3791" y="2757"/>
                      <a:pt x="3826" y="2744"/>
                    </a:cubicBezTo>
                    <a:cubicBezTo>
                      <a:pt x="3875" y="2720"/>
                      <a:pt x="3935" y="2720"/>
                      <a:pt x="3995" y="2720"/>
                    </a:cubicBezTo>
                    <a:lnTo>
                      <a:pt x="4309" y="2720"/>
                    </a:lnTo>
                    <a:cubicBezTo>
                      <a:pt x="4357" y="2720"/>
                      <a:pt x="4406" y="2720"/>
                      <a:pt x="4454" y="2709"/>
                    </a:cubicBezTo>
                    <a:cubicBezTo>
                      <a:pt x="4550" y="2672"/>
                      <a:pt x="4660" y="2636"/>
                      <a:pt x="4744" y="2575"/>
                    </a:cubicBezTo>
                    <a:lnTo>
                      <a:pt x="4888" y="2467"/>
                    </a:lnTo>
                    <a:cubicBezTo>
                      <a:pt x="4913" y="2443"/>
                      <a:pt x="4937" y="2406"/>
                      <a:pt x="4949" y="2371"/>
                    </a:cubicBezTo>
                    <a:cubicBezTo>
                      <a:pt x="4949" y="2346"/>
                      <a:pt x="4961" y="2322"/>
                      <a:pt x="4949" y="2298"/>
                    </a:cubicBezTo>
                    <a:cubicBezTo>
                      <a:pt x="4949" y="2286"/>
                      <a:pt x="4925" y="2274"/>
                      <a:pt x="4901" y="2262"/>
                    </a:cubicBezTo>
                    <a:cubicBezTo>
                      <a:pt x="4829" y="2237"/>
                      <a:pt x="4719" y="2250"/>
                      <a:pt x="4660" y="2178"/>
                    </a:cubicBezTo>
                    <a:cubicBezTo>
                      <a:pt x="4635" y="2153"/>
                      <a:pt x="4611" y="2117"/>
                      <a:pt x="4611" y="2081"/>
                    </a:cubicBezTo>
                    <a:cubicBezTo>
                      <a:pt x="4611" y="2044"/>
                      <a:pt x="4647" y="2009"/>
                      <a:pt x="4671" y="1972"/>
                    </a:cubicBezTo>
                    <a:cubicBezTo>
                      <a:pt x="4744" y="1875"/>
                      <a:pt x="4816" y="1767"/>
                      <a:pt x="4853" y="1646"/>
                    </a:cubicBezTo>
                    <a:cubicBezTo>
                      <a:pt x="4853" y="1610"/>
                      <a:pt x="4864" y="1574"/>
                      <a:pt x="4864" y="1550"/>
                    </a:cubicBezTo>
                    <a:cubicBezTo>
                      <a:pt x="4864" y="1502"/>
                      <a:pt x="4792" y="1453"/>
                      <a:pt x="4756" y="1429"/>
                    </a:cubicBezTo>
                    <a:cubicBezTo>
                      <a:pt x="4695" y="1381"/>
                      <a:pt x="4599" y="1320"/>
                      <a:pt x="4611" y="1236"/>
                    </a:cubicBezTo>
                    <a:cubicBezTo>
                      <a:pt x="4611" y="1199"/>
                      <a:pt x="4635" y="1175"/>
                      <a:pt x="4635" y="1151"/>
                    </a:cubicBezTo>
                    <a:cubicBezTo>
                      <a:pt x="4635" y="1103"/>
                      <a:pt x="4575" y="1067"/>
                      <a:pt x="4550" y="1043"/>
                    </a:cubicBezTo>
                    <a:cubicBezTo>
                      <a:pt x="4502" y="1006"/>
                      <a:pt x="4454" y="971"/>
                      <a:pt x="4442" y="922"/>
                    </a:cubicBezTo>
                    <a:cubicBezTo>
                      <a:pt x="4418" y="874"/>
                      <a:pt x="4406" y="826"/>
                      <a:pt x="4406" y="778"/>
                    </a:cubicBezTo>
                    <a:cubicBezTo>
                      <a:pt x="4394" y="681"/>
                      <a:pt x="4381" y="572"/>
                      <a:pt x="4346" y="488"/>
                    </a:cubicBezTo>
                    <a:cubicBezTo>
                      <a:pt x="4346" y="464"/>
                      <a:pt x="4333" y="451"/>
                      <a:pt x="4322" y="427"/>
                    </a:cubicBezTo>
                    <a:cubicBezTo>
                      <a:pt x="4322" y="391"/>
                      <a:pt x="4309" y="355"/>
                      <a:pt x="4309" y="319"/>
                    </a:cubicBezTo>
                    <a:cubicBezTo>
                      <a:pt x="4309" y="271"/>
                      <a:pt x="4322" y="247"/>
                      <a:pt x="4297" y="210"/>
                    </a:cubicBezTo>
                    <a:cubicBezTo>
                      <a:pt x="4261" y="186"/>
                      <a:pt x="4213" y="186"/>
                      <a:pt x="4164" y="186"/>
                    </a:cubicBezTo>
                    <a:cubicBezTo>
                      <a:pt x="4068" y="174"/>
                      <a:pt x="3971" y="174"/>
                      <a:pt x="3875" y="174"/>
                    </a:cubicBezTo>
                    <a:cubicBezTo>
                      <a:pt x="3826" y="174"/>
                      <a:pt x="3791" y="174"/>
                      <a:pt x="3766" y="150"/>
                    </a:cubicBezTo>
                    <a:cubicBezTo>
                      <a:pt x="3730" y="113"/>
                      <a:pt x="3706" y="78"/>
                      <a:pt x="3670" y="53"/>
                    </a:cubicBezTo>
                    <a:cubicBezTo>
                      <a:pt x="3624" y="17"/>
                      <a:pt x="3578" y="1"/>
                      <a:pt x="35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7" name="Google Shape;13487;p29"/>
              <p:cNvSpPr/>
              <p:nvPr/>
            </p:nvSpPr>
            <p:spPr>
              <a:xfrm>
                <a:off x="5978525" y="252025"/>
                <a:ext cx="63975" cy="65275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611" extrusionOk="0">
                    <a:moveTo>
                      <a:pt x="809" y="0"/>
                    </a:moveTo>
                    <a:cubicBezTo>
                      <a:pt x="797" y="0"/>
                      <a:pt x="773" y="13"/>
                      <a:pt x="761" y="13"/>
                    </a:cubicBezTo>
                    <a:cubicBezTo>
                      <a:pt x="713" y="24"/>
                      <a:pt x="676" y="48"/>
                      <a:pt x="641" y="73"/>
                    </a:cubicBezTo>
                    <a:cubicBezTo>
                      <a:pt x="604" y="97"/>
                      <a:pt x="556" y="121"/>
                      <a:pt x="520" y="145"/>
                    </a:cubicBezTo>
                    <a:cubicBezTo>
                      <a:pt x="496" y="157"/>
                      <a:pt x="483" y="182"/>
                      <a:pt x="459" y="206"/>
                    </a:cubicBezTo>
                    <a:cubicBezTo>
                      <a:pt x="435" y="230"/>
                      <a:pt x="423" y="241"/>
                      <a:pt x="411" y="278"/>
                    </a:cubicBezTo>
                    <a:cubicBezTo>
                      <a:pt x="411" y="314"/>
                      <a:pt x="399" y="351"/>
                      <a:pt x="375" y="375"/>
                    </a:cubicBezTo>
                    <a:cubicBezTo>
                      <a:pt x="351" y="386"/>
                      <a:pt x="327" y="399"/>
                      <a:pt x="314" y="410"/>
                    </a:cubicBezTo>
                    <a:cubicBezTo>
                      <a:pt x="254" y="447"/>
                      <a:pt x="206" y="483"/>
                      <a:pt x="158" y="520"/>
                    </a:cubicBezTo>
                    <a:cubicBezTo>
                      <a:pt x="121" y="531"/>
                      <a:pt x="109" y="544"/>
                      <a:pt x="85" y="568"/>
                    </a:cubicBezTo>
                    <a:cubicBezTo>
                      <a:pt x="73" y="579"/>
                      <a:pt x="61" y="579"/>
                      <a:pt x="61" y="592"/>
                    </a:cubicBezTo>
                    <a:cubicBezTo>
                      <a:pt x="25" y="616"/>
                      <a:pt x="25" y="664"/>
                      <a:pt x="13" y="700"/>
                    </a:cubicBezTo>
                    <a:cubicBezTo>
                      <a:pt x="13" y="737"/>
                      <a:pt x="0" y="773"/>
                      <a:pt x="25" y="797"/>
                    </a:cubicBezTo>
                    <a:cubicBezTo>
                      <a:pt x="49" y="809"/>
                      <a:pt x="73" y="809"/>
                      <a:pt x="109" y="809"/>
                    </a:cubicBezTo>
                    <a:cubicBezTo>
                      <a:pt x="134" y="809"/>
                      <a:pt x="158" y="821"/>
                      <a:pt x="182" y="821"/>
                    </a:cubicBezTo>
                    <a:lnTo>
                      <a:pt x="411" y="821"/>
                    </a:lnTo>
                    <a:cubicBezTo>
                      <a:pt x="447" y="833"/>
                      <a:pt x="459" y="833"/>
                      <a:pt x="472" y="857"/>
                    </a:cubicBezTo>
                    <a:lnTo>
                      <a:pt x="544" y="893"/>
                    </a:lnTo>
                    <a:cubicBezTo>
                      <a:pt x="580" y="906"/>
                      <a:pt x="604" y="917"/>
                      <a:pt x="652" y="930"/>
                    </a:cubicBezTo>
                    <a:lnTo>
                      <a:pt x="785" y="930"/>
                    </a:lnTo>
                    <a:cubicBezTo>
                      <a:pt x="834" y="930"/>
                      <a:pt x="869" y="941"/>
                      <a:pt x="918" y="954"/>
                    </a:cubicBezTo>
                    <a:cubicBezTo>
                      <a:pt x="954" y="954"/>
                      <a:pt x="1003" y="954"/>
                      <a:pt x="1038" y="978"/>
                    </a:cubicBezTo>
                    <a:cubicBezTo>
                      <a:pt x="1075" y="990"/>
                      <a:pt x="1075" y="1014"/>
                      <a:pt x="1087" y="1051"/>
                    </a:cubicBezTo>
                    <a:cubicBezTo>
                      <a:pt x="1099" y="1075"/>
                      <a:pt x="1111" y="1086"/>
                      <a:pt x="1111" y="1110"/>
                    </a:cubicBezTo>
                    <a:lnTo>
                      <a:pt x="1111" y="1147"/>
                    </a:lnTo>
                    <a:lnTo>
                      <a:pt x="1111" y="1292"/>
                    </a:lnTo>
                    <a:cubicBezTo>
                      <a:pt x="1099" y="1364"/>
                      <a:pt x="1075" y="1413"/>
                      <a:pt x="1014" y="1461"/>
                    </a:cubicBezTo>
                    <a:cubicBezTo>
                      <a:pt x="990" y="1485"/>
                      <a:pt x="942" y="1509"/>
                      <a:pt x="906" y="1533"/>
                    </a:cubicBezTo>
                    <a:cubicBezTo>
                      <a:pt x="893" y="1545"/>
                      <a:pt x="845" y="1557"/>
                      <a:pt x="834" y="1582"/>
                    </a:cubicBezTo>
                    <a:cubicBezTo>
                      <a:pt x="809" y="1606"/>
                      <a:pt x="821" y="1630"/>
                      <a:pt x="809" y="1654"/>
                    </a:cubicBezTo>
                    <a:cubicBezTo>
                      <a:pt x="809" y="1666"/>
                      <a:pt x="809" y="1690"/>
                      <a:pt x="797" y="1702"/>
                    </a:cubicBezTo>
                    <a:cubicBezTo>
                      <a:pt x="785" y="1714"/>
                      <a:pt x="773" y="1738"/>
                      <a:pt x="761" y="1751"/>
                    </a:cubicBezTo>
                    <a:cubicBezTo>
                      <a:pt x="761" y="1786"/>
                      <a:pt x="761" y="1810"/>
                      <a:pt x="749" y="1835"/>
                    </a:cubicBezTo>
                    <a:cubicBezTo>
                      <a:pt x="736" y="1847"/>
                      <a:pt x="724" y="1850"/>
                      <a:pt x="713" y="1850"/>
                    </a:cubicBezTo>
                    <a:cubicBezTo>
                      <a:pt x="703" y="1850"/>
                      <a:pt x="694" y="1847"/>
                      <a:pt x="689" y="1847"/>
                    </a:cubicBezTo>
                    <a:cubicBezTo>
                      <a:pt x="641" y="1847"/>
                      <a:pt x="580" y="1847"/>
                      <a:pt x="531" y="1859"/>
                    </a:cubicBezTo>
                    <a:cubicBezTo>
                      <a:pt x="459" y="1859"/>
                      <a:pt x="387" y="1895"/>
                      <a:pt x="314" y="1895"/>
                    </a:cubicBezTo>
                    <a:cubicBezTo>
                      <a:pt x="266" y="1895"/>
                      <a:pt x="218" y="1895"/>
                      <a:pt x="182" y="1920"/>
                    </a:cubicBezTo>
                    <a:cubicBezTo>
                      <a:pt x="158" y="1931"/>
                      <a:pt x="85" y="1968"/>
                      <a:pt x="85" y="2004"/>
                    </a:cubicBezTo>
                    <a:cubicBezTo>
                      <a:pt x="85" y="2016"/>
                      <a:pt x="97" y="2028"/>
                      <a:pt x="97" y="2040"/>
                    </a:cubicBezTo>
                    <a:cubicBezTo>
                      <a:pt x="109" y="2064"/>
                      <a:pt x="109" y="2088"/>
                      <a:pt x="121" y="2100"/>
                    </a:cubicBezTo>
                    <a:cubicBezTo>
                      <a:pt x="134" y="2137"/>
                      <a:pt x="145" y="2137"/>
                      <a:pt x="182" y="2137"/>
                    </a:cubicBezTo>
                    <a:lnTo>
                      <a:pt x="411" y="2233"/>
                    </a:lnTo>
                    <a:cubicBezTo>
                      <a:pt x="483" y="2233"/>
                      <a:pt x="556" y="2245"/>
                      <a:pt x="616" y="2269"/>
                    </a:cubicBezTo>
                    <a:cubicBezTo>
                      <a:pt x="652" y="2282"/>
                      <a:pt x="689" y="2293"/>
                      <a:pt x="713" y="2317"/>
                    </a:cubicBezTo>
                    <a:cubicBezTo>
                      <a:pt x="749" y="2378"/>
                      <a:pt x="713" y="2451"/>
                      <a:pt x="749" y="2510"/>
                    </a:cubicBezTo>
                    <a:cubicBezTo>
                      <a:pt x="785" y="2571"/>
                      <a:pt x="869" y="2571"/>
                      <a:pt x="930" y="2571"/>
                    </a:cubicBezTo>
                    <a:cubicBezTo>
                      <a:pt x="962" y="2571"/>
                      <a:pt x="1000" y="2566"/>
                      <a:pt x="1035" y="2566"/>
                    </a:cubicBezTo>
                    <a:cubicBezTo>
                      <a:pt x="1053" y="2566"/>
                      <a:pt x="1070" y="2567"/>
                      <a:pt x="1087" y="2571"/>
                    </a:cubicBezTo>
                    <a:cubicBezTo>
                      <a:pt x="1135" y="2571"/>
                      <a:pt x="1183" y="2583"/>
                      <a:pt x="1231" y="2595"/>
                    </a:cubicBezTo>
                    <a:cubicBezTo>
                      <a:pt x="1241" y="2595"/>
                      <a:pt x="1274" y="2611"/>
                      <a:pt x="1293" y="2611"/>
                    </a:cubicBezTo>
                    <a:cubicBezTo>
                      <a:pt x="1297" y="2611"/>
                      <a:pt x="1301" y="2610"/>
                      <a:pt x="1304" y="2607"/>
                    </a:cubicBezTo>
                    <a:cubicBezTo>
                      <a:pt x="1304" y="2571"/>
                      <a:pt x="1304" y="2547"/>
                      <a:pt x="1292" y="2523"/>
                    </a:cubicBezTo>
                    <a:lnTo>
                      <a:pt x="1292" y="2486"/>
                    </a:lnTo>
                    <a:cubicBezTo>
                      <a:pt x="1311" y="2420"/>
                      <a:pt x="1396" y="2413"/>
                      <a:pt x="1462" y="2413"/>
                    </a:cubicBezTo>
                    <a:cubicBezTo>
                      <a:pt x="1480" y="2413"/>
                      <a:pt x="1496" y="2414"/>
                      <a:pt x="1509" y="2414"/>
                    </a:cubicBezTo>
                    <a:cubicBezTo>
                      <a:pt x="1558" y="2426"/>
                      <a:pt x="1582" y="2438"/>
                      <a:pt x="1618" y="2438"/>
                    </a:cubicBezTo>
                    <a:cubicBezTo>
                      <a:pt x="1653" y="2447"/>
                      <a:pt x="1695" y="2476"/>
                      <a:pt x="1734" y="2476"/>
                    </a:cubicBezTo>
                    <a:cubicBezTo>
                      <a:pt x="1748" y="2476"/>
                      <a:pt x="1762" y="2472"/>
                      <a:pt x="1775" y="2462"/>
                    </a:cubicBezTo>
                    <a:cubicBezTo>
                      <a:pt x="1823" y="2426"/>
                      <a:pt x="1896" y="2354"/>
                      <a:pt x="1883" y="2282"/>
                    </a:cubicBezTo>
                    <a:cubicBezTo>
                      <a:pt x="1883" y="2233"/>
                      <a:pt x="1883" y="2185"/>
                      <a:pt x="1859" y="2137"/>
                    </a:cubicBezTo>
                    <a:cubicBezTo>
                      <a:pt x="1847" y="2100"/>
                      <a:pt x="1811" y="2076"/>
                      <a:pt x="1787" y="2040"/>
                    </a:cubicBezTo>
                    <a:cubicBezTo>
                      <a:pt x="1751" y="2016"/>
                      <a:pt x="1727" y="1979"/>
                      <a:pt x="1727" y="1931"/>
                    </a:cubicBezTo>
                    <a:cubicBezTo>
                      <a:pt x="1727" y="1895"/>
                      <a:pt x="1727" y="1859"/>
                      <a:pt x="1738" y="1835"/>
                    </a:cubicBezTo>
                    <a:cubicBezTo>
                      <a:pt x="1751" y="1799"/>
                      <a:pt x="1751" y="1726"/>
                      <a:pt x="1799" y="1714"/>
                    </a:cubicBezTo>
                    <a:lnTo>
                      <a:pt x="1859" y="1714"/>
                    </a:lnTo>
                    <a:cubicBezTo>
                      <a:pt x="1883" y="1726"/>
                      <a:pt x="1896" y="1726"/>
                      <a:pt x="1907" y="1738"/>
                    </a:cubicBezTo>
                    <a:cubicBezTo>
                      <a:pt x="1944" y="1762"/>
                      <a:pt x="1968" y="1786"/>
                      <a:pt x="2004" y="1810"/>
                    </a:cubicBezTo>
                    <a:cubicBezTo>
                      <a:pt x="2040" y="1847"/>
                      <a:pt x="2076" y="1871"/>
                      <a:pt x="2113" y="1895"/>
                    </a:cubicBezTo>
                    <a:cubicBezTo>
                      <a:pt x="2124" y="1907"/>
                      <a:pt x="2149" y="1907"/>
                      <a:pt x="2173" y="1907"/>
                    </a:cubicBezTo>
                    <a:cubicBezTo>
                      <a:pt x="2197" y="1907"/>
                      <a:pt x="2234" y="1883"/>
                      <a:pt x="2258" y="1871"/>
                    </a:cubicBezTo>
                    <a:cubicBezTo>
                      <a:pt x="2293" y="1847"/>
                      <a:pt x="2318" y="1823"/>
                      <a:pt x="2354" y="1810"/>
                    </a:cubicBezTo>
                    <a:cubicBezTo>
                      <a:pt x="2378" y="1810"/>
                      <a:pt x="2403" y="1810"/>
                      <a:pt x="2427" y="1799"/>
                    </a:cubicBezTo>
                    <a:cubicBezTo>
                      <a:pt x="2462" y="1786"/>
                      <a:pt x="2499" y="1775"/>
                      <a:pt x="2523" y="1751"/>
                    </a:cubicBezTo>
                    <a:cubicBezTo>
                      <a:pt x="2559" y="1702"/>
                      <a:pt x="2523" y="1678"/>
                      <a:pt x="2487" y="1654"/>
                    </a:cubicBezTo>
                    <a:cubicBezTo>
                      <a:pt x="2427" y="1630"/>
                      <a:pt x="2427" y="1582"/>
                      <a:pt x="2390" y="1533"/>
                    </a:cubicBezTo>
                    <a:cubicBezTo>
                      <a:pt x="2366" y="1473"/>
                      <a:pt x="2306" y="1413"/>
                      <a:pt x="2269" y="1352"/>
                    </a:cubicBezTo>
                    <a:cubicBezTo>
                      <a:pt x="2258" y="1340"/>
                      <a:pt x="2258" y="1328"/>
                      <a:pt x="2245" y="1304"/>
                    </a:cubicBezTo>
                    <a:cubicBezTo>
                      <a:pt x="2245" y="1292"/>
                      <a:pt x="2221" y="1268"/>
                      <a:pt x="2209" y="1255"/>
                    </a:cubicBezTo>
                    <a:cubicBezTo>
                      <a:pt x="2185" y="1231"/>
                      <a:pt x="2149" y="1231"/>
                      <a:pt x="2124" y="1207"/>
                    </a:cubicBezTo>
                    <a:cubicBezTo>
                      <a:pt x="2100" y="1195"/>
                      <a:pt x="2065" y="1171"/>
                      <a:pt x="2040" y="1159"/>
                    </a:cubicBezTo>
                    <a:cubicBezTo>
                      <a:pt x="2016" y="1147"/>
                      <a:pt x="1907" y="1110"/>
                      <a:pt x="1907" y="1075"/>
                    </a:cubicBezTo>
                    <a:cubicBezTo>
                      <a:pt x="1907" y="1038"/>
                      <a:pt x="1968" y="1002"/>
                      <a:pt x="1992" y="978"/>
                    </a:cubicBezTo>
                    <a:cubicBezTo>
                      <a:pt x="2028" y="941"/>
                      <a:pt x="2076" y="906"/>
                      <a:pt x="2065" y="845"/>
                    </a:cubicBezTo>
                    <a:cubicBezTo>
                      <a:pt x="2052" y="773"/>
                      <a:pt x="1992" y="737"/>
                      <a:pt x="1931" y="689"/>
                    </a:cubicBezTo>
                    <a:cubicBezTo>
                      <a:pt x="1883" y="652"/>
                      <a:pt x="1847" y="616"/>
                      <a:pt x="1799" y="579"/>
                    </a:cubicBezTo>
                    <a:cubicBezTo>
                      <a:pt x="1762" y="568"/>
                      <a:pt x="1727" y="568"/>
                      <a:pt x="1703" y="555"/>
                    </a:cubicBezTo>
                    <a:cubicBezTo>
                      <a:pt x="1642" y="544"/>
                      <a:pt x="1593" y="520"/>
                      <a:pt x="1534" y="507"/>
                    </a:cubicBezTo>
                    <a:cubicBezTo>
                      <a:pt x="1461" y="483"/>
                      <a:pt x="1376" y="471"/>
                      <a:pt x="1304" y="447"/>
                    </a:cubicBezTo>
                    <a:cubicBezTo>
                      <a:pt x="1207" y="410"/>
                      <a:pt x="1365" y="338"/>
                      <a:pt x="1328" y="278"/>
                    </a:cubicBezTo>
                    <a:cubicBezTo>
                      <a:pt x="1304" y="266"/>
                      <a:pt x="1256" y="254"/>
                      <a:pt x="1231" y="254"/>
                    </a:cubicBezTo>
                    <a:cubicBezTo>
                      <a:pt x="1183" y="241"/>
                      <a:pt x="1135" y="230"/>
                      <a:pt x="1087" y="230"/>
                    </a:cubicBezTo>
                    <a:lnTo>
                      <a:pt x="906" y="230"/>
                    </a:lnTo>
                    <a:cubicBezTo>
                      <a:pt x="898" y="230"/>
                      <a:pt x="884" y="235"/>
                      <a:pt x="873" y="235"/>
                    </a:cubicBezTo>
                    <a:cubicBezTo>
                      <a:pt x="867" y="235"/>
                      <a:pt x="862" y="234"/>
                      <a:pt x="858" y="230"/>
                    </a:cubicBezTo>
                    <a:cubicBezTo>
                      <a:pt x="834" y="230"/>
                      <a:pt x="834" y="217"/>
                      <a:pt x="834" y="206"/>
                    </a:cubicBezTo>
                    <a:cubicBezTo>
                      <a:pt x="845" y="157"/>
                      <a:pt x="858" y="24"/>
                      <a:pt x="8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8" name="Google Shape;13488;p29"/>
              <p:cNvSpPr/>
              <p:nvPr/>
            </p:nvSpPr>
            <p:spPr>
              <a:xfrm>
                <a:off x="5921825" y="254650"/>
                <a:ext cx="38325" cy="28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1129" extrusionOk="0">
                    <a:moveTo>
                      <a:pt x="1483" y="0"/>
                    </a:moveTo>
                    <a:cubicBezTo>
                      <a:pt x="1449" y="0"/>
                      <a:pt x="1404" y="20"/>
                      <a:pt x="1388" y="28"/>
                    </a:cubicBezTo>
                    <a:cubicBezTo>
                      <a:pt x="1327" y="52"/>
                      <a:pt x="1279" y="101"/>
                      <a:pt x="1230" y="136"/>
                    </a:cubicBezTo>
                    <a:cubicBezTo>
                      <a:pt x="1195" y="161"/>
                      <a:pt x="1171" y="161"/>
                      <a:pt x="1134" y="173"/>
                    </a:cubicBezTo>
                    <a:cubicBezTo>
                      <a:pt x="1110" y="185"/>
                      <a:pt x="1074" y="209"/>
                      <a:pt x="1037" y="221"/>
                    </a:cubicBezTo>
                    <a:cubicBezTo>
                      <a:pt x="1002" y="246"/>
                      <a:pt x="978" y="257"/>
                      <a:pt x="953" y="281"/>
                    </a:cubicBezTo>
                    <a:cubicBezTo>
                      <a:pt x="929" y="305"/>
                      <a:pt x="905" y="318"/>
                      <a:pt x="881" y="342"/>
                    </a:cubicBezTo>
                    <a:cubicBezTo>
                      <a:pt x="868" y="354"/>
                      <a:pt x="857" y="378"/>
                      <a:pt x="833" y="402"/>
                    </a:cubicBezTo>
                    <a:cubicBezTo>
                      <a:pt x="809" y="426"/>
                      <a:pt x="784" y="439"/>
                      <a:pt x="760" y="450"/>
                    </a:cubicBezTo>
                    <a:cubicBezTo>
                      <a:pt x="712" y="474"/>
                      <a:pt x="675" y="499"/>
                      <a:pt x="640" y="511"/>
                    </a:cubicBezTo>
                    <a:cubicBezTo>
                      <a:pt x="618" y="525"/>
                      <a:pt x="601" y="531"/>
                      <a:pt x="584" y="531"/>
                    </a:cubicBezTo>
                    <a:cubicBezTo>
                      <a:pt x="571" y="531"/>
                      <a:pt x="558" y="528"/>
                      <a:pt x="543" y="523"/>
                    </a:cubicBezTo>
                    <a:cubicBezTo>
                      <a:pt x="527" y="523"/>
                      <a:pt x="511" y="518"/>
                      <a:pt x="495" y="518"/>
                    </a:cubicBezTo>
                    <a:cubicBezTo>
                      <a:pt x="487" y="518"/>
                      <a:pt x="479" y="519"/>
                      <a:pt x="471" y="523"/>
                    </a:cubicBezTo>
                    <a:cubicBezTo>
                      <a:pt x="446" y="535"/>
                      <a:pt x="434" y="547"/>
                      <a:pt x="422" y="559"/>
                    </a:cubicBezTo>
                    <a:cubicBezTo>
                      <a:pt x="398" y="571"/>
                      <a:pt x="374" y="595"/>
                      <a:pt x="362" y="619"/>
                    </a:cubicBezTo>
                    <a:lnTo>
                      <a:pt x="326" y="656"/>
                    </a:lnTo>
                    <a:cubicBezTo>
                      <a:pt x="326" y="668"/>
                      <a:pt x="326" y="680"/>
                      <a:pt x="313" y="692"/>
                    </a:cubicBezTo>
                    <a:cubicBezTo>
                      <a:pt x="302" y="716"/>
                      <a:pt x="278" y="728"/>
                      <a:pt x="253" y="752"/>
                    </a:cubicBezTo>
                    <a:cubicBezTo>
                      <a:pt x="241" y="777"/>
                      <a:pt x="205" y="812"/>
                      <a:pt x="181" y="825"/>
                    </a:cubicBezTo>
                    <a:cubicBezTo>
                      <a:pt x="157" y="849"/>
                      <a:pt x="120" y="861"/>
                      <a:pt x="96" y="885"/>
                    </a:cubicBezTo>
                    <a:cubicBezTo>
                      <a:pt x="72" y="897"/>
                      <a:pt x="36" y="909"/>
                      <a:pt x="24" y="933"/>
                    </a:cubicBezTo>
                    <a:cubicBezTo>
                      <a:pt x="1" y="968"/>
                      <a:pt x="21" y="1067"/>
                      <a:pt x="75" y="1067"/>
                    </a:cubicBezTo>
                    <a:cubicBezTo>
                      <a:pt x="78" y="1067"/>
                      <a:pt x="81" y="1067"/>
                      <a:pt x="84" y="1066"/>
                    </a:cubicBezTo>
                    <a:lnTo>
                      <a:pt x="289" y="1115"/>
                    </a:lnTo>
                    <a:cubicBezTo>
                      <a:pt x="294" y="1125"/>
                      <a:pt x="308" y="1128"/>
                      <a:pt x="324" y="1128"/>
                    </a:cubicBezTo>
                    <a:cubicBezTo>
                      <a:pt x="346" y="1128"/>
                      <a:pt x="372" y="1121"/>
                      <a:pt x="386" y="1115"/>
                    </a:cubicBezTo>
                    <a:cubicBezTo>
                      <a:pt x="410" y="1115"/>
                      <a:pt x="446" y="1102"/>
                      <a:pt x="471" y="1090"/>
                    </a:cubicBezTo>
                    <a:cubicBezTo>
                      <a:pt x="519" y="1054"/>
                      <a:pt x="567" y="1018"/>
                      <a:pt x="627" y="981"/>
                    </a:cubicBezTo>
                    <a:cubicBezTo>
                      <a:pt x="664" y="970"/>
                      <a:pt x="699" y="970"/>
                      <a:pt x="736" y="957"/>
                    </a:cubicBezTo>
                    <a:cubicBezTo>
                      <a:pt x="772" y="946"/>
                      <a:pt x="809" y="933"/>
                      <a:pt x="844" y="933"/>
                    </a:cubicBezTo>
                    <a:lnTo>
                      <a:pt x="929" y="933"/>
                    </a:lnTo>
                    <a:cubicBezTo>
                      <a:pt x="953" y="933"/>
                      <a:pt x="978" y="933"/>
                      <a:pt x="1002" y="921"/>
                    </a:cubicBezTo>
                    <a:cubicBezTo>
                      <a:pt x="1013" y="897"/>
                      <a:pt x="1026" y="885"/>
                      <a:pt x="1050" y="873"/>
                    </a:cubicBezTo>
                    <a:cubicBezTo>
                      <a:pt x="1062" y="849"/>
                      <a:pt x="1074" y="836"/>
                      <a:pt x="1086" y="825"/>
                    </a:cubicBezTo>
                    <a:cubicBezTo>
                      <a:pt x="1110" y="788"/>
                      <a:pt x="1134" y="764"/>
                      <a:pt x="1146" y="728"/>
                    </a:cubicBezTo>
                    <a:cubicBezTo>
                      <a:pt x="1171" y="692"/>
                      <a:pt x="1171" y="668"/>
                      <a:pt x="1171" y="632"/>
                    </a:cubicBezTo>
                    <a:cubicBezTo>
                      <a:pt x="1182" y="608"/>
                      <a:pt x="1182" y="584"/>
                      <a:pt x="1182" y="559"/>
                    </a:cubicBezTo>
                    <a:cubicBezTo>
                      <a:pt x="1195" y="535"/>
                      <a:pt x="1195" y="511"/>
                      <a:pt x="1206" y="487"/>
                    </a:cubicBezTo>
                    <a:cubicBezTo>
                      <a:pt x="1230" y="450"/>
                      <a:pt x="1255" y="426"/>
                      <a:pt x="1267" y="402"/>
                    </a:cubicBezTo>
                    <a:cubicBezTo>
                      <a:pt x="1291" y="378"/>
                      <a:pt x="1303" y="354"/>
                      <a:pt x="1340" y="342"/>
                    </a:cubicBezTo>
                    <a:cubicBezTo>
                      <a:pt x="1364" y="318"/>
                      <a:pt x="1399" y="294"/>
                      <a:pt x="1424" y="270"/>
                    </a:cubicBezTo>
                    <a:cubicBezTo>
                      <a:pt x="1460" y="233"/>
                      <a:pt x="1496" y="209"/>
                      <a:pt x="1520" y="173"/>
                    </a:cubicBezTo>
                    <a:cubicBezTo>
                      <a:pt x="1533" y="149"/>
                      <a:pt x="1520" y="125"/>
                      <a:pt x="1520" y="88"/>
                    </a:cubicBezTo>
                    <a:cubicBezTo>
                      <a:pt x="1520" y="77"/>
                      <a:pt x="1533" y="40"/>
                      <a:pt x="1520" y="16"/>
                    </a:cubicBezTo>
                    <a:cubicBezTo>
                      <a:pt x="1512" y="5"/>
                      <a:pt x="1499" y="0"/>
                      <a:pt x="14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9" name="Google Shape;13489;p29"/>
              <p:cNvSpPr/>
              <p:nvPr/>
            </p:nvSpPr>
            <p:spPr>
              <a:xfrm>
                <a:off x="6009900" y="213125"/>
                <a:ext cx="75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1188" extrusionOk="0">
                    <a:moveTo>
                      <a:pt x="2903" y="1"/>
                    </a:moveTo>
                    <a:cubicBezTo>
                      <a:pt x="2883" y="1"/>
                      <a:pt x="2864" y="11"/>
                      <a:pt x="2837" y="24"/>
                    </a:cubicBezTo>
                    <a:cubicBezTo>
                      <a:pt x="2800" y="35"/>
                      <a:pt x="2741" y="60"/>
                      <a:pt x="2704" y="72"/>
                    </a:cubicBezTo>
                    <a:cubicBezTo>
                      <a:pt x="2644" y="84"/>
                      <a:pt x="2583" y="84"/>
                      <a:pt x="2535" y="84"/>
                    </a:cubicBezTo>
                    <a:cubicBezTo>
                      <a:pt x="2475" y="84"/>
                      <a:pt x="2414" y="72"/>
                      <a:pt x="2366" y="72"/>
                    </a:cubicBezTo>
                    <a:cubicBezTo>
                      <a:pt x="2221" y="84"/>
                      <a:pt x="2101" y="132"/>
                      <a:pt x="1968" y="180"/>
                    </a:cubicBezTo>
                    <a:cubicBezTo>
                      <a:pt x="1883" y="204"/>
                      <a:pt x="1811" y="229"/>
                      <a:pt x="1727" y="265"/>
                    </a:cubicBezTo>
                    <a:cubicBezTo>
                      <a:pt x="1688" y="275"/>
                      <a:pt x="1632" y="292"/>
                      <a:pt x="1580" y="292"/>
                    </a:cubicBezTo>
                    <a:cubicBezTo>
                      <a:pt x="1568" y="292"/>
                      <a:pt x="1557" y="292"/>
                      <a:pt x="1545" y="289"/>
                    </a:cubicBezTo>
                    <a:cubicBezTo>
                      <a:pt x="1485" y="277"/>
                      <a:pt x="1425" y="265"/>
                      <a:pt x="1365" y="265"/>
                    </a:cubicBezTo>
                    <a:lnTo>
                      <a:pt x="1232" y="265"/>
                    </a:lnTo>
                    <a:cubicBezTo>
                      <a:pt x="1207" y="265"/>
                      <a:pt x="1182" y="264"/>
                      <a:pt x="1158" y="264"/>
                    </a:cubicBezTo>
                    <a:cubicBezTo>
                      <a:pt x="1100" y="264"/>
                      <a:pt x="1045" y="270"/>
                      <a:pt x="1003" y="314"/>
                    </a:cubicBezTo>
                    <a:cubicBezTo>
                      <a:pt x="954" y="362"/>
                      <a:pt x="918" y="410"/>
                      <a:pt x="858" y="434"/>
                    </a:cubicBezTo>
                    <a:cubicBezTo>
                      <a:pt x="810" y="458"/>
                      <a:pt x="773" y="494"/>
                      <a:pt x="737" y="518"/>
                    </a:cubicBezTo>
                    <a:cubicBezTo>
                      <a:pt x="689" y="542"/>
                      <a:pt x="641" y="566"/>
                      <a:pt x="592" y="579"/>
                    </a:cubicBezTo>
                    <a:cubicBezTo>
                      <a:pt x="532" y="615"/>
                      <a:pt x="472" y="615"/>
                      <a:pt x="411" y="615"/>
                    </a:cubicBezTo>
                    <a:cubicBezTo>
                      <a:pt x="351" y="627"/>
                      <a:pt x="327" y="651"/>
                      <a:pt x="290" y="700"/>
                    </a:cubicBezTo>
                    <a:lnTo>
                      <a:pt x="230" y="760"/>
                    </a:lnTo>
                    <a:cubicBezTo>
                      <a:pt x="194" y="808"/>
                      <a:pt x="145" y="832"/>
                      <a:pt x="86" y="856"/>
                    </a:cubicBezTo>
                    <a:cubicBezTo>
                      <a:pt x="49" y="869"/>
                      <a:pt x="1" y="904"/>
                      <a:pt x="13" y="953"/>
                    </a:cubicBezTo>
                    <a:cubicBezTo>
                      <a:pt x="25" y="977"/>
                      <a:pt x="49" y="1001"/>
                      <a:pt x="73" y="1014"/>
                    </a:cubicBezTo>
                    <a:cubicBezTo>
                      <a:pt x="97" y="1025"/>
                      <a:pt x="134" y="1025"/>
                      <a:pt x="170" y="1025"/>
                    </a:cubicBezTo>
                    <a:cubicBezTo>
                      <a:pt x="206" y="1038"/>
                      <a:pt x="206" y="1073"/>
                      <a:pt x="218" y="1098"/>
                    </a:cubicBezTo>
                    <a:cubicBezTo>
                      <a:pt x="230" y="1134"/>
                      <a:pt x="218" y="1122"/>
                      <a:pt x="242" y="1146"/>
                    </a:cubicBezTo>
                    <a:lnTo>
                      <a:pt x="254" y="1170"/>
                    </a:lnTo>
                    <a:cubicBezTo>
                      <a:pt x="259" y="1168"/>
                      <a:pt x="262" y="1167"/>
                      <a:pt x="265" y="1167"/>
                    </a:cubicBezTo>
                    <a:cubicBezTo>
                      <a:pt x="275" y="1167"/>
                      <a:pt x="271" y="1182"/>
                      <a:pt x="290" y="1182"/>
                    </a:cubicBezTo>
                    <a:cubicBezTo>
                      <a:pt x="298" y="1186"/>
                      <a:pt x="306" y="1188"/>
                      <a:pt x="314" y="1188"/>
                    </a:cubicBezTo>
                    <a:cubicBezTo>
                      <a:pt x="330" y="1188"/>
                      <a:pt x="347" y="1182"/>
                      <a:pt x="363" y="1182"/>
                    </a:cubicBezTo>
                    <a:cubicBezTo>
                      <a:pt x="399" y="1182"/>
                      <a:pt x="448" y="1158"/>
                      <a:pt x="483" y="1134"/>
                    </a:cubicBezTo>
                    <a:cubicBezTo>
                      <a:pt x="507" y="1122"/>
                      <a:pt x="520" y="1110"/>
                      <a:pt x="544" y="1098"/>
                    </a:cubicBezTo>
                    <a:cubicBezTo>
                      <a:pt x="568" y="1086"/>
                      <a:pt x="592" y="1086"/>
                      <a:pt x="617" y="1073"/>
                    </a:cubicBezTo>
                    <a:cubicBezTo>
                      <a:pt x="701" y="1025"/>
                      <a:pt x="785" y="965"/>
                      <a:pt x="869" y="917"/>
                    </a:cubicBezTo>
                    <a:cubicBezTo>
                      <a:pt x="906" y="893"/>
                      <a:pt x="942" y="880"/>
                      <a:pt x="990" y="869"/>
                    </a:cubicBezTo>
                    <a:cubicBezTo>
                      <a:pt x="996" y="867"/>
                      <a:pt x="1001" y="866"/>
                      <a:pt x="1006" y="866"/>
                    </a:cubicBezTo>
                    <a:cubicBezTo>
                      <a:pt x="1034" y="866"/>
                      <a:pt x="1056" y="893"/>
                      <a:pt x="1087" y="893"/>
                    </a:cubicBezTo>
                    <a:cubicBezTo>
                      <a:pt x="1148" y="893"/>
                      <a:pt x="1220" y="869"/>
                      <a:pt x="1268" y="856"/>
                    </a:cubicBezTo>
                    <a:cubicBezTo>
                      <a:pt x="1328" y="845"/>
                      <a:pt x="1389" y="832"/>
                      <a:pt x="1437" y="796"/>
                    </a:cubicBezTo>
                    <a:cubicBezTo>
                      <a:pt x="1485" y="772"/>
                      <a:pt x="1534" y="711"/>
                      <a:pt x="1558" y="663"/>
                    </a:cubicBezTo>
                    <a:cubicBezTo>
                      <a:pt x="1582" y="627"/>
                      <a:pt x="1618" y="579"/>
                      <a:pt x="1654" y="555"/>
                    </a:cubicBezTo>
                    <a:cubicBezTo>
                      <a:pt x="1666" y="542"/>
                      <a:pt x="1690" y="542"/>
                      <a:pt x="1703" y="518"/>
                    </a:cubicBezTo>
                    <a:cubicBezTo>
                      <a:pt x="1727" y="507"/>
                      <a:pt x="1738" y="482"/>
                      <a:pt x="1763" y="470"/>
                    </a:cubicBezTo>
                    <a:cubicBezTo>
                      <a:pt x="1823" y="434"/>
                      <a:pt x="1883" y="398"/>
                      <a:pt x="1956" y="386"/>
                    </a:cubicBezTo>
                    <a:cubicBezTo>
                      <a:pt x="2005" y="374"/>
                      <a:pt x="2057" y="371"/>
                      <a:pt x="2111" y="371"/>
                    </a:cubicBezTo>
                    <a:cubicBezTo>
                      <a:pt x="2163" y="371"/>
                      <a:pt x="2217" y="373"/>
                      <a:pt x="2269" y="373"/>
                    </a:cubicBezTo>
                    <a:cubicBezTo>
                      <a:pt x="2330" y="373"/>
                      <a:pt x="2390" y="349"/>
                      <a:pt x="2451" y="325"/>
                    </a:cubicBezTo>
                    <a:cubicBezTo>
                      <a:pt x="2523" y="301"/>
                      <a:pt x="2572" y="241"/>
                      <a:pt x="2644" y="217"/>
                    </a:cubicBezTo>
                    <a:lnTo>
                      <a:pt x="2765" y="217"/>
                    </a:lnTo>
                    <a:cubicBezTo>
                      <a:pt x="2805" y="217"/>
                      <a:pt x="2845" y="222"/>
                      <a:pt x="2885" y="222"/>
                    </a:cubicBezTo>
                    <a:cubicBezTo>
                      <a:pt x="2905" y="222"/>
                      <a:pt x="2925" y="221"/>
                      <a:pt x="2945" y="217"/>
                    </a:cubicBezTo>
                    <a:cubicBezTo>
                      <a:pt x="2994" y="204"/>
                      <a:pt x="3006" y="169"/>
                      <a:pt x="3006" y="132"/>
                    </a:cubicBezTo>
                    <a:cubicBezTo>
                      <a:pt x="3006" y="84"/>
                      <a:pt x="2982" y="48"/>
                      <a:pt x="2958" y="24"/>
                    </a:cubicBezTo>
                    <a:cubicBezTo>
                      <a:pt x="2936" y="7"/>
                      <a:pt x="2919" y="1"/>
                      <a:pt x="29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0" name="Google Shape;13490;p29"/>
              <p:cNvSpPr/>
              <p:nvPr/>
            </p:nvSpPr>
            <p:spPr>
              <a:xfrm>
                <a:off x="6237400" y="270900"/>
                <a:ext cx="212150" cy="522075"/>
              </a:xfrm>
              <a:custGeom>
                <a:avLst/>
                <a:gdLst/>
                <a:ahLst/>
                <a:cxnLst/>
                <a:rect l="l" t="t" r="r" b="b"/>
                <a:pathLst>
                  <a:path w="8486" h="20883" extrusionOk="0">
                    <a:moveTo>
                      <a:pt x="7006" y="5323"/>
                    </a:moveTo>
                    <a:cubicBezTo>
                      <a:pt x="7025" y="5323"/>
                      <a:pt x="7042" y="5332"/>
                      <a:pt x="7049" y="5352"/>
                    </a:cubicBezTo>
                    <a:cubicBezTo>
                      <a:pt x="7061" y="5376"/>
                      <a:pt x="7037" y="5400"/>
                      <a:pt x="7024" y="5424"/>
                    </a:cubicBezTo>
                    <a:cubicBezTo>
                      <a:pt x="7013" y="5437"/>
                      <a:pt x="7000" y="5448"/>
                      <a:pt x="6989" y="5473"/>
                    </a:cubicBezTo>
                    <a:cubicBezTo>
                      <a:pt x="6976" y="5485"/>
                      <a:pt x="6976" y="5485"/>
                      <a:pt x="6989" y="5497"/>
                    </a:cubicBezTo>
                    <a:cubicBezTo>
                      <a:pt x="6989" y="5509"/>
                      <a:pt x="7000" y="5521"/>
                      <a:pt x="7013" y="5533"/>
                    </a:cubicBezTo>
                    <a:cubicBezTo>
                      <a:pt x="7024" y="5533"/>
                      <a:pt x="7024" y="5533"/>
                      <a:pt x="7037" y="5545"/>
                    </a:cubicBezTo>
                    <a:cubicBezTo>
                      <a:pt x="7049" y="5545"/>
                      <a:pt x="7049" y="5558"/>
                      <a:pt x="7049" y="5569"/>
                    </a:cubicBezTo>
                    <a:cubicBezTo>
                      <a:pt x="7073" y="5606"/>
                      <a:pt x="7073" y="5642"/>
                      <a:pt x="7061" y="5678"/>
                    </a:cubicBezTo>
                    <a:cubicBezTo>
                      <a:pt x="7061" y="5678"/>
                      <a:pt x="7061" y="5690"/>
                      <a:pt x="7049" y="5690"/>
                    </a:cubicBezTo>
                    <a:cubicBezTo>
                      <a:pt x="7043" y="5696"/>
                      <a:pt x="7037" y="5699"/>
                      <a:pt x="7031" y="5699"/>
                    </a:cubicBezTo>
                    <a:cubicBezTo>
                      <a:pt x="7025" y="5699"/>
                      <a:pt x="7019" y="5696"/>
                      <a:pt x="7013" y="5690"/>
                    </a:cubicBezTo>
                    <a:cubicBezTo>
                      <a:pt x="7000" y="5690"/>
                      <a:pt x="6989" y="5678"/>
                      <a:pt x="6965" y="5666"/>
                    </a:cubicBezTo>
                    <a:cubicBezTo>
                      <a:pt x="6952" y="5666"/>
                      <a:pt x="6940" y="5654"/>
                      <a:pt x="6928" y="5642"/>
                    </a:cubicBezTo>
                    <a:cubicBezTo>
                      <a:pt x="6928" y="5630"/>
                      <a:pt x="6928" y="5630"/>
                      <a:pt x="6916" y="5617"/>
                    </a:cubicBezTo>
                    <a:cubicBezTo>
                      <a:pt x="6916" y="5617"/>
                      <a:pt x="6904" y="5606"/>
                      <a:pt x="6904" y="5593"/>
                    </a:cubicBezTo>
                    <a:lnTo>
                      <a:pt x="6880" y="5497"/>
                    </a:lnTo>
                    <a:cubicBezTo>
                      <a:pt x="6880" y="5461"/>
                      <a:pt x="6928" y="5461"/>
                      <a:pt x="6940" y="5424"/>
                    </a:cubicBezTo>
                    <a:lnTo>
                      <a:pt x="6940" y="5376"/>
                    </a:lnTo>
                    <a:cubicBezTo>
                      <a:pt x="6940" y="5364"/>
                      <a:pt x="6952" y="5352"/>
                      <a:pt x="6965" y="5340"/>
                    </a:cubicBezTo>
                    <a:cubicBezTo>
                      <a:pt x="6975" y="5329"/>
                      <a:pt x="6991" y="5323"/>
                      <a:pt x="7006" y="5323"/>
                    </a:cubicBezTo>
                    <a:close/>
                    <a:moveTo>
                      <a:pt x="6566" y="5455"/>
                    </a:moveTo>
                    <a:cubicBezTo>
                      <a:pt x="6574" y="5455"/>
                      <a:pt x="6582" y="5461"/>
                      <a:pt x="6590" y="5461"/>
                    </a:cubicBezTo>
                    <a:lnTo>
                      <a:pt x="6627" y="5497"/>
                    </a:lnTo>
                    <a:lnTo>
                      <a:pt x="6662" y="5533"/>
                    </a:lnTo>
                    <a:cubicBezTo>
                      <a:pt x="6675" y="5545"/>
                      <a:pt x="6699" y="5558"/>
                      <a:pt x="6711" y="5582"/>
                    </a:cubicBezTo>
                    <a:cubicBezTo>
                      <a:pt x="6735" y="5606"/>
                      <a:pt x="6723" y="5630"/>
                      <a:pt x="6711" y="5654"/>
                    </a:cubicBezTo>
                    <a:cubicBezTo>
                      <a:pt x="6711" y="5702"/>
                      <a:pt x="6747" y="5702"/>
                      <a:pt x="6783" y="5727"/>
                    </a:cubicBezTo>
                    <a:cubicBezTo>
                      <a:pt x="6807" y="5738"/>
                      <a:pt x="6820" y="5751"/>
                      <a:pt x="6831" y="5775"/>
                    </a:cubicBezTo>
                    <a:cubicBezTo>
                      <a:pt x="6844" y="5799"/>
                      <a:pt x="6844" y="5823"/>
                      <a:pt x="6855" y="5835"/>
                    </a:cubicBezTo>
                    <a:cubicBezTo>
                      <a:pt x="6868" y="5859"/>
                      <a:pt x="6880" y="5883"/>
                      <a:pt x="6892" y="5896"/>
                    </a:cubicBezTo>
                    <a:cubicBezTo>
                      <a:pt x="6892" y="5907"/>
                      <a:pt x="6916" y="5920"/>
                      <a:pt x="6928" y="5920"/>
                    </a:cubicBezTo>
                    <a:cubicBezTo>
                      <a:pt x="6940" y="5920"/>
                      <a:pt x="6940" y="5920"/>
                      <a:pt x="6940" y="5907"/>
                    </a:cubicBezTo>
                    <a:cubicBezTo>
                      <a:pt x="6952" y="5896"/>
                      <a:pt x="6965" y="5871"/>
                      <a:pt x="6976" y="5859"/>
                    </a:cubicBezTo>
                    <a:cubicBezTo>
                      <a:pt x="6976" y="5859"/>
                      <a:pt x="6989" y="5847"/>
                      <a:pt x="6989" y="5835"/>
                    </a:cubicBezTo>
                    <a:lnTo>
                      <a:pt x="7000" y="5823"/>
                    </a:lnTo>
                    <a:cubicBezTo>
                      <a:pt x="7013" y="5811"/>
                      <a:pt x="7013" y="5799"/>
                      <a:pt x="7024" y="5786"/>
                    </a:cubicBezTo>
                    <a:cubicBezTo>
                      <a:pt x="7037" y="5786"/>
                      <a:pt x="7037" y="5786"/>
                      <a:pt x="7049" y="5799"/>
                    </a:cubicBezTo>
                    <a:cubicBezTo>
                      <a:pt x="7061" y="5811"/>
                      <a:pt x="7061" y="5823"/>
                      <a:pt x="7073" y="5835"/>
                    </a:cubicBezTo>
                    <a:cubicBezTo>
                      <a:pt x="7097" y="5859"/>
                      <a:pt x="7121" y="5871"/>
                      <a:pt x="7134" y="5896"/>
                    </a:cubicBezTo>
                    <a:cubicBezTo>
                      <a:pt x="7134" y="5907"/>
                      <a:pt x="7134" y="5931"/>
                      <a:pt x="7145" y="5944"/>
                    </a:cubicBezTo>
                    <a:cubicBezTo>
                      <a:pt x="7145" y="5955"/>
                      <a:pt x="7158" y="5980"/>
                      <a:pt x="7158" y="5992"/>
                    </a:cubicBezTo>
                    <a:cubicBezTo>
                      <a:pt x="7169" y="6016"/>
                      <a:pt x="7182" y="6028"/>
                      <a:pt x="7206" y="6052"/>
                    </a:cubicBezTo>
                    <a:cubicBezTo>
                      <a:pt x="7218" y="6052"/>
                      <a:pt x="7230" y="6064"/>
                      <a:pt x="7242" y="6076"/>
                    </a:cubicBezTo>
                    <a:cubicBezTo>
                      <a:pt x="7254" y="6076"/>
                      <a:pt x="7266" y="6089"/>
                      <a:pt x="7278" y="6100"/>
                    </a:cubicBezTo>
                    <a:cubicBezTo>
                      <a:pt x="7314" y="6137"/>
                      <a:pt x="7338" y="6185"/>
                      <a:pt x="7362" y="6221"/>
                    </a:cubicBezTo>
                    <a:cubicBezTo>
                      <a:pt x="7399" y="6258"/>
                      <a:pt x="7435" y="6282"/>
                      <a:pt x="7459" y="6317"/>
                    </a:cubicBezTo>
                    <a:cubicBezTo>
                      <a:pt x="7483" y="6342"/>
                      <a:pt x="7507" y="6366"/>
                      <a:pt x="7520" y="6390"/>
                    </a:cubicBezTo>
                    <a:cubicBezTo>
                      <a:pt x="7531" y="6414"/>
                      <a:pt x="7520" y="6438"/>
                      <a:pt x="7531" y="6462"/>
                    </a:cubicBezTo>
                    <a:cubicBezTo>
                      <a:pt x="7544" y="6462"/>
                      <a:pt x="7544" y="6475"/>
                      <a:pt x="7544" y="6486"/>
                    </a:cubicBezTo>
                    <a:cubicBezTo>
                      <a:pt x="7555" y="6511"/>
                      <a:pt x="7555" y="6547"/>
                      <a:pt x="7555" y="6571"/>
                    </a:cubicBezTo>
                    <a:lnTo>
                      <a:pt x="7555" y="6620"/>
                    </a:lnTo>
                    <a:lnTo>
                      <a:pt x="7555" y="6655"/>
                    </a:lnTo>
                    <a:cubicBezTo>
                      <a:pt x="7552" y="6660"/>
                      <a:pt x="7545" y="6661"/>
                      <a:pt x="7537" y="6661"/>
                    </a:cubicBezTo>
                    <a:cubicBezTo>
                      <a:pt x="7522" y="6661"/>
                      <a:pt x="7503" y="6655"/>
                      <a:pt x="7496" y="6655"/>
                    </a:cubicBezTo>
                    <a:lnTo>
                      <a:pt x="7423" y="6655"/>
                    </a:lnTo>
                    <a:cubicBezTo>
                      <a:pt x="7387" y="6655"/>
                      <a:pt x="7362" y="6644"/>
                      <a:pt x="7338" y="6631"/>
                    </a:cubicBezTo>
                    <a:cubicBezTo>
                      <a:pt x="7327" y="6631"/>
                      <a:pt x="7303" y="6620"/>
                      <a:pt x="7290" y="6607"/>
                    </a:cubicBezTo>
                    <a:cubicBezTo>
                      <a:pt x="7278" y="6607"/>
                      <a:pt x="7266" y="6595"/>
                      <a:pt x="7254" y="6595"/>
                    </a:cubicBezTo>
                    <a:cubicBezTo>
                      <a:pt x="7242" y="6583"/>
                      <a:pt x="7230" y="6583"/>
                      <a:pt x="7218" y="6571"/>
                    </a:cubicBezTo>
                    <a:cubicBezTo>
                      <a:pt x="7206" y="6559"/>
                      <a:pt x="7206" y="6547"/>
                      <a:pt x="7193" y="6547"/>
                    </a:cubicBezTo>
                    <a:cubicBezTo>
                      <a:pt x="7182" y="6523"/>
                      <a:pt x="7169" y="6499"/>
                      <a:pt x="7145" y="6475"/>
                    </a:cubicBezTo>
                    <a:cubicBezTo>
                      <a:pt x="7145" y="6475"/>
                      <a:pt x="7134" y="6438"/>
                      <a:pt x="7121" y="6438"/>
                    </a:cubicBezTo>
                    <a:cubicBezTo>
                      <a:pt x="7118" y="6437"/>
                      <a:pt x="7114" y="6436"/>
                      <a:pt x="7112" y="6436"/>
                    </a:cubicBezTo>
                    <a:cubicBezTo>
                      <a:pt x="7094" y="6436"/>
                      <a:pt x="7084" y="6462"/>
                      <a:pt x="7073" y="6462"/>
                    </a:cubicBezTo>
                    <a:cubicBezTo>
                      <a:pt x="7049" y="6475"/>
                      <a:pt x="7024" y="6499"/>
                      <a:pt x="7013" y="6499"/>
                    </a:cubicBezTo>
                    <a:cubicBezTo>
                      <a:pt x="7000" y="6511"/>
                      <a:pt x="6989" y="6511"/>
                      <a:pt x="6976" y="6511"/>
                    </a:cubicBezTo>
                    <a:cubicBezTo>
                      <a:pt x="6952" y="6511"/>
                      <a:pt x="6928" y="6535"/>
                      <a:pt x="6904" y="6559"/>
                    </a:cubicBezTo>
                    <a:cubicBezTo>
                      <a:pt x="6892" y="6559"/>
                      <a:pt x="6892" y="6571"/>
                      <a:pt x="6880" y="6583"/>
                    </a:cubicBezTo>
                    <a:lnTo>
                      <a:pt x="6855" y="6607"/>
                    </a:lnTo>
                    <a:cubicBezTo>
                      <a:pt x="6855" y="6620"/>
                      <a:pt x="6844" y="6631"/>
                      <a:pt x="6831" y="6644"/>
                    </a:cubicBezTo>
                    <a:cubicBezTo>
                      <a:pt x="6820" y="6644"/>
                      <a:pt x="6820" y="6655"/>
                      <a:pt x="6807" y="6655"/>
                    </a:cubicBezTo>
                    <a:cubicBezTo>
                      <a:pt x="6783" y="6655"/>
                      <a:pt x="6759" y="6644"/>
                      <a:pt x="6747" y="6620"/>
                    </a:cubicBezTo>
                    <a:lnTo>
                      <a:pt x="6723" y="6595"/>
                    </a:lnTo>
                    <a:cubicBezTo>
                      <a:pt x="6711" y="6583"/>
                      <a:pt x="6711" y="6571"/>
                      <a:pt x="6711" y="6571"/>
                    </a:cubicBezTo>
                    <a:lnTo>
                      <a:pt x="6699" y="6486"/>
                    </a:lnTo>
                    <a:cubicBezTo>
                      <a:pt x="6699" y="6486"/>
                      <a:pt x="6687" y="6475"/>
                      <a:pt x="6687" y="6462"/>
                    </a:cubicBezTo>
                    <a:cubicBezTo>
                      <a:pt x="6675" y="6451"/>
                      <a:pt x="6675" y="6438"/>
                      <a:pt x="6662" y="6414"/>
                    </a:cubicBezTo>
                    <a:cubicBezTo>
                      <a:pt x="6638" y="6342"/>
                      <a:pt x="6627" y="6269"/>
                      <a:pt x="6590" y="6197"/>
                    </a:cubicBezTo>
                    <a:cubicBezTo>
                      <a:pt x="6578" y="6173"/>
                      <a:pt x="6566" y="6137"/>
                      <a:pt x="6554" y="6113"/>
                    </a:cubicBezTo>
                    <a:cubicBezTo>
                      <a:pt x="6530" y="6089"/>
                      <a:pt x="6518" y="6064"/>
                      <a:pt x="6506" y="6040"/>
                    </a:cubicBezTo>
                    <a:cubicBezTo>
                      <a:pt x="6506" y="6004"/>
                      <a:pt x="6518" y="5968"/>
                      <a:pt x="6530" y="5944"/>
                    </a:cubicBezTo>
                    <a:cubicBezTo>
                      <a:pt x="6542" y="5896"/>
                      <a:pt x="6578" y="5859"/>
                      <a:pt x="6578" y="5799"/>
                    </a:cubicBezTo>
                    <a:cubicBezTo>
                      <a:pt x="6578" y="5786"/>
                      <a:pt x="6578" y="5751"/>
                      <a:pt x="6566" y="5727"/>
                    </a:cubicBezTo>
                    <a:lnTo>
                      <a:pt x="6530" y="5690"/>
                    </a:lnTo>
                    <a:cubicBezTo>
                      <a:pt x="6506" y="5666"/>
                      <a:pt x="6493" y="5630"/>
                      <a:pt x="6493" y="5593"/>
                    </a:cubicBezTo>
                    <a:cubicBezTo>
                      <a:pt x="6493" y="5569"/>
                      <a:pt x="6493" y="5533"/>
                      <a:pt x="6506" y="5509"/>
                    </a:cubicBezTo>
                    <a:cubicBezTo>
                      <a:pt x="6518" y="5485"/>
                      <a:pt x="6530" y="5473"/>
                      <a:pt x="6554" y="5461"/>
                    </a:cubicBezTo>
                    <a:cubicBezTo>
                      <a:pt x="6558" y="5457"/>
                      <a:pt x="6562" y="5455"/>
                      <a:pt x="6566" y="5455"/>
                    </a:cubicBezTo>
                    <a:close/>
                    <a:moveTo>
                      <a:pt x="4660" y="5711"/>
                    </a:moveTo>
                    <a:cubicBezTo>
                      <a:pt x="4680" y="5711"/>
                      <a:pt x="4702" y="5731"/>
                      <a:pt x="4731" y="5751"/>
                    </a:cubicBezTo>
                    <a:cubicBezTo>
                      <a:pt x="4756" y="5775"/>
                      <a:pt x="4792" y="5786"/>
                      <a:pt x="4792" y="5823"/>
                    </a:cubicBezTo>
                    <a:cubicBezTo>
                      <a:pt x="4804" y="5847"/>
                      <a:pt x="4804" y="5871"/>
                      <a:pt x="4816" y="5883"/>
                    </a:cubicBezTo>
                    <a:cubicBezTo>
                      <a:pt x="4840" y="5920"/>
                      <a:pt x="4889" y="5931"/>
                      <a:pt x="4924" y="5955"/>
                    </a:cubicBezTo>
                    <a:cubicBezTo>
                      <a:pt x="4961" y="5968"/>
                      <a:pt x="4997" y="5992"/>
                      <a:pt x="5021" y="6016"/>
                    </a:cubicBezTo>
                    <a:cubicBezTo>
                      <a:pt x="5093" y="6064"/>
                      <a:pt x="5154" y="6124"/>
                      <a:pt x="5214" y="6185"/>
                    </a:cubicBezTo>
                    <a:cubicBezTo>
                      <a:pt x="5251" y="6221"/>
                      <a:pt x="5275" y="6269"/>
                      <a:pt x="5323" y="6293"/>
                    </a:cubicBezTo>
                    <a:cubicBezTo>
                      <a:pt x="5335" y="6293"/>
                      <a:pt x="5347" y="6306"/>
                      <a:pt x="5359" y="6306"/>
                    </a:cubicBezTo>
                    <a:cubicBezTo>
                      <a:pt x="5396" y="6317"/>
                      <a:pt x="5420" y="6330"/>
                      <a:pt x="5455" y="6354"/>
                    </a:cubicBezTo>
                    <a:cubicBezTo>
                      <a:pt x="5600" y="6451"/>
                      <a:pt x="5709" y="6595"/>
                      <a:pt x="5745" y="6764"/>
                    </a:cubicBezTo>
                    <a:cubicBezTo>
                      <a:pt x="5758" y="6813"/>
                      <a:pt x="5758" y="6837"/>
                      <a:pt x="5745" y="6885"/>
                    </a:cubicBezTo>
                    <a:cubicBezTo>
                      <a:pt x="5745" y="6909"/>
                      <a:pt x="5758" y="6933"/>
                      <a:pt x="5782" y="6958"/>
                    </a:cubicBezTo>
                    <a:cubicBezTo>
                      <a:pt x="5806" y="6982"/>
                      <a:pt x="5842" y="7017"/>
                      <a:pt x="5854" y="7054"/>
                    </a:cubicBezTo>
                    <a:cubicBezTo>
                      <a:pt x="5878" y="7090"/>
                      <a:pt x="5878" y="7138"/>
                      <a:pt x="5866" y="7175"/>
                    </a:cubicBezTo>
                    <a:cubicBezTo>
                      <a:pt x="5866" y="7199"/>
                      <a:pt x="5842" y="7235"/>
                      <a:pt x="5866" y="7259"/>
                    </a:cubicBezTo>
                    <a:cubicBezTo>
                      <a:pt x="5878" y="7295"/>
                      <a:pt x="5927" y="7307"/>
                      <a:pt x="5962" y="7331"/>
                    </a:cubicBezTo>
                    <a:cubicBezTo>
                      <a:pt x="5999" y="7344"/>
                      <a:pt x="6035" y="7368"/>
                      <a:pt x="6059" y="7404"/>
                    </a:cubicBezTo>
                    <a:cubicBezTo>
                      <a:pt x="6083" y="7428"/>
                      <a:pt x="6096" y="7464"/>
                      <a:pt x="6107" y="7489"/>
                    </a:cubicBezTo>
                    <a:cubicBezTo>
                      <a:pt x="6120" y="7537"/>
                      <a:pt x="6131" y="7585"/>
                      <a:pt x="6155" y="7633"/>
                    </a:cubicBezTo>
                    <a:cubicBezTo>
                      <a:pt x="6178" y="7702"/>
                      <a:pt x="6255" y="7791"/>
                      <a:pt x="6334" y="7791"/>
                    </a:cubicBezTo>
                    <a:cubicBezTo>
                      <a:pt x="6339" y="7791"/>
                      <a:pt x="6344" y="7791"/>
                      <a:pt x="6349" y="7790"/>
                    </a:cubicBezTo>
                    <a:cubicBezTo>
                      <a:pt x="6409" y="7790"/>
                      <a:pt x="6397" y="7742"/>
                      <a:pt x="6397" y="7706"/>
                    </a:cubicBezTo>
                    <a:cubicBezTo>
                      <a:pt x="6409" y="7669"/>
                      <a:pt x="6421" y="7633"/>
                      <a:pt x="6409" y="7597"/>
                    </a:cubicBezTo>
                    <a:cubicBezTo>
                      <a:pt x="6409" y="7548"/>
                      <a:pt x="6361" y="7500"/>
                      <a:pt x="6385" y="7464"/>
                    </a:cubicBezTo>
                    <a:cubicBezTo>
                      <a:pt x="6397" y="7428"/>
                      <a:pt x="6445" y="7428"/>
                      <a:pt x="6445" y="7392"/>
                    </a:cubicBezTo>
                    <a:cubicBezTo>
                      <a:pt x="6434" y="7368"/>
                      <a:pt x="6421" y="7344"/>
                      <a:pt x="6409" y="7331"/>
                    </a:cubicBezTo>
                    <a:cubicBezTo>
                      <a:pt x="6385" y="7283"/>
                      <a:pt x="6361" y="7247"/>
                      <a:pt x="6324" y="7199"/>
                    </a:cubicBezTo>
                    <a:cubicBezTo>
                      <a:pt x="6289" y="7151"/>
                      <a:pt x="6228" y="7114"/>
                      <a:pt x="6180" y="7066"/>
                    </a:cubicBezTo>
                    <a:cubicBezTo>
                      <a:pt x="6155" y="7042"/>
                      <a:pt x="6120" y="6993"/>
                      <a:pt x="6144" y="6958"/>
                    </a:cubicBezTo>
                    <a:cubicBezTo>
                      <a:pt x="6155" y="6945"/>
                      <a:pt x="6192" y="6945"/>
                      <a:pt x="6204" y="6933"/>
                    </a:cubicBezTo>
                    <a:cubicBezTo>
                      <a:pt x="6228" y="6921"/>
                      <a:pt x="6252" y="6909"/>
                      <a:pt x="6265" y="6897"/>
                    </a:cubicBezTo>
                    <a:cubicBezTo>
                      <a:pt x="6276" y="6885"/>
                      <a:pt x="6276" y="6861"/>
                      <a:pt x="6276" y="6848"/>
                    </a:cubicBezTo>
                    <a:cubicBezTo>
                      <a:pt x="6276" y="6824"/>
                      <a:pt x="6289" y="6776"/>
                      <a:pt x="6324" y="6752"/>
                    </a:cubicBezTo>
                    <a:cubicBezTo>
                      <a:pt x="6349" y="6740"/>
                      <a:pt x="6397" y="6740"/>
                      <a:pt x="6421" y="6740"/>
                    </a:cubicBezTo>
                    <a:cubicBezTo>
                      <a:pt x="6469" y="6740"/>
                      <a:pt x="6530" y="6740"/>
                      <a:pt x="6578" y="6728"/>
                    </a:cubicBezTo>
                    <a:cubicBezTo>
                      <a:pt x="6584" y="6722"/>
                      <a:pt x="6590" y="6719"/>
                      <a:pt x="6598" y="6719"/>
                    </a:cubicBezTo>
                    <a:cubicBezTo>
                      <a:pt x="6605" y="6719"/>
                      <a:pt x="6615" y="6722"/>
                      <a:pt x="6627" y="6728"/>
                    </a:cubicBezTo>
                    <a:cubicBezTo>
                      <a:pt x="6651" y="6728"/>
                      <a:pt x="6662" y="6740"/>
                      <a:pt x="6687" y="6752"/>
                    </a:cubicBezTo>
                    <a:cubicBezTo>
                      <a:pt x="6699" y="6776"/>
                      <a:pt x="6747" y="6813"/>
                      <a:pt x="6735" y="6848"/>
                    </a:cubicBezTo>
                    <a:cubicBezTo>
                      <a:pt x="6735" y="6861"/>
                      <a:pt x="6723" y="6861"/>
                      <a:pt x="6711" y="6861"/>
                    </a:cubicBezTo>
                    <a:cubicBezTo>
                      <a:pt x="6675" y="6873"/>
                      <a:pt x="6651" y="6873"/>
                      <a:pt x="6614" y="6873"/>
                    </a:cubicBezTo>
                    <a:cubicBezTo>
                      <a:pt x="6590" y="6873"/>
                      <a:pt x="6566" y="6885"/>
                      <a:pt x="6530" y="6897"/>
                    </a:cubicBezTo>
                    <a:cubicBezTo>
                      <a:pt x="6506" y="6909"/>
                      <a:pt x="6506" y="6921"/>
                      <a:pt x="6518" y="6933"/>
                    </a:cubicBezTo>
                    <a:cubicBezTo>
                      <a:pt x="6530" y="6945"/>
                      <a:pt x="6530" y="6969"/>
                      <a:pt x="6530" y="6982"/>
                    </a:cubicBezTo>
                    <a:cubicBezTo>
                      <a:pt x="6542" y="6993"/>
                      <a:pt x="6542" y="7006"/>
                      <a:pt x="6542" y="7030"/>
                    </a:cubicBezTo>
                    <a:lnTo>
                      <a:pt x="6542" y="7054"/>
                    </a:lnTo>
                    <a:cubicBezTo>
                      <a:pt x="6542" y="7078"/>
                      <a:pt x="6554" y="7090"/>
                      <a:pt x="6566" y="7102"/>
                    </a:cubicBezTo>
                    <a:cubicBezTo>
                      <a:pt x="6603" y="7127"/>
                      <a:pt x="6614" y="7162"/>
                      <a:pt x="6627" y="7199"/>
                    </a:cubicBezTo>
                    <a:cubicBezTo>
                      <a:pt x="6638" y="7235"/>
                      <a:pt x="6662" y="7271"/>
                      <a:pt x="6662" y="7320"/>
                    </a:cubicBezTo>
                    <a:cubicBezTo>
                      <a:pt x="6651" y="7355"/>
                      <a:pt x="6638" y="7392"/>
                      <a:pt x="6651" y="7428"/>
                    </a:cubicBezTo>
                    <a:cubicBezTo>
                      <a:pt x="6675" y="7476"/>
                      <a:pt x="6711" y="7513"/>
                      <a:pt x="6747" y="7548"/>
                    </a:cubicBezTo>
                    <a:cubicBezTo>
                      <a:pt x="6796" y="7585"/>
                      <a:pt x="6831" y="7621"/>
                      <a:pt x="6868" y="7669"/>
                    </a:cubicBezTo>
                    <a:cubicBezTo>
                      <a:pt x="6880" y="7693"/>
                      <a:pt x="6892" y="7717"/>
                      <a:pt x="6904" y="7754"/>
                    </a:cubicBezTo>
                    <a:cubicBezTo>
                      <a:pt x="6919" y="7777"/>
                      <a:pt x="6935" y="7791"/>
                      <a:pt x="6957" y="7791"/>
                    </a:cubicBezTo>
                    <a:cubicBezTo>
                      <a:pt x="6969" y="7791"/>
                      <a:pt x="6983" y="7787"/>
                      <a:pt x="7000" y="7778"/>
                    </a:cubicBezTo>
                    <a:cubicBezTo>
                      <a:pt x="7037" y="7766"/>
                      <a:pt x="7061" y="7730"/>
                      <a:pt x="7097" y="7693"/>
                    </a:cubicBezTo>
                    <a:cubicBezTo>
                      <a:pt x="7106" y="7679"/>
                      <a:pt x="7114" y="7674"/>
                      <a:pt x="7121" y="7674"/>
                    </a:cubicBezTo>
                    <a:cubicBezTo>
                      <a:pt x="7133" y="7674"/>
                      <a:pt x="7143" y="7686"/>
                      <a:pt x="7158" y="7693"/>
                    </a:cubicBezTo>
                    <a:cubicBezTo>
                      <a:pt x="7182" y="7717"/>
                      <a:pt x="7206" y="7742"/>
                      <a:pt x="7230" y="7778"/>
                    </a:cubicBezTo>
                    <a:cubicBezTo>
                      <a:pt x="7242" y="7778"/>
                      <a:pt x="7242" y="7790"/>
                      <a:pt x="7254" y="7802"/>
                    </a:cubicBezTo>
                    <a:lnTo>
                      <a:pt x="7290" y="7802"/>
                    </a:lnTo>
                    <a:cubicBezTo>
                      <a:pt x="7303" y="7802"/>
                      <a:pt x="7327" y="7790"/>
                      <a:pt x="7338" y="7790"/>
                    </a:cubicBezTo>
                    <a:cubicBezTo>
                      <a:pt x="7362" y="7778"/>
                      <a:pt x="7375" y="7754"/>
                      <a:pt x="7399" y="7742"/>
                    </a:cubicBezTo>
                    <a:cubicBezTo>
                      <a:pt x="7411" y="7730"/>
                      <a:pt x="7423" y="7717"/>
                      <a:pt x="7435" y="7717"/>
                    </a:cubicBezTo>
                    <a:cubicBezTo>
                      <a:pt x="7444" y="7715"/>
                      <a:pt x="7452" y="7714"/>
                      <a:pt x="7460" y="7714"/>
                    </a:cubicBezTo>
                    <a:cubicBezTo>
                      <a:pt x="7522" y="7714"/>
                      <a:pt x="7533" y="7796"/>
                      <a:pt x="7544" y="7851"/>
                    </a:cubicBezTo>
                    <a:lnTo>
                      <a:pt x="7544" y="8092"/>
                    </a:lnTo>
                    <a:lnTo>
                      <a:pt x="7544" y="8213"/>
                    </a:lnTo>
                    <a:lnTo>
                      <a:pt x="7544" y="8285"/>
                    </a:lnTo>
                    <a:cubicBezTo>
                      <a:pt x="7544" y="8321"/>
                      <a:pt x="7555" y="8358"/>
                      <a:pt x="7568" y="8393"/>
                    </a:cubicBezTo>
                    <a:cubicBezTo>
                      <a:pt x="7592" y="8454"/>
                      <a:pt x="7592" y="8527"/>
                      <a:pt x="7592" y="8599"/>
                    </a:cubicBezTo>
                    <a:lnTo>
                      <a:pt x="7592" y="8707"/>
                    </a:lnTo>
                    <a:cubicBezTo>
                      <a:pt x="7580" y="8755"/>
                      <a:pt x="7592" y="8804"/>
                      <a:pt x="7580" y="8852"/>
                    </a:cubicBezTo>
                    <a:cubicBezTo>
                      <a:pt x="7568" y="8852"/>
                      <a:pt x="7544" y="8840"/>
                      <a:pt x="7531" y="8840"/>
                    </a:cubicBezTo>
                    <a:cubicBezTo>
                      <a:pt x="7520" y="8840"/>
                      <a:pt x="7507" y="8828"/>
                      <a:pt x="7496" y="8828"/>
                    </a:cubicBezTo>
                    <a:cubicBezTo>
                      <a:pt x="7459" y="8828"/>
                      <a:pt x="7435" y="8828"/>
                      <a:pt x="7411" y="8840"/>
                    </a:cubicBezTo>
                    <a:cubicBezTo>
                      <a:pt x="7387" y="8840"/>
                      <a:pt x="7338" y="8840"/>
                      <a:pt x="7303" y="8864"/>
                    </a:cubicBezTo>
                    <a:cubicBezTo>
                      <a:pt x="7278" y="8876"/>
                      <a:pt x="7266" y="8924"/>
                      <a:pt x="7230" y="8948"/>
                    </a:cubicBezTo>
                    <a:cubicBezTo>
                      <a:pt x="7220" y="8958"/>
                      <a:pt x="7210" y="8962"/>
                      <a:pt x="7199" y="8962"/>
                    </a:cubicBezTo>
                    <a:cubicBezTo>
                      <a:pt x="7169" y="8962"/>
                      <a:pt x="7136" y="8933"/>
                      <a:pt x="7109" y="8924"/>
                    </a:cubicBezTo>
                    <a:cubicBezTo>
                      <a:pt x="7091" y="8918"/>
                      <a:pt x="7073" y="8916"/>
                      <a:pt x="7055" y="8916"/>
                    </a:cubicBezTo>
                    <a:cubicBezTo>
                      <a:pt x="7037" y="8916"/>
                      <a:pt x="7019" y="8918"/>
                      <a:pt x="7000" y="8924"/>
                    </a:cubicBezTo>
                    <a:cubicBezTo>
                      <a:pt x="6952" y="8924"/>
                      <a:pt x="6904" y="8924"/>
                      <a:pt x="6868" y="8913"/>
                    </a:cubicBezTo>
                    <a:cubicBezTo>
                      <a:pt x="6831" y="8913"/>
                      <a:pt x="6820" y="8900"/>
                      <a:pt x="6796" y="8876"/>
                    </a:cubicBezTo>
                    <a:cubicBezTo>
                      <a:pt x="6747" y="8840"/>
                      <a:pt x="6699" y="8792"/>
                      <a:pt x="6662" y="8744"/>
                    </a:cubicBezTo>
                    <a:cubicBezTo>
                      <a:pt x="6638" y="8720"/>
                      <a:pt x="6614" y="8683"/>
                      <a:pt x="6590" y="8659"/>
                    </a:cubicBezTo>
                    <a:cubicBezTo>
                      <a:pt x="6566" y="8635"/>
                      <a:pt x="6542" y="8599"/>
                      <a:pt x="6518" y="8575"/>
                    </a:cubicBezTo>
                    <a:cubicBezTo>
                      <a:pt x="6482" y="8551"/>
                      <a:pt x="6421" y="8551"/>
                      <a:pt x="6373" y="8551"/>
                    </a:cubicBezTo>
                    <a:cubicBezTo>
                      <a:pt x="6337" y="8551"/>
                      <a:pt x="6289" y="8551"/>
                      <a:pt x="6252" y="8562"/>
                    </a:cubicBezTo>
                    <a:cubicBezTo>
                      <a:pt x="6216" y="8575"/>
                      <a:pt x="6180" y="8586"/>
                      <a:pt x="6155" y="8623"/>
                    </a:cubicBezTo>
                    <a:cubicBezTo>
                      <a:pt x="6131" y="8659"/>
                      <a:pt x="6131" y="8707"/>
                      <a:pt x="6131" y="8755"/>
                    </a:cubicBezTo>
                    <a:lnTo>
                      <a:pt x="6131" y="8924"/>
                    </a:lnTo>
                    <a:cubicBezTo>
                      <a:pt x="6131" y="8961"/>
                      <a:pt x="6107" y="8985"/>
                      <a:pt x="6083" y="9021"/>
                    </a:cubicBezTo>
                    <a:cubicBezTo>
                      <a:pt x="6071" y="9045"/>
                      <a:pt x="6071" y="9045"/>
                      <a:pt x="6047" y="9045"/>
                    </a:cubicBezTo>
                    <a:lnTo>
                      <a:pt x="6023" y="9045"/>
                    </a:lnTo>
                    <a:cubicBezTo>
                      <a:pt x="5987" y="9033"/>
                      <a:pt x="5962" y="9021"/>
                      <a:pt x="5938" y="8997"/>
                    </a:cubicBezTo>
                    <a:cubicBezTo>
                      <a:pt x="5914" y="8985"/>
                      <a:pt x="5903" y="8961"/>
                      <a:pt x="5890" y="8948"/>
                    </a:cubicBezTo>
                    <a:cubicBezTo>
                      <a:pt x="5890" y="8937"/>
                      <a:pt x="5878" y="8924"/>
                      <a:pt x="5866" y="8913"/>
                    </a:cubicBezTo>
                    <a:cubicBezTo>
                      <a:pt x="5854" y="8913"/>
                      <a:pt x="5854" y="8900"/>
                      <a:pt x="5842" y="8889"/>
                    </a:cubicBezTo>
                    <a:lnTo>
                      <a:pt x="5806" y="8852"/>
                    </a:lnTo>
                    <a:cubicBezTo>
                      <a:pt x="5769" y="8816"/>
                      <a:pt x="5709" y="8804"/>
                      <a:pt x="5661" y="8779"/>
                    </a:cubicBezTo>
                    <a:cubicBezTo>
                      <a:pt x="5624" y="8768"/>
                      <a:pt x="5565" y="8779"/>
                      <a:pt x="5516" y="8755"/>
                    </a:cubicBezTo>
                    <a:lnTo>
                      <a:pt x="5492" y="8731"/>
                    </a:lnTo>
                    <a:lnTo>
                      <a:pt x="5455" y="8695"/>
                    </a:lnTo>
                    <a:cubicBezTo>
                      <a:pt x="5420" y="8671"/>
                      <a:pt x="5383" y="8635"/>
                      <a:pt x="5347" y="8623"/>
                    </a:cubicBezTo>
                    <a:lnTo>
                      <a:pt x="5299" y="8575"/>
                    </a:lnTo>
                    <a:cubicBezTo>
                      <a:pt x="5287" y="8562"/>
                      <a:pt x="5275" y="8538"/>
                      <a:pt x="5251" y="8527"/>
                    </a:cubicBezTo>
                    <a:cubicBezTo>
                      <a:pt x="5238" y="8514"/>
                      <a:pt x="5203" y="8514"/>
                      <a:pt x="5190" y="8514"/>
                    </a:cubicBezTo>
                    <a:cubicBezTo>
                      <a:pt x="5154" y="8502"/>
                      <a:pt x="5130" y="8502"/>
                      <a:pt x="5106" y="8502"/>
                    </a:cubicBezTo>
                    <a:cubicBezTo>
                      <a:pt x="5058" y="8514"/>
                      <a:pt x="5021" y="8514"/>
                      <a:pt x="4973" y="8514"/>
                    </a:cubicBezTo>
                    <a:cubicBezTo>
                      <a:pt x="4900" y="8502"/>
                      <a:pt x="4865" y="8454"/>
                      <a:pt x="4816" y="8393"/>
                    </a:cubicBezTo>
                    <a:cubicBezTo>
                      <a:pt x="4756" y="8333"/>
                      <a:pt x="4744" y="8261"/>
                      <a:pt x="4731" y="8189"/>
                    </a:cubicBezTo>
                    <a:cubicBezTo>
                      <a:pt x="4731" y="8164"/>
                      <a:pt x="4720" y="8152"/>
                      <a:pt x="4731" y="8140"/>
                    </a:cubicBezTo>
                    <a:cubicBezTo>
                      <a:pt x="4731" y="8116"/>
                      <a:pt x="4744" y="8092"/>
                      <a:pt x="4744" y="8079"/>
                    </a:cubicBezTo>
                    <a:cubicBezTo>
                      <a:pt x="4768" y="8055"/>
                      <a:pt x="4780" y="8031"/>
                      <a:pt x="4780" y="8007"/>
                    </a:cubicBezTo>
                    <a:cubicBezTo>
                      <a:pt x="4792" y="7995"/>
                      <a:pt x="4792" y="7971"/>
                      <a:pt x="4804" y="7959"/>
                    </a:cubicBezTo>
                    <a:lnTo>
                      <a:pt x="4804" y="7886"/>
                    </a:lnTo>
                    <a:lnTo>
                      <a:pt x="4804" y="7838"/>
                    </a:lnTo>
                    <a:cubicBezTo>
                      <a:pt x="4804" y="7827"/>
                      <a:pt x="4792" y="7814"/>
                      <a:pt x="4792" y="7802"/>
                    </a:cubicBezTo>
                    <a:cubicBezTo>
                      <a:pt x="4780" y="7754"/>
                      <a:pt x="4731" y="7730"/>
                      <a:pt x="4707" y="7693"/>
                    </a:cubicBezTo>
                    <a:cubicBezTo>
                      <a:pt x="4696" y="7669"/>
                      <a:pt x="4696" y="7645"/>
                      <a:pt x="4696" y="7633"/>
                    </a:cubicBezTo>
                    <a:cubicBezTo>
                      <a:pt x="4696" y="7609"/>
                      <a:pt x="4696" y="7597"/>
                      <a:pt x="4683" y="7573"/>
                    </a:cubicBezTo>
                    <a:cubicBezTo>
                      <a:pt x="4672" y="7561"/>
                      <a:pt x="4659" y="7548"/>
                      <a:pt x="4635" y="7537"/>
                    </a:cubicBezTo>
                    <a:cubicBezTo>
                      <a:pt x="4623" y="7524"/>
                      <a:pt x="4599" y="7524"/>
                      <a:pt x="4575" y="7513"/>
                    </a:cubicBezTo>
                    <a:cubicBezTo>
                      <a:pt x="4538" y="7513"/>
                      <a:pt x="4503" y="7537"/>
                      <a:pt x="4454" y="7548"/>
                    </a:cubicBezTo>
                    <a:cubicBezTo>
                      <a:pt x="4418" y="7573"/>
                      <a:pt x="4382" y="7585"/>
                      <a:pt x="4334" y="7597"/>
                    </a:cubicBezTo>
                    <a:cubicBezTo>
                      <a:pt x="4297" y="7609"/>
                      <a:pt x="4273" y="7609"/>
                      <a:pt x="4237" y="7621"/>
                    </a:cubicBezTo>
                    <a:cubicBezTo>
                      <a:pt x="4213" y="7633"/>
                      <a:pt x="4189" y="7645"/>
                      <a:pt x="4176" y="7645"/>
                    </a:cubicBezTo>
                    <a:cubicBezTo>
                      <a:pt x="4128" y="7645"/>
                      <a:pt x="4092" y="7633"/>
                      <a:pt x="4044" y="7621"/>
                    </a:cubicBezTo>
                    <a:cubicBezTo>
                      <a:pt x="4014" y="7606"/>
                      <a:pt x="3985" y="7596"/>
                      <a:pt x="3952" y="7596"/>
                    </a:cubicBezTo>
                    <a:cubicBezTo>
                      <a:pt x="3932" y="7596"/>
                      <a:pt x="3910" y="7600"/>
                      <a:pt x="3887" y="7609"/>
                    </a:cubicBezTo>
                    <a:cubicBezTo>
                      <a:pt x="3851" y="7621"/>
                      <a:pt x="3814" y="7621"/>
                      <a:pt x="3778" y="7645"/>
                    </a:cubicBezTo>
                    <a:cubicBezTo>
                      <a:pt x="3754" y="7658"/>
                      <a:pt x="3730" y="7669"/>
                      <a:pt x="3718" y="7682"/>
                    </a:cubicBezTo>
                    <a:cubicBezTo>
                      <a:pt x="3658" y="7706"/>
                      <a:pt x="3609" y="7730"/>
                      <a:pt x="3537" y="7730"/>
                    </a:cubicBezTo>
                    <a:cubicBezTo>
                      <a:pt x="3501" y="7736"/>
                      <a:pt x="3465" y="7736"/>
                      <a:pt x="3427" y="7736"/>
                    </a:cubicBezTo>
                    <a:cubicBezTo>
                      <a:pt x="3389" y="7736"/>
                      <a:pt x="3350" y="7736"/>
                      <a:pt x="3307" y="7742"/>
                    </a:cubicBezTo>
                    <a:cubicBezTo>
                      <a:pt x="3293" y="7744"/>
                      <a:pt x="3279" y="7745"/>
                      <a:pt x="3265" y="7745"/>
                    </a:cubicBezTo>
                    <a:cubicBezTo>
                      <a:pt x="3241" y="7745"/>
                      <a:pt x="3217" y="7743"/>
                      <a:pt x="3194" y="7743"/>
                    </a:cubicBezTo>
                    <a:cubicBezTo>
                      <a:pt x="3171" y="7743"/>
                      <a:pt x="3149" y="7745"/>
                      <a:pt x="3127" y="7754"/>
                    </a:cubicBezTo>
                    <a:cubicBezTo>
                      <a:pt x="3066" y="7778"/>
                      <a:pt x="3042" y="7814"/>
                      <a:pt x="2993" y="7851"/>
                    </a:cubicBezTo>
                    <a:lnTo>
                      <a:pt x="2934" y="7911"/>
                    </a:lnTo>
                    <a:cubicBezTo>
                      <a:pt x="2921" y="7935"/>
                      <a:pt x="2897" y="7959"/>
                      <a:pt x="2873" y="7971"/>
                    </a:cubicBezTo>
                    <a:cubicBezTo>
                      <a:pt x="2861" y="7983"/>
                      <a:pt x="2837" y="8007"/>
                      <a:pt x="2813" y="8020"/>
                    </a:cubicBezTo>
                    <a:lnTo>
                      <a:pt x="2765" y="8020"/>
                    </a:lnTo>
                    <a:cubicBezTo>
                      <a:pt x="2757" y="8023"/>
                      <a:pt x="2747" y="8025"/>
                      <a:pt x="2737" y="8025"/>
                    </a:cubicBezTo>
                    <a:cubicBezTo>
                      <a:pt x="2716" y="8025"/>
                      <a:pt x="2692" y="8020"/>
                      <a:pt x="2668" y="8020"/>
                    </a:cubicBezTo>
                    <a:cubicBezTo>
                      <a:pt x="2652" y="8020"/>
                      <a:pt x="2625" y="8025"/>
                      <a:pt x="2598" y="8025"/>
                    </a:cubicBezTo>
                    <a:cubicBezTo>
                      <a:pt x="2585" y="8025"/>
                      <a:pt x="2571" y="8023"/>
                      <a:pt x="2559" y="8020"/>
                    </a:cubicBezTo>
                    <a:cubicBezTo>
                      <a:pt x="2547" y="8020"/>
                      <a:pt x="2535" y="8007"/>
                      <a:pt x="2523" y="7995"/>
                    </a:cubicBezTo>
                    <a:cubicBezTo>
                      <a:pt x="2499" y="7983"/>
                      <a:pt x="2487" y="7983"/>
                      <a:pt x="2462" y="7983"/>
                    </a:cubicBezTo>
                    <a:lnTo>
                      <a:pt x="2366" y="7983"/>
                    </a:lnTo>
                    <a:cubicBezTo>
                      <a:pt x="2342" y="7983"/>
                      <a:pt x="2330" y="7995"/>
                      <a:pt x="2306" y="8007"/>
                    </a:cubicBezTo>
                    <a:cubicBezTo>
                      <a:pt x="2269" y="8007"/>
                      <a:pt x="2245" y="8007"/>
                      <a:pt x="2209" y="7995"/>
                    </a:cubicBezTo>
                    <a:cubicBezTo>
                      <a:pt x="2185" y="7983"/>
                      <a:pt x="2161" y="7971"/>
                      <a:pt x="2161" y="7947"/>
                    </a:cubicBezTo>
                    <a:cubicBezTo>
                      <a:pt x="2149" y="7935"/>
                      <a:pt x="2149" y="7911"/>
                      <a:pt x="2149" y="7899"/>
                    </a:cubicBezTo>
                    <a:cubicBezTo>
                      <a:pt x="2137" y="7875"/>
                      <a:pt x="2149" y="7851"/>
                      <a:pt x="2149" y="7814"/>
                    </a:cubicBezTo>
                    <a:cubicBezTo>
                      <a:pt x="2137" y="7742"/>
                      <a:pt x="2258" y="7706"/>
                      <a:pt x="2258" y="7706"/>
                    </a:cubicBezTo>
                    <a:cubicBezTo>
                      <a:pt x="2269" y="7717"/>
                      <a:pt x="2293" y="7717"/>
                      <a:pt x="2306" y="7730"/>
                    </a:cubicBezTo>
                    <a:cubicBezTo>
                      <a:pt x="2318" y="7730"/>
                      <a:pt x="2330" y="7742"/>
                      <a:pt x="2354" y="7742"/>
                    </a:cubicBezTo>
                    <a:cubicBezTo>
                      <a:pt x="2368" y="7749"/>
                      <a:pt x="2382" y="7752"/>
                      <a:pt x="2394" y="7752"/>
                    </a:cubicBezTo>
                    <a:cubicBezTo>
                      <a:pt x="2425" y="7752"/>
                      <a:pt x="2452" y="7734"/>
                      <a:pt x="2487" y="7717"/>
                    </a:cubicBezTo>
                    <a:cubicBezTo>
                      <a:pt x="2523" y="7706"/>
                      <a:pt x="2559" y="7682"/>
                      <a:pt x="2596" y="7658"/>
                    </a:cubicBezTo>
                    <a:cubicBezTo>
                      <a:pt x="2607" y="7645"/>
                      <a:pt x="2631" y="7633"/>
                      <a:pt x="2644" y="7621"/>
                    </a:cubicBezTo>
                    <a:cubicBezTo>
                      <a:pt x="2716" y="7573"/>
                      <a:pt x="2789" y="7537"/>
                      <a:pt x="2873" y="7513"/>
                    </a:cubicBezTo>
                    <a:cubicBezTo>
                      <a:pt x="2909" y="7500"/>
                      <a:pt x="2921" y="7452"/>
                      <a:pt x="2921" y="7404"/>
                    </a:cubicBezTo>
                    <a:cubicBezTo>
                      <a:pt x="2934" y="7355"/>
                      <a:pt x="2958" y="7295"/>
                      <a:pt x="2958" y="7247"/>
                    </a:cubicBezTo>
                    <a:cubicBezTo>
                      <a:pt x="2969" y="7223"/>
                      <a:pt x="2969" y="7199"/>
                      <a:pt x="2958" y="7175"/>
                    </a:cubicBezTo>
                    <a:cubicBezTo>
                      <a:pt x="2958" y="7151"/>
                      <a:pt x="2945" y="7114"/>
                      <a:pt x="2934" y="7090"/>
                    </a:cubicBezTo>
                    <a:cubicBezTo>
                      <a:pt x="2934" y="7066"/>
                      <a:pt x="2945" y="7042"/>
                      <a:pt x="2958" y="7030"/>
                    </a:cubicBezTo>
                    <a:cubicBezTo>
                      <a:pt x="2969" y="7006"/>
                      <a:pt x="2993" y="6982"/>
                      <a:pt x="3006" y="6958"/>
                    </a:cubicBezTo>
                    <a:cubicBezTo>
                      <a:pt x="3030" y="6933"/>
                      <a:pt x="3030" y="6921"/>
                      <a:pt x="3030" y="6885"/>
                    </a:cubicBezTo>
                    <a:cubicBezTo>
                      <a:pt x="3042" y="6837"/>
                      <a:pt x="3054" y="6800"/>
                      <a:pt x="3103" y="6776"/>
                    </a:cubicBezTo>
                    <a:cubicBezTo>
                      <a:pt x="3151" y="6764"/>
                      <a:pt x="3199" y="6764"/>
                      <a:pt x="3235" y="6728"/>
                    </a:cubicBezTo>
                    <a:cubicBezTo>
                      <a:pt x="3247" y="6716"/>
                      <a:pt x="3259" y="6668"/>
                      <a:pt x="3272" y="6644"/>
                    </a:cubicBezTo>
                    <a:cubicBezTo>
                      <a:pt x="3283" y="6620"/>
                      <a:pt x="3296" y="6595"/>
                      <a:pt x="3296" y="6571"/>
                    </a:cubicBezTo>
                    <a:cubicBezTo>
                      <a:pt x="3307" y="6559"/>
                      <a:pt x="3331" y="6547"/>
                      <a:pt x="3331" y="6523"/>
                    </a:cubicBezTo>
                    <a:cubicBezTo>
                      <a:pt x="3356" y="6486"/>
                      <a:pt x="3368" y="6451"/>
                      <a:pt x="3368" y="6427"/>
                    </a:cubicBezTo>
                    <a:cubicBezTo>
                      <a:pt x="3380" y="6414"/>
                      <a:pt x="3380" y="6402"/>
                      <a:pt x="3380" y="6390"/>
                    </a:cubicBezTo>
                    <a:cubicBezTo>
                      <a:pt x="3380" y="6366"/>
                      <a:pt x="3368" y="6354"/>
                      <a:pt x="3356" y="6342"/>
                    </a:cubicBezTo>
                    <a:cubicBezTo>
                      <a:pt x="3344" y="6317"/>
                      <a:pt x="3331" y="6306"/>
                      <a:pt x="3331" y="6282"/>
                    </a:cubicBezTo>
                    <a:cubicBezTo>
                      <a:pt x="3331" y="6258"/>
                      <a:pt x="3331" y="6221"/>
                      <a:pt x="3344" y="6197"/>
                    </a:cubicBezTo>
                    <a:cubicBezTo>
                      <a:pt x="3352" y="6193"/>
                      <a:pt x="3360" y="6192"/>
                      <a:pt x="3368" y="6192"/>
                    </a:cubicBezTo>
                    <a:cubicBezTo>
                      <a:pt x="3383" y="6192"/>
                      <a:pt x="3396" y="6197"/>
                      <a:pt x="3404" y="6197"/>
                    </a:cubicBezTo>
                    <a:cubicBezTo>
                      <a:pt x="3452" y="6197"/>
                      <a:pt x="3500" y="6197"/>
                      <a:pt x="3561" y="6209"/>
                    </a:cubicBezTo>
                    <a:lnTo>
                      <a:pt x="3669" y="6209"/>
                    </a:lnTo>
                    <a:cubicBezTo>
                      <a:pt x="3706" y="6209"/>
                      <a:pt x="3766" y="6209"/>
                      <a:pt x="3814" y="6197"/>
                    </a:cubicBezTo>
                    <a:cubicBezTo>
                      <a:pt x="3838" y="6185"/>
                      <a:pt x="3875" y="6161"/>
                      <a:pt x="3899" y="6148"/>
                    </a:cubicBezTo>
                    <a:cubicBezTo>
                      <a:pt x="3923" y="6137"/>
                      <a:pt x="3947" y="6124"/>
                      <a:pt x="3972" y="6100"/>
                    </a:cubicBezTo>
                    <a:cubicBezTo>
                      <a:pt x="4007" y="6076"/>
                      <a:pt x="4031" y="6052"/>
                      <a:pt x="4056" y="6028"/>
                    </a:cubicBezTo>
                    <a:cubicBezTo>
                      <a:pt x="4092" y="6001"/>
                      <a:pt x="4128" y="5987"/>
                      <a:pt x="4164" y="5987"/>
                    </a:cubicBezTo>
                    <a:cubicBezTo>
                      <a:pt x="4176" y="5987"/>
                      <a:pt x="4188" y="5989"/>
                      <a:pt x="4200" y="5992"/>
                    </a:cubicBezTo>
                    <a:cubicBezTo>
                      <a:pt x="4224" y="6004"/>
                      <a:pt x="4249" y="6040"/>
                      <a:pt x="4261" y="6064"/>
                    </a:cubicBezTo>
                    <a:cubicBezTo>
                      <a:pt x="4297" y="6113"/>
                      <a:pt x="4321" y="6161"/>
                      <a:pt x="4345" y="6209"/>
                    </a:cubicBezTo>
                    <a:cubicBezTo>
                      <a:pt x="4358" y="6233"/>
                      <a:pt x="4382" y="6258"/>
                      <a:pt x="4393" y="6282"/>
                    </a:cubicBezTo>
                    <a:cubicBezTo>
                      <a:pt x="4406" y="6306"/>
                      <a:pt x="4418" y="6342"/>
                      <a:pt x="4430" y="6354"/>
                    </a:cubicBezTo>
                    <a:cubicBezTo>
                      <a:pt x="4442" y="6378"/>
                      <a:pt x="4478" y="6390"/>
                      <a:pt x="4503" y="6402"/>
                    </a:cubicBezTo>
                    <a:cubicBezTo>
                      <a:pt x="4538" y="6427"/>
                      <a:pt x="4575" y="6427"/>
                      <a:pt x="4611" y="6451"/>
                    </a:cubicBezTo>
                    <a:cubicBezTo>
                      <a:pt x="4635" y="6462"/>
                      <a:pt x="4659" y="6486"/>
                      <a:pt x="4672" y="6511"/>
                    </a:cubicBezTo>
                    <a:cubicBezTo>
                      <a:pt x="4707" y="6571"/>
                      <a:pt x="4756" y="6668"/>
                      <a:pt x="4816" y="6704"/>
                    </a:cubicBezTo>
                    <a:cubicBezTo>
                      <a:pt x="4876" y="6728"/>
                      <a:pt x="4937" y="6728"/>
                      <a:pt x="4985" y="6752"/>
                    </a:cubicBezTo>
                    <a:cubicBezTo>
                      <a:pt x="5034" y="6776"/>
                      <a:pt x="5069" y="6837"/>
                      <a:pt x="5118" y="6873"/>
                    </a:cubicBezTo>
                    <a:cubicBezTo>
                      <a:pt x="5154" y="6909"/>
                      <a:pt x="5203" y="6909"/>
                      <a:pt x="5227" y="6945"/>
                    </a:cubicBezTo>
                    <a:cubicBezTo>
                      <a:pt x="5251" y="6969"/>
                      <a:pt x="5262" y="7006"/>
                      <a:pt x="5275" y="7030"/>
                    </a:cubicBezTo>
                    <a:lnTo>
                      <a:pt x="5311" y="7066"/>
                    </a:lnTo>
                    <a:cubicBezTo>
                      <a:pt x="5347" y="7102"/>
                      <a:pt x="5347" y="7127"/>
                      <a:pt x="5335" y="7175"/>
                    </a:cubicBezTo>
                    <a:cubicBezTo>
                      <a:pt x="5323" y="7199"/>
                      <a:pt x="5311" y="7235"/>
                      <a:pt x="5299" y="7259"/>
                    </a:cubicBezTo>
                    <a:cubicBezTo>
                      <a:pt x="5287" y="7295"/>
                      <a:pt x="5275" y="7344"/>
                      <a:pt x="5238" y="7355"/>
                    </a:cubicBezTo>
                    <a:cubicBezTo>
                      <a:pt x="5208" y="7374"/>
                      <a:pt x="5172" y="7374"/>
                      <a:pt x="5136" y="7374"/>
                    </a:cubicBezTo>
                    <a:cubicBezTo>
                      <a:pt x="5100" y="7374"/>
                      <a:pt x="5064" y="7374"/>
                      <a:pt x="5034" y="7392"/>
                    </a:cubicBezTo>
                    <a:cubicBezTo>
                      <a:pt x="4997" y="7416"/>
                      <a:pt x="5009" y="7428"/>
                      <a:pt x="5021" y="7452"/>
                    </a:cubicBezTo>
                    <a:cubicBezTo>
                      <a:pt x="5034" y="7464"/>
                      <a:pt x="5045" y="7489"/>
                      <a:pt x="5058" y="7500"/>
                    </a:cubicBezTo>
                    <a:cubicBezTo>
                      <a:pt x="5069" y="7513"/>
                      <a:pt x="5093" y="7524"/>
                      <a:pt x="5118" y="7537"/>
                    </a:cubicBezTo>
                    <a:lnTo>
                      <a:pt x="5190" y="7573"/>
                    </a:lnTo>
                    <a:cubicBezTo>
                      <a:pt x="5223" y="7605"/>
                      <a:pt x="5264" y="7723"/>
                      <a:pt x="5324" y="7723"/>
                    </a:cubicBezTo>
                    <a:cubicBezTo>
                      <a:pt x="5332" y="7723"/>
                      <a:pt x="5339" y="7721"/>
                      <a:pt x="5347" y="7717"/>
                    </a:cubicBezTo>
                    <a:cubicBezTo>
                      <a:pt x="5371" y="7706"/>
                      <a:pt x="5371" y="7682"/>
                      <a:pt x="5383" y="7658"/>
                    </a:cubicBezTo>
                    <a:cubicBezTo>
                      <a:pt x="5396" y="7633"/>
                      <a:pt x="5396" y="7633"/>
                      <a:pt x="5396" y="7597"/>
                    </a:cubicBezTo>
                    <a:cubicBezTo>
                      <a:pt x="5383" y="7561"/>
                      <a:pt x="5383" y="7524"/>
                      <a:pt x="5396" y="7489"/>
                    </a:cubicBezTo>
                    <a:cubicBezTo>
                      <a:pt x="5407" y="7440"/>
                      <a:pt x="5420" y="7440"/>
                      <a:pt x="5455" y="7428"/>
                    </a:cubicBezTo>
                    <a:cubicBezTo>
                      <a:pt x="5455" y="7416"/>
                      <a:pt x="5431" y="7392"/>
                      <a:pt x="5431" y="7379"/>
                    </a:cubicBezTo>
                    <a:cubicBezTo>
                      <a:pt x="5420" y="7368"/>
                      <a:pt x="5420" y="7355"/>
                      <a:pt x="5420" y="7331"/>
                    </a:cubicBezTo>
                    <a:cubicBezTo>
                      <a:pt x="5420" y="7307"/>
                      <a:pt x="5444" y="7283"/>
                      <a:pt x="5455" y="7259"/>
                    </a:cubicBezTo>
                    <a:cubicBezTo>
                      <a:pt x="5468" y="7235"/>
                      <a:pt x="5492" y="7235"/>
                      <a:pt x="5516" y="7223"/>
                    </a:cubicBezTo>
                    <a:cubicBezTo>
                      <a:pt x="5552" y="7186"/>
                      <a:pt x="5589" y="7162"/>
                      <a:pt x="5565" y="7114"/>
                    </a:cubicBezTo>
                    <a:cubicBezTo>
                      <a:pt x="5540" y="7066"/>
                      <a:pt x="5504" y="7042"/>
                      <a:pt x="5468" y="7006"/>
                    </a:cubicBezTo>
                    <a:cubicBezTo>
                      <a:pt x="5444" y="6993"/>
                      <a:pt x="5420" y="6982"/>
                      <a:pt x="5420" y="6958"/>
                    </a:cubicBezTo>
                    <a:cubicBezTo>
                      <a:pt x="5420" y="6945"/>
                      <a:pt x="5431" y="6909"/>
                      <a:pt x="5444" y="6909"/>
                    </a:cubicBezTo>
                    <a:cubicBezTo>
                      <a:pt x="5468" y="6909"/>
                      <a:pt x="5492" y="6933"/>
                      <a:pt x="5504" y="6945"/>
                    </a:cubicBezTo>
                    <a:cubicBezTo>
                      <a:pt x="5516" y="6958"/>
                      <a:pt x="5540" y="6969"/>
                      <a:pt x="5565" y="6993"/>
                    </a:cubicBezTo>
                    <a:cubicBezTo>
                      <a:pt x="5578" y="7000"/>
                      <a:pt x="5588" y="7007"/>
                      <a:pt x="5598" y="7007"/>
                    </a:cubicBezTo>
                    <a:cubicBezTo>
                      <a:pt x="5606" y="7007"/>
                      <a:pt x="5614" y="7004"/>
                      <a:pt x="5624" y="6993"/>
                    </a:cubicBezTo>
                    <a:cubicBezTo>
                      <a:pt x="5624" y="6982"/>
                      <a:pt x="5637" y="6969"/>
                      <a:pt x="5649" y="6969"/>
                    </a:cubicBezTo>
                    <a:cubicBezTo>
                      <a:pt x="5673" y="6933"/>
                      <a:pt x="5661" y="6885"/>
                      <a:pt x="5637" y="6861"/>
                    </a:cubicBezTo>
                    <a:cubicBezTo>
                      <a:pt x="5624" y="6848"/>
                      <a:pt x="5613" y="6837"/>
                      <a:pt x="5589" y="6824"/>
                    </a:cubicBezTo>
                    <a:cubicBezTo>
                      <a:pt x="5576" y="6813"/>
                      <a:pt x="5576" y="6800"/>
                      <a:pt x="5565" y="6789"/>
                    </a:cubicBezTo>
                    <a:cubicBezTo>
                      <a:pt x="5528" y="6752"/>
                      <a:pt x="5468" y="6716"/>
                      <a:pt x="5420" y="6704"/>
                    </a:cubicBezTo>
                    <a:cubicBezTo>
                      <a:pt x="5359" y="6692"/>
                      <a:pt x="5323" y="6655"/>
                      <a:pt x="5275" y="6620"/>
                    </a:cubicBezTo>
                    <a:cubicBezTo>
                      <a:pt x="5214" y="6547"/>
                      <a:pt x="5142" y="6486"/>
                      <a:pt x="5082" y="6427"/>
                    </a:cubicBezTo>
                    <a:cubicBezTo>
                      <a:pt x="5058" y="6402"/>
                      <a:pt x="5034" y="6378"/>
                      <a:pt x="5009" y="6366"/>
                    </a:cubicBezTo>
                    <a:cubicBezTo>
                      <a:pt x="4985" y="6354"/>
                      <a:pt x="4961" y="6342"/>
                      <a:pt x="4937" y="6317"/>
                    </a:cubicBezTo>
                    <a:cubicBezTo>
                      <a:pt x="4913" y="6306"/>
                      <a:pt x="4889" y="6293"/>
                      <a:pt x="4876" y="6282"/>
                    </a:cubicBezTo>
                    <a:cubicBezTo>
                      <a:pt x="4828" y="6233"/>
                      <a:pt x="4840" y="6173"/>
                      <a:pt x="4828" y="6124"/>
                    </a:cubicBezTo>
                    <a:cubicBezTo>
                      <a:pt x="4816" y="6100"/>
                      <a:pt x="4804" y="6089"/>
                      <a:pt x="4792" y="6089"/>
                    </a:cubicBezTo>
                    <a:cubicBezTo>
                      <a:pt x="4756" y="6064"/>
                      <a:pt x="4731" y="6052"/>
                      <a:pt x="4696" y="6040"/>
                    </a:cubicBezTo>
                    <a:cubicBezTo>
                      <a:pt x="4659" y="6016"/>
                      <a:pt x="4623" y="6004"/>
                      <a:pt x="4611" y="5968"/>
                    </a:cubicBezTo>
                    <a:cubicBezTo>
                      <a:pt x="4587" y="5944"/>
                      <a:pt x="4575" y="5907"/>
                      <a:pt x="4562" y="5883"/>
                    </a:cubicBezTo>
                    <a:cubicBezTo>
                      <a:pt x="4562" y="5847"/>
                      <a:pt x="4551" y="5811"/>
                      <a:pt x="4575" y="5786"/>
                    </a:cubicBezTo>
                    <a:cubicBezTo>
                      <a:pt x="4587" y="5762"/>
                      <a:pt x="4611" y="5727"/>
                      <a:pt x="4647" y="5714"/>
                    </a:cubicBezTo>
                    <a:cubicBezTo>
                      <a:pt x="4652" y="5712"/>
                      <a:pt x="4656" y="5711"/>
                      <a:pt x="4660" y="5711"/>
                    </a:cubicBezTo>
                    <a:close/>
                    <a:moveTo>
                      <a:pt x="2418" y="0"/>
                    </a:moveTo>
                    <a:cubicBezTo>
                      <a:pt x="2412" y="0"/>
                      <a:pt x="2406" y="2"/>
                      <a:pt x="2403" y="6"/>
                    </a:cubicBezTo>
                    <a:cubicBezTo>
                      <a:pt x="2378" y="6"/>
                      <a:pt x="2390" y="18"/>
                      <a:pt x="2378" y="30"/>
                    </a:cubicBezTo>
                    <a:cubicBezTo>
                      <a:pt x="2318" y="66"/>
                      <a:pt x="2245" y="90"/>
                      <a:pt x="2185" y="114"/>
                    </a:cubicBezTo>
                    <a:cubicBezTo>
                      <a:pt x="2125" y="127"/>
                      <a:pt x="2041" y="162"/>
                      <a:pt x="2041" y="235"/>
                    </a:cubicBezTo>
                    <a:cubicBezTo>
                      <a:pt x="2052" y="307"/>
                      <a:pt x="2137" y="344"/>
                      <a:pt x="2161" y="416"/>
                    </a:cubicBezTo>
                    <a:cubicBezTo>
                      <a:pt x="2173" y="428"/>
                      <a:pt x="2173" y="476"/>
                      <a:pt x="2173" y="500"/>
                    </a:cubicBezTo>
                    <a:cubicBezTo>
                      <a:pt x="2161" y="524"/>
                      <a:pt x="2149" y="537"/>
                      <a:pt x="2137" y="561"/>
                    </a:cubicBezTo>
                    <a:cubicBezTo>
                      <a:pt x="2125" y="597"/>
                      <a:pt x="2100" y="658"/>
                      <a:pt x="2125" y="693"/>
                    </a:cubicBezTo>
                    <a:cubicBezTo>
                      <a:pt x="2137" y="730"/>
                      <a:pt x="2173" y="742"/>
                      <a:pt x="2197" y="754"/>
                    </a:cubicBezTo>
                    <a:cubicBezTo>
                      <a:pt x="2221" y="778"/>
                      <a:pt x="2234" y="814"/>
                      <a:pt x="2234" y="838"/>
                    </a:cubicBezTo>
                    <a:cubicBezTo>
                      <a:pt x="2245" y="899"/>
                      <a:pt x="2234" y="959"/>
                      <a:pt x="2234" y="1020"/>
                    </a:cubicBezTo>
                    <a:cubicBezTo>
                      <a:pt x="2234" y="1068"/>
                      <a:pt x="2234" y="1116"/>
                      <a:pt x="2269" y="1165"/>
                    </a:cubicBezTo>
                    <a:cubicBezTo>
                      <a:pt x="2293" y="1189"/>
                      <a:pt x="2318" y="1200"/>
                      <a:pt x="2306" y="1237"/>
                    </a:cubicBezTo>
                    <a:cubicBezTo>
                      <a:pt x="2306" y="1261"/>
                      <a:pt x="2282" y="1285"/>
                      <a:pt x="2282" y="1309"/>
                    </a:cubicBezTo>
                    <a:cubicBezTo>
                      <a:pt x="2258" y="1333"/>
                      <a:pt x="2234" y="1358"/>
                      <a:pt x="2221" y="1393"/>
                    </a:cubicBezTo>
                    <a:cubicBezTo>
                      <a:pt x="2209" y="1417"/>
                      <a:pt x="2209" y="1442"/>
                      <a:pt x="2197" y="1478"/>
                    </a:cubicBezTo>
                    <a:cubicBezTo>
                      <a:pt x="2185" y="1527"/>
                      <a:pt x="2197" y="1575"/>
                      <a:pt x="2197" y="1635"/>
                    </a:cubicBezTo>
                    <a:cubicBezTo>
                      <a:pt x="2197" y="1720"/>
                      <a:pt x="2113" y="1744"/>
                      <a:pt x="2076" y="1816"/>
                    </a:cubicBezTo>
                    <a:cubicBezTo>
                      <a:pt x="2052" y="1865"/>
                      <a:pt x="2041" y="1924"/>
                      <a:pt x="2041" y="1973"/>
                    </a:cubicBezTo>
                    <a:cubicBezTo>
                      <a:pt x="2041" y="2009"/>
                      <a:pt x="2052" y="2033"/>
                      <a:pt x="2065" y="2069"/>
                    </a:cubicBezTo>
                    <a:cubicBezTo>
                      <a:pt x="2089" y="2106"/>
                      <a:pt x="2100" y="2142"/>
                      <a:pt x="2137" y="2178"/>
                    </a:cubicBezTo>
                    <a:cubicBezTo>
                      <a:pt x="2173" y="2227"/>
                      <a:pt x="2209" y="2275"/>
                      <a:pt x="2245" y="2335"/>
                    </a:cubicBezTo>
                    <a:cubicBezTo>
                      <a:pt x="2282" y="2407"/>
                      <a:pt x="2306" y="2480"/>
                      <a:pt x="2330" y="2565"/>
                    </a:cubicBezTo>
                    <a:cubicBezTo>
                      <a:pt x="2342" y="2624"/>
                      <a:pt x="2306" y="2697"/>
                      <a:pt x="2390" y="2709"/>
                    </a:cubicBezTo>
                    <a:cubicBezTo>
                      <a:pt x="2411" y="2709"/>
                      <a:pt x="2440" y="2701"/>
                      <a:pt x="2465" y="2701"/>
                    </a:cubicBezTo>
                    <a:cubicBezTo>
                      <a:pt x="2484" y="2701"/>
                      <a:pt x="2500" y="2706"/>
                      <a:pt x="2511" y="2721"/>
                    </a:cubicBezTo>
                    <a:cubicBezTo>
                      <a:pt x="2535" y="2733"/>
                      <a:pt x="2547" y="2769"/>
                      <a:pt x="2559" y="2793"/>
                    </a:cubicBezTo>
                    <a:cubicBezTo>
                      <a:pt x="2583" y="2842"/>
                      <a:pt x="2607" y="2854"/>
                      <a:pt x="2656" y="2854"/>
                    </a:cubicBezTo>
                    <a:cubicBezTo>
                      <a:pt x="2704" y="2854"/>
                      <a:pt x="2728" y="2830"/>
                      <a:pt x="2765" y="2793"/>
                    </a:cubicBezTo>
                    <a:cubicBezTo>
                      <a:pt x="2800" y="2758"/>
                      <a:pt x="2837" y="2745"/>
                      <a:pt x="2873" y="2721"/>
                    </a:cubicBezTo>
                    <a:cubicBezTo>
                      <a:pt x="2909" y="2709"/>
                      <a:pt x="2921" y="2673"/>
                      <a:pt x="2958" y="2649"/>
                    </a:cubicBezTo>
                    <a:cubicBezTo>
                      <a:pt x="2982" y="2636"/>
                      <a:pt x="3001" y="2631"/>
                      <a:pt x="3018" y="2631"/>
                    </a:cubicBezTo>
                    <a:cubicBezTo>
                      <a:pt x="3068" y="2631"/>
                      <a:pt x="3090" y="2679"/>
                      <a:pt x="3127" y="2733"/>
                    </a:cubicBezTo>
                    <a:cubicBezTo>
                      <a:pt x="3138" y="2745"/>
                      <a:pt x="3138" y="2769"/>
                      <a:pt x="3151" y="2782"/>
                    </a:cubicBezTo>
                    <a:lnTo>
                      <a:pt x="3187" y="2817"/>
                    </a:lnTo>
                    <a:cubicBezTo>
                      <a:pt x="3223" y="2830"/>
                      <a:pt x="3235" y="2866"/>
                      <a:pt x="3259" y="2890"/>
                    </a:cubicBezTo>
                    <a:cubicBezTo>
                      <a:pt x="3283" y="2914"/>
                      <a:pt x="3320" y="2938"/>
                      <a:pt x="3344" y="2962"/>
                    </a:cubicBezTo>
                    <a:cubicBezTo>
                      <a:pt x="3392" y="3011"/>
                      <a:pt x="3452" y="3035"/>
                      <a:pt x="3513" y="3071"/>
                    </a:cubicBezTo>
                    <a:cubicBezTo>
                      <a:pt x="3573" y="3096"/>
                      <a:pt x="3621" y="3096"/>
                      <a:pt x="3597" y="3168"/>
                    </a:cubicBezTo>
                    <a:lnTo>
                      <a:pt x="3561" y="3240"/>
                    </a:lnTo>
                    <a:cubicBezTo>
                      <a:pt x="3549" y="3265"/>
                      <a:pt x="3537" y="3289"/>
                      <a:pt x="3549" y="3313"/>
                    </a:cubicBezTo>
                    <a:cubicBezTo>
                      <a:pt x="3561" y="3337"/>
                      <a:pt x="3621" y="3337"/>
                      <a:pt x="3645" y="3361"/>
                    </a:cubicBezTo>
                    <a:cubicBezTo>
                      <a:pt x="3655" y="3370"/>
                      <a:pt x="3665" y="3388"/>
                      <a:pt x="3688" y="3388"/>
                    </a:cubicBezTo>
                    <a:cubicBezTo>
                      <a:pt x="3693" y="3388"/>
                      <a:pt x="3699" y="3387"/>
                      <a:pt x="3706" y="3385"/>
                    </a:cubicBezTo>
                    <a:cubicBezTo>
                      <a:pt x="3742" y="3385"/>
                      <a:pt x="3742" y="3337"/>
                      <a:pt x="3766" y="3313"/>
                    </a:cubicBezTo>
                    <a:cubicBezTo>
                      <a:pt x="3790" y="3289"/>
                      <a:pt x="3814" y="3276"/>
                      <a:pt x="3851" y="3265"/>
                    </a:cubicBezTo>
                    <a:cubicBezTo>
                      <a:pt x="3899" y="3252"/>
                      <a:pt x="3935" y="3240"/>
                      <a:pt x="3972" y="3216"/>
                    </a:cubicBezTo>
                    <a:cubicBezTo>
                      <a:pt x="4020" y="3168"/>
                      <a:pt x="4031" y="3131"/>
                      <a:pt x="4031" y="3059"/>
                    </a:cubicBezTo>
                    <a:cubicBezTo>
                      <a:pt x="4031" y="3011"/>
                      <a:pt x="4007" y="2999"/>
                      <a:pt x="3983" y="2951"/>
                    </a:cubicBezTo>
                    <a:cubicBezTo>
                      <a:pt x="3996" y="2938"/>
                      <a:pt x="4031" y="2938"/>
                      <a:pt x="4031" y="2914"/>
                    </a:cubicBezTo>
                    <a:cubicBezTo>
                      <a:pt x="4044" y="2890"/>
                      <a:pt x="3996" y="2854"/>
                      <a:pt x="3983" y="2842"/>
                    </a:cubicBezTo>
                    <a:cubicBezTo>
                      <a:pt x="3947" y="2793"/>
                      <a:pt x="3923" y="2758"/>
                      <a:pt x="3887" y="2721"/>
                    </a:cubicBezTo>
                    <a:cubicBezTo>
                      <a:pt x="3851" y="2685"/>
                      <a:pt x="3838" y="2661"/>
                      <a:pt x="3827" y="2613"/>
                    </a:cubicBezTo>
                    <a:cubicBezTo>
                      <a:pt x="3814" y="2589"/>
                      <a:pt x="3827" y="2552"/>
                      <a:pt x="3827" y="2516"/>
                    </a:cubicBezTo>
                    <a:cubicBezTo>
                      <a:pt x="3827" y="2480"/>
                      <a:pt x="3803" y="2444"/>
                      <a:pt x="3790" y="2407"/>
                    </a:cubicBezTo>
                    <a:cubicBezTo>
                      <a:pt x="3778" y="2359"/>
                      <a:pt x="3742" y="2323"/>
                      <a:pt x="3718" y="2275"/>
                    </a:cubicBezTo>
                    <a:cubicBezTo>
                      <a:pt x="3669" y="2214"/>
                      <a:pt x="3621" y="2214"/>
                      <a:pt x="3561" y="2178"/>
                    </a:cubicBezTo>
                    <a:cubicBezTo>
                      <a:pt x="3513" y="2166"/>
                      <a:pt x="3476" y="2130"/>
                      <a:pt x="3428" y="2106"/>
                    </a:cubicBezTo>
                    <a:cubicBezTo>
                      <a:pt x="3368" y="2069"/>
                      <a:pt x="3368" y="2009"/>
                      <a:pt x="3380" y="1937"/>
                    </a:cubicBezTo>
                    <a:lnTo>
                      <a:pt x="3380" y="1792"/>
                    </a:lnTo>
                    <a:cubicBezTo>
                      <a:pt x="3380" y="1731"/>
                      <a:pt x="3368" y="1683"/>
                      <a:pt x="3356" y="1623"/>
                    </a:cubicBezTo>
                    <a:cubicBezTo>
                      <a:pt x="3344" y="1575"/>
                      <a:pt x="3368" y="1562"/>
                      <a:pt x="3380" y="1527"/>
                    </a:cubicBezTo>
                    <a:cubicBezTo>
                      <a:pt x="3392" y="1490"/>
                      <a:pt x="3380" y="1478"/>
                      <a:pt x="3368" y="1454"/>
                    </a:cubicBezTo>
                    <a:cubicBezTo>
                      <a:pt x="3344" y="1406"/>
                      <a:pt x="3320" y="1369"/>
                      <a:pt x="3307" y="1321"/>
                    </a:cubicBezTo>
                    <a:lnTo>
                      <a:pt x="3272" y="1213"/>
                    </a:lnTo>
                    <a:cubicBezTo>
                      <a:pt x="3272" y="1189"/>
                      <a:pt x="3259" y="1176"/>
                      <a:pt x="3272" y="1152"/>
                    </a:cubicBezTo>
                    <a:cubicBezTo>
                      <a:pt x="3307" y="1104"/>
                      <a:pt x="3392" y="1080"/>
                      <a:pt x="3452" y="1068"/>
                    </a:cubicBezTo>
                    <a:cubicBezTo>
                      <a:pt x="3474" y="1062"/>
                      <a:pt x="3488" y="1057"/>
                      <a:pt x="3501" y="1057"/>
                    </a:cubicBezTo>
                    <a:cubicBezTo>
                      <a:pt x="3516" y="1057"/>
                      <a:pt x="3529" y="1065"/>
                      <a:pt x="3549" y="1092"/>
                    </a:cubicBezTo>
                    <a:cubicBezTo>
                      <a:pt x="3573" y="1140"/>
                      <a:pt x="3585" y="1224"/>
                      <a:pt x="3597" y="1285"/>
                    </a:cubicBezTo>
                    <a:cubicBezTo>
                      <a:pt x="3609" y="1382"/>
                      <a:pt x="3609" y="1466"/>
                      <a:pt x="3585" y="1562"/>
                    </a:cubicBezTo>
                    <a:cubicBezTo>
                      <a:pt x="3561" y="1635"/>
                      <a:pt x="3561" y="1720"/>
                      <a:pt x="3609" y="1780"/>
                    </a:cubicBezTo>
                    <a:cubicBezTo>
                      <a:pt x="3658" y="1840"/>
                      <a:pt x="3742" y="1865"/>
                      <a:pt x="3790" y="1924"/>
                    </a:cubicBezTo>
                    <a:cubicBezTo>
                      <a:pt x="3814" y="1973"/>
                      <a:pt x="3814" y="2021"/>
                      <a:pt x="3838" y="2082"/>
                    </a:cubicBezTo>
                    <a:cubicBezTo>
                      <a:pt x="3862" y="2154"/>
                      <a:pt x="3923" y="2214"/>
                      <a:pt x="3972" y="2275"/>
                    </a:cubicBezTo>
                    <a:cubicBezTo>
                      <a:pt x="4007" y="2311"/>
                      <a:pt x="4031" y="2347"/>
                      <a:pt x="4080" y="2359"/>
                    </a:cubicBezTo>
                    <a:cubicBezTo>
                      <a:pt x="4092" y="2363"/>
                      <a:pt x="4105" y="2364"/>
                      <a:pt x="4120" y="2364"/>
                    </a:cubicBezTo>
                    <a:cubicBezTo>
                      <a:pt x="4149" y="2364"/>
                      <a:pt x="4181" y="2359"/>
                      <a:pt x="4213" y="2359"/>
                    </a:cubicBezTo>
                    <a:lnTo>
                      <a:pt x="4503" y="2359"/>
                    </a:lnTo>
                    <a:cubicBezTo>
                      <a:pt x="4524" y="2352"/>
                      <a:pt x="4574" y="2332"/>
                      <a:pt x="4615" y="2332"/>
                    </a:cubicBezTo>
                    <a:cubicBezTo>
                      <a:pt x="4643" y="2332"/>
                      <a:pt x="4666" y="2342"/>
                      <a:pt x="4672" y="2371"/>
                    </a:cubicBezTo>
                    <a:cubicBezTo>
                      <a:pt x="4683" y="2468"/>
                      <a:pt x="4611" y="2504"/>
                      <a:pt x="4551" y="2528"/>
                    </a:cubicBezTo>
                    <a:cubicBezTo>
                      <a:pt x="4503" y="2552"/>
                      <a:pt x="4418" y="2576"/>
                      <a:pt x="4454" y="2649"/>
                    </a:cubicBezTo>
                    <a:cubicBezTo>
                      <a:pt x="4478" y="2709"/>
                      <a:pt x="4551" y="2721"/>
                      <a:pt x="4587" y="2758"/>
                    </a:cubicBezTo>
                    <a:cubicBezTo>
                      <a:pt x="4647" y="2806"/>
                      <a:pt x="4683" y="2902"/>
                      <a:pt x="4683" y="2975"/>
                    </a:cubicBezTo>
                    <a:cubicBezTo>
                      <a:pt x="4689" y="3017"/>
                      <a:pt x="4674" y="3029"/>
                      <a:pt x="4652" y="3029"/>
                    </a:cubicBezTo>
                    <a:cubicBezTo>
                      <a:pt x="4629" y="3029"/>
                      <a:pt x="4599" y="3017"/>
                      <a:pt x="4575" y="3011"/>
                    </a:cubicBezTo>
                    <a:cubicBezTo>
                      <a:pt x="4549" y="2998"/>
                      <a:pt x="4527" y="2985"/>
                      <a:pt x="4508" y="2985"/>
                    </a:cubicBezTo>
                    <a:cubicBezTo>
                      <a:pt x="4491" y="2985"/>
                      <a:pt x="4477" y="2995"/>
                      <a:pt x="4466" y="3023"/>
                    </a:cubicBezTo>
                    <a:cubicBezTo>
                      <a:pt x="4430" y="3083"/>
                      <a:pt x="4466" y="3180"/>
                      <a:pt x="4490" y="3252"/>
                    </a:cubicBezTo>
                    <a:cubicBezTo>
                      <a:pt x="4514" y="3324"/>
                      <a:pt x="4575" y="3361"/>
                      <a:pt x="4611" y="3421"/>
                    </a:cubicBezTo>
                    <a:cubicBezTo>
                      <a:pt x="4635" y="3482"/>
                      <a:pt x="4635" y="3554"/>
                      <a:pt x="4575" y="3590"/>
                    </a:cubicBezTo>
                    <a:cubicBezTo>
                      <a:pt x="4527" y="3614"/>
                      <a:pt x="4466" y="3602"/>
                      <a:pt x="4418" y="3614"/>
                    </a:cubicBezTo>
                    <a:cubicBezTo>
                      <a:pt x="4393" y="3614"/>
                      <a:pt x="4369" y="3614"/>
                      <a:pt x="4345" y="3627"/>
                    </a:cubicBezTo>
                    <a:cubicBezTo>
                      <a:pt x="4297" y="3638"/>
                      <a:pt x="4249" y="3638"/>
                      <a:pt x="4189" y="3651"/>
                    </a:cubicBezTo>
                    <a:cubicBezTo>
                      <a:pt x="4169" y="3653"/>
                      <a:pt x="4149" y="3654"/>
                      <a:pt x="4129" y="3654"/>
                    </a:cubicBezTo>
                    <a:cubicBezTo>
                      <a:pt x="4043" y="3654"/>
                      <a:pt x="3963" y="3636"/>
                      <a:pt x="3875" y="3627"/>
                    </a:cubicBezTo>
                    <a:cubicBezTo>
                      <a:pt x="3851" y="3627"/>
                      <a:pt x="3803" y="3627"/>
                      <a:pt x="3778" y="3614"/>
                    </a:cubicBezTo>
                    <a:cubicBezTo>
                      <a:pt x="3742" y="3590"/>
                      <a:pt x="3754" y="3590"/>
                      <a:pt x="3742" y="3542"/>
                    </a:cubicBezTo>
                    <a:cubicBezTo>
                      <a:pt x="3730" y="3493"/>
                      <a:pt x="3706" y="3469"/>
                      <a:pt x="3658" y="3445"/>
                    </a:cubicBezTo>
                    <a:cubicBezTo>
                      <a:pt x="3635" y="3437"/>
                      <a:pt x="3611" y="3434"/>
                      <a:pt x="3586" y="3434"/>
                    </a:cubicBezTo>
                    <a:cubicBezTo>
                      <a:pt x="3548" y="3434"/>
                      <a:pt x="3507" y="3440"/>
                      <a:pt x="3468" y="3440"/>
                    </a:cubicBezTo>
                    <a:cubicBezTo>
                      <a:pt x="3422" y="3440"/>
                      <a:pt x="3379" y="3432"/>
                      <a:pt x="3344" y="3397"/>
                    </a:cubicBezTo>
                    <a:cubicBezTo>
                      <a:pt x="3307" y="3373"/>
                      <a:pt x="3296" y="3300"/>
                      <a:pt x="3283" y="3252"/>
                    </a:cubicBezTo>
                    <a:cubicBezTo>
                      <a:pt x="3259" y="3204"/>
                      <a:pt x="3283" y="3144"/>
                      <a:pt x="3259" y="3083"/>
                    </a:cubicBezTo>
                    <a:cubicBezTo>
                      <a:pt x="3247" y="3047"/>
                      <a:pt x="3199" y="2999"/>
                      <a:pt x="3151" y="2999"/>
                    </a:cubicBezTo>
                    <a:cubicBezTo>
                      <a:pt x="3127" y="2999"/>
                      <a:pt x="3066" y="3011"/>
                      <a:pt x="3042" y="3035"/>
                    </a:cubicBezTo>
                    <a:cubicBezTo>
                      <a:pt x="2993" y="3059"/>
                      <a:pt x="3006" y="3131"/>
                      <a:pt x="3042" y="3180"/>
                    </a:cubicBezTo>
                    <a:cubicBezTo>
                      <a:pt x="3078" y="3228"/>
                      <a:pt x="3103" y="3276"/>
                      <a:pt x="3127" y="3324"/>
                    </a:cubicBezTo>
                    <a:cubicBezTo>
                      <a:pt x="3187" y="3445"/>
                      <a:pt x="3211" y="3554"/>
                      <a:pt x="3211" y="3675"/>
                    </a:cubicBezTo>
                    <a:cubicBezTo>
                      <a:pt x="3211" y="3723"/>
                      <a:pt x="3211" y="3759"/>
                      <a:pt x="3187" y="3807"/>
                    </a:cubicBezTo>
                    <a:cubicBezTo>
                      <a:pt x="3162" y="3855"/>
                      <a:pt x="3138" y="3928"/>
                      <a:pt x="3090" y="3964"/>
                    </a:cubicBezTo>
                    <a:cubicBezTo>
                      <a:pt x="3066" y="3976"/>
                      <a:pt x="3030" y="3976"/>
                      <a:pt x="3006" y="4000"/>
                    </a:cubicBezTo>
                    <a:cubicBezTo>
                      <a:pt x="2982" y="4013"/>
                      <a:pt x="2993" y="4037"/>
                      <a:pt x="2982" y="4061"/>
                    </a:cubicBezTo>
                    <a:cubicBezTo>
                      <a:pt x="2958" y="4145"/>
                      <a:pt x="2897" y="4158"/>
                      <a:pt x="2825" y="4182"/>
                    </a:cubicBezTo>
                    <a:cubicBezTo>
                      <a:pt x="2765" y="4193"/>
                      <a:pt x="2741" y="4242"/>
                      <a:pt x="2716" y="4290"/>
                    </a:cubicBezTo>
                    <a:cubicBezTo>
                      <a:pt x="2692" y="4362"/>
                      <a:pt x="2656" y="4386"/>
                      <a:pt x="2572" y="4399"/>
                    </a:cubicBezTo>
                    <a:cubicBezTo>
                      <a:pt x="2567" y="4400"/>
                      <a:pt x="2562" y="4401"/>
                      <a:pt x="2557" y="4401"/>
                    </a:cubicBezTo>
                    <a:cubicBezTo>
                      <a:pt x="2514" y="4401"/>
                      <a:pt x="2473" y="4357"/>
                      <a:pt x="2451" y="4314"/>
                    </a:cubicBezTo>
                    <a:cubicBezTo>
                      <a:pt x="2414" y="4254"/>
                      <a:pt x="2499" y="4193"/>
                      <a:pt x="2487" y="4121"/>
                    </a:cubicBezTo>
                    <a:cubicBezTo>
                      <a:pt x="2487" y="4061"/>
                      <a:pt x="2342" y="4000"/>
                      <a:pt x="2282" y="3976"/>
                    </a:cubicBezTo>
                    <a:cubicBezTo>
                      <a:pt x="2245" y="3964"/>
                      <a:pt x="2197" y="3952"/>
                      <a:pt x="2161" y="3928"/>
                    </a:cubicBezTo>
                    <a:cubicBezTo>
                      <a:pt x="2089" y="3880"/>
                      <a:pt x="2052" y="3807"/>
                      <a:pt x="2028" y="3723"/>
                    </a:cubicBezTo>
                    <a:cubicBezTo>
                      <a:pt x="1968" y="3602"/>
                      <a:pt x="1896" y="3506"/>
                      <a:pt x="1775" y="3433"/>
                    </a:cubicBezTo>
                    <a:cubicBezTo>
                      <a:pt x="1703" y="3373"/>
                      <a:pt x="1569" y="3324"/>
                      <a:pt x="1521" y="3240"/>
                    </a:cubicBezTo>
                    <a:cubicBezTo>
                      <a:pt x="1485" y="3168"/>
                      <a:pt x="1534" y="3071"/>
                      <a:pt x="1509" y="3011"/>
                    </a:cubicBezTo>
                    <a:cubicBezTo>
                      <a:pt x="1497" y="2962"/>
                      <a:pt x="1449" y="2938"/>
                      <a:pt x="1413" y="2914"/>
                    </a:cubicBezTo>
                    <a:cubicBezTo>
                      <a:pt x="1352" y="2878"/>
                      <a:pt x="1316" y="2866"/>
                      <a:pt x="1280" y="2817"/>
                    </a:cubicBezTo>
                    <a:cubicBezTo>
                      <a:pt x="1268" y="2793"/>
                      <a:pt x="1256" y="2769"/>
                      <a:pt x="1231" y="2758"/>
                    </a:cubicBezTo>
                    <a:cubicBezTo>
                      <a:pt x="1227" y="2755"/>
                      <a:pt x="1221" y="2754"/>
                      <a:pt x="1214" y="2754"/>
                    </a:cubicBezTo>
                    <a:cubicBezTo>
                      <a:pt x="1185" y="2754"/>
                      <a:pt x="1143" y="2772"/>
                      <a:pt x="1123" y="2782"/>
                    </a:cubicBezTo>
                    <a:cubicBezTo>
                      <a:pt x="1075" y="2806"/>
                      <a:pt x="1051" y="2830"/>
                      <a:pt x="1003" y="2854"/>
                    </a:cubicBezTo>
                    <a:cubicBezTo>
                      <a:pt x="942" y="2902"/>
                      <a:pt x="906" y="2975"/>
                      <a:pt x="942" y="3047"/>
                    </a:cubicBezTo>
                    <a:cubicBezTo>
                      <a:pt x="954" y="3083"/>
                      <a:pt x="978" y="3120"/>
                      <a:pt x="1003" y="3144"/>
                    </a:cubicBezTo>
                    <a:cubicBezTo>
                      <a:pt x="1038" y="3168"/>
                      <a:pt x="1087" y="3192"/>
                      <a:pt x="1111" y="3240"/>
                    </a:cubicBezTo>
                    <a:cubicBezTo>
                      <a:pt x="1183" y="3373"/>
                      <a:pt x="1027" y="3469"/>
                      <a:pt x="906" y="3482"/>
                    </a:cubicBezTo>
                    <a:cubicBezTo>
                      <a:pt x="890" y="3483"/>
                      <a:pt x="872" y="3484"/>
                      <a:pt x="852" y="3484"/>
                    </a:cubicBezTo>
                    <a:cubicBezTo>
                      <a:pt x="833" y="3484"/>
                      <a:pt x="812" y="3483"/>
                      <a:pt x="791" y="3483"/>
                    </a:cubicBezTo>
                    <a:cubicBezTo>
                      <a:pt x="685" y="3483"/>
                      <a:pt x="568" y="3493"/>
                      <a:pt x="568" y="3614"/>
                    </a:cubicBezTo>
                    <a:cubicBezTo>
                      <a:pt x="556" y="3651"/>
                      <a:pt x="580" y="3675"/>
                      <a:pt x="556" y="3699"/>
                    </a:cubicBezTo>
                    <a:cubicBezTo>
                      <a:pt x="531" y="3759"/>
                      <a:pt x="483" y="3796"/>
                      <a:pt x="447" y="3855"/>
                    </a:cubicBezTo>
                    <a:cubicBezTo>
                      <a:pt x="423" y="3904"/>
                      <a:pt x="423" y="3928"/>
                      <a:pt x="459" y="3964"/>
                    </a:cubicBezTo>
                    <a:cubicBezTo>
                      <a:pt x="496" y="4013"/>
                      <a:pt x="556" y="4024"/>
                      <a:pt x="580" y="4073"/>
                    </a:cubicBezTo>
                    <a:cubicBezTo>
                      <a:pt x="652" y="4158"/>
                      <a:pt x="616" y="4254"/>
                      <a:pt x="737" y="4278"/>
                    </a:cubicBezTo>
                    <a:cubicBezTo>
                      <a:pt x="750" y="4280"/>
                      <a:pt x="762" y="4281"/>
                      <a:pt x="775" y="4281"/>
                    </a:cubicBezTo>
                    <a:cubicBezTo>
                      <a:pt x="831" y="4281"/>
                      <a:pt x="880" y="4261"/>
                      <a:pt x="930" y="4242"/>
                    </a:cubicBezTo>
                    <a:cubicBezTo>
                      <a:pt x="1003" y="4206"/>
                      <a:pt x="1111" y="4158"/>
                      <a:pt x="1147" y="4073"/>
                    </a:cubicBezTo>
                    <a:cubicBezTo>
                      <a:pt x="1183" y="4013"/>
                      <a:pt x="1159" y="3989"/>
                      <a:pt x="1147" y="3928"/>
                    </a:cubicBezTo>
                    <a:cubicBezTo>
                      <a:pt x="1135" y="3868"/>
                      <a:pt x="1172" y="3771"/>
                      <a:pt x="1207" y="3711"/>
                    </a:cubicBezTo>
                    <a:cubicBezTo>
                      <a:pt x="1220" y="3686"/>
                      <a:pt x="1268" y="3638"/>
                      <a:pt x="1268" y="3614"/>
                    </a:cubicBezTo>
                    <a:cubicBezTo>
                      <a:pt x="1268" y="3590"/>
                      <a:pt x="1256" y="3578"/>
                      <a:pt x="1244" y="3566"/>
                    </a:cubicBezTo>
                    <a:cubicBezTo>
                      <a:pt x="1196" y="3506"/>
                      <a:pt x="1196" y="3469"/>
                      <a:pt x="1268" y="3458"/>
                    </a:cubicBezTo>
                    <a:cubicBezTo>
                      <a:pt x="1285" y="3449"/>
                      <a:pt x="1308" y="3440"/>
                      <a:pt x="1329" y="3440"/>
                    </a:cubicBezTo>
                    <a:cubicBezTo>
                      <a:pt x="1337" y="3440"/>
                      <a:pt x="1345" y="3442"/>
                      <a:pt x="1352" y="3445"/>
                    </a:cubicBezTo>
                    <a:cubicBezTo>
                      <a:pt x="1389" y="3445"/>
                      <a:pt x="1413" y="3517"/>
                      <a:pt x="1449" y="3530"/>
                    </a:cubicBezTo>
                    <a:cubicBezTo>
                      <a:pt x="1497" y="3554"/>
                      <a:pt x="1534" y="3554"/>
                      <a:pt x="1582" y="3566"/>
                    </a:cubicBezTo>
                    <a:cubicBezTo>
                      <a:pt x="1630" y="3590"/>
                      <a:pt x="1630" y="3614"/>
                      <a:pt x="1630" y="3662"/>
                    </a:cubicBezTo>
                    <a:cubicBezTo>
                      <a:pt x="1630" y="3711"/>
                      <a:pt x="1618" y="3759"/>
                      <a:pt x="1606" y="3807"/>
                    </a:cubicBezTo>
                    <a:cubicBezTo>
                      <a:pt x="1593" y="3855"/>
                      <a:pt x="1558" y="3880"/>
                      <a:pt x="1545" y="3928"/>
                    </a:cubicBezTo>
                    <a:cubicBezTo>
                      <a:pt x="1521" y="3964"/>
                      <a:pt x="1509" y="4013"/>
                      <a:pt x="1521" y="4048"/>
                    </a:cubicBezTo>
                    <a:cubicBezTo>
                      <a:pt x="1521" y="4097"/>
                      <a:pt x="1545" y="4121"/>
                      <a:pt x="1558" y="4169"/>
                    </a:cubicBezTo>
                    <a:cubicBezTo>
                      <a:pt x="1558" y="4206"/>
                      <a:pt x="1569" y="4242"/>
                      <a:pt x="1558" y="4278"/>
                    </a:cubicBezTo>
                    <a:cubicBezTo>
                      <a:pt x="1545" y="4314"/>
                      <a:pt x="1485" y="4351"/>
                      <a:pt x="1497" y="4399"/>
                    </a:cubicBezTo>
                    <a:cubicBezTo>
                      <a:pt x="1545" y="4423"/>
                      <a:pt x="1618" y="4399"/>
                      <a:pt x="1654" y="4435"/>
                    </a:cubicBezTo>
                    <a:cubicBezTo>
                      <a:pt x="1666" y="4507"/>
                      <a:pt x="1545" y="4604"/>
                      <a:pt x="1618" y="4664"/>
                    </a:cubicBezTo>
                    <a:cubicBezTo>
                      <a:pt x="1645" y="4691"/>
                      <a:pt x="1706" y="4705"/>
                      <a:pt x="1750" y="4705"/>
                    </a:cubicBezTo>
                    <a:cubicBezTo>
                      <a:pt x="1765" y="4705"/>
                      <a:pt x="1778" y="4703"/>
                      <a:pt x="1787" y="4700"/>
                    </a:cubicBezTo>
                    <a:cubicBezTo>
                      <a:pt x="1835" y="4700"/>
                      <a:pt x="1872" y="4664"/>
                      <a:pt x="1907" y="4640"/>
                    </a:cubicBezTo>
                    <a:cubicBezTo>
                      <a:pt x="2016" y="4568"/>
                      <a:pt x="2125" y="4496"/>
                      <a:pt x="2245" y="4483"/>
                    </a:cubicBezTo>
                    <a:cubicBezTo>
                      <a:pt x="2282" y="4483"/>
                      <a:pt x="2306" y="4483"/>
                      <a:pt x="2342" y="4471"/>
                    </a:cubicBezTo>
                    <a:cubicBezTo>
                      <a:pt x="2354" y="4471"/>
                      <a:pt x="2378" y="4471"/>
                      <a:pt x="2403" y="4459"/>
                    </a:cubicBezTo>
                    <a:cubicBezTo>
                      <a:pt x="2414" y="4459"/>
                      <a:pt x="2427" y="4459"/>
                      <a:pt x="2427" y="4471"/>
                    </a:cubicBezTo>
                    <a:cubicBezTo>
                      <a:pt x="2451" y="4471"/>
                      <a:pt x="2475" y="4471"/>
                      <a:pt x="2487" y="4483"/>
                    </a:cubicBezTo>
                    <a:cubicBezTo>
                      <a:pt x="2511" y="4507"/>
                      <a:pt x="2511" y="4580"/>
                      <a:pt x="2511" y="4616"/>
                    </a:cubicBezTo>
                    <a:cubicBezTo>
                      <a:pt x="2511" y="4664"/>
                      <a:pt x="2511" y="4700"/>
                      <a:pt x="2499" y="4748"/>
                    </a:cubicBezTo>
                    <a:cubicBezTo>
                      <a:pt x="2487" y="4785"/>
                      <a:pt x="2475" y="4833"/>
                      <a:pt x="2462" y="4858"/>
                    </a:cubicBezTo>
                    <a:cubicBezTo>
                      <a:pt x="2427" y="4882"/>
                      <a:pt x="2378" y="4882"/>
                      <a:pt x="2342" y="4882"/>
                    </a:cubicBezTo>
                    <a:cubicBezTo>
                      <a:pt x="2282" y="4893"/>
                      <a:pt x="2221" y="4893"/>
                      <a:pt x="2161" y="4906"/>
                    </a:cubicBezTo>
                    <a:cubicBezTo>
                      <a:pt x="2100" y="4917"/>
                      <a:pt x="2052" y="4942"/>
                      <a:pt x="1992" y="4942"/>
                    </a:cubicBezTo>
                    <a:cubicBezTo>
                      <a:pt x="1944" y="4954"/>
                      <a:pt x="1872" y="4954"/>
                      <a:pt x="1823" y="4966"/>
                    </a:cubicBezTo>
                    <a:cubicBezTo>
                      <a:pt x="1799" y="4966"/>
                      <a:pt x="1787" y="4966"/>
                      <a:pt x="1775" y="5002"/>
                    </a:cubicBezTo>
                    <a:cubicBezTo>
                      <a:pt x="1762" y="5027"/>
                      <a:pt x="1762" y="5038"/>
                      <a:pt x="1787" y="5051"/>
                    </a:cubicBezTo>
                    <a:cubicBezTo>
                      <a:pt x="1799" y="5056"/>
                      <a:pt x="1811" y="5056"/>
                      <a:pt x="1823" y="5056"/>
                    </a:cubicBezTo>
                    <a:cubicBezTo>
                      <a:pt x="1835" y="5056"/>
                      <a:pt x="1847" y="5056"/>
                      <a:pt x="1859" y="5062"/>
                    </a:cubicBezTo>
                    <a:lnTo>
                      <a:pt x="1896" y="5099"/>
                    </a:lnTo>
                    <a:cubicBezTo>
                      <a:pt x="1956" y="5147"/>
                      <a:pt x="2004" y="5159"/>
                      <a:pt x="2065" y="5183"/>
                    </a:cubicBezTo>
                    <a:cubicBezTo>
                      <a:pt x="2100" y="5196"/>
                      <a:pt x="2125" y="5207"/>
                      <a:pt x="2149" y="5244"/>
                    </a:cubicBezTo>
                    <a:cubicBezTo>
                      <a:pt x="2161" y="5268"/>
                      <a:pt x="2149" y="5316"/>
                      <a:pt x="2173" y="5340"/>
                    </a:cubicBezTo>
                    <a:cubicBezTo>
                      <a:pt x="2197" y="5364"/>
                      <a:pt x="2234" y="5364"/>
                      <a:pt x="2258" y="5376"/>
                    </a:cubicBezTo>
                    <a:cubicBezTo>
                      <a:pt x="2293" y="5400"/>
                      <a:pt x="2293" y="5413"/>
                      <a:pt x="2318" y="5437"/>
                    </a:cubicBezTo>
                    <a:cubicBezTo>
                      <a:pt x="2366" y="5497"/>
                      <a:pt x="2403" y="5521"/>
                      <a:pt x="2390" y="5606"/>
                    </a:cubicBezTo>
                    <a:cubicBezTo>
                      <a:pt x="2378" y="5642"/>
                      <a:pt x="2378" y="5690"/>
                      <a:pt x="2378" y="5738"/>
                    </a:cubicBezTo>
                    <a:cubicBezTo>
                      <a:pt x="2378" y="5786"/>
                      <a:pt x="2403" y="5799"/>
                      <a:pt x="2427" y="5835"/>
                    </a:cubicBezTo>
                    <a:cubicBezTo>
                      <a:pt x="2475" y="5896"/>
                      <a:pt x="2499" y="5968"/>
                      <a:pt x="2511" y="6040"/>
                    </a:cubicBezTo>
                    <a:cubicBezTo>
                      <a:pt x="2523" y="6113"/>
                      <a:pt x="2511" y="6161"/>
                      <a:pt x="2438" y="6185"/>
                    </a:cubicBezTo>
                    <a:cubicBezTo>
                      <a:pt x="2418" y="6192"/>
                      <a:pt x="2393" y="6199"/>
                      <a:pt x="2368" y="6199"/>
                    </a:cubicBezTo>
                    <a:cubicBezTo>
                      <a:pt x="2350" y="6199"/>
                      <a:pt x="2333" y="6195"/>
                      <a:pt x="2318" y="6185"/>
                    </a:cubicBezTo>
                    <a:cubicBezTo>
                      <a:pt x="2269" y="6173"/>
                      <a:pt x="2234" y="6124"/>
                      <a:pt x="2185" y="6100"/>
                    </a:cubicBezTo>
                    <a:cubicBezTo>
                      <a:pt x="2157" y="6086"/>
                      <a:pt x="2125" y="6081"/>
                      <a:pt x="2092" y="6081"/>
                    </a:cubicBezTo>
                    <a:cubicBezTo>
                      <a:pt x="2039" y="6081"/>
                      <a:pt x="1983" y="6093"/>
                      <a:pt x="1931" y="6100"/>
                    </a:cubicBezTo>
                    <a:cubicBezTo>
                      <a:pt x="1859" y="6113"/>
                      <a:pt x="1775" y="6124"/>
                      <a:pt x="1703" y="6137"/>
                    </a:cubicBezTo>
                    <a:cubicBezTo>
                      <a:pt x="1606" y="6137"/>
                      <a:pt x="1497" y="6173"/>
                      <a:pt x="1400" y="6173"/>
                    </a:cubicBezTo>
                    <a:cubicBezTo>
                      <a:pt x="1392" y="6171"/>
                      <a:pt x="1382" y="6171"/>
                      <a:pt x="1373" y="6171"/>
                    </a:cubicBezTo>
                    <a:cubicBezTo>
                      <a:pt x="1304" y="6171"/>
                      <a:pt x="1221" y="6208"/>
                      <a:pt x="1231" y="6293"/>
                    </a:cubicBezTo>
                    <a:cubicBezTo>
                      <a:pt x="1231" y="6354"/>
                      <a:pt x="1292" y="6390"/>
                      <a:pt x="1316" y="6438"/>
                    </a:cubicBezTo>
                    <a:cubicBezTo>
                      <a:pt x="1352" y="6499"/>
                      <a:pt x="1304" y="6559"/>
                      <a:pt x="1328" y="6607"/>
                    </a:cubicBezTo>
                    <a:cubicBezTo>
                      <a:pt x="1341" y="6631"/>
                      <a:pt x="1376" y="6644"/>
                      <a:pt x="1376" y="6668"/>
                    </a:cubicBezTo>
                    <a:cubicBezTo>
                      <a:pt x="1400" y="6704"/>
                      <a:pt x="1376" y="6776"/>
                      <a:pt x="1352" y="6824"/>
                    </a:cubicBezTo>
                    <a:cubicBezTo>
                      <a:pt x="1341" y="6848"/>
                      <a:pt x="1316" y="6885"/>
                      <a:pt x="1304" y="6909"/>
                    </a:cubicBezTo>
                    <a:cubicBezTo>
                      <a:pt x="1280" y="6958"/>
                      <a:pt x="1304" y="6993"/>
                      <a:pt x="1316" y="7030"/>
                    </a:cubicBezTo>
                    <a:cubicBezTo>
                      <a:pt x="1352" y="7102"/>
                      <a:pt x="1365" y="7162"/>
                      <a:pt x="1376" y="7235"/>
                    </a:cubicBezTo>
                    <a:cubicBezTo>
                      <a:pt x="1389" y="7295"/>
                      <a:pt x="1425" y="7331"/>
                      <a:pt x="1449" y="7392"/>
                    </a:cubicBezTo>
                    <a:cubicBezTo>
                      <a:pt x="1473" y="7440"/>
                      <a:pt x="1485" y="7489"/>
                      <a:pt x="1521" y="7537"/>
                    </a:cubicBezTo>
                    <a:cubicBezTo>
                      <a:pt x="1569" y="7585"/>
                      <a:pt x="1618" y="7597"/>
                      <a:pt x="1678" y="7609"/>
                    </a:cubicBezTo>
                    <a:cubicBezTo>
                      <a:pt x="1727" y="7621"/>
                      <a:pt x="1775" y="7621"/>
                      <a:pt x="1823" y="7633"/>
                    </a:cubicBezTo>
                    <a:cubicBezTo>
                      <a:pt x="1883" y="7645"/>
                      <a:pt x="1896" y="7682"/>
                      <a:pt x="1920" y="7730"/>
                    </a:cubicBezTo>
                    <a:cubicBezTo>
                      <a:pt x="1968" y="7838"/>
                      <a:pt x="2004" y="7911"/>
                      <a:pt x="1944" y="8020"/>
                    </a:cubicBezTo>
                    <a:cubicBezTo>
                      <a:pt x="1883" y="8116"/>
                      <a:pt x="1835" y="8224"/>
                      <a:pt x="1762" y="8321"/>
                    </a:cubicBezTo>
                    <a:cubicBezTo>
                      <a:pt x="1738" y="8358"/>
                      <a:pt x="1690" y="8382"/>
                      <a:pt x="1654" y="8417"/>
                    </a:cubicBezTo>
                    <a:cubicBezTo>
                      <a:pt x="1618" y="8442"/>
                      <a:pt x="1569" y="8466"/>
                      <a:pt x="1545" y="8502"/>
                    </a:cubicBezTo>
                    <a:cubicBezTo>
                      <a:pt x="1521" y="8527"/>
                      <a:pt x="1521" y="8551"/>
                      <a:pt x="1534" y="8586"/>
                    </a:cubicBezTo>
                    <a:cubicBezTo>
                      <a:pt x="1534" y="8659"/>
                      <a:pt x="1509" y="8707"/>
                      <a:pt x="1473" y="8779"/>
                    </a:cubicBezTo>
                    <a:cubicBezTo>
                      <a:pt x="1437" y="8852"/>
                      <a:pt x="1400" y="8924"/>
                      <a:pt x="1352" y="8985"/>
                    </a:cubicBezTo>
                    <a:cubicBezTo>
                      <a:pt x="1316" y="9033"/>
                      <a:pt x="1316" y="9045"/>
                      <a:pt x="1328" y="9093"/>
                    </a:cubicBezTo>
                    <a:cubicBezTo>
                      <a:pt x="1365" y="9226"/>
                      <a:pt x="1292" y="9359"/>
                      <a:pt x="1231" y="9479"/>
                    </a:cubicBezTo>
                    <a:cubicBezTo>
                      <a:pt x="1196" y="9528"/>
                      <a:pt x="1183" y="9552"/>
                      <a:pt x="1123" y="9576"/>
                    </a:cubicBezTo>
                    <a:cubicBezTo>
                      <a:pt x="1014" y="9637"/>
                      <a:pt x="893" y="9673"/>
                      <a:pt x="785" y="9758"/>
                    </a:cubicBezTo>
                    <a:cubicBezTo>
                      <a:pt x="725" y="9806"/>
                      <a:pt x="652" y="9866"/>
                      <a:pt x="604" y="9938"/>
                    </a:cubicBezTo>
                    <a:cubicBezTo>
                      <a:pt x="544" y="10023"/>
                      <a:pt x="531" y="10131"/>
                      <a:pt x="520" y="10228"/>
                    </a:cubicBezTo>
                    <a:cubicBezTo>
                      <a:pt x="507" y="10313"/>
                      <a:pt x="496" y="10373"/>
                      <a:pt x="459" y="10445"/>
                    </a:cubicBezTo>
                    <a:cubicBezTo>
                      <a:pt x="399" y="10530"/>
                      <a:pt x="314" y="10578"/>
                      <a:pt x="254" y="10675"/>
                    </a:cubicBezTo>
                    <a:cubicBezTo>
                      <a:pt x="194" y="10771"/>
                      <a:pt x="182" y="10916"/>
                      <a:pt x="97" y="11013"/>
                    </a:cubicBezTo>
                    <a:lnTo>
                      <a:pt x="49" y="11169"/>
                    </a:lnTo>
                    <a:cubicBezTo>
                      <a:pt x="49" y="11182"/>
                      <a:pt x="37" y="11206"/>
                      <a:pt x="49" y="11230"/>
                    </a:cubicBezTo>
                    <a:cubicBezTo>
                      <a:pt x="49" y="11254"/>
                      <a:pt x="73" y="11266"/>
                      <a:pt x="97" y="11290"/>
                    </a:cubicBezTo>
                    <a:cubicBezTo>
                      <a:pt x="134" y="11314"/>
                      <a:pt x="194" y="11375"/>
                      <a:pt x="194" y="11423"/>
                    </a:cubicBezTo>
                    <a:cubicBezTo>
                      <a:pt x="194" y="11471"/>
                      <a:pt x="169" y="11507"/>
                      <a:pt x="169" y="11555"/>
                    </a:cubicBezTo>
                    <a:cubicBezTo>
                      <a:pt x="158" y="11592"/>
                      <a:pt x="169" y="11616"/>
                      <a:pt x="145" y="11652"/>
                    </a:cubicBezTo>
                    <a:cubicBezTo>
                      <a:pt x="134" y="11664"/>
                      <a:pt x="134" y="11689"/>
                      <a:pt x="121" y="11713"/>
                    </a:cubicBezTo>
                    <a:lnTo>
                      <a:pt x="61" y="11773"/>
                    </a:lnTo>
                    <a:cubicBezTo>
                      <a:pt x="37" y="11797"/>
                      <a:pt x="13" y="11845"/>
                      <a:pt x="25" y="11882"/>
                    </a:cubicBezTo>
                    <a:cubicBezTo>
                      <a:pt x="25" y="11917"/>
                      <a:pt x="61" y="11954"/>
                      <a:pt x="73" y="11990"/>
                    </a:cubicBezTo>
                    <a:cubicBezTo>
                      <a:pt x="85" y="12038"/>
                      <a:pt x="97" y="12075"/>
                      <a:pt x="97" y="12135"/>
                    </a:cubicBezTo>
                    <a:cubicBezTo>
                      <a:pt x="97" y="12183"/>
                      <a:pt x="97" y="12220"/>
                      <a:pt x="73" y="12268"/>
                    </a:cubicBezTo>
                    <a:cubicBezTo>
                      <a:pt x="61" y="12304"/>
                      <a:pt x="25" y="12340"/>
                      <a:pt x="25" y="12389"/>
                    </a:cubicBezTo>
                    <a:cubicBezTo>
                      <a:pt x="13" y="12413"/>
                      <a:pt x="0" y="12448"/>
                      <a:pt x="0" y="12473"/>
                    </a:cubicBezTo>
                    <a:cubicBezTo>
                      <a:pt x="13" y="12509"/>
                      <a:pt x="0" y="12533"/>
                      <a:pt x="0" y="12569"/>
                    </a:cubicBezTo>
                    <a:lnTo>
                      <a:pt x="0" y="12738"/>
                    </a:lnTo>
                    <a:cubicBezTo>
                      <a:pt x="0" y="12775"/>
                      <a:pt x="0" y="12810"/>
                      <a:pt x="13" y="12847"/>
                    </a:cubicBezTo>
                    <a:cubicBezTo>
                      <a:pt x="25" y="12859"/>
                      <a:pt x="37" y="12871"/>
                      <a:pt x="37" y="12895"/>
                    </a:cubicBezTo>
                    <a:cubicBezTo>
                      <a:pt x="37" y="12920"/>
                      <a:pt x="25" y="12931"/>
                      <a:pt x="49" y="12944"/>
                    </a:cubicBezTo>
                    <a:cubicBezTo>
                      <a:pt x="97" y="13016"/>
                      <a:pt x="230" y="12979"/>
                      <a:pt x="230" y="13089"/>
                    </a:cubicBezTo>
                    <a:cubicBezTo>
                      <a:pt x="230" y="13137"/>
                      <a:pt x="218" y="13161"/>
                      <a:pt x="254" y="13197"/>
                    </a:cubicBezTo>
                    <a:cubicBezTo>
                      <a:pt x="266" y="13209"/>
                      <a:pt x="278" y="13233"/>
                      <a:pt x="290" y="13245"/>
                    </a:cubicBezTo>
                    <a:cubicBezTo>
                      <a:pt x="327" y="13257"/>
                      <a:pt x="362" y="13269"/>
                      <a:pt x="387" y="13306"/>
                    </a:cubicBezTo>
                    <a:cubicBezTo>
                      <a:pt x="399" y="13341"/>
                      <a:pt x="387" y="13390"/>
                      <a:pt x="399" y="13426"/>
                    </a:cubicBezTo>
                    <a:cubicBezTo>
                      <a:pt x="399" y="13438"/>
                      <a:pt x="411" y="13462"/>
                      <a:pt x="423" y="13475"/>
                    </a:cubicBezTo>
                    <a:cubicBezTo>
                      <a:pt x="435" y="13523"/>
                      <a:pt x="472" y="13547"/>
                      <a:pt x="496" y="13595"/>
                    </a:cubicBezTo>
                    <a:cubicBezTo>
                      <a:pt x="507" y="13620"/>
                      <a:pt x="520" y="13620"/>
                      <a:pt x="544" y="13631"/>
                    </a:cubicBezTo>
                    <a:cubicBezTo>
                      <a:pt x="568" y="13631"/>
                      <a:pt x="580" y="13644"/>
                      <a:pt x="604" y="13655"/>
                    </a:cubicBezTo>
                    <a:cubicBezTo>
                      <a:pt x="652" y="13716"/>
                      <a:pt x="713" y="13752"/>
                      <a:pt x="773" y="13813"/>
                    </a:cubicBezTo>
                    <a:cubicBezTo>
                      <a:pt x="809" y="13848"/>
                      <a:pt x="821" y="13909"/>
                      <a:pt x="858" y="13957"/>
                    </a:cubicBezTo>
                    <a:cubicBezTo>
                      <a:pt x="869" y="13982"/>
                      <a:pt x="882" y="13993"/>
                      <a:pt x="882" y="14017"/>
                    </a:cubicBezTo>
                    <a:cubicBezTo>
                      <a:pt x="893" y="14066"/>
                      <a:pt x="906" y="14102"/>
                      <a:pt x="942" y="14126"/>
                    </a:cubicBezTo>
                    <a:cubicBezTo>
                      <a:pt x="954" y="14151"/>
                      <a:pt x="978" y="14175"/>
                      <a:pt x="1003" y="14199"/>
                    </a:cubicBezTo>
                    <a:lnTo>
                      <a:pt x="1075" y="14235"/>
                    </a:lnTo>
                    <a:cubicBezTo>
                      <a:pt x="1111" y="14259"/>
                      <a:pt x="1123" y="14307"/>
                      <a:pt x="1183" y="14307"/>
                    </a:cubicBezTo>
                    <a:lnTo>
                      <a:pt x="1256" y="14307"/>
                    </a:lnTo>
                    <a:cubicBezTo>
                      <a:pt x="1280" y="14320"/>
                      <a:pt x="1304" y="14331"/>
                      <a:pt x="1341" y="14344"/>
                    </a:cubicBezTo>
                    <a:cubicBezTo>
                      <a:pt x="1389" y="14368"/>
                      <a:pt x="1400" y="14416"/>
                      <a:pt x="1437" y="14452"/>
                    </a:cubicBezTo>
                    <a:cubicBezTo>
                      <a:pt x="1473" y="14476"/>
                      <a:pt x="1521" y="14476"/>
                      <a:pt x="1558" y="14476"/>
                    </a:cubicBezTo>
                    <a:lnTo>
                      <a:pt x="1630" y="14476"/>
                    </a:lnTo>
                    <a:cubicBezTo>
                      <a:pt x="1642" y="14476"/>
                      <a:pt x="1666" y="14476"/>
                      <a:pt x="1690" y="14464"/>
                    </a:cubicBezTo>
                    <a:cubicBezTo>
                      <a:pt x="1738" y="14464"/>
                      <a:pt x="1787" y="14440"/>
                      <a:pt x="1847" y="14428"/>
                    </a:cubicBezTo>
                    <a:cubicBezTo>
                      <a:pt x="1896" y="14404"/>
                      <a:pt x="1956" y="14404"/>
                      <a:pt x="2016" y="14404"/>
                    </a:cubicBezTo>
                    <a:cubicBezTo>
                      <a:pt x="2115" y="14404"/>
                      <a:pt x="2208" y="14384"/>
                      <a:pt x="2304" y="14384"/>
                    </a:cubicBezTo>
                    <a:cubicBezTo>
                      <a:pt x="2336" y="14384"/>
                      <a:pt x="2369" y="14386"/>
                      <a:pt x="2403" y="14392"/>
                    </a:cubicBezTo>
                    <a:cubicBezTo>
                      <a:pt x="2438" y="14392"/>
                      <a:pt x="2511" y="14392"/>
                      <a:pt x="2547" y="14379"/>
                    </a:cubicBezTo>
                    <a:cubicBezTo>
                      <a:pt x="2572" y="14379"/>
                      <a:pt x="2583" y="14355"/>
                      <a:pt x="2596" y="14344"/>
                    </a:cubicBezTo>
                    <a:cubicBezTo>
                      <a:pt x="2620" y="14320"/>
                      <a:pt x="2644" y="14320"/>
                      <a:pt x="2668" y="14295"/>
                    </a:cubicBezTo>
                    <a:cubicBezTo>
                      <a:pt x="2704" y="14271"/>
                      <a:pt x="2741" y="14247"/>
                      <a:pt x="2789" y="14247"/>
                    </a:cubicBezTo>
                    <a:cubicBezTo>
                      <a:pt x="2825" y="14247"/>
                      <a:pt x="2849" y="14259"/>
                      <a:pt x="2885" y="14259"/>
                    </a:cubicBezTo>
                    <a:cubicBezTo>
                      <a:pt x="2921" y="14259"/>
                      <a:pt x="2945" y="14247"/>
                      <a:pt x="2982" y="14235"/>
                    </a:cubicBezTo>
                    <a:lnTo>
                      <a:pt x="3078" y="14235"/>
                    </a:lnTo>
                    <a:cubicBezTo>
                      <a:pt x="3138" y="14223"/>
                      <a:pt x="3199" y="14199"/>
                      <a:pt x="3272" y="14199"/>
                    </a:cubicBezTo>
                    <a:cubicBezTo>
                      <a:pt x="3288" y="14195"/>
                      <a:pt x="3305" y="14193"/>
                      <a:pt x="3323" y="14193"/>
                    </a:cubicBezTo>
                    <a:cubicBezTo>
                      <a:pt x="3358" y="14193"/>
                      <a:pt x="3396" y="14199"/>
                      <a:pt x="3428" y="14199"/>
                    </a:cubicBezTo>
                    <a:cubicBezTo>
                      <a:pt x="3465" y="14199"/>
                      <a:pt x="3500" y="14186"/>
                      <a:pt x="3537" y="14186"/>
                    </a:cubicBezTo>
                    <a:cubicBezTo>
                      <a:pt x="3561" y="14199"/>
                      <a:pt x="3573" y="14223"/>
                      <a:pt x="3573" y="14247"/>
                    </a:cubicBezTo>
                    <a:cubicBezTo>
                      <a:pt x="3597" y="14295"/>
                      <a:pt x="3597" y="14344"/>
                      <a:pt x="3609" y="14392"/>
                    </a:cubicBezTo>
                    <a:cubicBezTo>
                      <a:pt x="3645" y="14452"/>
                      <a:pt x="3682" y="14488"/>
                      <a:pt x="3742" y="14500"/>
                    </a:cubicBezTo>
                    <a:cubicBezTo>
                      <a:pt x="3797" y="14512"/>
                      <a:pt x="3859" y="14515"/>
                      <a:pt x="3921" y="14515"/>
                    </a:cubicBezTo>
                    <a:cubicBezTo>
                      <a:pt x="3980" y="14515"/>
                      <a:pt x="4039" y="14513"/>
                      <a:pt x="4092" y="14513"/>
                    </a:cubicBezTo>
                    <a:cubicBezTo>
                      <a:pt x="4113" y="14513"/>
                      <a:pt x="4145" y="14505"/>
                      <a:pt x="4174" y="14505"/>
                    </a:cubicBezTo>
                    <a:cubicBezTo>
                      <a:pt x="4195" y="14505"/>
                      <a:pt x="4214" y="14509"/>
                      <a:pt x="4224" y="14524"/>
                    </a:cubicBezTo>
                    <a:cubicBezTo>
                      <a:pt x="4249" y="14537"/>
                      <a:pt x="4261" y="14585"/>
                      <a:pt x="4273" y="14609"/>
                    </a:cubicBezTo>
                    <a:cubicBezTo>
                      <a:pt x="4285" y="14621"/>
                      <a:pt x="4309" y="14645"/>
                      <a:pt x="4309" y="14669"/>
                    </a:cubicBezTo>
                    <a:cubicBezTo>
                      <a:pt x="4309" y="14730"/>
                      <a:pt x="4249" y="14766"/>
                      <a:pt x="4224" y="14814"/>
                    </a:cubicBezTo>
                    <a:cubicBezTo>
                      <a:pt x="4189" y="14862"/>
                      <a:pt x="4176" y="14910"/>
                      <a:pt x="4176" y="14983"/>
                    </a:cubicBezTo>
                    <a:cubicBezTo>
                      <a:pt x="4176" y="15031"/>
                      <a:pt x="4189" y="15092"/>
                      <a:pt x="4176" y="15152"/>
                    </a:cubicBezTo>
                    <a:cubicBezTo>
                      <a:pt x="4176" y="15164"/>
                      <a:pt x="4165" y="15188"/>
                      <a:pt x="4152" y="15200"/>
                    </a:cubicBezTo>
                    <a:cubicBezTo>
                      <a:pt x="4140" y="15213"/>
                      <a:pt x="4092" y="15213"/>
                      <a:pt x="4068" y="15224"/>
                    </a:cubicBezTo>
                    <a:cubicBezTo>
                      <a:pt x="4031" y="15237"/>
                      <a:pt x="3983" y="15248"/>
                      <a:pt x="3959" y="15285"/>
                    </a:cubicBezTo>
                    <a:cubicBezTo>
                      <a:pt x="3911" y="15345"/>
                      <a:pt x="3923" y="15466"/>
                      <a:pt x="3923" y="15538"/>
                    </a:cubicBezTo>
                    <a:cubicBezTo>
                      <a:pt x="3923" y="15610"/>
                      <a:pt x="3911" y="15695"/>
                      <a:pt x="3959" y="15755"/>
                    </a:cubicBezTo>
                    <a:lnTo>
                      <a:pt x="4007" y="15804"/>
                    </a:lnTo>
                    <a:cubicBezTo>
                      <a:pt x="4031" y="15828"/>
                      <a:pt x="4044" y="15864"/>
                      <a:pt x="4056" y="15888"/>
                    </a:cubicBezTo>
                    <a:cubicBezTo>
                      <a:pt x="4080" y="15972"/>
                      <a:pt x="4068" y="16045"/>
                      <a:pt x="4056" y="16130"/>
                    </a:cubicBezTo>
                    <a:cubicBezTo>
                      <a:pt x="4044" y="16238"/>
                      <a:pt x="4031" y="16359"/>
                      <a:pt x="4044" y="16479"/>
                    </a:cubicBezTo>
                    <a:cubicBezTo>
                      <a:pt x="4056" y="16552"/>
                      <a:pt x="4068" y="16624"/>
                      <a:pt x="4068" y="16697"/>
                    </a:cubicBezTo>
                    <a:cubicBezTo>
                      <a:pt x="4104" y="16962"/>
                      <a:pt x="3862" y="17168"/>
                      <a:pt x="3790" y="17409"/>
                    </a:cubicBezTo>
                    <a:cubicBezTo>
                      <a:pt x="3766" y="17493"/>
                      <a:pt x="3693" y="17590"/>
                      <a:pt x="3621" y="17662"/>
                    </a:cubicBezTo>
                    <a:cubicBezTo>
                      <a:pt x="3597" y="17699"/>
                      <a:pt x="3573" y="17723"/>
                      <a:pt x="3549" y="17759"/>
                    </a:cubicBezTo>
                    <a:cubicBezTo>
                      <a:pt x="3513" y="17807"/>
                      <a:pt x="3476" y="17831"/>
                      <a:pt x="3440" y="17868"/>
                    </a:cubicBezTo>
                    <a:cubicBezTo>
                      <a:pt x="3416" y="17903"/>
                      <a:pt x="3380" y="17928"/>
                      <a:pt x="3368" y="17964"/>
                    </a:cubicBezTo>
                    <a:cubicBezTo>
                      <a:pt x="3356" y="17988"/>
                      <a:pt x="3368" y="18024"/>
                      <a:pt x="3368" y="18061"/>
                    </a:cubicBezTo>
                    <a:cubicBezTo>
                      <a:pt x="3368" y="18097"/>
                      <a:pt x="3368" y="18121"/>
                      <a:pt x="3356" y="18157"/>
                    </a:cubicBezTo>
                    <a:cubicBezTo>
                      <a:pt x="3344" y="18193"/>
                      <a:pt x="3307" y="18217"/>
                      <a:pt x="3283" y="18241"/>
                    </a:cubicBezTo>
                    <a:cubicBezTo>
                      <a:pt x="3235" y="18290"/>
                      <a:pt x="3175" y="18326"/>
                      <a:pt x="3138" y="18386"/>
                    </a:cubicBezTo>
                    <a:cubicBezTo>
                      <a:pt x="3103" y="18459"/>
                      <a:pt x="3090" y="18568"/>
                      <a:pt x="3090" y="18652"/>
                    </a:cubicBezTo>
                    <a:cubicBezTo>
                      <a:pt x="3090" y="18737"/>
                      <a:pt x="3078" y="18809"/>
                      <a:pt x="3018" y="18869"/>
                    </a:cubicBezTo>
                    <a:cubicBezTo>
                      <a:pt x="2993" y="18917"/>
                      <a:pt x="2958" y="18978"/>
                      <a:pt x="2934" y="19026"/>
                    </a:cubicBezTo>
                    <a:cubicBezTo>
                      <a:pt x="2909" y="19110"/>
                      <a:pt x="2873" y="19195"/>
                      <a:pt x="2849" y="19279"/>
                    </a:cubicBezTo>
                    <a:cubicBezTo>
                      <a:pt x="2837" y="19352"/>
                      <a:pt x="2837" y="19437"/>
                      <a:pt x="2813" y="19509"/>
                    </a:cubicBezTo>
                    <a:cubicBezTo>
                      <a:pt x="2776" y="19569"/>
                      <a:pt x="2728" y="19630"/>
                      <a:pt x="2680" y="19678"/>
                    </a:cubicBezTo>
                    <a:cubicBezTo>
                      <a:pt x="2631" y="19726"/>
                      <a:pt x="2607" y="19786"/>
                      <a:pt x="2572" y="19834"/>
                    </a:cubicBezTo>
                    <a:cubicBezTo>
                      <a:pt x="2523" y="19919"/>
                      <a:pt x="2523" y="20016"/>
                      <a:pt x="2487" y="20100"/>
                    </a:cubicBezTo>
                    <a:cubicBezTo>
                      <a:pt x="2462" y="20148"/>
                      <a:pt x="2427" y="20172"/>
                      <a:pt x="2366" y="20197"/>
                    </a:cubicBezTo>
                    <a:cubicBezTo>
                      <a:pt x="2269" y="20257"/>
                      <a:pt x="2245" y="20378"/>
                      <a:pt x="2197" y="20475"/>
                    </a:cubicBezTo>
                    <a:cubicBezTo>
                      <a:pt x="2185" y="20499"/>
                      <a:pt x="2173" y="20534"/>
                      <a:pt x="2161" y="20559"/>
                    </a:cubicBezTo>
                    <a:cubicBezTo>
                      <a:pt x="2149" y="20595"/>
                      <a:pt x="2113" y="20631"/>
                      <a:pt x="2089" y="20668"/>
                    </a:cubicBezTo>
                    <a:cubicBezTo>
                      <a:pt x="2065" y="20716"/>
                      <a:pt x="2041" y="20764"/>
                      <a:pt x="2004" y="20800"/>
                    </a:cubicBezTo>
                    <a:cubicBezTo>
                      <a:pt x="1992" y="20824"/>
                      <a:pt x="1968" y="20837"/>
                      <a:pt x="1956" y="20861"/>
                    </a:cubicBezTo>
                    <a:cubicBezTo>
                      <a:pt x="1960" y="20877"/>
                      <a:pt x="1977" y="20882"/>
                      <a:pt x="2000" y="20882"/>
                    </a:cubicBezTo>
                    <a:cubicBezTo>
                      <a:pt x="2044" y="20882"/>
                      <a:pt x="2108" y="20861"/>
                      <a:pt x="2125" y="20861"/>
                    </a:cubicBezTo>
                    <a:cubicBezTo>
                      <a:pt x="2209" y="20848"/>
                      <a:pt x="2293" y="20861"/>
                      <a:pt x="2378" y="20813"/>
                    </a:cubicBezTo>
                    <a:cubicBezTo>
                      <a:pt x="2462" y="20752"/>
                      <a:pt x="2547" y="20679"/>
                      <a:pt x="2620" y="20607"/>
                    </a:cubicBezTo>
                    <a:cubicBezTo>
                      <a:pt x="2656" y="20571"/>
                      <a:pt x="2704" y="20547"/>
                      <a:pt x="2741" y="20523"/>
                    </a:cubicBezTo>
                    <a:cubicBezTo>
                      <a:pt x="2776" y="20499"/>
                      <a:pt x="2800" y="20499"/>
                      <a:pt x="2837" y="20499"/>
                    </a:cubicBezTo>
                    <a:cubicBezTo>
                      <a:pt x="2909" y="20475"/>
                      <a:pt x="2982" y="20438"/>
                      <a:pt x="3054" y="20414"/>
                    </a:cubicBezTo>
                    <a:cubicBezTo>
                      <a:pt x="3114" y="20402"/>
                      <a:pt x="3175" y="20390"/>
                      <a:pt x="3235" y="20354"/>
                    </a:cubicBezTo>
                    <a:cubicBezTo>
                      <a:pt x="3296" y="20317"/>
                      <a:pt x="3368" y="20245"/>
                      <a:pt x="3404" y="20185"/>
                    </a:cubicBezTo>
                    <a:cubicBezTo>
                      <a:pt x="3428" y="20137"/>
                      <a:pt x="3452" y="20088"/>
                      <a:pt x="3489" y="20052"/>
                    </a:cubicBezTo>
                    <a:cubicBezTo>
                      <a:pt x="3524" y="20003"/>
                      <a:pt x="3585" y="19979"/>
                      <a:pt x="3634" y="19955"/>
                    </a:cubicBezTo>
                    <a:cubicBezTo>
                      <a:pt x="3742" y="19883"/>
                      <a:pt x="3827" y="19799"/>
                      <a:pt x="3935" y="19714"/>
                    </a:cubicBezTo>
                    <a:cubicBezTo>
                      <a:pt x="4044" y="19630"/>
                      <a:pt x="4116" y="19509"/>
                      <a:pt x="4249" y="19448"/>
                    </a:cubicBezTo>
                    <a:cubicBezTo>
                      <a:pt x="4369" y="19400"/>
                      <a:pt x="4514" y="19364"/>
                      <a:pt x="4551" y="19231"/>
                    </a:cubicBezTo>
                    <a:cubicBezTo>
                      <a:pt x="4575" y="19147"/>
                      <a:pt x="4587" y="19062"/>
                      <a:pt x="4659" y="19002"/>
                    </a:cubicBezTo>
                    <a:cubicBezTo>
                      <a:pt x="4720" y="18941"/>
                      <a:pt x="4804" y="18917"/>
                      <a:pt x="4876" y="18869"/>
                    </a:cubicBezTo>
                    <a:cubicBezTo>
                      <a:pt x="4949" y="18809"/>
                      <a:pt x="5021" y="18724"/>
                      <a:pt x="5069" y="18628"/>
                    </a:cubicBezTo>
                    <a:cubicBezTo>
                      <a:pt x="5093" y="18568"/>
                      <a:pt x="5130" y="18507"/>
                      <a:pt x="5178" y="18459"/>
                    </a:cubicBezTo>
                    <a:cubicBezTo>
                      <a:pt x="5214" y="18410"/>
                      <a:pt x="5251" y="18399"/>
                      <a:pt x="5299" y="18375"/>
                    </a:cubicBezTo>
                    <a:lnTo>
                      <a:pt x="5444" y="18302"/>
                    </a:lnTo>
                    <a:cubicBezTo>
                      <a:pt x="5504" y="18254"/>
                      <a:pt x="5565" y="18230"/>
                      <a:pt x="5624" y="18193"/>
                    </a:cubicBezTo>
                    <a:cubicBezTo>
                      <a:pt x="5673" y="18169"/>
                      <a:pt x="5745" y="18133"/>
                      <a:pt x="5769" y="18085"/>
                    </a:cubicBezTo>
                    <a:cubicBezTo>
                      <a:pt x="5806" y="18037"/>
                      <a:pt x="5818" y="17964"/>
                      <a:pt x="5830" y="17916"/>
                    </a:cubicBezTo>
                    <a:cubicBezTo>
                      <a:pt x="5854" y="17855"/>
                      <a:pt x="5878" y="17795"/>
                      <a:pt x="5914" y="17735"/>
                    </a:cubicBezTo>
                    <a:cubicBezTo>
                      <a:pt x="5938" y="17675"/>
                      <a:pt x="5975" y="17614"/>
                      <a:pt x="6011" y="17554"/>
                    </a:cubicBezTo>
                    <a:cubicBezTo>
                      <a:pt x="6059" y="17482"/>
                      <a:pt x="6120" y="17397"/>
                      <a:pt x="6168" y="17313"/>
                    </a:cubicBezTo>
                    <a:cubicBezTo>
                      <a:pt x="6204" y="17252"/>
                      <a:pt x="6228" y="17179"/>
                      <a:pt x="6276" y="17119"/>
                    </a:cubicBezTo>
                    <a:cubicBezTo>
                      <a:pt x="6361" y="17023"/>
                      <a:pt x="6421" y="16914"/>
                      <a:pt x="6458" y="16793"/>
                    </a:cubicBezTo>
                    <a:cubicBezTo>
                      <a:pt x="6506" y="16613"/>
                      <a:pt x="6590" y="16468"/>
                      <a:pt x="6687" y="16310"/>
                    </a:cubicBezTo>
                    <a:cubicBezTo>
                      <a:pt x="6711" y="16251"/>
                      <a:pt x="6759" y="16214"/>
                      <a:pt x="6783" y="16154"/>
                    </a:cubicBezTo>
                    <a:cubicBezTo>
                      <a:pt x="6807" y="16106"/>
                      <a:pt x="6807" y="16045"/>
                      <a:pt x="6820" y="15985"/>
                    </a:cubicBezTo>
                    <a:cubicBezTo>
                      <a:pt x="6844" y="15924"/>
                      <a:pt x="6868" y="15864"/>
                      <a:pt x="6904" y="15804"/>
                    </a:cubicBezTo>
                    <a:cubicBezTo>
                      <a:pt x="6952" y="15744"/>
                      <a:pt x="7013" y="15695"/>
                      <a:pt x="7061" y="15635"/>
                    </a:cubicBezTo>
                    <a:cubicBezTo>
                      <a:pt x="7134" y="15562"/>
                      <a:pt x="7182" y="15490"/>
                      <a:pt x="7218" y="15393"/>
                    </a:cubicBezTo>
                    <a:cubicBezTo>
                      <a:pt x="7242" y="15345"/>
                      <a:pt x="7278" y="15297"/>
                      <a:pt x="7303" y="15248"/>
                    </a:cubicBezTo>
                    <a:cubicBezTo>
                      <a:pt x="7327" y="15200"/>
                      <a:pt x="7351" y="15152"/>
                      <a:pt x="7387" y="15116"/>
                    </a:cubicBezTo>
                    <a:cubicBezTo>
                      <a:pt x="7423" y="15068"/>
                      <a:pt x="7483" y="15031"/>
                      <a:pt x="7507" y="14971"/>
                    </a:cubicBezTo>
                    <a:cubicBezTo>
                      <a:pt x="7531" y="14923"/>
                      <a:pt x="7520" y="14862"/>
                      <a:pt x="7544" y="14802"/>
                    </a:cubicBezTo>
                    <a:cubicBezTo>
                      <a:pt x="7568" y="14766"/>
                      <a:pt x="7592" y="14706"/>
                      <a:pt x="7616" y="14669"/>
                    </a:cubicBezTo>
                    <a:cubicBezTo>
                      <a:pt x="7640" y="14645"/>
                      <a:pt x="7676" y="14621"/>
                      <a:pt x="7689" y="14585"/>
                    </a:cubicBezTo>
                    <a:cubicBezTo>
                      <a:pt x="7713" y="14561"/>
                      <a:pt x="7713" y="14524"/>
                      <a:pt x="7724" y="14488"/>
                    </a:cubicBezTo>
                    <a:cubicBezTo>
                      <a:pt x="7724" y="14416"/>
                      <a:pt x="7761" y="14355"/>
                      <a:pt x="7773" y="14283"/>
                    </a:cubicBezTo>
                    <a:cubicBezTo>
                      <a:pt x="7785" y="14247"/>
                      <a:pt x="7797" y="14199"/>
                      <a:pt x="7797" y="14162"/>
                    </a:cubicBezTo>
                    <a:cubicBezTo>
                      <a:pt x="7797" y="14126"/>
                      <a:pt x="7797" y="14102"/>
                      <a:pt x="7809" y="14066"/>
                    </a:cubicBezTo>
                    <a:cubicBezTo>
                      <a:pt x="7821" y="14054"/>
                      <a:pt x="7834" y="14041"/>
                      <a:pt x="7845" y="14017"/>
                    </a:cubicBezTo>
                    <a:cubicBezTo>
                      <a:pt x="7869" y="13993"/>
                      <a:pt x="7869" y="13957"/>
                      <a:pt x="7882" y="13933"/>
                    </a:cubicBezTo>
                    <a:cubicBezTo>
                      <a:pt x="7906" y="13872"/>
                      <a:pt x="7918" y="13824"/>
                      <a:pt x="7966" y="13788"/>
                    </a:cubicBezTo>
                    <a:cubicBezTo>
                      <a:pt x="7978" y="13764"/>
                      <a:pt x="7990" y="13752"/>
                      <a:pt x="8002" y="13740"/>
                    </a:cubicBezTo>
                    <a:cubicBezTo>
                      <a:pt x="8014" y="13728"/>
                      <a:pt x="8027" y="13728"/>
                      <a:pt x="8038" y="13716"/>
                    </a:cubicBezTo>
                    <a:cubicBezTo>
                      <a:pt x="8051" y="13704"/>
                      <a:pt x="8062" y="13655"/>
                      <a:pt x="8062" y="13631"/>
                    </a:cubicBezTo>
                    <a:cubicBezTo>
                      <a:pt x="8075" y="13583"/>
                      <a:pt x="8086" y="13535"/>
                      <a:pt x="8111" y="13486"/>
                    </a:cubicBezTo>
                    <a:cubicBezTo>
                      <a:pt x="8147" y="13354"/>
                      <a:pt x="8171" y="13209"/>
                      <a:pt x="8207" y="13064"/>
                    </a:cubicBezTo>
                    <a:lnTo>
                      <a:pt x="8207" y="13064"/>
                    </a:lnTo>
                    <a:cubicBezTo>
                      <a:pt x="8171" y="13100"/>
                      <a:pt x="8135" y="13137"/>
                      <a:pt x="8123" y="13173"/>
                    </a:cubicBezTo>
                    <a:cubicBezTo>
                      <a:pt x="8111" y="13197"/>
                      <a:pt x="8123" y="13221"/>
                      <a:pt x="8111" y="13245"/>
                    </a:cubicBezTo>
                    <a:cubicBezTo>
                      <a:pt x="8103" y="13268"/>
                      <a:pt x="8096" y="13277"/>
                      <a:pt x="8085" y="13277"/>
                    </a:cubicBezTo>
                    <a:cubicBezTo>
                      <a:pt x="8079" y="13277"/>
                      <a:pt x="8071" y="13274"/>
                      <a:pt x="8062" y="13269"/>
                    </a:cubicBezTo>
                    <a:cubicBezTo>
                      <a:pt x="8051" y="13257"/>
                      <a:pt x="8027" y="13257"/>
                      <a:pt x="8014" y="13245"/>
                    </a:cubicBezTo>
                    <a:cubicBezTo>
                      <a:pt x="7990" y="13233"/>
                      <a:pt x="7990" y="13233"/>
                      <a:pt x="7990" y="13209"/>
                    </a:cubicBezTo>
                    <a:cubicBezTo>
                      <a:pt x="7990" y="13185"/>
                      <a:pt x="8002" y="13161"/>
                      <a:pt x="8002" y="13137"/>
                    </a:cubicBezTo>
                    <a:cubicBezTo>
                      <a:pt x="8014" y="13113"/>
                      <a:pt x="8014" y="13100"/>
                      <a:pt x="8002" y="13076"/>
                    </a:cubicBezTo>
                    <a:cubicBezTo>
                      <a:pt x="8002" y="13064"/>
                      <a:pt x="7978" y="13052"/>
                      <a:pt x="7978" y="13040"/>
                    </a:cubicBezTo>
                    <a:cubicBezTo>
                      <a:pt x="7954" y="13016"/>
                      <a:pt x="7954" y="12992"/>
                      <a:pt x="7954" y="12968"/>
                    </a:cubicBezTo>
                    <a:cubicBezTo>
                      <a:pt x="7942" y="12944"/>
                      <a:pt x="7942" y="12907"/>
                      <a:pt x="7942" y="12883"/>
                    </a:cubicBezTo>
                    <a:lnTo>
                      <a:pt x="7942" y="12738"/>
                    </a:lnTo>
                    <a:cubicBezTo>
                      <a:pt x="7942" y="12690"/>
                      <a:pt x="7930" y="12654"/>
                      <a:pt x="7930" y="12606"/>
                    </a:cubicBezTo>
                    <a:cubicBezTo>
                      <a:pt x="7918" y="12545"/>
                      <a:pt x="7906" y="12485"/>
                      <a:pt x="7906" y="12424"/>
                    </a:cubicBezTo>
                    <a:cubicBezTo>
                      <a:pt x="7893" y="12352"/>
                      <a:pt x="7906" y="12292"/>
                      <a:pt x="7906" y="12220"/>
                    </a:cubicBezTo>
                    <a:cubicBezTo>
                      <a:pt x="7906" y="12171"/>
                      <a:pt x="7893" y="12110"/>
                      <a:pt x="7882" y="12062"/>
                    </a:cubicBezTo>
                    <a:cubicBezTo>
                      <a:pt x="7882" y="12014"/>
                      <a:pt x="7882" y="11978"/>
                      <a:pt x="7893" y="11941"/>
                    </a:cubicBezTo>
                    <a:cubicBezTo>
                      <a:pt x="7906" y="11917"/>
                      <a:pt x="7906" y="11893"/>
                      <a:pt x="7918" y="11882"/>
                    </a:cubicBezTo>
                    <a:cubicBezTo>
                      <a:pt x="7930" y="11869"/>
                      <a:pt x="7942" y="11857"/>
                      <a:pt x="7942" y="11833"/>
                    </a:cubicBezTo>
                    <a:cubicBezTo>
                      <a:pt x="7954" y="11821"/>
                      <a:pt x="7942" y="11809"/>
                      <a:pt x="7942" y="11797"/>
                    </a:cubicBezTo>
                    <a:cubicBezTo>
                      <a:pt x="7906" y="11652"/>
                      <a:pt x="7869" y="11507"/>
                      <a:pt x="7845" y="11362"/>
                    </a:cubicBezTo>
                    <a:cubicBezTo>
                      <a:pt x="7834" y="11302"/>
                      <a:pt x="7821" y="11241"/>
                      <a:pt x="7821" y="11182"/>
                    </a:cubicBezTo>
                    <a:cubicBezTo>
                      <a:pt x="7809" y="11157"/>
                      <a:pt x="7809" y="11121"/>
                      <a:pt x="7809" y="11097"/>
                    </a:cubicBezTo>
                    <a:cubicBezTo>
                      <a:pt x="7797" y="11037"/>
                      <a:pt x="7785" y="11000"/>
                      <a:pt x="7773" y="10940"/>
                    </a:cubicBezTo>
                    <a:cubicBezTo>
                      <a:pt x="7773" y="10879"/>
                      <a:pt x="7797" y="10807"/>
                      <a:pt x="7797" y="10735"/>
                    </a:cubicBezTo>
                    <a:cubicBezTo>
                      <a:pt x="7797" y="10662"/>
                      <a:pt x="7797" y="10602"/>
                      <a:pt x="7773" y="10530"/>
                    </a:cubicBezTo>
                    <a:cubicBezTo>
                      <a:pt x="7761" y="10506"/>
                      <a:pt x="7749" y="10469"/>
                      <a:pt x="7737" y="10433"/>
                    </a:cubicBezTo>
                    <a:cubicBezTo>
                      <a:pt x="7724" y="10421"/>
                      <a:pt x="7700" y="10409"/>
                      <a:pt x="7689" y="10385"/>
                    </a:cubicBezTo>
                    <a:cubicBezTo>
                      <a:pt x="7676" y="10361"/>
                      <a:pt x="7676" y="10313"/>
                      <a:pt x="7689" y="10289"/>
                    </a:cubicBezTo>
                    <a:cubicBezTo>
                      <a:pt x="7689" y="10264"/>
                      <a:pt x="7689" y="10240"/>
                      <a:pt x="7700" y="10216"/>
                    </a:cubicBezTo>
                    <a:cubicBezTo>
                      <a:pt x="7700" y="10168"/>
                      <a:pt x="7724" y="10120"/>
                      <a:pt x="7737" y="10071"/>
                    </a:cubicBezTo>
                    <a:cubicBezTo>
                      <a:pt x="7749" y="9999"/>
                      <a:pt x="7689" y="9938"/>
                      <a:pt x="7676" y="9866"/>
                    </a:cubicBezTo>
                    <a:cubicBezTo>
                      <a:pt x="7665" y="9817"/>
                      <a:pt x="7676" y="9758"/>
                      <a:pt x="7640" y="9709"/>
                    </a:cubicBezTo>
                    <a:cubicBezTo>
                      <a:pt x="7616" y="9673"/>
                      <a:pt x="7580" y="9661"/>
                      <a:pt x="7544" y="9624"/>
                    </a:cubicBezTo>
                    <a:lnTo>
                      <a:pt x="7507" y="9516"/>
                    </a:lnTo>
                    <a:cubicBezTo>
                      <a:pt x="7496" y="9492"/>
                      <a:pt x="7496" y="9455"/>
                      <a:pt x="7483" y="9431"/>
                    </a:cubicBezTo>
                    <a:cubicBezTo>
                      <a:pt x="7471" y="9420"/>
                      <a:pt x="7459" y="9395"/>
                      <a:pt x="7447" y="9383"/>
                    </a:cubicBezTo>
                    <a:cubicBezTo>
                      <a:pt x="7435" y="9383"/>
                      <a:pt x="7423" y="9359"/>
                      <a:pt x="7423" y="9347"/>
                    </a:cubicBezTo>
                    <a:cubicBezTo>
                      <a:pt x="7423" y="9337"/>
                      <a:pt x="7432" y="9333"/>
                      <a:pt x="7443" y="9333"/>
                    </a:cubicBezTo>
                    <a:cubicBezTo>
                      <a:pt x="7458" y="9333"/>
                      <a:pt x="7476" y="9340"/>
                      <a:pt x="7483" y="9347"/>
                    </a:cubicBezTo>
                    <a:cubicBezTo>
                      <a:pt x="7531" y="9371"/>
                      <a:pt x="7544" y="9420"/>
                      <a:pt x="7568" y="9468"/>
                    </a:cubicBezTo>
                    <a:lnTo>
                      <a:pt x="7604" y="9540"/>
                    </a:lnTo>
                    <a:cubicBezTo>
                      <a:pt x="7616" y="9564"/>
                      <a:pt x="7640" y="9589"/>
                      <a:pt x="7652" y="9613"/>
                    </a:cubicBezTo>
                    <a:cubicBezTo>
                      <a:pt x="7665" y="9624"/>
                      <a:pt x="7676" y="9648"/>
                      <a:pt x="7689" y="9673"/>
                    </a:cubicBezTo>
                    <a:cubicBezTo>
                      <a:pt x="7689" y="9685"/>
                      <a:pt x="7700" y="9709"/>
                      <a:pt x="7713" y="9733"/>
                    </a:cubicBezTo>
                    <a:cubicBezTo>
                      <a:pt x="7749" y="9758"/>
                      <a:pt x="7797" y="9782"/>
                      <a:pt x="7809" y="9830"/>
                    </a:cubicBezTo>
                    <a:cubicBezTo>
                      <a:pt x="7809" y="9854"/>
                      <a:pt x="7809" y="9878"/>
                      <a:pt x="7797" y="9902"/>
                    </a:cubicBezTo>
                    <a:cubicBezTo>
                      <a:pt x="7797" y="9926"/>
                      <a:pt x="7797" y="9951"/>
                      <a:pt x="7785" y="9975"/>
                    </a:cubicBezTo>
                    <a:cubicBezTo>
                      <a:pt x="7785" y="9999"/>
                      <a:pt x="7785" y="10023"/>
                      <a:pt x="7797" y="10035"/>
                    </a:cubicBezTo>
                    <a:cubicBezTo>
                      <a:pt x="7797" y="10071"/>
                      <a:pt x="7821" y="10095"/>
                      <a:pt x="7845" y="10120"/>
                    </a:cubicBezTo>
                    <a:cubicBezTo>
                      <a:pt x="7869" y="10144"/>
                      <a:pt x="7893" y="10179"/>
                      <a:pt x="7893" y="10216"/>
                    </a:cubicBezTo>
                    <a:cubicBezTo>
                      <a:pt x="7906" y="10240"/>
                      <a:pt x="7906" y="10276"/>
                      <a:pt x="7906" y="10300"/>
                    </a:cubicBezTo>
                    <a:cubicBezTo>
                      <a:pt x="7906" y="10313"/>
                      <a:pt x="7893" y="10337"/>
                      <a:pt x="7906" y="10361"/>
                    </a:cubicBezTo>
                    <a:cubicBezTo>
                      <a:pt x="7906" y="10373"/>
                      <a:pt x="7918" y="10397"/>
                      <a:pt x="7930" y="10409"/>
                    </a:cubicBezTo>
                    <a:cubicBezTo>
                      <a:pt x="7942" y="10433"/>
                      <a:pt x="7942" y="10458"/>
                      <a:pt x="7954" y="10469"/>
                    </a:cubicBezTo>
                    <a:cubicBezTo>
                      <a:pt x="7954" y="10493"/>
                      <a:pt x="7966" y="10506"/>
                      <a:pt x="7978" y="10530"/>
                    </a:cubicBezTo>
                    <a:cubicBezTo>
                      <a:pt x="7990" y="10554"/>
                      <a:pt x="8002" y="10590"/>
                      <a:pt x="8002" y="10626"/>
                    </a:cubicBezTo>
                    <a:lnTo>
                      <a:pt x="8002" y="10675"/>
                    </a:lnTo>
                    <a:cubicBezTo>
                      <a:pt x="8002" y="10710"/>
                      <a:pt x="8014" y="10735"/>
                      <a:pt x="8014" y="10771"/>
                    </a:cubicBezTo>
                    <a:cubicBezTo>
                      <a:pt x="8027" y="10820"/>
                      <a:pt x="8038" y="10879"/>
                      <a:pt x="8038" y="10928"/>
                    </a:cubicBezTo>
                    <a:cubicBezTo>
                      <a:pt x="8038" y="10964"/>
                      <a:pt x="8027" y="11013"/>
                      <a:pt x="8038" y="11048"/>
                    </a:cubicBezTo>
                    <a:cubicBezTo>
                      <a:pt x="8038" y="11061"/>
                      <a:pt x="8051" y="11073"/>
                      <a:pt x="8051" y="11085"/>
                    </a:cubicBezTo>
                    <a:cubicBezTo>
                      <a:pt x="8062" y="11097"/>
                      <a:pt x="8075" y="11097"/>
                      <a:pt x="8075" y="11109"/>
                    </a:cubicBezTo>
                    <a:lnTo>
                      <a:pt x="8075" y="11133"/>
                    </a:lnTo>
                    <a:cubicBezTo>
                      <a:pt x="8086" y="11133"/>
                      <a:pt x="8086" y="11145"/>
                      <a:pt x="8086" y="11145"/>
                    </a:cubicBezTo>
                    <a:cubicBezTo>
                      <a:pt x="8099" y="11157"/>
                      <a:pt x="8099" y="11157"/>
                      <a:pt x="8099" y="11169"/>
                    </a:cubicBezTo>
                    <a:cubicBezTo>
                      <a:pt x="8086" y="11169"/>
                      <a:pt x="8086" y="11182"/>
                      <a:pt x="8075" y="11193"/>
                    </a:cubicBezTo>
                    <a:cubicBezTo>
                      <a:pt x="8075" y="11217"/>
                      <a:pt x="8062" y="11241"/>
                      <a:pt x="8062" y="11266"/>
                    </a:cubicBezTo>
                    <a:cubicBezTo>
                      <a:pt x="8051" y="11302"/>
                      <a:pt x="8051" y="11326"/>
                      <a:pt x="8051" y="11362"/>
                    </a:cubicBezTo>
                    <a:cubicBezTo>
                      <a:pt x="8051" y="11386"/>
                      <a:pt x="8051" y="11399"/>
                      <a:pt x="8062" y="11423"/>
                    </a:cubicBezTo>
                    <a:cubicBezTo>
                      <a:pt x="8062" y="11507"/>
                      <a:pt x="8075" y="11604"/>
                      <a:pt x="8075" y="11689"/>
                    </a:cubicBezTo>
                    <a:cubicBezTo>
                      <a:pt x="8075" y="11737"/>
                      <a:pt x="8086" y="11773"/>
                      <a:pt x="8099" y="11821"/>
                    </a:cubicBezTo>
                    <a:cubicBezTo>
                      <a:pt x="8111" y="11833"/>
                      <a:pt x="8111" y="11857"/>
                      <a:pt x="8123" y="11869"/>
                    </a:cubicBezTo>
                    <a:cubicBezTo>
                      <a:pt x="8135" y="11893"/>
                      <a:pt x="8147" y="11906"/>
                      <a:pt x="8147" y="11930"/>
                    </a:cubicBezTo>
                    <a:cubicBezTo>
                      <a:pt x="8159" y="11954"/>
                      <a:pt x="8135" y="11978"/>
                      <a:pt x="8135" y="12002"/>
                    </a:cubicBezTo>
                    <a:cubicBezTo>
                      <a:pt x="8111" y="12038"/>
                      <a:pt x="8099" y="12086"/>
                      <a:pt x="8099" y="12123"/>
                    </a:cubicBezTo>
                    <a:cubicBezTo>
                      <a:pt x="8086" y="12147"/>
                      <a:pt x="8086" y="12171"/>
                      <a:pt x="8086" y="12183"/>
                    </a:cubicBezTo>
                    <a:cubicBezTo>
                      <a:pt x="8099" y="12207"/>
                      <a:pt x="8099" y="12231"/>
                      <a:pt x="8111" y="12255"/>
                    </a:cubicBezTo>
                    <a:lnTo>
                      <a:pt x="8111" y="12316"/>
                    </a:lnTo>
                    <a:lnTo>
                      <a:pt x="8111" y="12400"/>
                    </a:lnTo>
                    <a:lnTo>
                      <a:pt x="8111" y="12448"/>
                    </a:lnTo>
                    <a:cubicBezTo>
                      <a:pt x="8111" y="12485"/>
                      <a:pt x="8099" y="12509"/>
                      <a:pt x="8099" y="12533"/>
                    </a:cubicBezTo>
                    <a:cubicBezTo>
                      <a:pt x="8099" y="12569"/>
                      <a:pt x="8075" y="12606"/>
                      <a:pt x="8075" y="12654"/>
                    </a:cubicBezTo>
                    <a:cubicBezTo>
                      <a:pt x="8075" y="12678"/>
                      <a:pt x="8075" y="12690"/>
                      <a:pt x="8062" y="12714"/>
                    </a:cubicBezTo>
                    <a:cubicBezTo>
                      <a:pt x="8051" y="12726"/>
                      <a:pt x="8051" y="12726"/>
                      <a:pt x="8051" y="12738"/>
                    </a:cubicBezTo>
                    <a:cubicBezTo>
                      <a:pt x="8038" y="12751"/>
                      <a:pt x="8038" y="12775"/>
                      <a:pt x="8051" y="12775"/>
                    </a:cubicBezTo>
                    <a:cubicBezTo>
                      <a:pt x="8056" y="12785"/>
                      <a:pt x="8065" y="12789"/>
                      <a:pt x="8075" y="12789"/>
                    </a:cubicBezTo>
                    <a:cubicBezTo>
                      <a:pt x="8089" y="12789"/>
                      <a:pt x="8104" y="12781"/>
                      <a:pt x="8111" y="12775"/>
                    </a:cubicBezTo>
                    <a:cubicBezTo>
                      <a:pt x="8135" y="12775"/>
                      <a:pt x="8147" y="12775"/>
                      <a:pt x="8171" y="12762"/>
                    </a:cubicBezTo>
                    <a:cubicBezTo>
                      <a:pt x="8183" y="12751"/>
                      <a:pt x="8196" y="12738"/>
                      <a:pt x="8220" y="12726"/>
                    </a:cubicBezTo>
                    <a:lnTo>
                      <a:pt x="8280" y="12666"/>
                    </a:lnTo>
                    <a:cubicBezTo>
                      <a:pt x="8413" y="11917"/>
                      <a:pt x="8485" y="11145"/>
                      <a:pt x="8485" y="10361"/>
                    </a:cubicBezTo>
                    <a:cubicBezTo>
                      <a:pt x="8485" y="6571"/>
                      <a:pt x="6855" y="3155"/>
                      <a:pt x="4273" y="766"/>
                    </a:cubicBezTo>
                    <a:cubicBezTo>
                      <a:pt x="4261" y="778"/>
                      <a:pt x="4261" y="790"/>
                      <a:pt x="4261" y="802"/>
                    </a:cubicBezTo>
                    <a:cubicBezTo>
                      <a:pt x="4249" y="827"/>
                      <a:pt x="4261" y="862"/>
                      <a:pt x="4261" y="886"/>
                    </a:cubicBezTo>
                    <a:cubicBezTo>
                      <a:pt x="4261" y="899"/>
                      <a:pt x="4249" y="911"/>
                      <a:pt x="4261" y="935"/>
                    </a:cubicBezTo>
                    <a:cubicBezTo>
                      <a:pt x="4261" y="935"/>
                      <a:pt x="4249" y="935"/>
                      <a:pt x="4261" y="947"/>
                    </a:cubicBezTo>
                    <a:lnTo>
                      <a:pt x="4273" y="959"/>
                    </a:lnTo>
                    <a:cubicBezTo>
                      <a:pt x="4273" y="971"/>
                      <a:pt x="4273" y="983"/>
                      <a:pt x="4285" y="996"/>
                    </a:cubicBezTo>
                    <a:cubicBezTo>
                      <a:pt x="4285" y="1007"/>
                      <a:pt x="4297" y="1031"/>
                      <a:pt x="4297" y="1044"/>
                    </a:cubicBezTo>
                    <a:cubicBezTo>
                      <a:pt x="4309" y="1055"/>
                      <a:pt x="4309" y="1068"/>
                      <a:pt x="4309" y="1080"/>
                    </a:cubicBezTo>
                    <a:cubicBezTo>
                      <a:pt x="4321" y="1092"/>
                      <a:pt x="4334" y="1104"/>
                      <a:pt x="4334" y="1116"/>
                    </a:cubicBezTo>
                    <a:cubicBezTo>
                      <a:pt x="4345" y="1128"/>
                      <a:pt x="4358" y="1152"/>
                      <a:pt x="4369" y="1165"/>
                    </a:cubicBezTo>
                    <a:cubicBezTo>
                      <a:pt x="4382" y="1189"/>
                      <a:pt x="4406" y="1213"/>
                      <a:pt x="4418" y="1237"/>
                    </a:cubicBezTo>
                    <a:cubicBezTo>
                      <a:pt x="4430" y="1261"/>
                      <a:pt x="4454" y="1285"/>
                      <a:pt x="4466" y="1309"/>
                    </a:cubicBezTo>
                    <a:cubicBezTo>
                      <a:pt x="4478" y="1333"/>
                      <a:pt x="4490" y="1358"/>
                      <a:pt x="4478" y="1382"/>
                    </a:cubicBezTo>
                    <a:cubicBezTo>
                      <a:pt x="4478" y="1393"/>
                      <a:pt x="4490" y="1442"/>
                      <a:pt x="4454" y="1442"/>
                    </a:cubicBezTo>
                    <a:cubicBezTo>
                      <a:pt x="4442" y="1442"/>
                      <a:pt x="4430" y="1417"/>
                      <a:pt x="4418" y="1406"/>
                    </a:cubicBezTo>
                    <a:cubicBezTo>
                      <a:pt x="4406" y="1393"/>
                      <a:pt x="4369" y="1382"/>
                      <a:pt x="4358" y="1369"/>
                    </a:cubicBezTo>
                    <a:cubicBezTo>
                      <a:pt x="4334" y="1358"/>
                      <a:pt x="4334" y="1333"/>
                      <a:pt x="4321" y="1309"/>
                    </a:cubicBezTo>
                    <a:cubicBezTo>
                      <a:pt x="4309" y="1309"/>
                      <a:pt x="4309" y="1297"/>
                      <a:pt x="4297" y="1285"/>
                    </a:cubicBezTo>
                    <a:cubicBezTo>
                      <a:pt x="4297" y="1285"/>
                      <a:pt x="4297" y="1273"/>
                      <a:pt x="4285" y="1273"/>
                    </a:cubicBezTo>
                    <a:cubicBezTo>
                      <a:pt x="4285" y="1261"/>
                      <a:pt x="4273" y="1261"/>
                      <a:pt x="4261" y="1249"/>
                    </a:cubicBezTo>
                    <a:cubicBezTo>
                      <a:pt x="4249" y="1224"/>
                      <a:pt x="4224" y="1213"/>
                      <a:pt x="4213" y="1189"/>
                    </a:cubicBezTo>
                    <a:cubicBezTo>
                      <a:pt x="4200" y="1176"/>
                      <a:pt x="4200" y="1165"/>
                      <a:pt x="4189" y="1165"/>
                    </a:cubicBezTo>
                    <a:cubicBezTo>
                      <a:pt x="4176" y="1152"/>
                      <a:pt x="4165" y="1152"/>
                      <a:pt x="4152" y="1152"/>
                    </a:cubicBezTo>
                    <a:cubicBezTo>
                      <a:pt x="4116" y="1152"/>
                      <a:pt x="4080" y="1152"/>
                      <a:pt x="4056" y="1140"/>
                    </a:cubicBezTo>
                    <a:cubicBezTo>
                      <a:pt x="4020" y="1140"/>
                      <a:pt x="3996" y="1116"/>
                      <a:pt x="3959" y="1104"/>
                    </a:cubicBezTo>
                    <a:cubicBezTo>
                      <a:pt x="3947" y="1092"/>
                      <a:pt x="3935" y="1080"/>
                      <a:pt x="3935" y="1055"/>
                    </a:cubicBezTo>
                    <a:cubicBezTo>
                      <a:pt x="3923" y="1044"/>
                      <a:pt x="3935" y="1031"/>
                      <a:pt x="3923" y="1020"/>
                    </a:cubicBezTo>
                    <a:cubicBezTo>
                      <a:pt x="3923" y="996"/>
                      <a:pt x="3911" y="983"/>
                      <a:pt x="3899" y="959"/>
                    </a:cubicBezTo>
                    <a:lnTo>
                      <a:pt x="3827" y="923"/>
                    </a:lnTo>
                    <a:cubicBezTo>
                      <a:pt x="3827" y="923"/>
                      <a:pt x="3814" y="923"/>
                      <a:pt x="3814" y="911"/>
                    </a:cubicBezTo>
                    <a:cubicBezTo>
                      <a:pt x="3803" y="911"/>
                      <a:pt x="3803" y="899"/>
                      <a:pt x="3790" y="899"/>
                    </a:cubicBezTo>
                    <a:cubicBezTo>
                      <a:pt x="3790" y="899"/>
                      <a:pt x="3766" y="886"/>
                      <a:pt x="3754" y="886"/>
                    </a:cubicBezTo>
                    <a:lnTo>
                      <a:pt x="3730" y="886"/>
                    </a:lnTo>
                    <a:cubicBezTo>
                      <a:pt x="3718" y="875"/>
                      <a:pt x="3706" y="862"/>
                      <a:pt x="3693" y="862"/>
                    </a:cubicBezTo>
                    <a:cubicBezTo>
                      <a:pt x="3669" y="862"/>
                      <a:pt x="3658" y="851"/>
                      <a:pt x="3634" y="838"/>
                    </a:cubicBezTo>
                    <a:cubicBezTo>
                      <a:pt x="3634" y="838"/>
                      <a:pt x="3621" y="838"/>
                      <a:pt x="3621" y="827"/>
                    </a:cubicBezTo>
                    <a:cubicBezTo>
                      <a:pt x="3609" y="814"/>
                      <a:pt x="3621" y="814"/>
                      <a:pt x="3621" y="802"/>
                    </a:cubicBezTo>
                    <a:cubicBezTo>
                      <a:pt x="3634" y="802"/>
                      <a:pt x="3645" y="790"/>
                      <a:pt x="3658" y="790"/>
                    </a:cubicBezTo>
                    <a:cubicBezTo>
                      <a:pt x="3665" y="790"/>
                      <a:pt x="3679" y="785"/>
                      <a:pt x="3690" y="785"/>
                    </a:cubicBezTo>
                    <a:cubicBezTo>
                      <a:pt x="3696" y="785"/>
                      <a:pt x="3702" y="786"/>
                      <a:pt x="3706" y="790"/>
                    </a:cubicBezTo>
                    <a:lnTo>
                      <a:pt x="3706" y="802"/>
                    </a:lnTo>
                    <a:lnTo>
                      <a:pt x="3718" y="802"/>
                    </a:lnTo>
                    <a:cubicBezTo>
                      <a:pt x="3730" y="814"/>
                      <a:pt x="3742" y="814"/>
                      <a:pt x="3754" y="827"/>
                    </a:cubicBezTo>
                    <a:cubicBezTo>
                      <a:pt x="3766" y="838"/>
                      <a:pt x="3778" y="851"/>
                      <a:pt x="3790" y="851"/>
                    </a:cubicBezTo>
                    <a:cubicBezTo>
                      <a:pt x="3814" y="862"/>
                      <a:pt x="3838" y="862"/>
                      <a:pt x="3851" y="862"/>
                    </a:cubicBezTo>
                    <a:lnTo>
                      <a:pt x="3875" y="862"/>
                    </a:lnTo>
                    <a:cubicBezTo>
                      <a:pt x="3887" y="862"/>
                      <a:pt x="3899" y="862"/>
                      <a:pt x="3899" y="875"/>
                    </a:cubicBezTo>
                    <a:cubicBezTo>
                      <a:pt x="3935" y="886"/>
                      <a:pt x="3959" y="911"/>
                      <a:pt x="3972" y="935"/>
                    </a:cubicBezTo>
                    <a:cubicBezTo>
                      <a:pt x="3983" y="947"/>
                      <a:pt x="3996" y="947"/>
                      <a:pt x="4007" y="959"/>
                    </a:cubicBezTo>
                    <a:lnTo>
                      <a:pt x="4020" y="959"/>
                    </a:lnTo>
                    <a:cubicBezTo>
                      <a:pt x="4031" y="971"/>
                      <a:pt x="4031" y="971"/>
                      <a:pt x="4044" y="971"/>
                    </a:cubicBezTo>
                    <a:cubicBezTo>
                      <a:pt x="4050" y="977"/>
                      <a:pt x="4056" y="977"/>
                      <a:pt x="4062" y="977"/>
                    </a:cubicBezTo>
                    <a:cubicBezTo>
                      <a:pt x="4068" y="977"/>
                      <a:pt x="4074" y="977"/>
                      <a:pt x="4080" y="983"/>
                    </a:cubicBezTo>
                    <a:cubicBezTo>
                      <a:pt x="4092" y="983"/>
                      <a:pt x="4104" y="996"/>
                      <a:pt x="4116" y="996"/>
                    </a:cubicBezTo>
                    <a:cubicBezTo>
                      <a:pt x="4140" y="983"/>
                      <a:pt x="4176" y="959"/>
                      <a:pt x="4152" y="935"/>
                    </a:cubicBezTo>
                    <a:cubicBezTo>
                      <a:pt x="4128" y="911"/>
                      <a:pt x="4116" y="886"/>
                      <a:pt x="4116" y="851"/>
                    </a:cubicBezTo>
                    <a:lnTo>
                      <a:pt x="4068" y="790"/>
                    </a:lnTo>
                    <a:cubicBezTo>
                      <a:pt x="4056" y="790"/>
                      <a:pt x="4031" y="766"/>
                      <a:pt x="4020" y="766"/>
                    </a:cubicBezTo>
                    <a:cubicBezTo>
                      <a:pt x="3996" y="742"/>
                      <a:pt x="3972" y="730"/>
                      <a:pt x="3935" y="706"/>
                    </a:cubicBezTo>
                    <a:cubicBezTo>
                      <a:pt x="3862" y="669"/>
                      <a:pt x="3803" y="621"/>
                      <a:pt x="3742" y="573"/>
                    </a:cubicBezTo>
                    <a:cubicBezTo>
                      <a:pt x="3706" y="524"/>
                      <a:pt x="3682" y="500"/>
                      <a:pt x="3621" y="489"/>
                    </a:cubicBezTo>
                    <a:cubicBezTo>
                      <a:pt x="3597" y="476"/>
                      <a:pt x="3561" y="476"/>
                      <a:pt x="3537" y="465"/>
                    </a:cubicBezTo>
                    <a:cubicBezTo>
                      <a:pt x="3500" y="440"/>
                      <a:pt x="3476" y="416"/>
                      <a:pt x="3440" y="416"/>
                    </a:cubicBezTo>
                    <a:cubicBezTo>
                      <a:pt x="3416" y="404"/>
                      <a:pt x="3380" y="404"/>
                      <a:pt x="3356" y="392"/>
                    </a:cubicBezTo>
                    <a:cubicBezTo>
                      <a:pt x="3344" y="392"/>
                      <a:pt x="3320" y="404"/>
                      <a:pt x="3307" y="404"/>
                    </a:cubicBezTo>
                    <a:cubicBezTo>
                      <a:pt x="3283" y="392"/>
                      <a:pt x="3259" y="380"/>
                      <a:pt x="3235" y="355"/>
                    </a:cubicBezTo>
                    <a:cubicBezTo>
                      <a:pt x="3199" y="331"/>
                      <a:pt x="3199" y="283"/>
                      <a:pt x="3151" y="271"/>
                    </a:cubicBezTo>
                    <a:cubicBezTo>
                      <a:pt x="3139" y="265"/>
                      <a:pt x="3127" y="265"/>
                      <a:pt x="3115" y="265"/>
                    </a:cubicBezTo>
                    <a:cubicBezTo>
                      <a:pt x="3103" y="265"/>
                      <a:pt x="3090" y="265"/>
                      <a:pt x="3078" y="259"/>
                    </a:cubicBezTo>
                    <a:cubicBezTo>
                      <a:pt x="3042" y="247"/>
                      <a:pt x="3042" y="223"/>
                      <a:pt x="3018" y="199"/>
                    </a:cubicBezTo>
                    <a:cubicBezTo>
                      <a:pt x="2969" y="162"/>
                      <a:pt x="2885" y="138"/>
                      <a:pt x="2825" y="138"/>
                    </a:cubicBezTo>
                    <a:cubicBezTo>
                      <a:pt x="2789" y="138"/>
                      <a:pt x="2765" y="138"/>
                      <a:pt x="2728" y="114"/>
                    </a:cubicBezTo>
                    <a:cubicBezTo>
                      <a:pt x="2668" y="78"/>
                      <a:pt x="2644" y="6"/>
                      <a:pt x="2559" y="6"/>
                    </a:cubicBezTo>
                    <a:lnTo>
                      <a:pt x="2462" y="6"/>
                    </a:lnTo>
                    <a:cubicBezTo>
                      <a:pt x="2446" y="6"/>
                      <a:pt x="2430" y="0"/>
                      <a:pt x="2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491" name="Google Shape;13491;p29"/>
          <p:cNvGrpSpPr/>
          <p:nvPr/>
        </p:nvGrpSpPr>
        <p:grpSpPr>
          <a:xfrm rot="-5400000" flipH="1">
            <a:off x="-1268554" y="3185495"/>
            <a:ext cx="2781287" cy="1182256"/>
            <a:chOff x="6313750" y="254750"/>
            <a:chExt cx="291775" cy="124025"/>
          </a:xfrm>
        </p:grpSpPr>
        <p:sp>
          <p:nvSpPr>
            <p:cNvPr id="13492" name="Google Shape;13492;p29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29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29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29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29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29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29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29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29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29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29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29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29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29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29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29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29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29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29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29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29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29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29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29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29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29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29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29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29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29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29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29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29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29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29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29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29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29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29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29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29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29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29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29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29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29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29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29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29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29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29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29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29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29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29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29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29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29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29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29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29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29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29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29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29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29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29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29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29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29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29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29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29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29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29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29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29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29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29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29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29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29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29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29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29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29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29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29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29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29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29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29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29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29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29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29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29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29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29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29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29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29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29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29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29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29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29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29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29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29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29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29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29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29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29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29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29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29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29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29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29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29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29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29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29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29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29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29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29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29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29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29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29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29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29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29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29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29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29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29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29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29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29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29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29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29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29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29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29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29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29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29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29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29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29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29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29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29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29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29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29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3" name="Google Shape;13653;p29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29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29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29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29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29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29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29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29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29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29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29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29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29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29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29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29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29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29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29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29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29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29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29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29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29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29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29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29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29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29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29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29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29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29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29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29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29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29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29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29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29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29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29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29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29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29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29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29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29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29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29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29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29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29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29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29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29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29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29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29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29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29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29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29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29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29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29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29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29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29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29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29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29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29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29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29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29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29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29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29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29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29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29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29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29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29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29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29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29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29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4" name="Google Shape;13744;p29"/>
          <p:cNvGrpSpPr/>
          <p:nvPr/>
        </p:nvGrpSpPr>
        <p:grpSpPr>
          <a:xfrm rot="10800000" flipH="1">
            <a:off x="6362721" y="23582"/>
            <a:ext cx="2781287" cy="1182256"/>
            <a:chOff x="6313750" y="254750"/>
            <a:chExt cx="291775" cy="124025"/>
          </a:xfrm>
        </p:grpSpPr>
        <p:sp>
          <p:nvSpPr>
            <p:cNvPr id="13745" name="Google Shape;13745;p29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29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29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29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29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29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29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29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29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29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29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29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29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29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29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29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29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29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3" name="Google Shape;13763;p29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4" name="Google Shape;13764;p29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5" name="Google Shape;13765;p29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6" name="Google Shape;13766;p29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29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29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29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29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29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2" name="Google Shape;13772;p29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29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29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29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29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29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29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29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29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29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29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29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29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29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29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29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29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29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29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29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29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29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29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29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29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29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29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29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29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29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29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29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29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29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29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29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29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29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29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29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29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29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29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29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29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29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29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29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29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29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29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29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29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29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29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29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29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29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29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29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29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29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29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29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29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29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29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29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29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29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29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29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29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29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29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29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29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29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29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29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29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29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29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29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29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29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29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29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29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29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29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29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29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29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29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29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29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29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29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29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29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29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29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29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29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29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29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29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29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29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29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29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29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29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29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29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29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29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29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29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29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29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29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29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29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29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29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29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29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29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29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29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29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29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29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29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29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29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29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29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29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29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29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29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29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29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29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29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29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29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29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29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29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29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29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29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29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29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29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29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29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29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29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29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29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29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29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29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29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29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29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29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29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29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29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29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29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29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29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29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29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29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29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29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29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29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29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29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29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29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29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29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29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29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29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29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29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29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29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29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29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29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29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29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29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29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29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29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29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29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29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29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29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29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29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29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29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29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29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29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29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29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29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29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29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97" name="Google Shape;13997;p29"/>
          <p:cNvSpPr/>
          <p:nvPr/>
        </p:nvSpPr>
        <p:spPr>
          <a:xfrm rot="10800000">
            <a:off x="-1083449" y="4200513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98" name="Google Shape;13998;p29"/>
          <p:cNvSpPr/>
          <p:nvPr/>
        </p:nvSpPr>
        <p:spPr>
          <a:xfrm rot="10800000">
            <a:off x="258765" y="4603733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99" name="Google Shape;13999;p29"/>
          <p:cNvSpPr/>
          <p:nvPr/>
        </p:nvSpPr>
        <p:spPr>
          <a:xfrm>
            <a:off x="7846143" y="-720950"/>
            <a:ext cx="1723343" cy="1687699"/>
          </a:xfrm>
          <a:custGeom>
            <a:avLst/>
            <a:gdLst/>
            <a:ahLst/>
            <a:cxnLst/>
            <a:rect l="l" t="t" r="r" b="b"/>
            <a:pathLst>
              <a:path w="9283" h="9091" extrusionOk="0">
                <a:moveTo>
                  <a:pt x="6699" y="0"/>
                </a:moveTo>
                <a:lnTo>
                  <a:pt x="713" y="5986"/>
                </a:lnTo>
                <a:cubicBezTo>
                  <a:pt x="1" y="6698"/>
                  <a:pt x="1" y="7845"/>
                  <a:pt x="713" y="8556"/>
                </a:cubicBezTo>
                <a:cubicBezTo>
                  <a:pt x="1075" y="8913"/>
                  <a:pt x="1543" y="9091"/>
                  <a:pt x="2009" y="9091"/>
                </a:cubicBezTo>
                <a:cubicBezTo>
                  <a:pt x="2475" y="9091"/>
                  <a:pt x="2940" y="8913"/>
                  <a:pt x="3296" y="8556"/>
                </a:cubicBezTo>
                <a:lnTo>
                  <a:pt x="9282" y="2583"/>
                </a:lnTo>
                <a:lnTo>
                  <a:pt x="66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0" name="Google Shape;14000;p29"/>
          <p:cNvSpPr/>
          <p:nvPr/>
        </p:nvSpPr>
        <p:spPr>
          <a:xfrm>
            <a:off x="7124726" y="-528250"/>
            <a:ext cx="1102546" cy="1091778"/>
          </a:xfrm>
          <a:custGeom>
            <a:avLst/>
            <a:gdLst/>
            <a:ahLst/>
            <a:cxnLst/>
            <a:rect l="l" t="t" r="r" b="b"/>
            <a:pathLst>
              <a:path w="5939" h="5881" extrusionOk="0">
                <a:moveTo>
                  <a:pt x="5106" y="0"/>
                </a:moveTo>
                <a:lnTo>
                  <a:pt x="230" y="4887"/>
                </a:lnTo>
                <a:cubicBezTo>
                  <a:pt x="1" y="5117"/>
                  <a:pt x="1" y="5479"/>
                  <a:pt x="230" y="5708"/>
                </a:cubicBezTo>
                <a:cubicBezTo>
                  <a:pt x="345" y="5823"/>
                  <a:pt x="492" y="5880"/>
                  <a:pt x="640" y="5880"/>
                </a:cubicBezTo>
                <a:cubicBezTo>
                  <a:pt x="788" y="5880"/>
                  <a:pt x="936" y="5823"/>
                  <a:pt x="1051" y="5708"/>
                </a:cubicBezTo>
                <a:lnTo>
                  <a:pt x="5938" y="832"/>
                </a:lnTo>
                <a:lnTo>
                  <a:pt x="510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1" name="Google Shape;14001;p29"/>
          <p:cNvSpPr/>
          <p:nvPr/>
        </p:nvSpPr>
        <p:spPr>
          <a:xfrm rot="10800000">
            <a:off x="1700010" y="4676920"/>
            <a:ext cx="391668" cy="393136"/>
          </a:xfrm>
          <a:custGeom>
            <a:avLst/>
            <a:gdLst/>
            <a:ahLst/>
            <a:cxnLst/>
            <a:rect l="l" t="t" r="r" b="b"/>
            <a:pathLst>
              <a:path w="2935" h="2946" extrusionOk="0">
                <a:moveTo>
                  <a:pt x="1473" y="339"/>
                </a:moveTo>
                <a:cubicBezTo>
                  <a:pt x="2089" y="339"/>
                  <a:pt x="2608" y="845"/>
                  <a:pt x="2608" y="1473"/>
                </a:cubicBezTo>
                <a:cubicBezTo>
                  <a:pt x="2608" y="2101"/>
                  <a:pt x="2089" y="2608"/>
                  <a:pt x="1473" y="2608"/>
                </a:cubicBezTo>
                <a:cubicBezTo>
                  <a:pt x="846" y="2608"/>
                  <a:pt x="339" y="2101"/>
                  <a:pt x="339" y="1473"/>
                </a:cubicBezTo>
                <a:cubicBezTo>
                  <a:pt x="339" y="845"/>
                  <a:pt x="846" y="339"/>
                  <a:pt x="1473" y="339"/>
                </a:cubicBezTo>
                <a:close/>
                <a:moveTo>
                  <a:pt x="1473" y="1"/>
                </a:moveTo>
                <a:cubicBezTo>
                  <a:pt x="665" y="1"/>
                  <a:pt x="1" y="664"/>
                  <a:pt x="1" y="1473"/>
                </a:cubicBezTo>
                <a:cubicBezTo>
                  <a:pt x="1" y="2281"/>
                  <a:pt x="665" y="2945"/>
                  <a:pt x="1473" y="2945"/>
                </a:cubicBezTo>
                <a:cubicBezTo>
                  <a:pt x="2282" y="2945"/>
                  <a:pt x="2934" y="2281"/>
                  <a:pt x="2934" y="1473"/>
                </a:cubicBezTo>
                <a:cubicBezTo>
                  <a:pt x="2934" y="664"/>
                  <a:pt x="2282" y="1"/>
                  <a:pt x="14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2" name="Google Shape;14002;p29"/>
          <p:cNvSpPr/>
          <p:nvPr/>
        </p:nvSpPr>
        <p:spPr>
          <a:xfrm rot="10800000">
            <a:off x="8235011" y="4503491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3" name="Google Shape;14003;p29"/>
          <p:cNvSpPr/>
          <p:nvPr/>
        </p:nvSpPr>
        <p:spPr>
          <a:xfrm rot="10800000">
            <a:off x="246681" y="196786"/>
            <a:ext cx="228806" cy="231174"/>
          </a:xfrm>
          <a:custGeom>
            <a:avLst/>
            <a:gdLst/>
            <a:ahLst/>
            <a:cxnLst/>
            <a:rect l="l" t="t" r="r" b="b"/>
            <a:pathLst>
              <a:path w="1256" h="1269" extrusionOk="0">
                <a:moveTo>
                  <a:pt x="628" y="146"/>
                </a:moveTo>
                <a:cubicBezTo>
                  <a:pt x="893" y="146"/>
                  <a:pt x="1110" y="363"/>
                  <a:pt x="1110" y="641"/>
                </a:cubicBezTo>
                <a:cubicBezTo>
                  <a:pt x="1110" y="907"/>
                  <a:pt x="893" y="1124"/>
                  <a:pt x="628" y="1124"/>
                </a:cubicBezTo>
                <a:cubicBezTo>
                  <a:pt x="362" y="1124"/>
                  <a:pt x="145" y="907"/>
                  <a:pt x="145" y="641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7" y="1"/>
                  <a:pt x="0" y="291"/>
                  <a:pt x="0" y="641"/>
                </a:cubicBezTo>
                <a:cubicBezTo>
                  <a:pt x="0" y="991"/>
                  <a:pt x="277" y="1269"/>
                  <a:pt x="628" y="1269"/>
                </a:cubicBezTo>
                <a:cubicBezTo>
                  <a:pt x="977" y="1269"/>
                  <a:pt x="1255" y="991"/>
                  <a:pt x="1255" y="641"/>
                </a:cubicBezTo>
                <a:cubicBezTo>
                  <a:pt x="1255" y="291"/>
                  <a:pt x="977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04" name="Google Shape;14004;p29"/>
          <p:cNvGrpSpPr/>
          <p:nvPr/>
        </p:nvGrpSpPr>
        <p:grpSpPr>
          <a:xfrm rot="10800000">
            <a:off x="8886589" y="4342312"/>
            <a:ext cx="140275" cy="570882"/>
            <a:chOff x="5844275" y="700675"/>
            <a:chExt cx="13575" cy="55250"/>
          </a:xfrm>
        </p:grpSpPr>
        <p:sp>
          <p:nvSpPr>
            <p:cNvPr id="14005" name="Google Shape;14005;p29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29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29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29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29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29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29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29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13" name="Google Shape;14013;p29"/>
          <p:cNvGrpSpPr/>
          <p:nvPr/>
        </p:nvGrpSpPr>
        <p:grpSpPr>
          <a:xfrm rot="10800000">
            <a:off x="241964" y="1077725"/>
            <a:ext cx="140275" cy="570882"/>
            <a:chOff x="5844275" y="700675"/>
            <a:chExt cx="13575" cy="55250"/>
          </a:xfrm>
        </p:grpSpPr>
        <p:sp>
          <p:nvSpPr>
            <p:cNvPr id="14014" name="Google Shape;14014;p29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29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29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7" name="Google Shape;14017;p29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29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29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29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1" name="Google Shape;14021;p29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2" name="Google Shape;14022;p29"/>
          <p:cNvGrpSpPr/>
          <p:nvPr/>
        </p:nvGrpSpPr>
        <p:grpSpPr>
          <a:xfrm rot="-5675202">
            <a:off x="8507689" y="1855843"/>
            <a:ext cx="619253" cy="333075"/>
            <a:chOff x="5908225" y="328650"/>
            <a:chExt cx="56750" cy="30525"/>
          </a:xfrm>
        </p:grpSpPr>
        <p:sp>
          <p:nvSpPr>
            <p:cNvPr id="14023" name="Google Shape;14023;p29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29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29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6" name="Google Shape;14026;p29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29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29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29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956793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4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31" name="Google Shape;14031;p30"/>
          <p:cNvGrpSpPr/>
          <p:nvPr/>
        </p:nvGrpSpPr>
        <p:grpSpPr>
          <a:xfrm>
            <a:off x="12" y="893473"/>
            <a:ext cx="3401384" cy="3356574"/>
            <a:chOff x="5806250" y="213125"/>
            <a:chExt cx="643300" cy="634825"/>
          </a:xfrm>
        </p:grpSpPr>
        <p:sp>
          <p:nvSpPr>
            <p:cNvPr id="14032" name="Google Shape;14032;p30"/>
            <p:cNvSpPr/>
            <p:nvPr/>
          </p:nvSpPr>
          <p:spPr>
            <a:xfrm>
              <a:off x="5989100" y="238500"/>
              <a:ext cx="26575" cy="12925"/>
            </a:xfrm>
            <a:custGeom>
              <a:avLst/>
              <a:gdLst/>
              <a:ahLst/>
              <a:cxnLst/>
              <a:rect l="l" t="t" r="r" b="b"/>
              <a:pathLst>
                <a:path w="1063" h="517" extrusionOk="0">
                  <a:moveTo>
                    <a:pt x="558" y="0"/>
                  </a:moveTo>
                  <a:cubicBezTo>
                    <a:pt x="508" y="0"/>
                    <a:pt x="453" y="17"/>
                    <a:pt x="411" y="34"/>
                  </a:cubicBezTo>
                  <a:cubicBezTo>
                    <a:pt x="386" y="58"/>
                    <a:pt x="362" y="71"/>
                    <a:pt x="338" y="95"/>
                  </a:cubicBezTo>
                  <a:cubicBezTo>
                    <a:pt x="302" y="107"/>
                    <a:pt x="277" y="119"/>
                    <a:pt x="253" y="131"/>
                  </a:cubicBezTo>
                  <a:cubicBezTo>
                    <a:pt x="229" y="143"/>
                    <a:pt x="205" y="143"/>
                    <a:pt x="193" y="155"/>
                  </a:cubicBezTo>
                  <a:cubicBezTo>
                    <a:pt x="169" y="155"/>
                    <a:pt x="145" y="167"/>
                    <a:pt x="121" y="179"/>
                  </a:cubicBezTo>
                  <a:cubicBezTo>
                    <a:pt x="84" y="203"/>
                    <a:pt x="60" y="227"/>
                    <a:pt x="36" y="264"/>
                  </a:cubicBezTo>
                  <a:lnTo>
                    <a:pt x="12" y="361"/>
                  </a:lnTo>
                  <a:cubicBezTo>
                    <a:pt x="0" y="385"/>
                    <a:pt x="24" y="396"/>
                    <a:pt x="36" y="409"/>
                  </a:cubicBezTo>
                  <a:cubicBezTo>
                    <a:pt x="36" y="433"/>
                    <a:pt x="49" y="445"/>
                    <a:pt x="60" y="457"/>
                  </a:cubicBezTo>
                  <a:cubicBezTo>
                    <a:pt x="84" y="469"/>
                    <a:pt x="121" y="469"/>
                    <a:pt x="145" y="469"/>
                  </a:cubicBezTo>
                  <a:lnTo>
                    <a:pt x="229" y="469"/>
                  </a:lnTo>
                  <a:cubicBezTo>
                    <a:pt x="253" y="469"/>
                    <a:pt x="266" y="457"/>
                    <a:pt x="290" y="457"/>
                  </a:cubicBezTo>
                  <a:cubicBezTo>
                    <a:pt x="294" y="453"/>
                    <a:pt x="299" y="452"/>
                    <a:pt x="305" y="452"/>
                  </a:cubicBezTo>
                  <a:cubicBezTo>
                    <a:pt x="316" y="452"/>
                    <a:pt x="330" y="457"/>
                    <a:pt x="338" y="457"/>
                  </a:cubicBezTo>
                  <a:cubicBezTo>
                    <a:pt x="356" y="463"/>
                    <a:pt x="374" y="463"/>
                    <a:pt x="392" y="463"/>
                  </a:cubicBezTo>
                  <a:cubicBezTo>
                    <a:pt x="410" y="463"/>
                    <a:pt x="428" y="463"/>
                    <a:pt x="446" y="469"/>
                  </a:cubicBezTo>
                  <a:cubicBezTo>
                    <a:pt x="470" y="481"/>
                    <a:pt x="507" y="481"/>
                    <a:pt x="531" y="481"/>
                  </a:cubicBezTo>
                  <a:cubicBezTo>
                    <a:pt x="567" y="493"/>
                    <a:pt x="604" y="505"/>
                    <a:pt x="639" y="505"/>
                  </a:cubicBezTo>
                  <a:lnTo>
                    <a:pt x="797" y="505"/>
                  </a:lnTo>
                  <a:cubicBezTo>
                    <a:pt x="821" y="505"/>
                    <a:pt x="833" y="517"/>
                    <a:pt x="857" y="517"/>
                  </a:cubicBezTo>
                  <a:lnTo>
                    <a:pt x="953" y="517"/>
                  </a:lnTo>
                  <a:cubicBezTo>
                    <a:pt x="966" y="517"/>
                    <a:pt x="990" y="517"/>
                    <a:pt x="1002" y="505"/>
                  </a:cubicBezTo>
                  <a:cubicBezTo>
                    <a:pt x="1026" y="493"/>
                    <a:pt x="1026" y="457"/>
                    <a:pt x="1038" y="433"/>
                  </a:cubicBezTo>
                  <a:cubicBezTo>
                    <a:pt x="1038" y="409"/>
                    <a:pt x="1062" y="385"/>
                    <a:pt x="1038" y="361"/>
                  </a:cubicBezTo>
                  <a:cubicBezTo>
                    <a:pt x="1026" y="348"/>
                    <a:pt x="1014" y="336"/>
                    <a:pt x="990" y="324"/>
                  </a:cubicBezTo>
                  <a:cubicBezTo>
                    <a:pt x="977" y="312"/>
                    <a:pt x="966" y="288"/>
                    <a:pt x="953" y="276"/>
                  </a:cubicBezTo>
                  <a:cubicBezTo>
                    <a:pt x="918" y="251"/>
                    <a:pt x="881" y="240"/>
                    <a:pt x="857" y="203"/>
                  </a:cubicBezTo>
                  <a:cubicBezTo>
                    <a:pt x="845" y="192"/>
                    <a:pt x="845" y="167"/>
                    <a:pt x="833" y="143"/>
                  </a:cubicBezTo>
                  <a:cubicBezTo>
                    <a:pt x="833" y="131"/>
                    <a:pt x="808" y="107"/>
                    <a:pt x="797" y="95"/>
                  </a:cubicBezTo>
                  <a:cubicBezTo>
                    <a:pt x="797" y="71"/>
                    <a:pt x="784" y="58"/>
                    <a:pt x="773" y="47"/>
                  </a:cubicBezTo>
                  <a:cubicBezTo>
                    <a:pt x="760" y="34"/>
                    <a:pt x="760" y="34"/>
                    <a:pt x="736" y="34"/>
                  </a:cubicBezTo>
                  <a:cubicBezTo>
                    <a:pt x="712" y="23"/>
                    <a:pt x="700" y="10"/>
                    <a:pt x="676" y="10"/>
                  </a:cubicBezTo>
                  <a:lnTo>
                    <a:pt x="615" y="10"/>
                  </a:lnTo>
                  <a:cubicBezTo>
                    <a:pt x="598" y="3"/>
                    <a:pt x="578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033" name="Google Shape;14033;p30"/>
            <p:cNvGrpSpPr/>
            <p:nvPr/>
          </p:nvGrpSpPr>
          <p:grpSpPr>
            <a:xfrm>
              <a:off x="5806250" y="213125"/>
              <a:ext cx="643300" cy="634825"/>
              <a:chOff x="5806250" y="213125"/>
              <a:chExt cx="643300" cy="634825"/>
            </a:xfrm>
          </p:grpSpPr>
          <p:sp>
            <p:nvSpPr>
              <p:cNvPr id="14034" name="Google Shape;14034;p30"/>
              <p:cNvSpPr/>
              <p:nvPr/>
            </p:nvSpPr>
            <p:spPr>
              <a:xfrm>
                <a:off x="5897650" y="538050"/>
                <a:ext cx="479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786" extrusionOk="0">
                    <a:moveTo>
                      <a:pt x="363" y="0"/>
                    </a:moveTo>
                    <a:cubicBezTo>
                      <a:pt x="327" y="0"/>
                      <a:pt x="303" y="13"/>
                      <a:pt x="279" y="24"/>
                    </a:cubicBezTo>
                    <a:cubicBezTo>
                      <a:pt x="255" y="24"/>
                      <a:pt x="242" y="37"/>
                      <a:pt x="218" y="49"/>
                    </a:cubicBezTo>
                    <a:cubicBezTo>
                      <a:pt x="207" y="61"/>
                      <a:pt x="194" y="61"/>
                      <a:pt x="182" y="73"/>
                    </a:cubicBezTo>
                    <a:cubicBezTo>
                      <a:pt x="158" y="97"/>
                      <a:pt x="122" y="97"/>
                      <a:pt x="97" y="121"/>
                    </a:cubicBezTo>
                    <a:cubicBezTo>
                      <a:pt x="86" y="121"/>
                      <a:pt x="86" y="134"/>
                      <a:pt x="73" y="134"/>
                    </a:cubicBezTo>
                    <a:cubicBezTo>
                      <a:pt x="73" y="134"/>
                      <a:pt x="62" y="145"/>
                      <a:pt x="62" y="158"/>
                    </a:cubicBezTo>
                    <a:cubicBezTo>
                      <a:pt x="49" y="158"/>
                      <a:pt x="49" y="169"/>
                      <a:pt x="38" y="169"/>
                    </a:cubicBezTo>
                    <a:lnTo>
                      <a:pt x="38" y="182"/>
                    </a:lnTo>
                    <a:cubicBezTo>
                      <a:pt x="38" y="206"/>
                      <a:pt x="49" y="230"/>
                      <a:pt x="38" y="242"/>
                    </a:cubicBezTo>
                    <a:cubicBezTo>
                      <a:pt x="38" y="266"/>
                      <a:pt x="1" y="266"/>
                      <a:pt x="1" y="290"/>
                    </a:cubicBezTo>
                    <a:cubicBezTo>
                      <a:pt x="1" y="327"/>
                      <a:pt x="134" y="327"/>
                      <a:pt x="134" y="327"/>
                    </a:cubicBezTo>
                    <a:cubicBezTo>
                      <a:pt x="134" y="314"/>
                      <a:pt x="146" y="314"/>
                      <a:pt x="158" y="314"/>
                    </a:cubicBezTo>
                    <a:cubicBezTo>
                      <a:pt x="158" y="314"/>
                      <a:pt x="170" y="314"/>
                      <a:pt x="170" y="303"/>
                    </a:cubicBezTo>
                    <a:cubicBezTo>
                      <a:pt x="182" y="303"/>
                      <a:pt x="194" y="290"/>
                      <a:pt x="207" y="290"/>
                    </a:cubicBezTo>
                    <a:cubicBezTo>
                      <a:pt x="218" y="278"/>
                      <a:pt x="231" y="278"/>
                      <a:pt x="231" y="266"/>
                    </a:cubicBezTo>
                    <a:cubicBezTo>
                      <a:pt x="255" y="254"/>
                      <a:pt x="255" y="230"/>
                      <a:pt x="279" y="218"/>
                    </a:cubicBezTo>
                    <a:cubicBezTo>
                      <a:pt x="291" y="193"/>
                      <a:pt x="303" y="193"/>
                      <a:pt x="327" y="182"/>
                    </a:cubicBezTo>
                    <a:cubicBezTo>
                      <a:pt x="351" y="169"/>
                      <a:pt x="387" y="158"/>
                      <a:pt x="411" y="158"/>
                    </a:cubicBezTo>
                    <a:lnTo>
                      <a:pt x="435" y="158"/>
                    </a:lnTo>
                    <a:cubicBezTo>
                      <a:pt x="472" y="169"/>
                      <a:pt x="472" y="206"/>
                      <a:pt x="484" y="230"/>
                    </a:cubicBezTo>
                    <a:cubicBezTo>
                      <a:pt x="508" y="266"/>
                      <a:pt x="520" y="266"/>
                      <a:pt x="556" y="266"/>
                    </a:cubicBezTo>
                    <a:lnTo>
                      <a:pt x="617" y="266"/>
                    </a:lnTo>
                    <a:cubicBezTo>
                      <a:pt x="641" y="278"/>
                      <a:pt x="653" y="303"/>
                      <a:pt x="677" y="314"/>
                    </a:cubicBezTo>
                    <a:cubicBezTo>
                      <a:pt x="701" y="338"/>
                      <a:pt x="738" y="351"/>
                      <a:pt x="773" y="351"/>
                    </a:cubicBezTo>
                    <a:cubicBezTo>
                      <a:pt x="797" y="362"/>
                      <a:pt x="834" y="375"/>
                      <a:pt x="858" y="375"/>
                    </a:cubicBezTo>
                    <a:cubicBezTo>
                      <a:pt x="870" y="362"/>
                      <a:pt x="870" y="362"/>
                      <a:pt x="882" y="362"/>
                    </a:cubicBezTo>
                    <a:cubicBezTo>
                      <a:pt x="894" y="351"/>
                      <a:pt x="907" y="351"/>
                      <a:pt x="918" y="351"/>
                    </a:cubicBezTo>
                    <a:cubicBezTo>
                      <a:pt x="931" y="338"/>
                      <a:pt x="942" y="338"/>
                      <a:pt x="955" y="327"/>
                    </a:cubicBezTo>
                    <a:lnTo>
                      <a:pt x="1003" y="327"/>
                    </a:lnTo>
                    <a:cubicBezTo>
                      <a:pt x="1027" y="338"/>
                      <a:pt x="1051" y="362"/>
                      <a:pt x="1051" y="375"/>
                    </a:cubicBezTo>
                    <a:cubicBezTo>
                      <a:pt x="1063" y="399"/>
                      <a:pt x="1063" y="411"/>
                      <a:pt x="1076" y="423"/>
                    </a:cubicBezTo>
                    <a:cubicBezTo>
                      <a:pt x="1076" y="435"/>
                      <a:pt x="1087" y="447"/>
                      <a:pt x="1087" y="459"/>
                    </a:cubicBezTo>
                    <a:cubicBezTo>
                      <a:pt x="1100" y="471"/>
                      <a:pt x="1100" y="483"/>
                      <a:pt x="1111" y="483"/>
                    </a:cubicBezTo>
                    <a:cubicBezTo>
                      <a:pt x="1111" y="496"/>
                      <a:pt x="1124" y="507"/>
                      <a:pt x="1124" y="507"/>
                    </a:cubicBezTo>
                    <a:cubicBezTo>
                      <a:pt x="1124" y="520"/>
                      <a:pt x="1135" y="520"/>
                      <a:pt x="1135" y="520"/>
                    </a:cubicBezTo>
                    <a:cubicBezTo>
                      <a:pt x="1160" y="520"/>
                      <a:pt x="1172" y="520"/>
                      <a:pt x="1184" y="531"/>
                    </a:cubicBezTo>
                    <a:lnTo>
                      <a:pt x="1232" y="531"/>
                    </a:lnTo>
                    <a:cubicBezTo>
                      <a:pt x="1245" y="531"/>
                      <a:pt x="1256" y="531"/>
                      <a:pt x="1269" y="544"/>
                    </a:cubicBezTo>
                    <a:cubicBezTo>
                      <a:pt x="1280" y="544"/>
                      <a:pt x="1293" y="544"/>
                      <a:pt x="1304" y="555"/>
                    </a:cubicBezTo>
                    <a:lnTo>
                      <a:pt x="1304" y="604"/>
                    </a:lnTo>
                    <a:cubicBezTo>
                      <a:pt x="1280" y="616"/>
                      <a:pt x="1256" y="628"/>
                      <a:pt x="1245" y="640"/>
                    </a:cubicBezTo>
                    <a:cubicBezTo>
                      <a:pt x="1220" y="652"/>
                      <a:pt x="1220" y="665"/>
                      <a:pt x="1220" y="676"/>
                    </a:cubicBezTo>
                    <a:lnTo>
                      <a:pt x="1220" y="737"/>
                    </a:lnTo>
                    <a:lnTo>
                      <a:pt x="1220" y="773"/>
                    </a:lnTo>
                    <a:cubicBezTo>
                      <a:pt x="1232" y="785"/>
                      <a:pt x="1256" y="785"/>
                      <a:pt x="1269" y="785"/>
                    </a:cubicBezTo>
                    <a:cubicBezTo>
                      <a:pt x="1293" y="773"/>
                      <a:pt x="1329" y="761"/>
                      <a:pt x="1341" y="749"/>
                    </a:cubicBezTo>
                    <a:cubicBezTo>
                      <a:pt x="1353" y="737"/>
                      <a:pt x="1365" y="737"/>
                      <a:pt x="1389" y="724"/>
                    </a:cubicBezTo>
                    <a:lnTo>
                      <a:pt x="1534" y="724"/>
                    </a:lnTo>
                    <a:cubicBezTo>
                      <a:pt x="1546" y="724"/>
                      <a:pt x="1546" y="737"/>
                      <a:pt x="1546" y="737"/>
                    </a:cubicBezTo>
                    <a:cubicBezTo>
                      <a:pt x="1558" y="737"/>
                      <a:pt x="1558" y="749"/>
                      <a:pt x="1570" y="749"/>
                    </a:cubicBezTo>
                    <a:cubicBezTo>
                      <a:pt x="1582" y="761"/>
                      <a:pt x="1594" y="773"/>
                      <a:pt x="1618" y="785"/>
                    </a:cubicBezTo>
                    <a:cubicBezTo>
                      <a:pt x="1631" y="785"/>
                      <a:pt x="1642" y="785"/>
                      <a:pt x="1655" y="773"/>
                    </a:cubicBezTo>
                    <a:cubicBezTo>
                      <a:pt x="1666" y="761"/>
                      <a:pt x="1679" y="761"/>
                      <a:pt x="1691" y="749"/>
                    </a:cubicBezTo>
                    <a:cubicBezTo>
                      <a:pt x="1703" y="749"/>
                      <a:pt x="1703" y="737"/>
                      <a:pt x="1715" y="737"/>
                    </a:cubicBezTo>
                    <a:cubicBezTo>
                      <a:pt x="1727" y="724"/>
                      <a:pt x="1727" y="724"/>
                      <a:pt x="1739" y="724"/>
                    </a:cubicBezTo>
                    <a:cubicBezTo>
                      <a:pt x="1751" y="713"/>
                      <a:pt x="1763" y="700"/>
                      <a:pt x="1776" y="700"/>
                    </a:cubicBezTo>
                    <a:cubicBezTo>
                      <a:pt x="1787" y="689"/>
                      <a:pt x="1787" y="689"/>
                      <a:pt x="1800" y="689"/>
                    </a:cubicBezTo>
                    <a:lnTo>
                      <a:pt x="1835" y="689"/>
                    </a:lnTo>
                    <a:cubicBezTo>
                      <a:pt x="1845" y="689"/>
                      <a:pt x="1860" y="691"/>
                      <a:pt x="1874" y="691"/>
                    </a:cubicBezTo>
                    <a:cubicBezTo>
                      <a:pt x="1896" y="691"/>
                      <a:pt x="1915" y="686"/>
                      <a:pt x="1908" y="665"/>
                    </a:cubicBezTo>
                    <a:cubicBezTo>
                      <a:pt x="1908" y="640"/>
                      <a:pt x="1884" y="616"/>
                      <a:pt x="1872" y="604"/>
                    </a:cubicBezTo>
                    <a:cubicBezTo>
                      <a:pt x="1848" y="580"/>
                      <a:pt x="1824" y="568"/>
                      <a:pt x="1800" y="568"/>
                    </a:cubicBezTo>
                    <a:cubicBezTo>
                      <a:pt x="1776" y="568"/>
                      <a:pt x="1751" y="568"/>
                      <a:pt x="1739" y="555"/>
                    </a:cubicBezTo>
                    <a:cubicBezTo>
                      <a:pt x="1691" y="531"/>
                      <a:pt x="1642" y="507"/>
                      <a:pt x="1594" y="471"/>
                    </a:cubicBezTo>
                    <a:cubicBezTo>
                      <a:pt x="1582" y="471"/>
                      <a:pt x="1570" y="459"/>
                      <a:pt x="1558" y="447"/>
                    </a:cubicBezTo>
                    <a:cubicBezTo>
                      <a:pt x="1546" y="435"/>
                      <a:pt x="1534" y="435"/>
                      <a:pt x="1522" y="423"/>
                    </a:cubicBezTo>
                    <a:cubicBezTo>
                      <a:pt x="1473" y="411"/>
                      <a:pt x="1425" y="411"/>
                      <a:pt x="1377" y="387"/>
                    </a:cubicBezTo>
                    <a:cubicBezTo>
                      <a:pt x="1365" y="387"/>
                      <a:pt x="1353" y="387"/>
                      <a:pt x="1329" y="375"/>
                    </a:cubicBezTo>
                    <a:cubicBezTo>
                      <a:pt x="1329" y="375"/>
                      <a:pt x="1317" y="362"/>
                      <a:pt x="1304" y="362"/>
                    </a:cubicBezTo>
                    <a:cubicBezTo>
                      <a:pt x="1293" y="362"/>
                      <a:pt x="1269" y="351"/>
                      <a:pt x="1256" y="351"/>
                    </a:cubicBezTo>
                    <a:lnTo>
                      <a:pt x="1184" y="314"/>
                    </a:lnTo>
                    <a:lnTo>
                      <a:pt x="1148" y="278"/>
                    </a:lnTo>
                    <a:cubicBezTo>
                      <a:pt x="1135" y="266"/>
                      <a:pt x="1135" y="266"/>
                      <a:pt x="1124" y="266"/>
                    </a:cubicBezTo>
                    <a:cubicBezTo>
                      <a:pt x="1124" y="254"/>
                      <a:pt x="1124" y="254"/>
                      <a:pt x="1111" y="242"/>
                    </a:cubicBezTo>
                    <a:cubicBezTo>
                      <a:pt x="1100" y="230"/>
                      <a:pt x="1087" y="218"/>
                      <a:pt x="1076" y="218"/>
                    </a:cubicBezTo>
                    <a:cubicBezTo>
                      <a:pt x="1063" y="206"/>
                      <a:pt x="1051" y="193"/>
                      <a:pt x="1027" y="182"/>
                    </a:cubicBezTo>
                    <a:lnTo>
                      <a:pt x="1015" y="169"/>
                    </a:lnTo>
                    <a:cubicBezTo>
                      <a:pt x="1003" y="169"/>
                      <a:pt x="991" y="169"/>
                      <a:pt x="991" y="158"/>
                    </a:cubicBezTo>
                    <a:lnTo>
                      <a:pt x="966" y="158"/>
                    </a:lnTo>
                    <a:lnTo>
                      <a:pt x="894" y="121"/>
                    </a:lnTo>
                    <a:cubicBezTo>
                      <a:pt x="870" y="109"/>
                      <a:pt x="858" y="109"/>
                      <a:pt x="834" y="97"/>
                    </a:cubicBezTo>
                    <a:cubicBezTo>
                      <a:pt x="822" y="85"/>
                      <a:pt x="810" y="73"/>
                      <a:pt x="797" y="73"/>
                    </a:cubicBezTo>
                    <a:lnTo>
                      <a:pt x="773" y="49"/>
                    </a:lnTo>
                    <a:cubicBezTo>
                      <a:pt x="762" y="49"/>
                      <a:pt x="749" y="49"/>
                      <a:pt x="738" y="37"/>
                    </a:cubicBezTo>
                    <a:lnTo>
                      <a:pt x="701" y="37"/>
                    </a:lnTo>
                    <a:cubicBezTo>
                      <a:pt x="689" y="24"/>
                      <a:pt x="665" y="24"/>
                      <a:pt x="653" y="24"/>
                    </a:cubicBezTo>
                    <a:lnTo>
                      <a:pt x="448" y="24"/>
                    </a:lnTo>
                    <a:cubicBezTo>
                      <a:pt x="435" y="13"/>
                      <a:pt x="424" y="13"/>
                      <a:pt x="411" y="13"/>
                    </a:cubicBezTo>
                    <a:cubicBezTo>
                      <a:pt x="400" y="0"/>
                      <a:pt x="387" y="0"/>
                      <a:pt x="38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5" name="Google Shape;14035;p30"/>
              <p:cNvSpPr/>
              <p:nvPr/>
            </p:nvSpPr>
            <p:spPr>
              <a:xfrm>
                <a:off x="5806250" y="264525"/>
                <a:ext cx="337950" cy="583425"/>
              </a:xfrm>
              <a:custGeom>
                <a:avLst/>
                <a:gdLst/>
                <a:ahLst/>
                <a:cxnLst/>
                <a:rect l="l" t="t" r="r" b="b"/>
                <a:pathLst>
                  <a:path w="13518" h="23337" extrusionOk="0">
                    <a:moveTo>
                      <a:pt x="6517" y="0"/>
                    </a:moveTo>
                    <a:cubicBezTo>
                      <a:pt x="6478" y="0"/>
                      <a:pt x="6426" y="34"/>
                      <a:pt x="6397" y="44"/>
                    </a:cubicBezTo>
                    <a:cubicBezTo>
                      <a:pt x="6384" y="68"/>
                      <a:pt x="6373" y="79"/>
                      <a:pt x="6349" y="104"/>
                    </a:cubicBezTo>
                    <a:cubicBezTo>
                      <a:pt x="6312" y="140"/>
                      <a:pt x="6264" y="152"/>
                      <a:pt x="6216" y="176"/>
                    </a:cubicBezTo>
                    <a:cubicBezTo>
                      <a:pt x="6167" y="189"/>
                      <a:pt x="6143" y="224"/>
                      <a:pt x="6143" y="273"/>
                    </a:cubicBezTo>
                    <a:lnTo>
                      <a:pt x="6143" y="357"/>
                    </a:lnTo>
                    <a:cubicBezTo>
                      <a:pt x="6132" y="393"/>
                      <a:pt x="6107" y="430"/>
                      <a:pt x="6083" y="454"/>
                    </a:cubicBezTo>
                    <a:cubicBezTo>
                      <a:pt x="6059" y="514"/>
                      <a:pt x="6022" y="562"/>
                      <a:pt x="5987" y="599"/>
                    </a:cubicBezTo>
                    <a:cubicBezTo>
                      <a:pt x="5950" y="635"/>
                      <a:pt x="5902" y="647"/>
                      <a:pt x="5866" y="659"/>
                    </a:cubicBezTo>
                    <a:cubicBezTo>
                      <a:pt x="5805" y="683"/>
                      <a:pt x="5745" y="707"/>
                      <a:pt x="5709" y="768"/>
                    </a:cubicBezTo>
                    <a:cubicBezTo>
                      <a:pt x="5685" y="792"/>
                      <a:pt x="5673" y="828"/>
                      <a:pt x="5649" y="864"/>
                    </a:cubicBezTo>
                    <a:cubicBezTo>
                      <a:pt x="5612" y="900"/>
                      <a:pt x="5588" y="937"/>
                      <a:pt x="5528" y="948"/>
                    </a:cubicBezTo>
                    <a:cubicBezTo>
                      <a:pt x="5467" y="948"/>
                      <a:pt x="5383" y="937"/>
                      <a:pt x="5335" y="900"/>
                    </a:cubicBezTo>
                    <a:cubicBezTo>
                      <a:pt x="5298" y="889"/>
                      <a:pt x="5274" y="864"/>
                      <a:pt x="5250" y="840"/>
                    </a:cubicBezTo>
                    <a:cubicBezTo>
                      <a:pt x="5235" y="829"/>
                      <a:pt x="5216" y="824"/>
                      <a:pt x="5195" y="824"/>
                    </a:cubicBezTo>
                    <a:cubicBezTo>
                      <a:pt x="5151" y="824"/>
                      <a:pt x="5098" y="844"/>
                      <a:pt x="5057" y="852"/>
                    </a:cubicBezTo>
                    <a:lnTo>
                      <a:pt x="4840" y="889"/>
                    </a:lnTo>
                    <a:cubicBezTo>
                      <a:pt x="4816" y="900"/>
                      <a:pt x="4791" y="900"/>
                      <a:pt x="4780" y="900"/>
                    </a:cubicBezTo>
                    <a:cubicBezTo>
                      <a:pt x="4767" y="900"/>
                      <a:pt x="4756" y="889"/>
                      <a:pt x="4743" y="876"/>
                    </a:cubicBezTo>
                    <a:cubicBezTo>
                      <a:pt x="4734" y="869"/>
                      <a:pt x="4724" y="866"/>
                      <a:pt x="4714" y="866"/>
                    </a:cubicBezTo>
                    <a:cubicBezTo>
                      <a:pt x="4667" y="866"/>
                      <a:pt x="4607" y="921"/>
                      <a:pt x="4563" y="921"/>
                    </a:cubicBezTo>
                    <a:cubicBezTo>
                      <a:pt x="4549" y="921"/>
                      <a:pt x="4536" y="915"/>
                      <a:pt x="4526" y="900"/>
                    </a:cubicBezTo>
                    <a:cubicBezTo>
                      <a:pt x="4514" y="864"/>
                      <a:pt x="4514" y="828"/>
                      <a:pt x="4514" y="804"/>
                    </a:cubicBezTo>
                    <a:cubicBezTo>
                      <a:pt x="4514" y="755"/>
                      <a:pt x="4478" y="731"/>
                      <a:pt x="4442" y="720"/>
                    </a:cubicBezTo>
                    <a:cubicBezTo>
                      <a:pt x="4430" y="712"/>
                      <a:pt x="4420" y="709"/>
                      <a:pt x="4411" y="709"/>
                    </a:cubicBezTo>
                    <a:cubicBezTo>
                      <a:pt x="4390" y="709"/>
                      <a:pt x="4374" y="723"/>
                      <a:pt x="4357" y="731"/>
                    </a:cubicBezTo>
                    <a:cubicBezTo>
                      <a:pt x="4309" y="768"/>
                      <a:pt x="4273" y="816"/>
                      <a:pt x="4236" y="864"/>
                    </a:cubicBezTo>
                    <a:cubicBezTo>
                      <a:pt x="4212" y="900"/>
                      <a:pt x="4188" y="937"/>
                      <a:pt x="4164" y="985"/>
                    </a:cubicBezTo>
                    <a:cubicBezTo>
                      <a:pt x="4140" y="1021"/>
                      <a:pt x="4116" y="1045"/>
                      <a:pt x="4080" y="1082"/>
                    </a:cubicBezTo>
                    <a:cubicBezTo>
                      <a:pt x="4019" y="1141"/>
                      <a:pt x="3959" y="1190"/>
                      <a:pt x="3887" y="1238"/>
                    </a:cubicBezTo>
                    <a:cubicBezTo>
                      <a:pt x="3863" y="1262"/>
                      <a:pt x="3826" y="1275"/>
                      <a:pt x="3790" y="1299"/>
                    </a:cubicBezTo>
                    <a:cubicBezTo>
                      <a:pt x="3766" y="1310"/>
                      <a:pt x="3729" y="1335"/>
                      <a:pt x="3718" y="1347"/>
                    </a:cubicBezTo>
                    <a:cubicBezTo>
                      <a:pt x="3705" y="1359"/>
                      <a:pt x="3705" y="1371"/>
                      <a:pt x="3694" y="1383"/>
                    </a:cubicBezTo>
                    <a:cubicBezTo>
                      <a:pt x="3681" y="1395"/>
                      <a:pt x="3669" y="1407"/>
                      <a:pt x="3645" y="1420"/>
                    </a:cubicBezTo>
                    <a:cubicBezTo>
                      <a:pt x="3621" y="1420"/>
                      <a:pt x="3585" y="1431"/>
                      <a:pt x="3573" y="1455"/>
                    </a:cubicBezTo>
                    <a:lnTo>
                      <a:pt x="3573" y="1516"/>
                    </a:lnTo>
                    <a:cubicBezTo>
                      <a:pt x="3573" y="1564"/>
                      <a:pt x="3501" y="1576"/>
                      <a:pt x="3464" y="1588"/>
                    </a:cubicBezTo>
                    <a:lnTo>
                      <a:pt x="3319" y="1624"/>
                    </a:lnTo>
                    <a:lnTo>
                      <a:pt x="3283" y="1624"/>
                    </a:lnTo>
                    <a:cubicBezTo>
                      <a:pt x="1811" y="3169"/>
                      <a:pt x="725" y="5052"/>
                      <a:pt x="145" y="7164"/>
                    </a:cubicBezTo>
                    <a:cubicBezTo>
                      <a:pt x="157" y="7188"/>
                      <a:pt x="170" y="7213"/>
                      <a:pt x="170" y="7237"/>
                    </a:cubicBezTo>
                    <a:lnTo>
                      <a:pt x="170" y="7297"/>
                    </a:lnTo>
                    <a:cubicBezTo>
                      <a:pt x="181" y="7321"/>
                      <a:pt x="181" y="7345"/>
                      <a:pt x="181" y="7369"/>
                    </a:cubicBezTo>
                    <a:cubicBezTo>
                      <a:pt x="170" y="7393"/>
                      <a:pt x="157" y="7430"/>
                      <a:pt x="145" y="7454"/>
                    </a:cubicBezTo>
                    <a:cubicBezTo>
                      <a:pt x="133" y="7490"/>
                      <a:pt x="133" y="7514"/>
                      <a:pt x="121" y="7538"/>
                    </a:cubicBezTo>
                    <a:cubicBezTo>
                      <a:pt x="109" y="7575"/>
                      <a:pt x="97" y="7599"/>
                      <a:pt x="85" y="7634"/>
                    </a:cubicBezTo>
                    <a:cubicBezTo>
                      <a:pt x="73" y="7671"/>
                      <a:pt x="60" y="7707"/>
                      <a:pt x="60" y="7744"/>
                    </a:cubicBezTo>
                    <a:cubicBezTo>
                      <a:pt x="60" y="7768"/>
                      <a:pt x="60" y="7792"/>
                      <a:pt x="49" y="7803"/>
                    </a:cubicBezTo>
                    <a:cubicBezTo>
                      <a:pt x="49" y="7840"/>
                      <a:pt x="36" y="7864"/>
                      <a:pt x="36" y="7888"/>
                    </a:cubicBezTo>
                    <a:cubicBezTo>
                      <a:pt x="36" y="7924"/>
                      <a:pt x="36" y="7948"/>
                      <a:pt x="49" y="7972"/>
                    </a:cubicBezTo>
                    <a:cubicBezTo>
                      <a:pt x="49" y="8009"/>
                      <a:pt x="49" y="8033"/>
                      <a:pt x="60" y="8069"/>
                    </a:cubicBezTo>
                    <a:lnTo>
                      <a:pt x="60" y="8166"/>
                    </a:lnTo>
                    <a:cubicBezTo>
                      <a:pt x="60" y="8202"/>
                      <a:pt x="73" y="8238"/>
                      <a:pt x="73" y="8262"/>
                    </a:cubicBezTo>
                    <a:cubicBezTo>
                      <a:pt x="73" y="8299"/>
                      <a:pt x="36" y="8310"/>
                      <a:pt x="25" y="8347"/>
                    </a:cubicBezTo>
                    <a:cubicBezTo>
                      <a:pt x="12" y="8359"/>
                      <a:pt x="1" y="8383"/>
                      <a:pt x="1" y="8407"/>
                    </a:cubicBezTo>
                    <a:cubicBezTo>
                      <a:pt x="1" y="8479"/>
                      <a:pt x="25" y="8540"/>
                      <a:pt x="49" y="8600"/>
                    </a:cubicBezTo>
                    <a:cubicBezTo>
                      <a:pt x="60" y="8624"/>
                      <a:pt x="60" y="8637"/>
                      <a:pt x="60" y="8661"/>
                    </a:cubicBezTo>
                    <a:cubicBezTo>
                      <a:pt x="73" y="8697"/>
                      <a:pt x="73" y="8733"/>
                      <a:pt x="85" y="8769"/>
                    </a:cubicBezTo>
                    <a:cubicBezTo>
                      <a:pt x="85" y="8782"/>
                      <a:pt x="97" y="8806"/>
                      <a:pt x="97" y="8830"/>
                    </a:cubicBezTo>
                    <a:cubicBezTo>
                      <a:pt x="109" y="8878"/>
                      <a:pt x="121" y="8914"/>
                      <a:pt x="133" y="8962"/>
                    </a:cubicBezTo>
                    <a:cubicBezTo>
                      <a:pt x="170" y="9034"/>
                      <a:pt x="194" y="9119"/>
                      <a:pt x="170" y="9192"/>
                    </a:cubicBezTo>
                    <a:cubicBezTo>
                      <a:pt x="157" y="9216"/>
                      <a:pt x="145" y="9252"/>
                      <a:pt x="145" y="9276"/>
                    </a:cubicBezTo>
                    <a:cubicBezTo>
                      <a:pt x="145" y="9300"/>
                      <a:pt x="145" y="9313"/>
                      <a:pt x="133" y="9337"/>
                    </a:cubicBezTo>
                    <a:cubicBezTo>
                      <a:pt x="133" y="9348"/>
                      <a:pt x="121" y="9361"/>
                      <a:pt x="121" y="9385"/>
                    </a:cubicBezTo>
                    <a:cubicBezTo>
                      <a:pt x="109" y="9409"/>
                      <a:pt x="109" y="9433"/>
                      <a:pt x="109" y="9457"/>
                    </a:cubicBezTo>
                    <a:cubicBezTo>
                      <a:pt x="109" y="9493"/>
                      <a:pt x="109" y="9517"/>
                      <a:pt x="133" y="9541"/>
                    </a:cubicBezTo>
                    <a:cubicBezTo>
                      <a:pt x="145" y="9578"/>
                      <a:pt x="157" y="9602"/>
                      <a:pt x="181" y="9638"/>
                    </a:cubicBezTo>
                    <a:cubicBezTo>
                      <a:pt x="205" y="9662"/>
                      <a:pt x="218" y="9675"/>
                      <a:pt x="218" y="9710"/>
                    </a:cubicBezTo>
                    <a:cubicBezTo>
                      <a:pt x="218" y="9747"/>
                      <a:pt x="218" y="9783"/>
                      <a:pt x="205" y="9807"/>
                    </a:cubicBezTo>
                    <a:cubicBezTo>
                      <a:pt x="181" y="9844"/>
                      <a:pt x="181" y="9868"/>
                      <a:pt x="181" y="9892"/>
                    </a:cubicBezTo>
                    <a:cubicBezTo>
                      <a:pt x="181" y="9928"/>
                      <a:pt x="194" y="9916"/>
                      <a:pt x="205" y="9928"/>
                    </a:cubicBezTo>
                    <a:cubicBezTo>
                      <a:pt x="229" y="9940"/>
                      <a:pt x="242" y="9952"/>
                      <a:pt x="254" y="9964"/>
                    </a:cubicBezTo>
                    <a:lnTo>
                      <a:pt x="254" y="10037"/>
                    </a:lnTo>
                    <a:lnTo>
                      <a:pt x="254" y="10241"/>
                    </a:lnTo>
                    <a:cubicBezTo>
                      <a:pt x="254" y="10278"/>
                      <a:pt x="254" y="10302"/>
                      <a:pt x="266" y="10338"/>
                    </a:cubicBezTo>
                    <a:cubicBezTo>
                      <a:pt x="266" y="10350"/>
                      <a:pt x="266" y="10375"/>
                      <a:pt x="278" y="10386"/>
                    </a:cubicBezTo>
                    <a:cubicBezTo>
                      <a:pt x="290" y="10410"/>
                      <a:pt x="290" y="10434"/>
                      <a:pt x="302" y="10459"/>
                    </a:cubicBezTo>
                    <a:cubicBezTo>
                      <a:pt x="302" y="10483"/>
                      <a:pt x="314" y="10495"/>
                      <a:pt x="326" y="10519"/>
                    </a:cubicBezTo>
                    <a:cubicBezTo>
                      <a:pt x="350" y="10568"/>
                      <a:pt x="363" y="10603"/>
                      <a:pt x="387" y="10652"/>
                    </a:cubicBezTo>
                    <a:cubicBezTo>
                      <a:pt x="411" y="10688"/>
                      <a:pt x="435" y="10737"/>
                      <a:pt x="447" y="10785"/>
                    </a:cubicBezTo>
                    <a:cubicBezTo>
                      <a:pt x="459" y="10809"/>
                      <a:pt x="471" y="10845"/>
                      <a:pt x="471" y="10869"/>
                    </a:cubicBezTo>
                    <a:lnTo>
                      <a:pt x="471" y="10941"/>
                    </a:lnTo>
                    <a:cubicBezTo>
                      <a:pt x="471" y="10978"/>
                      <a:pt x="459" y="11014"/>
                      <a:pt x="471" y="11038"/>
                    </a:cubicBezTo>
                    <a:cubicBezTo>
                      <a:pt x="483" y="11062"/>
                      <a:pt x="495" y="11099"/>
                      <a:pt x="519" y="11123"/>
                    </a:cubicBezTo>
                    <a:cubicBezTo>
                      <a:pt x="531" y="11132"/>
                      <a:pt x="541" y="11135"/>
                      <a:pt x="549" y="11135"/>
                    </a:cubicBezTo>
                    <a:cubicBezTo>
                      <a:pt x="574" y="11135"/>
                      <a:pt x="583" y="11101"/>
                      <a:pt x="591" y="11075"/>
                    </a:cubicBezTo>
                    <a:lnTo>
                      <a:pt x="591" y="10941"/>
                    </a:lnTo>
                    <a:cubicBezTo>
                      <a:pt x="591" y="10906"/>
                      <a:pt x="604" y="10857"/>
                      <a:pt x="591" y="10821"/>
                    </a:cubicBezTo>
                    <a:cubicBezTo>
                      <a:pt x="580" y="10785"/>
                      <a:pt x="556" y="10737"/>
                      <a:pt x="543" y="10700"/>
                    </a:cubicBezTo>
                    <a:cubicBezTo>
                      <a:pt x="532" y="10640"/>
                      <a:pt x="519" y="10568"/>
                      <a:pt x="519" y="10507"/>
                    </a:cubicBezTo>
                    <a:cubicBezTo>
                      <a:pt x="519" y="10423"/>
                      <a:pt x="532" y="10326"/>
                      <a:pt x="495" y="10230"/>
                    </a:cubicBezTo>
                    <a:cubicBezTo>
                      <a:pt x="483" y="10206"/>
                      <a:pt x="483" y="10181"/>
                      <a:pt x="471" y="10157"/>
                    </a:cubicBezTo>
                    <a:cubicBezTo>
                      <a:pt x="459" y="10133"/>
                      <a:pt x="435" y="10109"/>
                      <a:pt x="423" y="10085"/>
                    </a:cubicBezTo>
                    <a:cubicBezTo>
                      <a:pt x="411" y="10048"/>
                      <a:pt x="398" y="9976"/>
                      <a:pt x="398" y="9940"/>
                    </a:cubicBezTo>
                    <a:lnTo>
                      <a:pt x="398" y="9686"/>
                    </a:lnTo>
                    <a:cubicBezTo>
                      <a:pt x="398" y="9650"/>
                      <a:pt x="363" y="9626"/>
                      <a:pt x="350" y="9578"/>
                    </a:cubicBezTo>
                    <a:lnTo>
                      <a:pt x="314" y="9433"/>
                    </a:lnTo>
                    <a:cubicBezTo>
                      <a:pt x="302" y="9409"/>
                      <a:pt x="302" y="9372"/>
                      <a:pt x="302" y="9337"/>
                    </a:cubicBezTo>
                    <a:lnTo>
                      <a:pt x="302" y="9276"/>
                    </a:lnTo>
                    <a:cubicBezTo>
                      <a:pt x="302" y="9252"/>
                      <a:pt x="314" y="9252"/>
                      <a:pt x="326" y="9228"/>
                    </a:cubicBezTo>
                    <a:lnTo>
                      <a:pt x="326" y="9203"/>
                    </a:lnTo>
                    <a:cubicBezTo>
                      <a:pt x="340" y="9189"/>
                      <a:pt x="350" y="9184"/>
                      <a:pt x="361" y="9184"/>
                    </a:cubicBezTo>
                    <a:cubicBezTo>
                      <a:pt x="369" y="9184"/>
                      <a:pt x="377" y="9187"/>
                      <a:pt x="387" y="9192"/>
                    </a:cubicBezTo>
                    <a:cubicBezTo>
                      <a:pt x="398" y="9203"/>
                      <a:pt x="398" y="9228"/>
                      <a:pt x="411" y="9252"/>
                    </a:cubicBezTo>
                    <a:cubicBezTo>
                      <a:pt x="423" y="9276"/>
                      <a:pt x="447" y="9300"/>
                      <a:pt x="447" y="9337"/>
                    </a:cubicBezTo>
                    <a:cubicBezTo>
                      <a:pt x="459" y="9372"/>
                      <a:pt x="459" y="9421"/>
                      <a:pt x="471" y="9457"/>
                    </a:cubicBezTo>
                    <a:cubicBezTo>
                      <a:pt x="483" y="9493"/>
                      <a:pt x="507" y="9517"/>
                      <a:pt x="519" y="9554"/>
                    </a:cubicBezTo>
                    <a:cubicBezTo>
                      <a:pt x="532" y="9614"/>
                      <a:pt x="556" y="9675"/>
                      <a:pt x="567" y="9723"/>
                    </a:cubicBezTo>
                    <a:cubicBezTo>
                      <a:pt x="591" y="9783"/>
                      <a:pt x="591" y="9844"/>
                      <a:pt x="604" y="9892"/>
                    </a:cubicBezTo>
                    <a:cubicBezTo>
                      <a:pt x="604" y="9928"/>
                      <a:pt x="616" y="9952"/>
                      <a:pt x="604" y="9976"/>
                    </a:cubicBezTo>
                    <a:cubicBezTo>
                      <a:pt x="604" y="10013"/>
                      <a:pt x="591" y="10037"/>
                      <a:pt x="580" y="10072"/>
                    </a:cubicBezTo>
                    <a:cubicBezTo>
                      <a:pt x="580" y="10085"/>
                      <a:pt x="567" y="10109"/>
                      <a:pt x="567" y="10121"/>
                    </a:cubicBezTo>
                    <a:lnTo>
                      <a:pt x="604" y="10193"/>
                    </a:lnTo>
                    <a:cubicBezTo>
                      <a:pt x="616" y="10230"/>
                      <a:pt x="628" y="10254"/>
                      <a:pt x="652" y="10290"/>
                    </a:cubicBezTo>
                    <a:cubicBezTo>
                      <a:pt x="664" y="10314"/>
                      <a:pt x="688" y="10338"/>
                      <a:pt x="701" y="10375"/>
                    </a:cubicBezTo>
                    <a:cubicBezTo>
                      <a:pt x="712" y="10399"/>
                      <a:pt x="712" y="10434"/>
                      <a:pt x="736" y="10459"/>
                    </a:cubicBezTo>
                    <a:cubicBezTo>
                      <a:pt x="749" y="10483"/>
                      <a:pt x="749" y="10531"/>
                      <a:pt x="773" y="10555"/>
                    </a:cubicBezTo>
                    <a:cubicBezTo>
                      <a:pt x="785" y="10579"/>
                      <a:pt x="809" y="10603"/>
                      <a:pt x="833" y="10616"/>
                    </a:cubicBezTo>
                    <a:cubicBezTo>
                      <a:pt x="881" y="10676"/>
                      <a:pt x="929" y="10713"/>
                      <a:pt x="954" y="10797"/>
                    </a:cubicBezTo>
                    <a:cubicBezTo>
                      <a:pt x="966" y="10833"/>
                      <a:pt x="929" y="10893"/>
                      <a:pt x="918" y="10930"/>
                    </a:cubicBezTo>
                    <a:cubicBezTo>
                      <a:pt x="905" y="10965"/>
                      <a:pt x="905" y="11014"/>
                      <a:pt x="905" y="11050"/>
                    </a:cubicBezTo>
                    <a:cubicBezTo>
                      <a:pt x="918" y="11099"/>
                      <a:pt x="905" y="11147"/>
                      <a:pt x="918" y="11195"/>
                    </a:cubicBezTo>
                    <a:cubicBezTo>
                      <a:pt x="918" y="11231"/>
                      <a:pt x="929" y="11268"/>
                      <a:pt x="942" y="11303"/>
                    </a:cubicBezTo>
                    <a:cubicBezTo>
                      <a:pt x="942" y="11328"/>
                      <a:pt x="954" y="11340"/>
                      <a:pt x="966" y="11364"/>
                    </a:cubicBezTo>
                    <a:lnTo>
                      <a:pt x="966" y="11424"/>
                    </a:lnTo>
                    <a:cubicBezTo>
                      <a:pt x="966" y="11472"/>
                      <a:pt x="978" y="11509"/>
                      <a:pt x="978" y="11557"/>
                    </a:cubicBezTo>
                    <a:lnTo>
                      <a:pt x="978" y="11702"/>
                    </a:lnTo>
                    <a:cubicBezTo>
                      <a:pt x="978" y="11726"/>
                      <a:pt x="966" y="11762"/>
                      <a:pt x="978" y="11786"/>
                    </a:cubicBezTo>
                    <a:cubicBezTo>
                      <a:pt x="990" y="11786"/>
                      <a:pt x="1002" y="11799"/>
                      <a:pt x="1014" y="11799"/>
                    </a:cubicBezTo>
                    <a:cubicBezTo>
                      <a:pt x="1026" y="11810"/>
                      <a:pt x="1039" y="11810"/>
                      <a:pt x="1050" y="11823"/>
                    </a:cubicBezTo>
                    <a:cubicBezTo>
                      <a:pt x="1063" y="11834"/>
                      <a:pt x="1087" y="11834"/>
                      <a:pt x="1098" y="11847"/>
                    </a:cubicBezTo>
                    <a:cubicBezTo>
                      <a:pt x="1159" y="11883"/>
                      <a:pt x="1219" y="11955"/>
                      <a:pt x="1267" y="12016"/>
                    </a:cubicBezTo>
                    <a:cubicBezTo>
                      <a:pt x="1328" y="12100"/>
                      <a:pt x="1388" y="12172"/>
                      <a:pt x="1473" y="12233"/>
                    </a:cubicBezTo>
                    <a:cubicBezTo>
                      <a:pt x="1570" y="12317"/>
                      <a:pt x="1678" y="12390"/>
                      <a:pt x="1787" y="12438"/>
                    </a:cubicBezTo>
                    <a:cubicBezTo>
                      <a:pt x="1847" y="12462"/>
                      <a:pt x="1895" y="12475"/>
                      <a:pt x="1943" y="12486"/>
                    </a:cubicBezTo>
                    <a:cubicBezTo>
                      <a:pt x="1980" y="12499"/>
                      <a:pt x="2004" y="12523"/>
                      <a:pt x="2040" y="12534"/>
                    </a:cubicBezTo>
                    <a:cubicBezTo>
                      <a:pt x="2051" y="12540"/>
                      <a:pt x="2062" y="12543"/>
                      <a:pt x="2073" y="12543"/>
                    </a:cubicBezTo>
                    <a:cubicBezTo>
                      <a:pt x="2106" y="12543"/>
                      <a:pt x="2136" y="12520"/>
                      <a:pt x="2173" y="12510"/>
                    </a:cubicBezTo>
                    <a:cubicBezTo>
                      <a:pt x="2197" y="12499"/>
                      <a:pt x="2209" y="12499"/>
                      <a:pt x="2233" y="12486"/>
                    </a:cubicBezTo>
                    <a:cubicBezTo>
                      <a:pt x="2245" y="12486"/>
                      <a:pt x="2270" y="12462"/>
                      <a:pt x="2294" y="12462"/>
                    </a:cubicBezTo>
                    <a:lnTo>
                      <a:pt x="2378" y="12462"/>
                    </a:lnTo>
                    <a:cubicBezTo>
                      <a:pt x="2390" y="12462"/>
                      <a:pt x="2402" y="12475"/>
                      <a:pt x="2402" y="12475"/>
                    </a:cubicBezTo>
                    <a:cubicBezTo>
                      <a:pt x="2414" y="12499"/>
                      <a:pt x="2438" y="12510"/>
                      <a:pt x="2450" y="12510"/>
                    </a:cubicBezTo>
                    <a:lnTo>
                      <a:pt x="2487" y="12547"/>
                    </a:lnTo>
                    <a:cubicBezTo>
                      <a:pt x="2498" y="12547"/>
                      <a:pt x="2498" y="12547"/>
                      <a:pt x="2498" y="12559"/>
                    </a:cubicBezTo>
                    <a:cubicBezTo>
                      <a:pt x="2511" y="12559"/>
                      <a:pt x="2511" y="12571"/>
                      <a:pt x="2511" y="12583"/>
                    </a:cubicBezTo>
                    <a:cubicBezTo>
                      <a:pt x="2511" y="12595"/>
                      <a:pt x="2498" y="12619"/>
                      <a:pt x="2511" y="12631"/>
                    </a:cubicBezTo>
                    <a:cubicBezTo>
                      <a:pt x="2511" y="12644"/>
                      <a:pt x="2511" y="12644"/>
                      <a:pt x="2522" y="12655"/>
                    </a:cubicBezTo>
                    <a:cubicBezTo>
                      <a:pt x="2535" y="12655"/>
                      <a:pt x="2547" y="12668"/>
                      <a:pt x="2547" y="12668"/>
                    </a:cubicBezTo>
                    <a:cubicBezTo>
                      <a:pt x="2559" y="12668"/>
                      <a:pt x="2559" y="12668"/>
                      <a:pt x="2571" y="12679"/>
                    </a:cubicBezTo>
                    <a:cubicBezTo>
                      <a:pt x="2571" y="12679"/>
                      <a:pt x="2583" y="12679"/>
                      <a:pt x="2583" y="12692"/>
                    </a:cubicBezTo>
                    <a:cubicBezTo>
                      <a:pt x="2595" y="12703"/>
                      <a:pt x="2607" y="12703"/>
                      <a:pt x="2607" y="12716"/>
                    </a:cubicBezTo>
                    <a:cubicBezTo>
                      <a:pt x="2619" y="12716"/>
                      <a:pt x="2619" y="12716"/>
                      <a:pt x="2632" y="12728"/>
                    </a:cubicBezTo>
                    <a:lnTo>
                      <a:pt x="2632" y="12764"/>
                    </a:lnTo>
                    <a:lnTo>
                      <a:pt x="2656" y="12788"/>
                    </a:lnTo>
                    <a:cubicBezTo>
                      <a:pt x="2656" y="12800"/>
                      <a:pt x="2656" y="12824"/>
                      <a:pt x="2667" y="12824"/>
                    </a:cubicBezTo>
                    <a:cubicBezTo>
                      <a:pt x="2680" y="12837"/>
                      <a:pt x="2691" y="12837"/>
                      <a:pt x="2691" y="12837"/>
                    </a:cubicBezTo>
                    <a:cubicBezTo>
                      <a:pt x="2704" y="12837"/>
                      <a:pt x="2716" y="12837"/>
                      <a:pt x="2728" y="12848"/>
                    </a:cubicBezTo>
                    <a:cubicBezTo>
                      <a:pt x="2740" y="12848"/>
                      <a:pt x="2752" y="12861"/>
                      <a:pt x="2764" y="12861"/>
                    </a:cubicBezTo>
                    <a:cubicBezTo>
                      <a:pt x="2776" y="12861"/>
                      <a:pt x="2776" y="12861"/>
                      <a:pt x="2788" y="12872"/>
                    </a:cubicBezTo>
                    <a:cubicBezTo>
                      <a:pt x="2801" y="12872"/>
                      <a:pt x="2812" y="12885"/>
                      <a:pt x="2836" y="12885"/>
                    </a:cubicBezTo>
                    <a:cubicBezTo>
                      <a:pt x="2845" y="12885"/>
                      <a:pt x="2863" y="12879"/>
                      <a:pt x="2879" y="12879"/>
                    </a:cubicBezTo>
                    <a:cubicBezTo>
                      <a:pt x="2886" y="12879"/>
                      <a:pt x="2893" y="12881"/>
                      <a:pt x="2897" y="12885"/>
                    </a:cubicBezTo>
                    <a:cubicBezTo>
                      <a:pt x="2909" y="12885"/>
                      <a:pt x="2909" y="12896"/>
                      <a:pt x="2921" y="12896"/>
                    </a:cubicBezTo>
                    <a:cubicBezTo>
                      <a:pt x="2945" y="12909"/>
                      <a:pt x="2970" y="12933"/>
                      <a:pt x="2994" y="12945"/>
                    </a:cubicBezTo>
                    <a:lnTo>
                      <a:pt x="3029" y="12981"/>
                    </a:lnTo>
                    <a:cubicBezTo>
                      <a:pt x="3042" y="12993"/>
                      <a:pt x="3066" y="13006"/>
                      <a:pt x="3090" y="13006"/>
                    </a:cubicBezTo>
                    <a:cubicBezTo>
                      <a:pt x="3102" y="13011"/>
                      <a:pt x="3114" y="13011"/>
                      <a:pt x="3128" y="13011"/>
                    </a:cubicBezTo>
                    <a:cubicBezTo>
                      <a:pt x="3141" y="13011"/>
                      <a:pt x="3156" y="13011"/>
                      <a:pt x="3174" y="13017"/>
                    </a:cubicBezTo>
                    <a:lnTo>
                      <a:pt x="3235" y="13017"/>
                    </a:lnTo>
                    <a:cubicBezTo>
                      <a:pt x="3259" y="13030"/>
                      <a:pt x="3283" y="13030"/>
                      <a:pt x="3307" y="13030"/>
                    </a:cubicBezTo>
                    <a:cubicBezTo>
                      <a:pt x="3311" y="13034"/>
                      <a:pt x="3315" y="13035"/>
                      <a:pt x="3319" y="13035"/>
                    </a:cubicBezTo>
                    <a:cubicBezTo>
                      <a:pt x="3327" y="13035"/>
                      <a:pt x="3335" y="13030"/>
                      <a:pt x="3343" y="13030"/>
                    </a:cubicBezTo>
                    <a:cubicBezTo>
                      <a:pt x="3356" y="13041"/>
                      <a:pt x="3367" y="13041"/>
                      <a:pt x="3380" y="13054"/>
                    </a:cubicBezTo>
                    <a:cubicBezTo>
                      <a:pt x="3391" y="13078"/>
                      <a:pt x="3391" y="13102"/>
                      <a:pt x="3391" y="13126"/>
                    </a:cubicBezTo>
                    <a:cubicBezTo>
                      <a:pt x="3391" y="13138"/>
                      <a:pt x="3391" y="13150"/>
                      <a:pt x="3404" y="13150"/>
                    </a:cubicBezTo>
                    <a:cubicBezTo>
                      <a:pt x="3416" y="13175"/>
                      <a:pt x="3440" y="13186"/>
                      <a:pt x="3452" y="13199"/>
                    </a:cubicBezTo>
                    <a:lnTo>
                      <a:pt x="3488" y="13234"/>
                    </a:lnTo>
                    <a:cubicBezTo>
                      <a:pt x="3488" y="13234"/>
                      <a:pt x="3501" y="13247"/>
                      <a:pt x="3501" y="13259"/>
                    </a:cubicBezTo>
                    <a:lnTo>
                      <a:pt x="3536" y="13295"/>
                    </a:lnTo>
                    <a:cubicBezTo>
                      <a:pt x="3549" y="13307"/>
                      <a:pt x="3549" y="13331"/>
                      <a:pt x="3560" y="13344"/>
                    </a:cubicBezTo>
                    <a:cubicBezTo>
                      <a:pt x="3560" y="13355"/>
                      <a:pt x="3573" y="13368"/>
                      <a:pt x="3585" y="13379"/>
                    </a:cubicBezTo>
                    <a:lnTo>
                      <a:pt x="3597" y="13392"/>
                    </a:lnTo>
                    <a:cubicBezTo>
                      <a:pt x="3597" y="13403"/>
                      <a:pt x="3609" y="13416"/>
                      <a:pt x="3621" y="13416"/>
                    </a:cubicBezTo>
                    <a:lnTo>
                      <a:pt x="3633" y="13416"/>
                    </a:lnTo>
                    <a:cubicBezTo>
                      <a:pt x="3645" y="13416"/>
                      <a:pt x="3645" y="13428"/>
                      <a:pt x="3657" y="13428"/>
                    </a:cubicBezTo>
                    <a:cubicBezTo>
                      <a:pt x="3669" y="13428"/>
                      <a:pt x="3681" y="13440"/>
                      <a:pt x="3681" y="13452"/>
                    </a:cubicBezTo>
                    <a:cubicBezTo>
                      <a:pt x="3694" y="13452"/>
                      <a:pt x="3694" y="13452"/>
                      <a:pt x="3694" y="13464"/>
                    </a:cubicBezTo>
                    <a:lnTo>
                      <a:pt x="3694" y="13488"/>
                    </a:lnTo>
                    <a:lnTo>
                      <a:pt x="3694" y="13537"/>
                    </a:lnTo>
                    <a:cubicBezTo>
                      <a:pt x="3694" y="13561"/>
                      <a:pt x="3705" y="13572"/>
                      <a:pt x="3705" y="13596"/>
                    </a:cubicBezTo>
                    <a:cubicBezTo>
                      <a:pt x="3718" y="13596"/>
                      <a:pt x="3718" y="13609"/>
                      <a:pt x="3729" y="13621"/>
                    </a:cubicBezTo>
                    <a:cubicBezTo>
                      <a:pt x="3729" y="13633"/>
                      <a:pt x="3729" y="13645"/>
                      <a:pt x="3742" y="13657"/>
                    </a:cubicBezTo>
                    <a:cubicBezTo>
                      <a:pt x="3766" y="13681"/>
                      <a:pt x="3766" y="13730"/>
                      <a:pt x="3790" y="13754"/>
                    </a:cubicBezTo>
                    <a:cubicBezTo>
                      <a:pt x="3802" y="13754"/>
                      <a:pt x="3814" y="13765"/>
                      <a:pt x="3838" y="13765"/>
                    </a:cubicBezTo>
                    <a:lnTo>
                      <a:pt x="3863" y="13765"/>
                    </a:lnTo>
                    <a:cubicBezTo>
                      <a:pt x="3863" y="13765"/>
                      <a:pt x="3874" y="13778"/>
                      <a:pt x="3887" y="13778"/>
                    </a:cubicBezTo>
                    <a:cubicBezTo>
                      <a:pt x="3894" y="13778"/>
                      <a:pt x="3897" y="13772"/>
                      <a:pt x="3902" y="13772"/>
                    </a:cubicBezTo>
                    <a:cubicBezTo>
                      <a:pt x="3904" y="13772"/>
                      <a:pt x="3907" y="13774"/>
                      <a:pt x="3911" y="13778"/>
                    </a:cubicBezTo>
                    <a:lnTo>
                      <a:pt x="3947" y="13778"/>
                    </a:lnTo>
                    <a:cubicBezTo>
                      <a:pt x="3971" y="13790"/>
                      <a:pt x="3983" y="13802"/>
                      <a:pt x="3995" y="13826"/>
                    </a:cubicBezTo>
                    <a:cubicBezTo>
                      <a:pt x="4007" y="13826"/>
                      <a:pt x="4019" y="13838"/>
                      <a:pt x="4019" y="13838"/>
                    </a:cubicBezTo>
                    <a:cubicBezTo>
                      <a:pt x="4032" y="13850"/>
                      <a:pt x="4043" y="13862"/>
                      <a:pt x="4056" y="13886"/>
                    </a:cubicBezTo>
                    <a:cubicBezTo>
                      <a:pt x="4080" y="13910"/>
                      <a:pt x="4091" y="13959"/>
                      <a:pt x="4116" y="13995"/>
                    </a:cubicBezTo>
                    <a:cubicBezTo>
                      <a:pt x="4116" y="13995"/>
                      <a:pt x="4116" y="14007"/>
                      <a:pt x="4128" y="14019"/>
                    </a:cubicBezTo>
                    <a:lnTo>
                      <a:pt x="4140" y="14031"/>
                    </a:lnTo>
                    <a:cubicBezTo>
                      <a:pt x="4152" y="14043"/>
                      <a:pt x="4164" y="14068"/>
                      <a:pt x="4188" y="14068"/>
                    </a:cubicBezTo>
                    <a:cubicBezTo>
                      <a:pt x="4201" y="14079"/>
                      <a:pt x="4225" y="14079"/>
                      <a:pt x="4236" y="14079"/>
                    </a:cubicBezTo>
                    <a:cubicBezTo>
                      <a:pt x="4249" y="14079"/>
                      <a:pt x="4260" y="14068"/>
                      <a:pt x="4260" y="14055"/>
                    </a:cubicBezTo>
                    <a:cubicBezTo>
                      <a:pt x="4272" y="14048"/>
                      <a:pt x="4284" y="14045"/>
                      <a:pt x="4297" y="14045"/>
                    </a:cubicBezTo>
                    <a:cubicBezTo>
                      <a:pt x="4326" y="14045"/>
                      <a:pt x="4356" y="14059"/>
                      <a:pt x="4381" y="14068"/>
                    </a:cubicBezTo>
                    <a:lnTo>
                      <a:pt x="4429" y="14068"/>
                    </a:lnTo>
                    <a:cubicBezTo>
                      <a:pt x="4442" y="14068"/>
                      <a:pt x="4453" y="14068"/>
                      <a:pt x="4466" y="14079"/>
                    </a:cubicBezTo>
                    <a:cubicBezTo>
                      <a:pt x="4490" y="14103"/>
                      <a:pt x="4502" y="14140"/>
                      <a:pt x="4514" y="14152"/>
                    </a:cubicBezTo>
                    <a:cubicBezTo>
                      <a:pt x="4538" y="14176"/>
                      <a:pt x="4563" y="14188"/>
                      <a:pt x="4574" y="14200"/>
                    </a:cubicBezTo>
                    <a:cubicBezTo>
                      <a:pt x="4598" y="14212"/>
                      <a:pt x="4611" y="14237"/>
                      <a:pt x="4622" y="14237"/>
                    </a:cubicBezTo>
                    <a:cubicBezTo>
                      <a:pt x="4635" y="14237"/>
                      <a:pt x="4647" y="14237"/>
                      <a:pt x="4647" y="14224"/>
                    </a:cubicBezTo>
                    <a:lnTo>
                      <a:pt x="4683" y="14224"/>
                    </a:lnTo>
                    <a:cubicBezTo>
                      <a:pt x="4707" y="14212"/>
                      <a:pt x="4732" y="14224"/>
                      <a:pt x="4743" y="14200"/>
                    </a:cubicBezTo>
                    <a:cubicBezTo>
                      <a:pt x="4743" y="14188"/>
                      <a:pt x="4743" y="14164"/>
                      <a:pt x="4732" y="14152"/>
                    </a:cubicBezTo>
                    <a:cubicBezTo>
                      <a:pt x="4719" y="14140"/>
                      <a:pt x="4707" y="14140"/>
                      <a:pt x="4695" y="14127"/>
                    </a:cubicBezTo>
                    <a:lnTo>
                      <a:pt x="4659" y="14092"/>
                    </a:lnTo>
                    <a:cubicBezTo>
                      <a:pt x="4659" y="14079"/>
                      <a:pt x="4647" y="14068"/>
                      <a:pt x="4647" y="14055"/>
                    </a:cubicBezTo>
                    <a:lnTo>
                      <a:pt x="4671" y="14031"/>
                    </a:lnTo>
                    <a:cubicBezTo>
                      <a:pt x="4683" y="14031"/>
                      <a:pt x="4695" y="14019"/>
                      <a:pt x="4707" y="14007"/>
                    </a:cubicBezTo>
                    <a:cubicBezTo>
                      <a:pt x="4719" y="14007"/>
                      <a:pt x="4732" y="13995"/>
                      <a:pt x="4743" y="13983"/>
                    </a:cubicBezTo>
                    <a:cubicBezTo>
                      <a:pt x="4756" y="13959"/>
                      <a:pt x="4756" y="13947"/>
                      <a:pt x="4767" y="13923"/>
                    </a:cubicBezTo>
                    <a:cubicBezTo>
                      <a:pt x="4767" y="13910"/>
                      <a:pt x="4780" y="13899"/>
                      <a:pt x="4780" y="13899"/>
                    </a:cubicBezTo>
                    <a:cubicBezTo>
                      <a:pt x="4784" y="13894"/>
                      <a:pt x="4788" y="13893"/>
                      <a:pt x="4791" y="13893"/>
                    </a:cubicBezTo>
                    <a:cubicBezTo>
                      <a:pt x="4798" y="13893"/>
                      <a:pt x="4804" y="13899"/>
                      <a:pt x="4804" y="13899"/>
                    </a:cubicBezTo>
                    <a:cubicBezTo>
                      <a:pt x="4810" y="13892"/>
                      <a:pt x="4816" y="13889"/>
                      <a:pt x="4820" y="13889"/>
                    </a:cubicBezTo>
                    <a:cubicBezTo>
                      <a:pt x="4825" y="13889"/>
                      <a:pt x="4828" y="13892"/>
                      <a:pt x="4828" y="13899"/>
                    </a:cubicBezTo>
                    <a:cubicBezTo>
                      <a:pt x="4836" y="13899"/>
                      <a:pt x="4844" y="13893"/>
                      <a:pt x="4852" y="13893"/>
                    </a:cubicBezTo>
                    <a:cubicBezTo>
                      <a:pt x="4856" y="13893"/>
                      <a:pt x="4860" y="13894"/>
                      <a:pt x="4864" y="13899"/>
                    </a:cubicBezTo>
                    <a:lnTo>
                      <a:pt x="4901" y="13934"/>
                    </a:lnTo>
                    <a:cubicBezTo>
                      <a:pt x="4912" y="13959"/>
                      <a:pt x="4925" y="13971"/>
                      <a:pt x="4936" y="13995"/>
                    </a:cubicBezTo>
                    <a:cubicBezTo>
                      <a:pt x="4949" y="13995"/>
                      <a:pt x="4960" y="14007"/>
                      <a:pt x="4973" y="14007"/>
                    </a:cubicBezTo>
                    <a:cubicBezTo>
                      <a:pt x="4973" y="14019"/>
                      <a:pt x="4985" y="14019"/>
                      <a:pt x="4985" y="14031"/>
                    </a:cubicBezTo>
                    <a:cubicBezTo>
                      <a:pt x="4997" y="14031"/>
                      <a:pt x="4997" y="14043"/>
                      <a:pt x="4997" y="14055"/>
                    </a:cubicBezTo>
                    <a:lnTo>
                      <a:pt x="4997" y="14079"/>
                    </a:lnTo>
                    <a:cubicBezTo>
                      <a:pt x="4985" y="14092"/>
                      <a:pt x="4985" y="14103"/>
                      <a:pt x="4997" y="14127"/>
                    </a:cubicBezTo>
                    <a:cubicBezTo>
                      <a:pt x="5009" y="14140"/>
                      <a:pt x="5009" y="14164"/>
                      <a:pt x="5021" y="14176"/>
                    </a:cubicBezTo>
                    <a:lnTo>
                      <a:pt x="5069" y="14224"/>
                    </a:lnTo>
                    <a:lnTo>
                      <a:pt x="5129" y="14261"/>
                    </a:lnTo>
                    <a:cubicBezTo>
                      <a:pt x="5129" y="14272"/>
                      <a:pt x="5142" y="14272"/>
                      <a:pt x="5153" y="14285"/>
                    </a:cubicBezTo>
                    <a:cubicBezTo>
                      <a:pt x="5166" y="14296"/>
                      <a:pt x="5166" y="14309"/>
                      <a:pt x="5178" y="14321"/>
                    </a:cubicBezTo>
                    <a:cubicBezTo>
                      <a:pt x="5178" y="14321"/>
                      <a:pt x="5190" y="14333"/>
                      <a:pt x="5190" y="14345"/>
                    </a:cubicBezTo>
                    <a:cubicBezTo>
                      <a:pt x="5190" y="14357"/>
                      <a:pt x="5202" y="14369"/>
                      <a:pt x="5214" y="14381"/>
                    </a:cubicBezTo>
                    <a:cubicBezTo>
                      <a:pt x="5238" y="14417"/>
                      <a:pt x="5202" y="14441"/>
                      <a:pt x="5202" y="14478"/>
                    </a:cubicBezTo>
                    <a:cubicBezTo>
                      <a:pt x="5202" y="14514"/>
                      <a:pt x="5190" y="14538"/>
                      <a:pt x="5202" y="14562"/>
                    </a:cubicBezTo>
                    <a:cubicBezTo>
                      <a:pt x="5226" y="14599"/>
                      <a:pt x="5250" y="14634"/>
                      <a:pt x="5263" y="14671"/>
                    </a:cubicBezTo>
                    <a:cubicBezTo>
                      <a:pt x="5263" y="14671"/>
                      <a:pt x="5274" y="14683"/>
                      <a:pt x="5274" y="14695"/>
                    </a:cubicBezTo>
                    <a:cubicBezTo>
                      <a:pt x="5274" y="14707"/>
                      <a:pt x="5274" y="14707"/>
                      <a:pt x="5287" y="14719"/>
                    </a:cubicBezTo>
                    <a:cubicBezTo>
                      <a:pt x="5298" y="14743"/>
                      <a:pt x="5298" y="14768"/>
                      <a:pt x="5311" y="14792"/>
                    </a:cubicBezTo>
                    <a:cubicBezTo>
                      <a:pt x="5311" y="14816"/>
                      <a:pt x="5311" y="14840"/>
                      <a:pt x="5322" y="14852"/>
                    </a:cubicBezTo>
                    <a:cubicBezTo>
                      <a:pt x="5335" y="14864"/>
                      <a:pt x="5347" y="14876"/>
                      <a:pt x="5347" y="14888"/>
                    </a:cubicBezTo>
                    <a:lnTo>
                      <a:pt x="5347" y="14924"/>
                    </a:lnTo>
                    <a:cubicBezTo>
                      <a:pt x="5347" y="14948"/>
                      <a:pt x="5335" y="14972"/>
                      <a:pt x="5322" y="14996"/>
                    </a:cubicBezTo>
                    <a:cubicBezTo>
                      <a:pt x="5322" y="15021"/>
                      <a:pt x="5311" y="15045"/>
                      <a:pt x="5287" y="15069"/>
                    </a:cubicBezTo>
                    <a:cubicBezTo>
                      <a:pt x="5274" y="15093"/>
                      <a:pt x="5250" y="15106"/>
                      <a:pt x="5238" y="15130"/>
                    </a:cubicBezTo>
                    <a:cubicBezTo>
                      <a:pt x="5226" y="15154"/>
                      <a:pt x="5202" y="15178"/>
                      <a:pt x="5202" y="15202"/>
                    </a:cubicBezTo>
                    <a:cubicBezTo>
                      <a:pt x="5190" y="15214"/>
                      <a:pt x="5202" y="15238"/>
                      <a:pt x="5202" y="15262"/>
                    </a:cubicBezTo>
                    <a:cubicBezTo>
                      <a:pt x="5202" y="15275"/>
                      <a:pt x="5190" y="15299"/>
                      <a:pt x="5190" y="15323"/>
                    </a:cubicBezTo>
                    <a:cubicBezTo>
                      <a:pt x="5178" y="15347"/>
                      <a:pt x="5153" y="15359"/>
                      <a:pt x="5142" y="15371"/>
                    </a:cubicBezTo>
                    <a:cubicBezTo>
                      <a:pt x="5105" y="15407"/>
                      <a:pt x="5069" y="15431"/>
                      <a:pt x="5057" y="15468"/>
                    </a:cubicBezTo>
                    <a:cubicBezTo>
                      <a:pt x="5045" y="15479"/>
                      <a:pt x="5045" y="15492"/>
                      <a:pt x="5033" y="15516"/>
                    </a:cubicBezTo>
                    <a:cubicBezTo>
                      <a:pt x="5033" y="15527"/>
                      <a:pt x="5033" y="15540"/>
                      <a:pt x="5021" y="15552"/>
                    </a:cubicBezTo>
                    <a:cubicBezTo>
                      <a:pt x="5009" y="15564"/>
                      <a:pt x="5009" y="15564"/>
                      <a:pt x="4997" y="15588"/>
                    </a:cubicBezTo>
                    <a:cubicBezTo>
                      <a:pt x="4997" y="15600"/>
                      <a:pt x="4985" y="15612"/>
                      <a:pt x="4985" y="15637"/>
                    </a:cubicBezTo>
                    <a:cubicBezTo>
                      <a:pt x="4960" y="15696"/>
                      <a:pt x="4960" y="15769"/>
                      <a:pt x="4960" y="15830"/>
                    </a:cubicBezTo>
                    <a:cubicBezTo>
                      <a:pt x="4960" y="15865"/>
                      <a:pt x="4973" y="15890"/>
                      <a:pt x="4985" y="15926"/>
                    </a:cubicBezTo>
                    <a:cubicBezTo>
                      <a:pt x="4997" y="15938"/>
                      <a:pt x="5009" y="15962"/>
                      <a:pt x="5009" y="15975"/>
                    </a:cubicBezTo>
                    <a:cubicBezTo>
                      <a:pt x="5021" y="15999"/>
                      <a:pt x="5045" y="16010"/>
                      <a:pt x="5057" y="16034"/>
                    </a:cubicBezTo>
                    <a:cubicBezTo>
                      <a:pt x="5069" y="16047"/>
                      <a:pt x="5094" y="16083"/>
                      <a:pt x="5118" y="16095"/>
                    </a:cubicBezTo>
                    <a:cubicBezTo>
                      <a:pt x="5129" y="16095"/>
                      <a:pt x="5142" y="16095"/>
                      <a:pt x="5142" y="16107"/>
                    </a:cubicBezTo>
                    <a:cubicBezTo>
                      <a:pt x="5166" y="16119"/>
                      <a:pt x="5166" y="16143"/>
                      <a:pt x="5166" y="16155"/>
                    </a:cubicBezTo>
                    <a:cubicBezTo>
                      <a:pt x="5166" y="16179"/>
                      <a:pt x="5178" y="16216"/>
                      <a:pt x="5166" y="16240"/>
                    </a:cubicBezTo>
                    <a:cubicBezTo>
                      <a:pt x="5166" y="16276"/>
                      <a:pt x="5142" y="16300"/>
                      <a:pt x="5118" y="16324"/>
                    </a:cubicBezTo>
                    <a:cubicBezTo>
                      <a:pt x="5105" y="16348"/>
                      <a:pt x="5094" y="16361"/>
                      <a:pt x="5094" y="16385"/>
                    </a:cubicBezTo>
                    <a:cubicBezTo>
                      <a:pt x="5081" y="16396"/>
                      <a:pt x="5094" y="16409"/>
                      <a:pt x="5094" y="16433"/>
                    </a:cubicBezTo>
                    <a:cubicBezTo>
                      <a:pt x="5094" y="16445"/>
                      <a:pt x="5105" y="16457"/>
                      <a:pt x="5105" y="16481"/>
                    </a:cubicBezTo>
                    <a:cubicBezTo>
                      <a:pt x="5118" y="16493"/>
                      <a:pt x="5118" y="16517"/>
                      <a:pt x="5129" y="16530"/>
                    </a:cubicBezTo>
                    <a:cubicBezTo>
                      <a:pt x="5129" y="16541"/>
                      <a:pt x="5142" y="16554"/>
                      <a:pt x="5142" y="16565"/>
                    </a:cubicBezTo>
                    <a:cubicBezTo>
                      <a:pt x="5166" y="16590"/>
                      <a:pt x="5178" y="16614"/>
                      <a:pt x="5202" y="16626"/>
                    </a:cubicBezTo>
                    <a:cubicBezTo>
                      <a:pt x="5226" y="16662"/>
                      <a:pt x="5250" y="16699"/>
                      <a:pt x="5287" y="16734"/>
                    </a:cubicBezTo>
                    <a:cubicBezTo>
                      <a:pt x="5335" y="16783"/>
                      <a:pt x="5407" y="16819"/>
                      <a:pt x="5443" y="16879"/>
                    </a:cubicBezTo>
                    <a:cubicBezTo>
                      <a:pt x="5443" y="16903"/>
                      <a:pt x="5443" y="16916"/>
                      <a:pt x="5456" y="16927"/>
                    </a:cubicBezTo>
                    <a:cubicBezTo>
                      <a:pt x="5467" y="16940"/>
                      <a:pt x="5491" y="16952"/>
                      <a:pt x="5504" y="16964"/>
                    </a:cubicBezTo>
                    <a:cubicBezTo>
                      <a:pt x="5516" y="16964"/>
                      <a:pt x="5540" y="16976"/>
                      <a:pt x="5552" y="16988"/>
                    </a:cubicBezTo>
                    <a:cubicBezTo>
                      <a:pt x="5564" y="17000"/>
                      <a:pt x="5576" y="17024"/>
                      <a:pt x="5588" y="17037"/>
                    </a:cubicBezTo>
                    <a:cubicBezTo>
                      <a:pt x="5601" y="17072"/>
                      <a:pt x="5625" y="17096"/>
                      <a:pt x="5636" y="17133"/>
                    </a:cubicBezTo>
                    <a:cubicBezTo>
                      <a:pt x="5649" y="17157"/>
                      <a:pt x="5649" y="17181"/>
                      <a:pt x="5660" y="17206"/>
                    </a:cubicBezTo>
                    <a:cubicBezTo>
                      <a:pt x="5660" y="17217"/>
                      <a:pt x="5660" y="17230"/>
                      <a:pt x="5685" y="17241"/>
                    </a:cubicBezTo>
                    <a:cubicBezTo>
                      <a:pt x="5697" y="17254"/>
                      <a:pt x="5709" y="17254"/>
                      <a:pt x="5721" y="17265"/>
                    </a:cubicBezTo>
                    <a:cubicBezTo>
                      <a:pt x="5745" y="17278"/>
                      <a:pt x="5757" y="17302"/>
                      <a:pt x="5781" y="17314"/>
                    </a:cubicBezTo>
                    <a:cubicBezTo>
                      <a:pt x="5818" y="17350"/>
                      <a:pt x="5853" y="17410"/>
                      <a:pt x="5878" y="17447"/>
                    </a:cubicBezTo>
                    <a:cubicBezTo>
                      <a:pt x="5902" y="17483"/>
                      <a:pt x="5926" y="17495"/>
                      <a:pt x="5963" y="17507"/>
                    </a:cubicBezTo>
                    <a:cubicBezTo>
                      <a:pt x="5987" y="17507"/>
                      <a:pt x="5998" y="17531"/>
                      <a:pt x="6022" y="17555"/>
                    </a:cubicBezTo>
                    <a:cubicBezTo>
                      <a:pt x="6059" y="17592"/>
                      <a:pt x="6095" y="17652"/>
                      <a:pt x="6132" y="17688"/>
                    </a:cubicBezTo>
                    <a:cubicBezTo>
                      <a:pt x="6156" y="17712"/>
                      <a:pt x="6167" y="17748"/>
                      <a:pt x="6191" y="17761"/>
                    </a:cubicBezTo>
                    <a:lnTo>
                      <a:pt x="6360" y="17954"/>
                    </a:lnTo>
                    <a:cubicBezTo>
                      <a:pt x="6360" y="17965"/>
                      <a:pt x="6373" y="17990"/>
                      <a:pt x="6384" y="17990"/>
                    </a:cubicBezTo>
                    <a:cubicBezTo>
                      <a:pt x="6384" y="18002"/>
                      <a:pt x="6384" y="18002"/>
                      <a:pt x="6397" y="18014"/>
                    </a:cubicBezTo>
                    <a:cubicBezTo>
                      <a:pt x="6397" y="18014"/>
                      <a:pt x="6397" y="18026"/>
                      <a:pt x="6409" y="18038"/>
                    </a:cubicBezTo>
                    <a:cubicBezTo>
                      <a:pt x="6433" y="18086"/>
                      <a:pt x="6481" y="18099"/>
                      <a:pt x="6518" y="18147"/>
                    </a:cubicBezTo>
                    <a:cubicBezTo>
                      <a:pt x="6553" y="18171"/>
                      <a:pt x="6590" y="18207"/>
                      <a:pt x="6626" y="18231"/>
                    </a:cubicBezTo>
                    <a:cubicBezTo>
                      <a:pt x="6650" y="18243"/>
                      <a:pt x="6687" y="18255"/>
                      <a:pt x="6711" y="18268"/>
                    </a:cubicBezTo>
                    <a:cubicBezTo>
                      <a:pt x="6735" y="18268"/>
                      <a:pt x="6759" y="18279"/>
                      <a:pt x="6783" y="18279"/>
                    </a:cubicBezTo>
                    <a:cubicBezTo>
                      <a:pt x="6795" y="18292"/>
                      <a:pt x="6819" y="18303"/>
                      <a:pt x="6832" y="18316"/>
                    </a:cubicBezTo>
                    <a:cubicBezTo>
                      <a:pt x="6867" y="18327"/>
                      <a:pt x="6904" y="18352"/>
                      <a:pt x="6940" y="18376"/>
                    </a:cubicBezTo>
                    <a:cubicBezTo>
                      <a:pt x="6988" y="18400"/>
                      <a:pt x="7012" y="18424"/>
                      <a:pt x="7060" y="18437"/>
                    </a:cubicBezTo>
                    <a:lnTo>
                      <a:pt x="7097" y="18472"/>
                    </a:lnTo>
                    <a:cubicBezTo>
                      <a:pt x="7121" y="18485"/>
                      <a:pt x="7145" y="18496"/>
                      <a:pt x="7169" y="18496"/>
                    </a:cubicBezTo>
                    <a:cubicBezTo>
                      <a:pt x="7194" y="18509"/>
                      <a:pt x="7205" y="18521"/>
                      <a:pt x="7229" y="18521"/>
                    </a:cubicBezTo>
                    <a:cubicBezTo>
                      <a:pt x="7242" y="18533"/>
                      <a:pt x="7266" y="18533"/>
                      <a:pt x="7278" y="18545"/>
                    </a:cubicBezTo>
                    <a:cubicBezTo>
                      <a:pt x="7290" y="18557"/>
                      <a:pt x="7314" y="18557"/>
                      <a:pt x="7338" y="18569"/>
                    </a:cubicBezTo>
                    <a:cubicBezTo>
                      <a:pt x="7338" y="18569"/>
                      <a:pt x="7350" y="18581"/>
                      <a:pt x="7363" y="18581"/>
                    </a:cubicBezTo>
                    <a:cubicBezTo>
                      <a:pt x="7374" y="18593"/>
                      <a:pt x="7398" y="18593"/>
                      <a:pt x="7411" y="18606"/>
                    </a:cubicBezTo>
                    <a:cubicBezTo>
                      <a:pt x="7422" y="18606"/>
                      <a:pt x="7422" y="18617"/>
                      <a:pt x="7435" y="18630"/>
                    </a:cubicBezTo>
                    <a:cubicBezTo>
                      <a:pt x="7435" y="18630"/>
                      <a:pt x="7447" y="18630"/>
                      <a:pt x="7459" y="18641"/>
                    </a:cubicBezTo>
                    <a:cubicBezTo>
                      <a:pt x="7471" y="18654"/>
                      <a:pt x="7483" y="18665"/>
                      <a:pt x="7507" y="18678"/>
                    </a:cubicBezTo>
                    <a:cubicBezTo>
                      <a:pt x="7519" y="18702"/>
                      <a:pt x="7556" y="18702"/>
                      <a:pt x="7567" y="18726"/>
                    </a:cubicBezTo>
                    <a:cubicBezTo>
                      <a:pt x="7580" y="18750"/>
                      <a:pt x="7567" y="18774"/>
                      <a:pt x="7580" y="18799"/>
                    </a:cubicBezTo>
                    <a:cubicBezTo>
                      <a:pt x="7580" y="18810"/>
                      <a:pt x="7580" y="18834"/>
                      <a:pt x="7591" y="18847"/>
                    </a:cubicBezTo>
                    <a:cubicBezTo>
                      <a:pt x="7604" y="18871"/>
                      <a:pt x="7616" y="18895"/>
                      <a:pt x="7640" y="18919"/>
                    </a:cubicBezTo>
                    <a:cubicBezTo>
                      <a:pt x="7652" y="18943"/>
                      <a:pt x="7676" y="18955"/>
                      <a:pt x="7688" y="18979"/>
                    </a:cubicBezTo>
                    <a:cubicBezTo>
                      <a:pt x="7712" y="18992"/>
                      <a:pt x="7725" y="19003"/>
                      <a:pt x="7725" y="19027"/>
                    </a:cubicBezTo>
                    <a:cubicBezTo>
                      <a:pt x="7736" y="19052"/>
                      <a:pt x="7736" y="19064"/>
                      <a:pt x="7736" y="19088"/>
                    </a:cubicBezTo>
                    <a:cubicBezTo>
                      <a:pt x="7749" y="19112"/>
                      <a:pt x="7749" y="19124"/>
                      <a:pt x="7760" y="19148"/>
                    </a:cubicBezTo>
                    <a:cubicBezTo>
                      <a:pt x="7760" y="19172"/>
                      <a:pt x="7773" y="19185"/>
                      <a:pt x="7773" y="19196"/>
                    </a:cubicBezTo>
                    <a:cubicBezTo>
                      <a:pt x="7784" y="19209"/>
                      <a:pt x="7784" y="19221"/>
                      <a:pt x="7784" y="19233"/>
                    </a:cubicBezTo>
                    <a:cubicBezTo>
                      <a:pt x="7797" y="19233"/>
                      <a:pt x="7784" y="19245"/>
                      <a:pt x="7797" y="19245"/>
                    </a:cubicBezTo>
                    <a:cubicBezTo>
                      <a:pt x="7797" y="19293"/>
                      <a:pt x="7821" y="19330"/>
                      <a:pt x="7845" y="19354"/>
                    </a:cubicBezTo>
                    <a:cubicBezTo>
                      <a:pt x="7857" y="19378"/>
                      <a:pt x="7869" y="19389"/>
                      <a:pt x="7869" y="19414"/>
                    </a:cubicBezTo>
                    <a:cubicBezTo>
                      <a:pt x="7881" y="19438"/>
                      <a:pt x="7881" y="19474"/>
                      <a:pt x="7881" y="19510"/>
                    </a:cubicBezTo>
                    <a:lnTo>
                      <a:pt x="7881" y="19558"/>
                    </a:lnTo>
                    <a:cubicBezTo>
                      <a:pt x="7881" y="19571"/>
                      <a:pt x="7894" y="19583"/>
                      <a:pt x="7894" y="19595"/>
                    </a:cubicBezTo>
                    <a:cubicBezTo>
                      <a:pt x="7905" y="19607"/>
                      <a:pt x="7905" y="19619"/>
                      <a:pt x="7918" y="19631"/>
                    </a:cubicBezTo>
                    <a:cubicBezTo>
                      <a:pt x="7942" y="19668"/>
                      <a:pt x="7953" y="19703"/>
                      <a:pt x="7978" y="19740"/>
                    </a:cubicBezTo>
                    <a:cubicBezTo>
                      <a:pt x="7978" y="19764"/>
                      <a:pt x="7990" y="19776"/>
                      <a:pt x="7990" y="19788"/>
                    </a:cubicBezTo>
                    <a:lnTo>
                      <a:pt x="7990" y="19872"/>
                    </a:lnTo>
                    <a:cubicBezTo>
                      <a:pt x="8002" y="19909"/>
                      <a:pt x="8014" y="19933"/>
                      <a:pt x="8026" y="19969"/>
                    </a:cubicBezTo>
                    <a:lnTo>
                      <a:pt x="8026" y="19993"/>
                    </a:lnTo>
                    <a:cubicBezTo>
                      <a:pt x="8026" y="20005"/>
                      <a:pt x="8038" y="20017"/>
                      <a:pt x="8050" y="20030"/>
                    </a:cubicBezTo>
                    <a:cubicBezTo>
                      <a:pt x="8063" y="20054"/>
                      <a:pt x="8063" y="20078"/>
                      <a:pt x="8074" y="20102"/>
                    </a:cubicBezTo>
                    <a:cubicBezTo>
                      <a:pt x="8087" y="20126"/>
                      <a:pt x="8087" y="20138"/>
                      <a:pt x="8087" y="20162"/>
                    </a:cubicBezTo>
                    <a:cubicBezTo>
                      <a:pt x="8111" y="20223"/>
                      <a:pt x="8122" y="20271"/>
                      <a:pt x="8147" y="20331"/>
                    </a:cubicBezTo>
                    <a:cubicBezTo>
                      <a:pt x="8159" y="20379"/>
                      <a:pt x="8171" y="20440"/>
                      <a:pt x="8195" y="20488"/>
                    </a:cubicBezTo>
                    <a:cubicBezTo>
                      <a:pt x="8232" y="20537"/>
                      <a:pt x="8267" y="20596"/>
                      <a:pt x="8304" y="20645"/>
                    </a:cubicBezTo>
                    <a:cubicBezTo>
                      <a:pt x="8316" y="20657"/>
                      <a:pt x="8328" y="20669"/>
                      <a:pt x="8340" y="20693"/>
                    </a:cubicBezTo>
                    <a:cubicBezTo>
                      <a:pt x="8352" y="20705"/>
                      <a:pt x="8352" y="20717"/>
                      <a:pt x="8364" y="20730"/>
                    </a:cubicBezTo>
                    <a:cubicBezTo>
                      <a:pt x="8388" y="20765"/>
                      <a:pt x="8412" y="20789"/>
                      <a:pt x="8436" y="20814"/>
                    </a:cubicBezTo>
                    <a:cubicBezTo>
                      <a:pt x="8449" y="20826"/>
                      <a:pt x="8460" y="20850"/>
                      <a:pt x="8473" y="20874"/>
                    </a:cubicBezTo>
                    <a:cubicBezTo>
                      <a:pt x="8497" y="20899"/>
                      <a:pt x="8521" y="20934"/>
                      <a:pt x="8545" y="20958"/>
                    </a:cubicBezTo>
                    <a:cubicBezTo>
                      <a:pt x="8557" y="20983"/>
                      <a:pt x="8569" y="20995"/>
                      <a:pt x="8569" y="21007"/>
                    </a:cubicBezTo>
                    <a:cubicBezTo>
                      <a:pt x="8569" y="21031"/>
                      <a:pt x="8557" y="21055"/>
                      <a:pt x="8557" y="21079"/>
                    </a:cubicBezTo>
                    <a:cubicBezTo>
                      <a:pt x="8557" y="21103"/>
                      <a:pt x="8569" y="21140"/>
                      <a:pt x="8569" y="21164"/>
                    </a:cubicBezTo>
                    <a:cubicBezTo>
                      <a:pt x="8581" y="21248"/>
                      <a:pt x="8569" y="21333"/>
                      <a:pt x="8581" y="21405"/>
                    </a:cubicBezTo>
                    <a:cubicBezTo>
                      <a:pt x="8581" y="21441"/>
                      <a:pt x="8594" y="21465"/>
                      <a:pt x="8594" y="21502"/>
                    </a:cubicBezTo>
                    <a:cubicBezTo>
                      <a:pt x="8605" y="21514"/>
                      <a:pt x="8605" y="21526"/>
                      <a:pt x="8618" y="21538"/>
                    </a:cubicBezTo>
                    <a:cubicBezTo>
                      <a:pt x="8618" y="21562"/>
                      <a:pt x="8618" y="21574"/>
                      <a:pt x="8629" y="21586"/>
                    </a:cubicBezTo>
                    <a:cubicBezTo>
                      <a:pt x="8642" y="21610"/>
                      <a:pt x="8666" y="21634"/>
                      <a:pt x="8690" y="21658"/>
                    </a:cubicBezTo>
                    <a:lnTo>
                      <a:pt x="8750" y="21719"/>
                    </a:lnTo>
                    <a:cubicBezTo>
                      <a:pt x="8774" y="21755"/>
                      <a:pt x="8798" y="21779"/>
                      <a:pt x="8835" y="21803"/>
                    </a:cubicBezTo>
                    <a:cubicBezTo>
                      <a:pt x="8871" y="21852"/>
                      <a:pt x="8907" y="21888"/>
                      <a:pt x="8956" y="21936"/>
                    </a:cubicBezTo>
                    <a:cubicBezTo>
                      <a:pt x="8980" y="21961"/>
                      <a:pt x="9015" y="21985"/>
                      <a:pt x="9040" y="22020"/>
                    </a:cubicBezTo>
                    <a:cubicBezTo>
                      <a:pt x="9040" y="22033"/>
                      <a:pt x="9052" y="22045"/>
                      <a:pt x="9064" y="22057"/>
                    </a:cubicBezTo>
                    <a:cubicBezTo>
                      <a:pt x="9064" y="22069"/>
                      <a:pt x="9064" y="22081"/>
                      <a:pt x="9076" y="22081"/>
                    </a:cubicBezTo>
                    <a:cubicBezTo>
                      <a:pt x="9088" y="22105"/>
                      <a:pt x="9100" y="22105"/>
                      <a:pt x="9125" y="22105"/>
                    </a:cubicBezTo>
                    <a:cubicBezTo>
                      <a:pt x="9136" y="22105"/>
                      <a:pt x="9149" y="22105"/>
                      <a:pt x="9160" y="22117"/>
                    </a:cubicBezTo>
                    <a:lnTo>
                      <a:pt x="9197" y="22154"/>
                    </a:lnTo>
                    <a:cubicBezTo>
                      <a:pt x="9221" y="22165"/>
                      <a:pt x="9257" y="22165"/>
                      <a:pt x="9269" y="22189"/>
                    </a:cubicBezTo>
                    <a:cubicBezTo>
                      <a:pt x="9281" y="22189"/>
                      <a:pt x="9294" y="22202"/>
                      <a:pt x="9305" y="22214"/>
                    </a:cubicBezTo>
                    <a:cubicBezTo>
                      <a:pt x="9329" y="22226"/>
                      <a:pt x="9353" y="22226"/>
                      <a:pt x="9366" y="22238"/>
                    </a:cubicBezTo>
                    <a:cubicBezTo>
                      <a:pt x="9390" y="22262"/>
                      <a:pt x="9414" y="22274"/>
                      <a:pt x="9438" y="22299"/>
                    </a:cubicBezTo>
                    <a:cubicBezTo>
                      <a:pt x="9450" y="22310"/>
                      <a:pt x="9474" y="22347"/>
                      <a:pt x="9474" y="22358"/>
                    </a:cubicBezTo>
                    <a:lnTo>
                      <a:pt x="9474" y="22419"/>
                    </a:lnTo>
                    <a:lnTo>
                      <a:pt x="9474" y="22468"/>
                    </a:lnTo>
                    <a:cubicBezTo>
                      <a:pt x="9474" y="22492"/>
                      <a:pt x="9474" y="22516"/>
                      <a:pt x="9487" y="22540"/>
                    </a:cubicBezTo>
                    <a:cubicBezTo>
                      <a:pt x="9498" y="22588"/>
                      <a:pt x="9535" y="22624"/>
                      <a:pt x="9571" y="22648"/>
                    </a:cubicBezTo>
                    <a:cubicBezTo>
                      <a:pt x="9607" y="22685"/>
                      <a:pt x="9643" y="22709"/>
                      <a:pt x="9680" y="22733"/>
                    </a:cubicBezTo>
                    <a:cubicBezTo>
                      <a:pt x="9715" y="22757"/>
                      <a:pt x="9740" y="22781"/>
                      <a:pt x="9776" y="22805"/>
                    </a:cubicBezTo>
                    <a:cubicBezTo>
                      <a:pt x="9800" y="22830"/>
                      <a:pt x="9825" y="22841"/>
                      <a:pt x="9849" y="22865"/>
                    </a:cubicBezTo>
                    <a:cubicBezTo>
                      <a:pt x="9873" y="22878"/>
                      <a:pt x="9897" y="22902"/>
                      <a:pt x="9921" y="22914"/>
                    </a:cubicBezTo>
                    <a:cubicBezTo>
                      <a:pt x="9969" y="22938"/>
                      <a:pt x="10005" y="22950"/>
                      <a:pt x="10053" y="22974"/>
                    </a:cubicBezTo>
                    <a:cubicBezTo>
                      <a:pt x="10102" y="23010"/>
                      <a:pt x="10163" y="23058"/>
                      <a:pt x="10211" y="23107"/>
                    </a:cubicBezTo>
                    <a:cubicBezTo>
                      <a:pt x="10235" y="23119"/>
                      <a:pt x="10247" y="23143"/>
                      <a:pt x="10271" y="23155"/>
                    </a:cubicBezTo>
                    <a:cubicBezTo>
                      <a:pt x="10295" y="23161"/>
                      <a:pt x="10319" y="23161"/>
                      <a:pt x="10343" y="23161"/>
                    </a:cubicBezTo>
                    <a:cubicBezTo>
                      <a:pt x="10367" y="23161"/>
                      <a:pt x="10391" y="23161"/>
                      <a:pt x="10415" y="23168"/>
                    </a:cubicBezTo>
                    <a:cubicBezTo>
                      <a:pt x="10452" y="23168"/>
                      <a:pt x="10488" y="23192"/>
                      <a:pt x="10512" y="23192"/>
                    </a:cubicBezTo>
                    <a:cubicBezTo>
                      <a:pt x="10536" y="23203"/>
                      <a:pt x="10560" y="23203"/>
                      <a:pt x="10584" y="23216"/>
                    </a:cubicBezTo>
                    <a:cubicBezTo>
                      <a:pt x="10597" y="23227"/>
                      <a:pt x="10609" y="23240"/>
                      <a:pt x="10633" y="23240"/>
                    </a:cubicBezTo>
                    <a:cubicBezTo>
                      <a:pt x="10645" y="23252"/>
                      <a:pt x="10657" y="23252"/>
                      <a:pt x="10669" y="23252"/>
                    </a:cubicBezTo>
                    <a:cubicBezTo>
                      <a:pt x="10681" y="23264"/>
                      <a:pt x="10681" y="23276"/>
                      <a:pt x="10705" y="23276"/>
                    </a:cubicBezTo>
                    <a:cubicBezTo>
                      <a:pt x="10729" y="23288"/>
                      <a:pt x="10766" y="23300"/>
                      <a:pt x="10790" y="23300"/>
                    </a:cubicBezTo>
                    <a:cubicBezTo>
                      <a:pt x="10814" y="23300"/>
                      <a:pt x="10838" y="23300"/>
                      <a:pt x="10862" y="23312"/>
                    </a:cubicBezTo>
                    <a:lnTo>
                      <a:pt x="11019" y="23312"/>
                    </a:lnTo>
                    <a:cubicBezTo>
                      <a:pt x="11043" y="23312"/>
                      <a:pt x="11056" y="23312"/>
                      <a:pt x="11080" y="23324"/>
                    </a:cubicBezTo>
                    <a:cubicBezTo>
                      <a:pt x="11091" y="23324"/>
                      <a:pt x="11104" y="23336"/>
                      <a:pt x="11115" y="23336"/>
                    </a:cubicBezTo>
                    <a:cubicBezTo>
                      <a:pt x="11128" y="23324"/>
                      <a:pt x="11115" y="23276"/>
                      <a:pt x="11104" y="23264"/>
                    </a:cubicBezTo>
                    <a:cubicBezTo>
                      <a:pt x="11104" y="23227"/>
                      <a:pt x="11091" y="23227"/>
                      <a:pt x="11067" y="23227"/>
                    </a:cubicBezTo>
                    <a:lnTo>
                      <a:pt x="11007" y="23227"/>
                    </a:lnTo>
                    <a:cubicBezTo>
                      <a:pt x="10983" y="23227"/>
                      <a:pt x="10959" y="23216"/>
                      <a:pt x="10946" y="23216"/>
                    </a:cubicBezTo>
                    <a:cubicBezTo>
                      <a:pt x="10911" y="23203"/>
                      <a:pt x="10862" y="23203"/>
                      <a:pt x="10838" y="23192"/>
                    </a:cubicBezTo>
                    <a:cubicBezTo>
                      <a:pt x="10814" y="23179"/>
                      <a:pt x="10790" y="23168"/>
                      <a:pt x="10778" y="23155"/>
                    </a:cubicBezTo>
                    <a:cubicBezTo>
                      <a:pt x="10766" y="23143"/>
                      <a:pt x="10753" y="23119"/>
                      <a:pt x="10729" y="23107"/>
                    </a:cubicBezTo>
                    <a:cubicBezTo>
                      <a:pt x="10718" y="23107"/>
                      <a:pt x="10694" y="23107"/>
                      <a:pt x="10681" y="23095"/>
                    </a:cubicBezTo>
                    <a:cubicBezTo>
                      <a:pt x="10669" y="23095"/>
                      <a:pt x="10657" y="23083"/>
                      <a:pt x="10633" y="23083"/>
                    </a:cubicBezTo>
                    <a:cubicBezTo>
                      <a:pt x="10609" y="23071"/>
                      <a:pt x="10597" y="23058"/>
                      <a:pt x="10584" y="23047"/>
                    </a:cubicBezTo>
                    <a:cubicBezTo>
                      <a:pt x="10560" y="23034"/>
                      <a:pt x="10536" y="23010"/>
                      <a:pt x="10525" y="22999"/>
                    </a:cubicBezTo>
                    <a:cubicBezTo>
                      <a:pt x="10500" y="22986"/>
                      <a:pt x="10488" y="22962"/>
                      <a:pt x="10476" y="22950"/>
                    </a:cubicBezTo>
                    <a:cubicBezTo>
                      <a:pt x="10464" y="22926"/>
                      <a:pt x="10452" y="22889"/>
                      <a:pt x="10440" y="22865"/>
                    </a:cubicBezTo>
                    <a:cubicBezTo>
                      <a:pt x="10440" y="22841"/>
                      <a:pt x="10428" y="22830"/>
                      <a:pt x="10404" y="22805"/>
                    </a:cubicBezTo>
                    <a:cubicBezTo>
                      <a:pt x="10380" y="22781"/>
                      <a:pt x="10367" y="22781"/>
                      <a:pt x="10367" y="22733"/>
                    </a:cubicBezTo>
                    <a:cubicBezTo>
                      <a:pt x="10380" y="22685"/>
                      <a:pt x="10380" y="22636"/>
                      <a:pt x="10331" y="22600"/>
                    </a:cubicBezTo>
                    <a:cubicBezTo>
                      <a:pt x="10307" y="22576"/>
                      <a:pt x="10271" y="22564"/>
                      <a:pt x="10247" y="22540"/>
                    </a:cubicBezTo>
                    <a:cubicBezTo>
                      <a:pt x="10211" y="22516"/>
                      <a:pt x="10174" y="22527"/>
                      <a:pt x="10138" y="22516"/>
                    </a:cubicBezTo>
                    <a:cubicBezTo>
                      <a:pt x="10114" y="22516"/>
                      <a:pt x="10078" y="22503"/>
                      <a:pt x="10066" y="22479"/>
                    </a:cubicBezTo>
                    <a:cubicBezTo>
                      <a:pt x="10053" y="22455"/>
                      <a:pt x="10042" y="22443"/>
                      <a:pt x="10066" y="22419"/>
                    </a:cubicBezTo>
                    <a:cubicBezTo>
                      <a:pt x="10090" y="22407"/>
                      <a:pt x="10102" y="22407"/>
                      <a:pt x="10114" y="22383"/>
                    </a:cubicBezTo>
                    <a:cubicBezTo>
                      <a:pt x="10126" y="22358"/>
                      <a:pt x="10102" y="22334"/>
                      <a:pt x="10090" y="22310"/>
                    </a:cubicBezTo>
                    <a:lnTo>
                      <a:pt x="10053" y="22238"/>
                    </a:lnTo>
                    <a:cubicBezTo>
                      <a:pt x="10042" y="22214"/>
                      <a:pt x="10042" y="22202"/>
                      <a:pt x="10066" y="22178"/>
                    </a:cubicBezTo>
                    <a:lnTo>
                      <a:pt x="10090" y="22154"/>
                    </a:lnTo>
                    <a:cubicBezTo>
                      <a:pt x="10102" y="22141"/>
                      <a:pt x="10114" y="22141"/>
                      <a:pt x="10114" y="22130"/>
                    </a:cubicBezTo>
                    <a:cubicBezTo>
                      <a:pt x="10126" y="22093"/>
                      <a:pt x="10102" y="22057"/>
                      <a:pt x="10078" y="22045"/>
                    </a:cubicBezTo>
                    <a:cubicBezTo>
                      <a:pt x="10060" y="22039"/>
                      <a:pt x="10042" y="22039"/>
                      <a:pt x="10023" y="22039"/>
                    </a:cubicBezTo>
                    <a:cubicBezTo>
                      <a:pt x="10005" y="22039"/>
                      <a:pt x="9987" y="22039"/>
                      <a:pt x="9969" y="22033"/>
                    </a:cubicBezTo>
                    <a:cubicBezTo>
                      <a:pt x="9933" y="22033"/>
                      <a:pt x="9909" y="22020"/>
                      <a:pt x="9884" y="21996"/>
                    </a:cubicBezTo>
                    <a:cubicBezTo>
                      <a:pt x="9873" y="21985"/>
                      <a:pt x="9825" y="21948"/>
                      <a:pt x="9849" y="21924"/>
                    </a:cubicBezTo>
                    <a:cubicBezTo>
                      <a:pt x="9857" y="21916"/>
                      <a:pt x="9890" y="21907"/>
                      <a:pt x="9912" y="21907"/>
                    </a:cubicBezTo>
                    <a:cubicBezTo>
                      <a:pt x="9922" y="21907"/>
                      <a:pt x="9929" y="21909"/>
                      <a:pt x="9933" y="21912"/>
                    </a:cubicBezTo>
                    <a:cubicBezTo>
                      <a:pt x="9957" y="21912"/>
                      <a:pt x="9969" y="21936"/>
                      <a:pt x="9981" y="21936"/>
                    </a:cubicBezTo>
                    <a:lnTo>
                      <a:pt x="10066" y="21936"/>
                    </a:lnTo>
                    <a:cubicBezTo>
                      <a:pt x="10102" y="21936"/>
                      <a:pt x="10114" y="21936"/>
                      <a:pt x="10126" y="21900"/>
                    </a:cubicBezTo>
                    <a:cubicBezTo>
                      <a:pt x="10126" y="21852"/>
                      <a:pt x="10114" y="21803"/>
                      <a:pt x="10078" y="21779"/>
                    </a:cubicBezTo>
                    <a:cubicBezTo>
                      <a:pt x="10053" y="21755"/>
                      <a:pt x="10042" y="21743"/>
                      <a:pt x="10042" y="21719"/>
                    </a:cubicBezTo>
                    <a:cubicBezTo>
                      <a:pt x="10029" y="21695"/>
                      <a:pt x="10029" y="21671"/>
                      <a:pt x="10053" y="21658"/>
                    </a:cubicBezTo>
                    <a:cubicBezTo>
                      <a:pt x="10061" y="21655"/>
                      <a:pt x="10069" y="21653"/>
                      <a:pt x="10078" y="21653"/>
                    </a:cubicBezTo>
                    <a:cubicBezTo>
                      <a:pt x="10094" y="21653"/>
                      <a:pt x="10110" y="21658"/>
                      <a:pt x="10126" y="21658"/>
                    </a:cubicBezTo>
                    <a:cubicBezTo>
                      <a:pt x="10163" y="21658"/>
                      <a:pt x="10198" y="21647"/>
                      <a:pt x="10247" y="21647"/>
                    </a:cubicBezTo>
                    <a:cubicBezTo>
                      <a:pt x="10307" y="21647"/>
                      <a:pt x="10380" y="21647"/>
                      <a:pt x="10452" y="21634"/>
                    </a:cubicBezTo>
                    <a:cubicBezTo>
                      <a:pt x="10476" y="21634"/>
                      <a:pt x="10500" y="21634"/>
                      <a:pt x="10525" y="21610"/>
                    </a:cubicBezTo>
                    <a:cubicBezTo>
                      <a:pt x="10560" y="21586"/>
                      <a:pt x="10573" y="21538"/>
                      <a:pt x="10573" y="21502"/>
                    </a:cubicBezTo>
                    <a:cubicBezTo>
                      <a:pt x="10573" y="21465"/>
                      <a:pt x="10560" y="21441"/>
                      <a:pt x="10525" y="21405"/>
                    </a:cubicBezTo>
                    <a:cubicBezTo>
                      <a:pt x="10488" y="21369"/>
                      <a:pt x="10428" y="21320"/>
                      <a:pt x="10380" y="21285"/>
                    </a:cubicBezTo>
                    <a:cubicBezTo>
                      <a:pt x="10343" y="21261"/>
                      <a:pt x="10307" y="21224"/>
                      <a:pt x="10271" y="21176"/>
                    </a:cubicBezTo>
                    <a:cubicBezTo>
                      <a:pt x="10271" y="21164"/>
                      <a:pt x="10259" y="21152"/>
                      <a:pt x="10247" y="21140"/>
                    </a:cubicBezTo>
                    <a:cubicBezTo>
                      <a:pt x="10235" y="21116"/>
                      <a:pt x="10222" y="21103"/>
                      <a:pt x="10247" y="21092"/>
                    </a:cubicBezTo>
                    <a:cubicBezTo>
                      <a:pt x="10271" y="21079"/>
                      <a:pt x="10319" y="21068"/>
                      <a:pt x="10343" y="21068"/>
                    </a:cubicBezTo>
                    <a:cubicBezTo>
                      <a:pt x="10380" y="21079"/>
                      <a:pt x="10404" y="21103"/>
                      <a:pt x="10428" y="21116"/>
                    </a:cubicBezTo>
                    <a:cubicBezTo>
                      <a:pt x="10450" y="21137"/>
                      <a:pt x="10481" y="21142"/>
                      <a:pt x="10512" y="21142"/>
                    </a:cubicBezTo>
                    <a:cubicBezTo>
                      <a:pt x="10533" y="21142"/>
                      <a:pt x="10554" y="21140"/>
                      <a:pt x="10573" y="21140"/>
                    </a:cubicBezTo>
                    <a:cubicBezTo>
                      <a:pt x="10645" y="21140"/>
                      <a:pt x="10742" y="21140"/>
                      <a:pt x="10790" y="21092"/>
                    </a:cubicBezTo>
                    <a:cubicBezTo>
                      <a:pt x="10814" y="21079"/>
                      <a:pt x="10826" y="21055"/>
                      <a:pt x="10838" y="21031"/>
                    </a:cubicBezTo>
                    <a:cubicBezTo>
                      <a:pt x="10838" y="21019"/>
                      <a:pt x="10838" y="21007"/>
                      <a:pt x="10850" y="20983"/>
                    </a:cubicBezTo>
                    <a:cubicBezTo>
                      <a:pt x="10850" y="20971"/>
                      <a:pt x="10874" y="20958"/>
                      <a:pt x="10874" y="20947"/>
                    </a:cubicBezTo>
                    <a:cubicBezTo>
                      <a:pt x="10898" y="20923"/>
                      <a:pt x="10922" y="20910"/>
                      <a:pt x="10946" y="20886"/>
                    </a:cubicBezTo>
                    <a:cubicBezTo>
                      <a:pt x="10959" y="20850"/>
                      <a:pt x="10971" y="20814"/>
                      <a:pt x="10995" y="20778"/>
                    </a:cubicBezTo>
                    <a:cubicBezTo>
                      <a:pt x="11007" y="20754"/>
                      <a:pt x="11019" y="20730"/>
                      <a:pt x="11031" y="20717"/>
                    </a:cubicBezTo>
                    <a:cubicBezTo>
                      <a:pt x="11067" y="20669"/>
                      <a:pt x="11115" y="20645"/>
                      <a:pt x="11152" y="20596"/>
                    </a:cubicBezTo>
                    <a:cubicBezTo>
                      <a:pt x="11164" y="20572"/>
                      <a:pt x="11164" y="20548"/>
                      <a:pt x="11164" y="20524"/>
                    </a:cubicBezTo>
                    <a:cubicBezTo>
                      <a:pt x="11176" y="20500"/>
                      <a:pt x="11176" y="20464"/>
                      <a:pt x="11188" y="20427"/>
                    </a:cubicBezTo>
                    <a:cubicBezTo>
                      <a:pt x="11200" y="20379"/>
                      <a:pt x="11236" y="20343"/>
                      <a:pt x="11260" y="20295"/>
                    </a:cubicBezTo>
                    <a:cubicBezTo>
                      <a:pt x="11284" y="20247"/>
                      <a:pt x="11284" y="20186"/>
                      <a:pt x="11260" y="20138"/>
                    </a:cubicBezTo>
                    <a:cubicBezTo>
                      <a:pt x="11260" y="20114"/>
                      <a:pt x="11249" y="20089"/>
                      <a:pt x="11236" y="20065"/>
                    </a:cubicBezTo>
                    <a:cubicBezTo>
                      <a:pt x="11225" y="20030"/>
                      <a:pt x="11200" y="20005"/>
                      <a:pt x="11200" y="19969"/>
                    </a:cubicBezTo>
                    <a:cubicBezTo>
                      <a:pt x="11200" y="19921"/>
                      <a:pt x="11236" y="19885"/>
                      <a:pt x="11273" y="19848"/>
                    </a:cubicBezTo>
                    <a:cubicBezTo>
                      <a:pt x="11297" y="19824"/>
                      <a:pt x="11333" y="19800"/>
                      <a:pt x="11357" y="19776"/>
                    </a:cubicBezTo>
                    <a:cubicBezTo>
                      <a:pt x="11381" y="19740"/>
                      <a:pt x="11418" y="19716"/>
                      <a:pt x="11442" y="19679"/>
                    </a:cubicBezTo>
                    <a:cubicBezTo>
                      <a:pt x="11478" y="19643"/>
                      <a:pt x="11526" y="19595"/>
                      <a:pt x="11587" y="19583"/>
                    </a:cubicBezTo>
                    <a:cubicBezTo>
                      <a:pt x="11598" y="19583"/>
                      <a:pt x="11598" y="19583"/>
                      <a:pt x="11611" y="19571"/>
                    </a:cubicBezTo>
                    <a:cubicBezTo>
                      <a:pt x="11618" y="19571"/>
                      <a:pt x="11627" y="19576"/>
                      <a:pt x="11638" y="19576"/>
                    </a:cubicBezTo>
                    <a:cubicBezTo>
                      <a:pt x="11644" y="19576"/>
                      <a:pt x="11651" y="19575"/>
                      <a:pt x="11659" y="19571"/>
                    </a:cubicBezTo>
                    <a:cubicBezTo>
                      <a:pt x="11671" y="19571"/>
                      <a:pt x="11683" y="19558"/>
                      <a:pt x="11695" y="19558"/>
                    </a:cubicBezTo>
                    <a:cubicBezTo>
                      <a:pt x="11719" y="19547"/>
                      <a:pt x="11731" y="19534"/>
                      <a:pt x="11756" y="19523"/>
                    </a:cubicBezTo>
                    <a:cubicBezTo>
                      <a:pt x="11767" y="19510"/>
                      <a:pt x="11791" y="19499"/>
                      <a:pt x="11804" y="19486"/>
                    </a:cubicBezTo>
                    <a:cubicBezTo>
                      <a:pt x="11828" y="19474"/>
                      <a:pt x="11852" y="19474"/>
                      <a:pt x="11864" y="19462"/>
                    </a:cubicBezTo>
                    <a:lnTo>
                      <a:pt x="12021" y="19426"/>
                    </a:lnTo>
                    <a:lnTo>
                      <a:pt x="12105" y="19426"/>
                    </a:lnTo>
                    <a:cubicBezTo>
                      <a:pt x="12118" y="19426"/>
                      <a:pt x="12129" y="19426"/>
                      <a:pt x="12142" y="19414"/>
                    </a:cubicBezTo>
                    <a:cubicBezTo>
                      <a:pt x="12153" y="19414"/>
                      <a:pt x="12166" y="19414"/>
                      <a:pt x="12178" y="19402"/>
                    </a:cubicBezTo>
                    <a:cubicBezTo>
                      <a:pt x="12190" y="19402"/>
                      <a:pt x="12214" y="19402"/>
                      <a:pt x="12226" y="19389"/>
                    </a:cubicBezTo>
                    <a:cubicBezTo>
                      <a:pt x="12250" y="19389"/>
                      <a:pt x="12274" y="19378"/>
                      <a:pt x="12287" y="19354"/>
                    </a:cubicBezTo>
                    <a:cubicBezTo>
                      <a:pt x="12311" y="19341"/>
                      <a:pt x="12335" y="19317"/>
                      <a:pt x="12371" y="19305"/>
                    </a:cubicBezTo>
                    <a:cubicBezTo>
                      <a:pt x="12383" y="19293"/>
                      <a:pt x="12395" y="19293"/>
                      <a:pt x="12407" y="19269"/>
                    </a:cubicBezTo>
                    <a:cubicBezTo>
                      <a:pt x="12407" y="19257"/>
                      <a:pt x="12419" y="19233"/>
                      <a:pt x="12431" y="19221"/>
                    </a:cubicBezTo>
                    <a:lnTo>
                      <a:pt x="12431" y="19172"/>
                    </a:lnTo>
                    <a:lnTo>
                      <a:pt x="12431" y="19137"/>
                    </a:lnTo>
                    <a:cubicBezTo>
                      <a:pt x="12443" y="19100"/>
                      <a:pt x="12456" y="19088"/>
                      <a:pt x="12480" y="19064"/>
                    </a:cubicBezTo>
                    <a:cubicBezTo>
                      <a:pt x="12515" y="19027"/>
                      <a:pt x="12576" y="19003"/>
                      <a:pt x="12600" y="18955"/>
                    </a:cubicBezTo>
                    <a:cubicBezTo>
                      <a:pt x="12612" y="18919"/>
                      <a:pt x="12612" y="18871"/>
                      <a:pt x="12612" y="18823"/>
                    </a:cubicBezTo>
                    <a:cubicBezTo>
                      <a:pt x="12612" y="18810"/>
                      <a:pt x="12612" y="18810"/>
                      <a:pt x="12625" y="18799"/>
                    </a:cubicBezTo>
                    <a:cubicBezTo>
                      <a:pt x="12636" y="18786"/>
                      <a:pt x="12636" y="18774"/>
                      <a:pt x="12636" y="18750"/>
                    </a:cubicBezTo>
                    <a:cubicBezTo>
                      <a:pt x="12649" y="18714"/>
                      <a:pt x="12673" y="18690"/>
                      <a:pt x="12684" y="18665"/>
                    </a:cubicBezTo>
                    <a:cubicBezTo>
                      <a:pt x="12709" y="18641"/>
                      <a:pt x="12721" y="18617"/>
                      <a:pt x="12745" y="18593"/>
                    </a:cubicBezTo>
                    <a:lnTo>
                      <a:pt x="12745" y="18545"/>
                    </a:lnTo>
                    <a:cubicBezTo>
                      <a:pt x="12745" y="18521"/>
                      <a:pt x="12745" y="18509"/>
                      <a:pt x="12733" y="18485"/>
                    </a:cubicBezTo>
                    <a:lnTo>
                      <a:pt x="12733" y="18448"/>
                    </a:lnTo>
                    <a:cubicBezTo>
                      <a:pt x="12721" y="18424"/>
                      <a:pt x="12733" y="18412"/>
                      <a:pt x="12745" y="18400"/>
                    </a:cubicBezTo>
                    <a:cubicBezTo>
                      <a:pt x="12794" y="18352"/>
                      <a:pt x="12769" y="18279"/>
                      <a:pt x="12757" y="18219"/>
                    </a:cubicBezTo>
                    <a:cubicBezTo>
                      <a:pt x="12745" y="18195"/>
                      <a:pt x="12733" y="18171"/>
                      <a:pt x="12733" y="18158"/>
                    </a:cubicBezTo>
                    <a:lnTo>
                      <a:pt x="12733" y="18110"/>
                    </a:lnTo>
                    <a:cubicBezTo>
                      <a:pt x="12733" y="18099"/>
                      <a:pt x="12745" y="18099"/>
                      <a:pt x="12745" y="18086"/>
                    </a:cubicBezTo>
                    <a:cubicBezTo>
                      <a:pt x="12745" y="18062"/>
                      <a:pt x="12733" y="18026"/>
                      <a:pt x="12733" y="17990"/>
                    </a:cubicBezTo>
                    <a:lnTo>
                      <a:pt x="12733" y="17954"/>
                    </a:lnTo>
                    <a:lnTo>
                      <a:pt x="12733" y="17893"/>
                    </a:lnTo>
                    <a:lnTo>
                      <a:pt x="12733" y="17821"/>
                    </a:lnTo>
                    <a:cubicBezTo>
                      <a:pt x="12745" y="17809"/>
                      <a:pt x="12733" y="17772"/>
                      <a:pt x="12745" y="17761"/>
                    </a:cubicBezTo>
                    <a:cubicBezTo>
                      <a:pt x="12755" y="17755"/>
                      <a:pt x="12765" y="17752"/>
                      <a:pt x="12775" y="17752"/>
                    </a:cubicBezTo>
                    <a:cubicBezTo>
                      <a:pt x="12787" y="17752"/>
                      <a:pt x="12798" y="17758"/>
                      <a:pt x="12805" y="17772"/>
                    </a:cubicBezTo>
                    <a:cubicBezTo>
                      <a:pt x="12818" y="17796"/>
                      <a:pt x="12805" y="17809"/>
                      <a:pt x="12818" y="17833"/>
                    </a:cubicBezTo>
                    <a:cubicBezTo>
                      <a:pt x="12829" y="17857"/>
                      <a:pt x="12866" y="17869"/>
                      <a:pt x="12890" y="17869"/>
                    </a:cubicBezTo>
                    <a:cubicBezTo>
                      <a:pt x="12914" y="17857"/>
                      <a:pt x="12926" y="17809"/>
                      <a:pt x="12938" y="17785"/>
                    </a:cubicBezTo>
                    <a:cubicBezTo>
                      <a:pt x="12950" y="17761"/>
                      <a:pt x="12950" y="17737"/>
                      <a:pt x="12962" y="17712"/>
                    </a:cubicBezTo>
                    <a:cubicBezTo>
                      <a:pt x="12962" y="17688"/>
                      <a:pt x="12974" y="17664"/>
                      <a:pt x="12998" y="17640"/>
                    </a:cubicBezTo>
                    <a:cubicBezTo>
                      <a:pt x="13022" y="17627"/>
                      <a:pt x="13035" y="17603"/>
                      <a:pt x="13046" y="17579"/>
                    </a:cubicBezTo>
                    <a:cubicBezTo>
                      <a:pt x="13059" y="17568"/>
                      <a:pt x="13059" y="17555"/>
                      <a:pt x="13071" y="17543"/>
                    </a:cubicBezTo>
                    <a:cubicBezTo>
                      <a:pt x="13083" y="17519"/>
                      <a:pt x="13095" y="17519"/>
                      <a:pt x="13119" y="17507"/>
                    </a:cubicBezTo>
                    <a:cubicBezTo>
                      <a:pt x="13143" y="17483"/>
                      <a:pt x="13167" y="17471"/>
                      <a:pt x="13191" y="17458"/>
                    </a:cubicBezTo>
                    <a:cubicBezTo>
                      <a:pt x="13240" y="17447"/>
                      <a:pt x="13276" y="17423"/>
                      <a:pt x="13312" y="17399"/>
                    </a:cubicBezTo>
                    <a:cubicBezTo>
                      <a:pt x="13336" y="17374"/>
                      <a:pt x="13360" y="17362"/>
                      <a:pt x="13384" y="17350"/>
                    </a:cubicBezTo>
                    <a:cubicBezTo>
                      <a:pt x="13409" y="17326"/>
                      <a:pt x="13421" y="17302"/>
                      <a:pt x="13445" y="17290"/>
                    </a:cubicBezTo>
                    <a:cubicBezTo>
                      <a:pt x="13457" y="17265"/>
                      <a:pt x="13469" y="17230"/>
                      <a:pt x="13469" y="17206"/>
                    </a:cubicBezTo>
                    <a:cubicBezTo>
                      <a:pt x="13481" y="17181"/>
                      <a:pt x="13481" y="17145"/>
                      <a:pt x="13493" y="17121"/>
                    </a:cubicBezTo>
                    <a:cubicBezTo>
                      <a:pt x="13505" y="17085"/>
                      <a:pt x="13493" y="17037"/>
                      <a:pt x="13505" y="17000"/>
                    </a:cubicBezTo>
                    <a:cubicBezTo>
                      <a:pt x="13505" y="16952"/>
                      <a:pt x="13518" y="16927"/>
                      <a:pt x="13518" y="16879"/>
                    </a:cubicBezTo>
                    <a:cubicBezTo>
                      <a:pt x="13518" y="16843"/>
                      <a:pt x="13493" y="16807"/>
                      <a:pt x="13481" y="16771"/>
                    </a:cubicBezTo>
                    <a:cubicBezTo>
                      <a:pt x="13469" y="16747"/>
                      <a:pt x="13457" y="16723"/>
                      <a:pt x="13457" y="16699"/>
                    </a:cubicBezTo>
                    <a:lnTo>
                      <a:pt x="13457" y="16626"/>
                    </a:lnTo>
                    <a:lnTo>
                      <a:pt x="13457" y="16554"/>
                    </a:lnTo>
                    <a:cubicBezTo>
                      <a:pt x="13469" y="16530"/>
                      <a:pt x="13469" y="16493"/>
                      <a:pt x="13445" y="16481"/>
                    </a:cubicBezTo>
                    <a:cubicBezTo>
                      <a:pt x="13437" y="16477"/>
                      <a:pt x="13428" y="16476"/>
                      <a:pt x="13418" y="16476"/>
                    </a:cubicBezTo>
                    <a:cubicBezTo>
                      <a:pt x="13398" y="16476"/>
                      <a:pt x="13376" y="16481"/>
                      <a:pt x="13360" y="16481"/>
                    </a:cubicBezTo>
                    <a:cubicBezTo>
                      <a:pt x="13325" y="16481"/>
                      <a:pt x="13288" y="16481"/>
                      <a:pt x="13252" y="16469"/>
                    </a:cubicBezTo>
                    <a:cubicBezTo>
                      <a:pt x="13228" y="16469"/>
                      <a:pt x="13204" y="16469"/>
                      <a:pt x="13191" y="16457"/>
                    </a:cubicBezTo>
                    <a:cubicBezTo>
                      <a:pt x="13156" y="16445"/>
                      <a:pt x="13119" y="16433"/>
                      <a:pt x="13083" y="16409"/>
                    </a:cubicBezTo>
                    <a:cubicBezTo>
                      <a:pt x="13035" y="16372"/>
                      <a:pt x="12974" y="16337"/>
                      <a:pt x="12914" y="16300"/>
                    </a:cubicBezTo>
                    <a:cubicBezTo>
                      <a:pt x="12842" y="16252"/>
                      <a:pt x="12757" y="16216"/>
                      <a:pt x="12684" y="16168"/>
                    </a:cubicBezTo>
                    <a:cubicBezTo>
                      <a:pt x="12649" y="16143"/>
                      <a:pt x="12612" y="16131"/>
                      <a:pt x="12576" y="16119"/>
                    </a:cubicBezTo>
                    <a:cubicBezTo>
                      <a:pt x="12564" y="16115"/>
                      <a:pt x="12551" y="16114"/>
                      <a:pt x="12537" y="16114"/>
                    </a:cubicBezTo>
                    <a:cubicBezTo>
                      <a:pt x="12509" y="16114"/>
                      <a:pt x="12479" y="16119"/>
                      <a:pt x="12456" y="16119"/>
                    </a:cubicBezTo>
                    <a:lnTo>
                      <a:pt x="12287" y="16119"/>
                    </a:lnTo>
                    <a:cubicBezTo>
                      <a:pt x="12250" y="16119"/>
                      <a:pt x="12226" y="16119"/>
                      <a:pt x="12202" y="16107"/>
                    </a:cubicBezTo>
                    <a:cubicBezTo>
                      <a:pt x="12190" y="16095"/>
                      <a:pt x="12166" y="16071"/>
                      <a:pt x="12142" y="16071"/>
                    </a:cubicBezTo>
                    <a:cubicBezTo>
                      <a:pt x="12129" y="16071"/>
                      <a:pt x="12129" y="16083"/>
                      <a:pt x="12118" y="16083"/>
                    </a:cubicBezTo>
                    <a:cubicBezTo>
                      <a:pt x="12094" y="16083"/>
                      <a:pt x="12057" y="16071"/>
                      <a:pt x="12033" y="16059"/>
                    </a:cubicBezTo>
                    <a:lnTo>
                      <a:pt x="12021" y="16047"/>
                    </a:lnTo>
                    <a:cubicBezTo>
                      <a:pt x="12015" y="16041"/>
                      <a:pt x="12009" y="16041"/>
                      <a:pt x="12003" y="16041"/>
                    </a:cubicBezTo>
                    <a:cubicBezTo>
                      <a:pt x="11997" y="16041"/>
                      <a:pt x="11991" y="16041"/>
                      <a:pt x="11984" y="16034"/>
                    </a:cubicBezTo>
                    <a:cubicBezTo>
                      <a:pt x="11969" y="16032"/>
                      <a:pt x="11953" y="16031"/>
                      <a:pt x="11938" y="16031"/>
                    </a:cubicBezTo>
                    <a:cubicBezTo>
                      <a:pt x="11869" y="16031"/>
                      <a:pt x="11800" y="16049"/>
                      <a:pt x="11731" y="16059"/>
                    </a:cubicBezTo>
                    <a:cubicBezTo>
                      <a:pt x="11695" y="16059"/>
                      <a:pt x="11671" y="16071"/>
                      <a:pt x="11646" y="16071"/>
                    </a:cubicBezTo>
                    <a:cubicBezTo>
                      <a:pt x="11635" y="16071"/>
                      <a:pt x="11622" y="16071"/>
                      <a:pt x="11622" y="16047"/>
                    </a:cubicBezTo>
                    <a:cubicBezTo>
                      <a:pt x="11611" y="16034"/>
                      <a:pt x="11611" y="16010"/>
                      <a:pt x="11611" y="15999"/>
                    </a:cubicBezTo>
                    <a:cubicBezTo>
                      <a:pt x="11611" y="15975"/>
                      <a:pt x="11622" y="15962"/>
                      <a:pt x="11622" y="15938"/>
                    </a:cubicBezTo>
                    <a:cubicBezTo>
                      <a:pt x="11611" y="15914"/>
                      <a:pt x="11562" y="15890"/>
                      <a:pt x="11538" y="15878"/>
                    </a:cubicBezTo>
                    <a:cubicBezTo>
                      <a:pt x="11502" y="15854"/>
                      <a:pt x="11478" y="15841"/>
                      <a:pt x="11453" y="15830"/>
                    </a:cubicBezTo>
                    <a:cubicBezTo>
                      <a:pt x="11429" y="15817"/>
                      <a:pt x="11401" y="15814"/>
                      <a:pt x="11374" y="15814"/>
                    </a:cubicBezTo>
                    <a:cubicBezTo>
                      <a:pt x="11347" y="15814"/>
                      <a:pt x="11321" y="15817"/>
                      <a:pt x="11297" y="15817"/>
                    </a:cubicBezTo>
                    <a:cubicBezTo>
                      <a:pt x="11260" y="15806"/>
                      <a:pt x="11225" y="15806"/>
                      <a:pt x="11200" y="15806"/>
                    </a:cubicBezTo>
                    <a:cubicBezTo>
                      <a:pt x="11164" y="15793"/>
                      <a:pt x="11152" y="15793"/>
                      <a:pt x="11140" y="15769"/>
                    </a:cubicBezTo>
                    <a:cubicBezTo>
                      <a:pt x="11128" y="15769"/>
                      <a:pt x="11115" y="15757"/>
                      <a:pt x="11104" y="15757"/>
                    </a:cubicBezTo>
                    <a:cubicBezTo>
                      <a:pt x="11098" y="15751"/>
                      <a:pt x="11092" y="15748"/>
                      <a:pt x="11086" y="15748"/>
                    </a:cubicBezTo>
                    <a:cubicBezTo>
                      <a:pt x="11079" y="15748"/>
                      <a:pt x="11073" y="15751"/>
                      <a:pt x="11067" y="15757"/>
                    </a:cubicBezTo>
                    <a:cubicBezTo>
                      <a:pt x="11031" y="15769"/>
                      <a:pt x="10995" y="15793"/>
                      <a:pt x="10959" y="15817"/>
                    </a:cubicBezTo>
                    <a:cubicBezTo>
                      <a:pt x="10946" y="15830"/>
                      <a:pt x="10922" y="15841"/>
                      <a:pt x="10898" y="15854"/>
                    </a:cubicBezTo>
                    <a:cubicBezTo>
                      <a:pt x="10874" y="15878"/>
                      <a:pt x="10838" y="15878"/>
                      <a:pt x="10802" y="15902"/>
                    </a:cubicBezTo>
                    <a:cubicBezTo>
                      <a:pt x="10790" y="15902"/>
                      <a:pt x="10766" y="15914"/>
                      <a:pt x="10753" y="15914"/>
                    </a:cubicBezTo>
                    <a:cubicBezTo>
                      <a:pt x="10742" y="15902"/>
                      <a:pt x="10742" y="15890"/>
                      <a:pt x="10729" y="15878"/>
                    </a:cubicBezTo>
                    <a:cubicBezTo>
                      <a:pt x="10729" y="15865"/>
                      <a:pt x="10753" y="15854"/>
                      <a:pt x="10766" y="15841"/>
                    </a:cubicBezTo>
                    <a:cubicBezTo>
                      <a:pt x="10790" y="15817"/>
                      <a:pt x="10826" y="15817"/>
                      <a:pt x="10826" y="15781"/>
                    </a:cubicBezTo>
                    <a:cubicBezTo>
                      <a:pt x="10838" y="15733"/>
                      <a:pt x="10838" y="15696"/>
                      <a:pt x="10802" y="15672"/>
                    </a:cubicBezTo>
                    <a:cubicBezTo>
                      <a:pt x="10766" y="15661"/>
                      <a:pt x="10742" y="15637"/>
                      <a:pt x="10718" y="15624"/>
                    </a:cubicBezTo>
                    <a:lnTo>
                      <a:pt x="10669" y="15624"/>
                    </a:lnTo>
                    <a:cubicBezTo>
                      <a:pt x="10645" y="15637"/>
                      <a:pt x="10633" y="15637"/>
                      <a:pt x="10609" y="15637"/>
                    </a:cubicBezTo>
                    <a:cubicBezTo>
                      <a:pt x="10573" y="15648"/>
                      <a:pt x="10536" y="15648"/>
                      <a:pt x="10500" y="15648"/>
                    </a:cubicBezTo>
                    <a:cubicBezTo>
                      <a:pt x="10464" y="15648"/>
                      <a:pt x="10452" y="15672"/>
                      <a:pt x="10440" y="15696"/>
                    </a:cubicBezTo>
                    <a:cubicBezTo>
                      <a:pt x="10428" y="15721"/>
                      <a:pt x="10404" y="15757"/>
                      <a:pt x="10380" y="15781"/>
                    </a:cubicBezTo>
                    <a:lnTo>
                      <a:pt x="10331" y="15830"/>
                    </a:lnTo>
                    <a:cubicBezTo>
                      <a:pt x="10307" y="15830"/>
                      <a:pt x="10295" y="15830"/>
                      <a:pt x="10271" y="15841"/>
                    </a:cubicBezTo>
                    <a:cubicBezTo>
                      <a:pt x="10247" y="15854"/>
                      <a:pt x="10235" y="15878"/>
                      <a:pt x="10211" y="15890"/>
                    </a:cubicBezTo>
                    <a:cubicBezTo>
                      <a:pt x="10202" y="15895"/>
                      <a:pt x="10194" y="15898"/>
                      <a:pt x="10187" y="15898"/>
                    </a:cubicBezTo>
                    <a:cubicBezTo>
                      <a:pt x="10165" y="15898"/>
                      <a:pt x="10153" y="15872"/>
                      <a:pt x="10163" y="15854"/>
                    </a:cubicBezTo>
                    <a:cubicBezTo>
                      <a:pt x="10174" y="15830"/>
                      <a:pt x="10222" y="15806"/>
                      <a:pt x="10247" y="15781"/>
                    </a:cubicBezTo>
                    <a:cubicBezTo>
                      <a:pt x="10271" y="15757"/>
                      <a:pt x="10271" y="15733"/>
                      <a:pt x="10295" y="15709"/>
                    </a:cubicBezTo>
                    <a:cubicBezTo>
                      <a:pt x="10319" y="15696"/>
                      <a:pt x="10331" y="15661"/>
                      <a:pt x="10356" y="15648"/>
                    </a:cubicBezTo>
                    <a:cubicBezTo>
                      <a:pt x="10391" y="15624"/>
                      <a:pt x="10415" y="15588"/>
                      <a:pt x="10440" y="15564"/>
                    </a:cubicBezTo>
                    <a:cubicBezTo>
                      <a:pt x="10452" y="15540"/>
                      <a:pt x="10512" y="15540"/>
                      <a:pt x="10525" y="15503"/>
                    </a:cubicBezTo>
                    <a:cubicBezTo>
                      <a:pt x="10525" y="15492"/>
                      <a:pt x="10525" y="15468"/>
                      <a:pt x="10536" y="15455"/>
                    </a:cubicBezTo>
                    <a:cubicBezTo>
                      <a:pt x="10536" y="15431"/>
                      <a:pt x="10549" y="15419"/>
                      <a:pt x="10549" y="15395"/>
                    </a:cubicBezTo>
                    <a:cubicBezTo>
                      <a:pt x="10560" y="15371"/>
                      <a:pt x="10573" y="15347"/>
                      <a:pt x="10584" y="15334"/>
                    </a:cubicBezTo>
                    <a:cubicBezTo>
                      <a:pt x="10633" y="15275"/>
                      <a:pt x="10525" y="15250"/>
                      <a:pt x="10476" y="15238"/>
                    </a:cubicBezTo>
                    <a:cubicBezTo>
                      <a:pt x="10464" y="15238"/>
                      <a:pt x="10452" y="15238"/>
                      <a:pt x="10440" y="15214"/>
                    </a:cubicBezTo>
                    <a:lnTo>
                      <a:pt x="10404" y="15178"/>
                    </a:lnTo>
                    <a:lnTo>
                      <a:pt x="10380" y="15154"/>
                    </a:lnTo>
                    <a:lnTo>
                      <a:pt x="10380" y="15130"/>
                    </a:lnTo>
                    <a:cubicBezTo>
                      <a:pt x="10367" y="15117"/>
                      <a:pt x="10367" y="15117"/>
                      <a:pt x="10367" y="15106"/>
                    </a:cubicBezTo>
                    <a:lnTo>
                      <a:pt x="10367" y="15069"/>
                    </a:lnTo>
                    <a:lnTo>
                      <a:pt x="10367" y="15045"/>
                    </a:lnTo>
                    <a:lnTo>
                      <a:pt x="10367" y="15033"/>
                    </a:lnTo>
                    <a:cubicBezTo>
                      <a:pt x="10380" y="14996"/>
                      <a:pt x="10380" y="14972"/>
                      <a:pt x="10380" y="14948"/>
                    </a:cubicBezTo>
                    <a:cubicBezTo>
                      <a:pt x="10380" y="14912"/>
                      <a:pt x="10367" y="14888"/>
                      <a:pt x="10356" y="14864"/>
                    </a:cubicBezTo>
                    <a:cubicBezTo>
                      <a:pt x="10343" y="14840"/>
                      <a:pt x="10331" y="14840"/>
                      <a:pt x="10319" y="14827"/>
                    </a:cubicBezTo>
                    <a:cubicBezTo>
                      <a:pt x="10307" y="14827"/>
                      <a:pt x="10295" y="14816"/>
                      <a:pt x="10271" y="14816"/>
                    </a:cubicBezTo>
                    <a:cubicBezTo>
                      <a:pt x="10235" y="14792"/>
                      <a:pt x="10211" y="14779"/>
                      <a:pt x="10174" y="14743"/>
                    </a:cubicBezTo>
                    <a:lnTo>
                      <a:pt x="10138" y="14707"/>
                    </a:lnTo>
                    <a:cubicBezTo>
                      <a:pt x="10126" y="14695"/>
                      <a:pt x="10102" y="14683"/>
                      <a:pt x="10090" y="14683"/>
                    </a:cubicBezTo>
                    <a:lnTo>
                      <a:pt x="10029" y="14683"/>
                    </a:lnTo>
                    <a:cubicBezTo>
                      <a:pt x="10018" y="14683"/>
                      <a:pt x="10005" y="14671"/>
                      <a:pt x="10005" y="14659"/>
                    </a:cubicBezTo>
                    <a:cubicBezTo>
                      <a:pt x="9994" y="14647"/>
                      <a:pt x="9969" y="14647"/>
                      <a:pt x="9957" y="14623"/>
                    </a:cubicBezTo>
                    <a:cubicBezTo>
                      <a:pt x="9945" y="14610"/>
                      <a:pt x="9933" y="14599"/>
                      <a:pt x="9921" y="14599"/>
                    </a:cubicBezTo>
                    <a:cubicBezTo>
                      <a:pt x="9884" y="14562"/>
                      <a:pt x="9849" y="14550"/>
                      <a:pt x="9812" y="14538"/>
                    </a:cubicBezTo>
                    <a:cubicBezTo>
                      <a:pt x="9808" y="14534"/>
                      <a:pt x="9806" y="14533"/>
                      <a:pt x="9803" y="14533"/>
                    </a:cubicBezTo>
                    <a:cubicBezTo>
                      <a:pt x="9799" y="14533"/>
                      <a:pt x="9796" y="14538"/>
                      <a:pt x="9788" y="14538"/>
                    </a:cubicBezTo>
                    <a:lnTo>
                      <a:pt x="9764" y="14538"/>
                    </a:lnTo>
                    <a:cubicBezTo>
                      <a:pt x="9740" y="14538"/>
                      <a:pt x="9715" y="14526"/>
                      <a:pt x="9691" y="14514"/>
                    </a:cubicBezTo>
                    <a:cubicBezTo>
                      <a:pt x="9680" y="14502"/>
                      <a:pt x="9656" y="14490"/>
                      <a:pt x="9643" y="14478"/>
                    </a:cubicBezTo>
                    <a:cubicBezTo>
                      <a:pt x="9631" y="14478"/>
                      <a:pt x="9619" y="14478"/>
                      <a:pt x="9607" y="14465"/>
                    </a:cubicBezTo>
                    <a:lnTo>
                      <a:pt x="9571" y="14465"/>
                    </a:lnTo>
                    <a:cubicBezTo>
                      <a:pt x="9563" y="14462"/>
                      <a:pt x="9556" y="14460"/>
                      <a:pt x="9550" y="14460"/>
                    </a:cubicBezTo>
                    <a:cubicBezTo>
                      <a:pt x="9539" y="14460"/>
                      <a:pt x="9531" y="14465"/>
                      <a:pt x="9522" y="14465"/>
                    </a:cubicBezTo>
                    <a:cubicBezTo>
                      <a:pt x="9511" y="14478"/>
                      <a:pt x="9487" y="14478"/>
                      <a:pt x="9474" y="14478"/>
                    </a:cubicBezTo>
                    <a:cubicBezTo>
                      <a:pt x="9466" y="14482"/>
                      <a:pt x="9459" y="14483"/>
                      <a:pt x="9453" y="14483"/>
                    </a:cubicBezTo>
                    <a:cubicBezTo>
                      <a:pt x="9441" y="14483"/>
                      <a:pt x="9430" y="14478"/>
                      <a:pt x="9414" y="14478"/>
                    </a:cubicBezTo>
                    <a:cubicBezTo>
                      <a:pt x="9390" y="14465"/>
                      <a:pt x="9366" y="14465"/>
                      <a:pt x="9342" y="14465"/>
                    </a:cubicBezTo>
                    <a:lnTo>
                      <a:pt x="9269" y="14465"/>
                    </a:lnTo>
                    <a:cubicBezTo>
                      <a:pt x="9245" y="14478"/>
                      <a:pt x="9221" y="14478"/>
                      <a:pt x="9197" y="14478"/>
                    </a:cubicBezTo>
                    <a:lnTo>
                      <a:pt x="9125" y="14478"/>
                    </a:lnTo>
                    <a:cubicBezTo>
                      <a:pt x="9112" y="14478"/>
                      <a:pt x="9100" y="14478"/>
                      <a:pt x="9088" y="14465"/>
                    </a:cubicBezTo>
                    <a:cubicBezTo>
                      <a:pt x="9064" y="14454"/>
                      <a:pt x="9064" y="14430"/>
                      <a:pt x="9052" y="14417"/>
                    </a:cubicBezTo>
                    <a:cubicBezTo>
                      <a:pt x="9028" y="14393"/>
                      <a:pt x="9004" y="14369"/>
                      <a:pt x="8980" y="14357"/>
                    </a:cubicBezTo>
                    <a:cubicBezTo>
                      <a:pt x="8956" y="14333"/>
                      <a:pt x="8931" y="14333"/>
                      <a:pt x="8907" y="14321"/>
                    </a:cubicBezTo>
                    <a:cubicBezTo>
                      <a:pt x="8871" y="14321"/>
                      <a:pt x="8835" y="14321"/>
                      <a:pt x="8798" y="14296"/>
                    </a:cubicBezTo>
                    <a:lnTo>
                      <a:pt x="8763" y="14261"/>
                    </a:lnTo>
                    <a:lnTo>
                      <a:pt x="8763" y="14224"/>
                    </a:lnTo>
                    <a:cubicBezTo>
                      <a:pt x="8750" y="14200"/>
                      <a:pt x="8738" y="14176"/>
                      <a:pt x="8714" y="14164"/>
                    </a:cubicBezTo>
                    <a:cubicBezTo>
                      <a:pt x="8690" y="14127"/>
                      <a:pt x="8653" y="14103"/>
                      <a:pt x="8629" y="14068"/>
                    </a:cubicBezTo>
                    <a:cubicBezTo>
                      <a:pt x="8618" y="14055"/>
                      <a:pt x="8605" y="14055"/>
                      <a:pt x="8594" y="14043"/>
                    </a:cubicBezTo>
                    <a:cubicBezTo>
                      <a:pt x="8581" y="14031"/>
                      <a:pt x="8569" y="14031"/>
                      <a:pt x="8557" y="14019"/>
                    </a:cubicBezTo>
                    <a:cubicBezTo>
                      <a:pt x="8497" y="13995"/>
                      <a:pt x="8449" y="13983"/>
                      <a:pt x="8388" y="13983"/>
                    </a:cubicBezTo>
                    <a:cubicBezTo>
                      <a:pt x="8364" y="13983"/>
                      <a:pt x="8328" y="13995"/>
                      <a:pt x="8304" y="13995"/>
                    </a:cubicBezTo>
                    <a:cubicBezTo>
                      <a:pt x="8280" y="13995"/>
                      <a:pt x="8243" y="14007"/>
                      <a:pt x="8219" y="14007"/>
                    </a:cubicBezTo>
                    <a:cubicBezTo>
                      <a:pt x="8207" y="14007"/>
                      <a:pt x="8195" y="13995"/>
                      <a:pt x="8195" y="13983"/>
                    </a:cubicBezTo>
                    <a:cubicBezTo>
                      <a:pt x="8183" y="13971"/>
                      <a:pt x="8195" y="13947"/>
                      <a:pt x="8195" y="13934"/>
                    </a:cubicBezTo>
                    <a:cubicBezTo>
                      <a:pt x="8195" y="13923"/>
                      <a:pt x="8207" y="13910"/>
                      <a:pt x="8207" y="13899"/>
                    </a:cubicBezTo>
                    <a:cubicBezTo>
                      <a:pt x="8219" y="13899"/>
                      <a:pt x="8219" y="13886"/>
                      <a:pt x="8232" y="13875"/>
                    </a:cubicBezTo>
                    <a:cubicBezTo>
                      <a:pt x="8243" y="13862"/>
                      <a:pt x="8232" y="13838"/>
                      <a:pt x="8232" y="13826"/>
                    </a:cubicBezTo>
                    <a:cubicBezTo>
                      <a:pt x="8219" y="13790"/>
                      <a:pt x="8195" y="13730"/>
                      <a:pt x="8147" y="13706"/>
                    </a:cubicBezTo>
                    <a:lnTo>
                      <a:pt x="8074" y="13706"/>
                    </a:lnTo>
                    <a:cubicBezTo>
                      <a:pt x="8026" y="13706"/>
                      <a:pt x="7990" y="13681"/>
                      <a:pt x="7942" y="13669"/>
                    </a:cubicBezTo>
                    <a:cubicBezTo>
                      <a:pt x="7929" y="13657"/>
                      <a:pt x="7918" y="13657"/>
                      <a:pt x="7918" y="13657"/>
                    </a:cubicBezTo>
                    <a:cubicBezTo>
                      <a:pt x="7894" y="13645"/>
                      <a:pt x="7869" y="13645"/>
                      <a:pt x="7845" y="13633"/>
                    </a:cubicBezTo>
                    <a:cubicBezTo>
                      <a:pt x="7821" y="13633"/>
                      <a:pt x="7797" y="13621"/>
                      <a:pt x="7760" y="13621"/>
                    </a:cubicBezTo>
                    <a:cubicBezTo>
                      <a:pt x="7736" y="13609"/>
                      <a:pt x="7712" y="13609"/>
                      <a:pt x="7688" y="13609"/>
                    </a:cubicBezTo>
                    <a:cubicBezTo>
                      <a:pt x="7676" y="13603"/>
                      <a:pt x="7664" y="13600"/>
                      <a:pt x="7650" y="13600"/>
                    </a:cubicBezTo>
                    <a:cubicBezTo>
                      <a:pt x="7637" y="13600"/>
                      <a:pt x="7622" y="13603"/>
                      <a:pt x="7604" y="13609"/>
                    </a:cubicBezTo>
                    <a:cubicBezTo>
                      <a:pt x="7580" y="13609"/>
                      <a:pt x="7556" y="13621"/>
                      <a:pt x="7519" y="13621"/>
                    </a:cubicBezTo>
                    <a:cubicBezTo>
                      <a:pt x="7495" y="13633"/>
                      <a:pt x="7471" y="13633"/>
                      <a:pt x="7447" y="13633"/>
                    </a:cubicBezTo>
                    <a:lnTo>
                      <a:pt x="7374" y="13633"/>
                    </a:lnTo>
                    <a:cubicBezTo>
                      <a:pt x="7338" y="13633"/>
                      <a:pt x="7290" y="13633"/>
                      <a:pt x="7242" y="13609"/>
                    </a:cubicBezTo>
                    <a:cubicBezTo>
                      <a:pt x="7229" y="13609"/>
                      <a:pt x="7218" y="13596"/>
                      <a:pt x="7205" y="13596"/>
                    </a:cubicBezTo>
                    <a:cubicBezTo>
                      <a:pt x="7194" y="13596"/>
                      <a:pt x="7181" y="13585"/>
                      <a:pt x="7169" y="13585"/>
                    </a:cubicBezTo>
                    <a:cubicBezTo>
                      <a:pt x="7145" y="13577"/>
                      <a:pt x="7121" y="13574"/>
                      <a:pt x="7097" y="13574"/>
                    </a:cubicBezTo>
                    <a:cubicBezTo>
                      <a:pt x="7049" y="13574"/>
                      <a:pt x="7000" y="13585"/>
                      <a:pt x="6952" y="13585"/>
                    </a:cubicBezTo>
                    <a:cubicBezTo>
                      <a:pt x="6891" y="13585"/>
                      <a:pt x="6832" y="13572"/>
                      <a:pt x="6783" y="13548"/>
                    </a:cubicBezTo>
                    <a:cubicBezTo>
                      <a:pt x="6771" y="13548"/>
                      <a:pt x="6759" y="13537"/>
                      <a:pt x="6735" y="13537"/>
                    </a:cubicBezTo>
                    <a:cubicBezTo>
                      <a:pt x="6711" y="13537"/>
                      <a:pt x="6698" y="13524"/>
                      <a:pt x="6674" y="13512"/>
                    </a:cubicBezTo>
                    <a:cubicBezTo>
                      <a:pt x="6638" y="13500"/>
                      <a:pt x="6602" y="13464"/>
                      <a:pt x="6553" y="13452"/>
                    </a:cubicBezTo>
                    <a:cubicBezTo>
                      <a:pt x="6529" y="13440"/>
                      <a:pt x="6505" y="13428"/>
                      <a:pt x="6469" y="13428"/>
                    </a:cubicBezTo>
                    <a:cubicBezTo>
                      <a:pt x="6421" y="13428"/>
                      <a:pt x="6360" y="13428"/>
                      <a:pt x="6325" y="13452"/>
                    </a:cubicBezTo>
                    <a:cubicBezTo>
                      <a:pt x="6288" y="13476"/>
                      <a:pt x="6300" y="13500"/>
                      <a:pt x="6300" y="13524"/>
                    </a:cubicBezTo>
                    <a:cubicBezTo>
                      <a:pt x="6288" y="13561"/>
                      <a:pt x="6288" y="13596"/>
                      <a:pt x="6300" y="13621"/>
                    </a:cubicBezTo>
                    <a:cubicBezTo>
                      <a:pt x="6300" y="13645"/>
                      <a:pt x="6300" y="13669"/>
                      <a:pt x="6312" y="13706"/>
                    </a:cubicBezTo>
                    <a:cubicBezTo>
                      <a:pt x="6312" y="13741"/>
                      <a:pt x="6288" y="13765"/>
                      <a:pt x="6252" y="13778"/>
                    </a:cubicBezTo>
                    <a:cubicBezTo>
                      <a:pt x="6236" y="13789"/>
                      <a:pt x="6220" y="13795"/>
                      <a:pt x="6204" y="13795"/>
                    </a:cubicBezTo>
                    <a:cubicBezTo>
                      <a:pt x="6186" y="13795"/>
                      <a:pt x="6169" y="13786"/>
                      <a:pt x="6156" y="13765"/>
                    </a:cubicBezTo>
                    <a:cubicBezTo>
                      <a:pt x="6143" y="13741"/>
                      <a:pt x="6132" y="13730"/>
                      <a:pt x="6119" y="13706"/>
                    </a:cubicBezTo>
                    <a:cubicBezTo>
                      <a:pt x="6095" y="13693"/>
                      <a:pt x="6095" y="13669"/>
                      <a:pt x="6095" y="13645"/>
                    </a:cubicBezTo>
                    <a:cubicBezTo>
                      <a:pt x="6083" y="13633"/>
                      <a:pt x="6083" y="13596"/>
                      <a:pt x="6083" y="13585"/>
                    </a:cubicBezTo>
                    <a:lnTo>
                      <a:pt x="6083" y="13500"/>
                    </a:lnTo>
                    <a:cubicBezTo>
                      <a:pt x="6083" y="13476"/>
                      <a:pt x="6095" y="13464"/>
                      <a:pt x="6095" y="13440"/>
                    </a:cubicBezTo>
                    <a:cubicBezTo>
                      <a:pt x="6107" y="13416"/>
                      <a:pt x="6107" y="13379"/>
                      <a:pt x="6119" y="13355"/>
                    </a:cubicBezTo>
                    <a:cubicBezTo>
                      <a:pt x="6132" y="13331"/>
                      <a:pt x="6167" y="13295"/>
                      <a:pt x="6132" y="13283"/>
                    </a:cubicBezTo>
                    <a:cubicBezTo>
                      <a:pt x="6107" y="13271"/>
                      <a:pt x="6095" y="13271"/>
                      <a:pt x="6071" y="13271"/>
                    </a:cubicBezTo>
                    <a:lnTo>
                      <a:pt x="6011" y="13271"/>
                    </a:lnTo>
                    <a:cubicBezTo>
                      <a:pt x="5987" y="13283"/>
                      <a:pt x="5963" y="13295"/>
                      <a:pt x="5950" y="13307"/>
                    </a:cubicBezTo>
                    <a:cubicBezTo>
                      <a:pt x="5926" y="13319"/>
                      <a:pt x="5914" y="13331"/>
                      <a:pt x="5890" y="13355"/>
                    </a:cubicBezTo>
                    <a:cubicBezTo>
                      <a:pt x="5842" y="13379"/>
                      <a:pt x="5794" y="13392"/>
                      <a:pt x="5733" y="13416"/>
                    </a:cubicBezTo>
                    <a:cubicBezTo>
                      <a:pt x="5709" y="13416"/>
                      <a:pt x="5685" y="13428"/>
                      <a:pt x="5660" y="13428"/>
                    </a:cubicBezTo>
                    <a:cubicBezTo>
                      <a:pt x="5636" y="13428"/>
                      <a:pt x="5612" y="13428"/>
                      <a:pt x="5588" y="13440"/>
                    </a:cubicBezTo>
                    <a:cubicBezTo>
                      <a:pt x="5564" y="13440"/>
                      <a:pt x="5552" y="13464"/>
                      <a:pt x="5540" y="13488"/>
                    </a:cubicBezTo>
                    <a:cubicBezTo>
                      <a:pt x="5540" y="13512"/>
                      <a:pt x="5540" y="13548"/>
                      <a:pt x="5528" y="13572"/>
                    </a:cubicBezTo>
                    <a:cubicBezTo>
                      <a:pt x="5528" y="13596"/>
                      <a:pt x="5516" y="13621"/>
                      <a:pt x="5504" y="13645"/>
                    </a:cubicBezTo>
                    <a:cubicBezTo>
                      <a:pt x="5467" y="13706"/>
                      <a:pt x="5443" y="13765"/>
                      <a:pt x="5407" y="13814"/>
                    </a:cubicBezTo>
                    <a:cubicBezTo>
                      <a:pt x="5371" y="13875"/>
                      <a:pt x="5322" y="13934"/>
                      <a:pt x="5263" y="13983"/>
                    </a:cubicBezTo>
                    <a:cubicBezTo>
                      <a:pt x="5250" y="13983"/>
                      <a:pt x="5226" y="13995"/>
                      <a:pt x="5214" y="13995"/>
                    </a:cubicBezTo>
                    <a:cubicBezTo>
                      <a:pt x="5214" y="13995"/>
                      <a:pt x="5202" y="13995"/>
                      <a:pt x="5190" y="13983"/>
                    </a:cubicBezTo>
                    <a:cubicBezTo>
                      <a:pt x="5178" y="13983"/>
                      <a:pt x="5153" y="13971"/>
                      <a:pt x="5129" y="13971"/>
                    </a:cubicBezTo>
                    <a:cubicBezTo>
                      <a:pt x="5069" y="13971"/>
                      <a:pt x="5009" y="13971"/>
                      <a:pt x="4985" y="13910"/>
                    </a:cubicBezTo>
                    <a:cubicBezTo>
                      <a:pt x="4973" y="13899"/>
                      <a:pt x="4973" y="13862"/>
                      <a:pt x="4960" y="13838"/>
                    </a:cubicBezTo>
                    <a:cubicBezTo>
                      <a:pt x="4949" y="13826"/>
                      <a:pt x="4925" y="13814"/>
                      <a:pt x="4912" y="13802"/>
                    </a:cubicBezTo>
                    <a:lnTo>
                      <a:pt x="4852" y="13778"/>
                    </a:lnTo>
                    <a:cubicBezTo>
                      <a:pt x="4846" y="13772"/>
                      <a:pt x="4837" y="13772"/>
                      <a:pt x="4826" y="13772"/>
                    </a:cubicBezTo>
                    <a:cubicBezTo>
                      <a:pt x="4816" y="13772"/>
                      <a:pt x="4803" y="13772"/>
                      <a:pt x="4791" y="13765"/>
                    </a:cubicBezTo>
                    <a:cubicBezTo>
                      <a:pt x="4782" y="13756"/>
                      <a:pt x="4772" y="13738"/>
                      <a:pt x="4755" y="13738"/>
                    </a:cubicBezTo>
                    <a:cubicBezTo>
                      <a:pt x="4752" y="13738"/>
                      <a:pt x="4748" y="13739"/>
                      <a:pt x="4743" y="13741"/>
                    </a:cubicBezTo>
                    <a:cubicBezTo>
                      <a:pt x="4732" y="13741"/>
                      <a:pt x="4732" y="13754"/>
                      <a:pt x="4732" y="13754"/>
                    </a:cubicBezTo>
                    <a:cubicBezTo>
                      <a:pt x="4732" y="13765"/>
                      <a:pt x="4719" y="13778"/>
                      <a:pt x="4719" y="13778"/>
                    </a:cubicBezTo>
                    <a:cubicBezTo>
                      <a:pt x="4695" y="13802"/>
                      <a:pt x="4683" y="13814"/>
                      <a:pt x="4659" y="13826"/>
                    </a:cubicBezTo>
                    <a:lnTo>
                      <a:pt x="4622" y="13826"/>
                    </a:lnTo>
                    <a:cubicBezTo>
                      <a:pt x="4611" y="13838"/>
                      <a:pt x="4611" y="13838"/>
                      <a:pt x="4598" y="13838"/>
                    </a:cubicBezTo>
                    <a:cubicBezTo>
                      <a:pt x="4587" y="13850"/>
                      <a:pt x="4587" y="13850"/>
                      <a:pt x="4574" y="13850"/>
                    </a:cubicBezTo>
                    <a:cubicBezTo>
                      <a:pt x="4563" y="13850"/>
                      <a:pt x="4563" y="13862"/>
                      <a:pt x="4550" y="13862"/>
                    </a:cubicBezTo>
                    <a:cubicBezTo>
                      <a:pt x="4550" y="13862"/>
                      <a:pt x="4538" y="13875"/>
                      <a:pt x="4526" y="13875"/>
                    </a:cubicBezTo>
                    <a:lnTo>
                      <a:pt x="4369" y="13875"/>
                    </a:lnTo>
                    <a:cubicBezTo>
                      <a:pt x="4357" y="13875"/>
                      <a:pt x="4345" y="13862"/>
                      <a:pt x="4333" y="13862"/>
                    </a:cubicBezTo>
                    <a:cubicBezTo>
                      <a:pt x="4321" y="13850"/>
                      <a:pt x="4297" y="13838"/>
                      <a:pt x="4297" y="13814"/>
                    </a:cubicBezTo>
                    <a:cubicBezTo>
                      <a:pt x="4285" y="13802"/>
                      <a:pt x="4285" y="13790"/>
                      <a:pt x="4285" y="13765"/>
                    </a:cubicBezTo>
                    <a:cubicBezTo>
                      <a:pt x="4273" y="13741"/>
                      <a:pt x="4249" y="13730"/>
                      <a:pt x="4225" y="13706"/>
                    </a:cubicBezTo>
                    <a:cubicBezTo>
                      <a:pt x="4225" y="13706"/>
                      <a:pt x="4225" y="13693"/>
                      <a:pt x="4212" y="13681"/>
                    </a:cubicBezTo>
                    <a:cubicBezTo>
                      <a:pt x="4201" y="13681"/>
                      <a:pt x="4188" y="13669"/>
                      <a:pt x="4176" y="13657"/>
                    </a:cubicBezTo>
                    <a:cubicBezTo>
                      <a:pt x="4164" y="13645"/>
                      <a:pt x="4152" y="13633"/>
                      <a:pt x="4140" y="13609"/>
                    </a:cubicBezTo>
                    <a:cubicBezTo>
                      <a:pt x="4128" y="13609"/>
                      <a:pt x="4116" y="13596"/>
                      <a:pt x="4116" y="13596"/>
                    </a:cubicBezTo>
                    <a:cubicBezTo>
                      <a:pt x="4104" y="13585"/>
                      <a:pt x="4091" y="13585"/>
                      <a:pt x="4080" y="13585"/>
                    </a:cubicBezTo>
                    <a:cubicBezTo>
                      <a:pt x="4067" y="13572"/>
                      <a:pt x="4067" y="13561"/>
                      <a:pt x="4067" y="13548"/>
                    </a:cubicBezTo>
                    <a:cubicBezTo>
                      <a:pt x="4056" y="13548"/>
                      <a:pt x="4056" y="13537"/>
                      <a:pt x="4043" y="13524"/>
                    </a:cubicBezTo>
                    <a:cubicBezTo>
                      <a:pt x="4043" y="13512"/>
                      <a:pt x="4032" y="13488"/>
                      <a:pt x="4032" y="13464"/>
                    </a:cubicBezTo>
                    <a:lnTo>
                      <a:pt x="4032" y="13428"/>
                    </a:lnTo>
                    <a:lnTo>
                      <a:pt x="4032" y="13368"/>
                    </a:lnTo>
                    <a:lnTo>
                      <a:pt x="4032" y="13271"/>
                    </a:lnTo>
                    <a:cubicBezTo>
                      <a:pt x="4032" y="13234"/>
                      <a:pt x="4032" y="13210"/>
                      <a:pt x="4019" y="13175"/>
                    </a:cubicBezTo>
                    <a:cubicBezTo>
                      <a:pt x="4019" y="13150"/>
                      <a:pt x="4007" y="13126"/>
                      <a:pt x="4007" y="13102"/>
                    </a:cubicBezTo>
                    <a:cubicBezTo>
                      <a:pt x="3995" y="13090"/>
                      <a:pt x="3995" y="13078"/>
                      <a:pt x="3995" y="13065"/>
                    </a:cubicBezTo>
                    <a:cubicBezTo>
                      <a:pt x="4007" y="13041"/>
                      <a:pt x="4007" y="13017"/>
                      <a:pt x="4007" y="12993"/>
                    </a:cubicBezTo>
                    <a:lnTo>
                      <a:pt x="4007" y="12909"/>
                    </a:lnTo>
                    <a:cubicBezTo>
                      <a:pt x="4019" y="12885"/>
                      <a:pt x="4007" y="12861"/>
                      <a:pt x="4007" y="12837"/>
                    </a:cubicBezTo>
                    <a:lnTo>
                      <a:pt x="4007" y="12776"/>
                    </a:lnTo>
                    <a:cubicBezTo>
                      <a:pt x="4007" y="12752"/>
                      <a:pt x="3995" y="12728"/>
                      <a:pt x="3995" y="12703"/>
                    </a:cubicBezTo>
                    <a:lnTo>
                      <a:pt x="3995" y="12679"/>
                    </a:lnTo>
                    <a:cubicBezTo>
                      <a:pt x="3983" y="12655"/>
                      <a:pt x="3971" y="12644"/>
                      <a:pt x="3959" y="12631"/>
                    </a:cubicBezTo>
                    <a:cubicBezTo>
                      <a:pt x="3959" y="12619"/>
                      <a:pt x="3947" y="12619"/>
                      <a:pt x="3935" y="12619"/>
                    </a:cubicBezTo>
                    <a:cubicBezTo>
                      <a:pt x="3922" y="12619"/>
                      <a:pt x="3922" y="12607"/>
                      <a:pt x="3911" y="12595"/>
                    </a:cubicBezTo>
                    <a:cubicBezTo>
                      <a:pt x="3898" y="12571"/>
                      <a:pt x="3874" y="12559"/>
                      <a:pt x="3850" y="12547"/>
                    </a:cubicBezTo>
                    <a:cubicBezTo>
                      <a:pt x="3838" y="12534"/>
                      <a:pt x="3826" y="12523"/>
                      <a:pt x="3802" y="12510"/>
                    </a:cubicBezTo>
                    <a:cubicBezTo>
                      <a:pt x="3790" y="12504"/>
                      <a:pt x="3775" y="12502"/>
                      <a:pt x="3760" y="12502"/>
                    </a:cubicBezTo>
                    <a:cubicBezTo>
                      <a:pt x="3745" y="12502"/>
                      <a:pt x="3730" y="12504"/>
                      <a:pt x="3718" y="12510"/>
                    </a:cubicBezTo>
                    <a:lnTo>
                      <a:pt x="3645" y="12510"/>
                    </a:lnTo>
                    <a:cubicBezTo>
                      <a:pt x="3609" y="12523"/>
                      <a:pt x="3585" y="12523"/>
                      <a:pt x="3560" y="12523"/>
                    </a:cubicBezTo>
                    <a:cubicBezTo>
                      <a:pt x="3501" y="12534"/>
                      <a:pt x="3428" y="12534"/>
                      <a:pt x="3367" y="12534"/>
                    </a:cubicBezTo>
                    <a:lnTo>
                      <a:pt x="3222" y="12534"/>
                    </a:lnTo>
                    <a:cubicBezTo>
                      <a:pt x="3198" y="12534"/>
                      <a:pt x="3187" y="12547"/>
                      <a:pt x="3163" y="12547"/>
                    </a:cubicBezTo>
                    <a:cubicBezTo>
                      <a:pt x="3150" y="12547"/>
                      <a:pt x="3138" y="12534"/>
                      <a:pt x="3126" y="12523"/>
                    </a:cubicBezTo>
                    <a:cubicBezTo>
                      <a:pt x="3126" y="12499"/>
                      <a:pt x="3126" y="12475"/>
                      <a:pt x="3114" y="12462"/>
                    </a:cubicBezTo>
                    <a:cubicBezTo>
                      <a:pt x="3114" y="12450"/>
                      <a:pt x="3114" y="12426"/>
                      <a:pt x="3126" y="12414"/>
                    </a:cubicBezTo>
                    <a:cubicBezTo>
                      <a:pt x="3126" y="12390"/>
                      <a:pt x="3126" y="12378"/>
                      <a:pt x="3138" y="12365"/>
                    </a:cubicBezTo>
                    <a:cubicBezTo>
                      <a:pt x="3163" y="12317"/>
                      <a:pt x="3150" y="12257"/>
                      <a:pt x="3150" y="12209"/>
                    </a:cubicBezTo>
                    <a:lnTo>
                      <a:pt x="3150" y="12016"/>
                    </a:lnTo>
                    <a:lnTo>
                      <a:pt x="3150" y="11979"/>
                    </a:lnTo>
                    <a:lnTo>
                      <a:pt x="3150" y="11955"/>
                    </a:lnTo>
                    <a:lnTo>
                      <a:pt x="3150" y="11931"/>
                    </a:lnTo>
                    <a:cubicBezTo>
                      <a:pt x="3166" y="11931"/>
                      <a:pt x="3177" y="11937"/>
                      <a:pt x="3186" y="11937"/>
                    </a:cubicBezTo>
                    <a:cubicBezTo>
                      <a:pt x="3191" y="11937"/>
                      <a:pt x="3194" y="11935"/>
                      <a:pt x="3198" y="11931"/>
                    </a:cubicBezTo>
                    <a:cubicBezTo>
                      <a:pt x="3211" y="11931"/>
                      <a:pt x="3211" y="11919"/>
                      <a:pt x="3222" y="11907"/>
                    </a:cubicBezTo>
                    <a:cubicBezTo>
                      <a:pt x="3222" y="11895"/>
                      <a:pt x="3235" y="11871"/>
                      <a:pt x="3235" y="11859"/>
                    </a:cubicBezTo>
                    <a:cubicBezTo>
                      <a:pt x="3247" y="11847"/>
                      <a:pt x="3247" y="11847"/>
                      <a:pt x="3247" y="11834"/>
                    </a:cubicBezTo>
                    <a:lnTo>
                      <a:pt x="3247" y="11786"/>
                    </a:lnTo>
                    <a:cubicBezTo>
                      <a:pt x="3247" y="11775"/>
                      <a:pt x="3235" y="11750"/>
                      <a:pt x="3235" y="11726"/>
                    </a:cubicBezTo>
                    <a:cubicBezTo>
                      <a:pt x="3235" y="11702"/>
                      <a:pt x="3247" y="11690"/>
                      <a:pt x="3247" y="11665"/>
                    </a:cubicBezTo>
                    <a:cubicBezTo>
                      <a:pt x="3259" y="11641"/>
                      <a:pt x="3259" y="11617"/>
                      <a:pt x="3271" y="11593"/>
                    </a:cubicBezTo>
                    <a:cubicBezTo>
                      <a:pt x="3271" y="11569"/>
                      <a:pt x="3295" y="11545"/>
                      <a:pt x="3295" y="11521"/>
                    </a:cubicBezTo>
                    <a:cubicBezTo>
                      <a:pt x="3307" y="11509"/>
                      <a:pt x="3307" y="11485"/>
                      <a:pt x="3319" y="11472"/>
                    </a:cubicBezTo>
                    <a:lnTo>
                      <a:pt x="3343" y="11448"/>
                    </a:lnTo>
                    <a:lnTo>
                      <a:pt x="3343" y="11400"/>
                    </a:lnTo>
                    <a:lnTo>
                      <a:pt x="3343" y="11328"/>
                    </a:lnTo>
                    <a:cubicBezTo>
                      <a:pt x="3332" y="11303"/>
                      <a:pt x="3307" y="11303"/>
                      <a:pt x="3295" y="11303"/>
                    </a:cubicBezTo>
                    <a:cubicBezTo>
                      <a:pt x="3271" y="11303"/>
                      <a:pt x="3247" y="11298"/>
                      <a:pt x="3223" y="11298"/>
                    </a:cubicBezTo>
                    <a:cubicBezTo>
                      <a:pt x="3211" y="11298"/>
                      <a:pt x="3199" y="11300"/>
                      <a:pt x="3187" y="11303"/>
                    </a:cubicBezTo>
                    <a:cubicBezTo>
                      <a:pt x="3163" y="11303"/>
                      <a:pt x="3150" y="11316"/>
                      <a:pt x="3138" y="11316"/>
                    </a:cubicBezTo>
                    <a:cubicBezTo>
                      <a:pt x="3102" y="11340"/>
                      <a:pt x="3078" y="11364"/>
                      <a:pt x="3029" y="11364"/>
                    </a:cubicBezTo>
                    <a:cubicBezTo>
                      <a:pt x="3005" y="11376"/>
                      <a:pt x="2981" y="11388"/>
                      <a:pt x="2945" y="11388"/>
                    </a:cubicBezTo>
                    <a:cubicBezTo>
                      <a:pt x="2933" y="11388"/>
                      <a:pt x="2909" y="11388"/>
                      <a:pt x="2897" y="11400"/>
                    </a:cubicBezTo>
                    <a:cubicBezTo>
                      <a:pt x="2836" y="11424"/>
                      <a:pt x="2825" y="11496"/>
                      <a:pt x="2825" y="11557"/>
                    </a:cubicBezTo>
                    <a:lnTo>
                      <a:pt x="2825" y="11630"/>
                    </a:lnTo>
                    <a:cubicBezTo>
                      <a:pt x="2825" y="11654"/>
                      <a:pt x="2812" y="11678"/>
                      <a:pt x="2801" y="11702"/>
                    </a:cubicBezTo>
                    <a:cubicBezTo>
                      <a:pt x="2788" y="11738"/>
                      <a:pt x="2776" y="11762"/>
                      <a:pt x="2764" y="11786"/>
                    </a:cubicBezTo>
                    <a:cubicBezTo>
                      <a:pt x="2752" y="11810"/>
                      <a:pt x="2752" y="11823"/>
                      <a:pt x="2728" y="11834"/>
                    </a:cubicBezTo>
                    <a:cubicBezTo>
                      <a:pt x="2716" y="11847"/>
                      <a:pt x="2704" y="11847"/>
                      <a:pt x="2691" y="11859"/>
                    </a:cubicBezTo>
                    <a:cubicBezTo>
                      <a:pt x="2667" y="11871"/>
                      <a:pt x="2656" y="11883"/>
                      <a:pt x="2643" y="11907"/>
                    </a:cubicBezTo>
                    <a:cubicBezTo>
                      <a:pt x="2643" y="11919"/>
                      <a:pt x="2643" y="11931"/>
                      <a:pt x="2632" y="11944"/>
                    </a:cubicBezTo>
                    <a:cubicBezTo>
                      <a:pt x="2627" y="11947"/>
                      <a:pt x="2623" y="11949"/>
                      <a:pt x="2619" y="11949"/>
                    </a:cubicBezTo>
                    <a:cubicBezTo>
                      <a:pt x="2611" y="11949"/>
                      <a:pt x="2603" y="11944"/>
                      <a:pt x="2595" y="11944"/>
                    </a:cubicBezTo>
                    <a:lnTo>
                      <a:pt x="2535" y="11944"/>
                    </a:lnTo>
                    <a:cubicBezTo>
                      <a:pt x="2522" y="11944"/>
                      <a:pt x="2498" y="11944"/>
                      <a:pt x="2487" y="11955"/>
                    </a:cubicBezTo>
                    <a:cubicBezTo>
                      <a:pt x="2474" y="11955"/>
                      <a:pt x="2463" y="11968"/>
                      <a:pt x="2450" y="11979"/>
                    </a:cubicBezTo>
                    <a:cubicBezTo>
                      <a:pt x="2431" y="11999"/>
                      <a:pt x="2407" y="12006"/>
                      <a:pt x="2383" y="12006"/>
                    </a:cubicBezTo>
                    <a:cubicBezTo>
                      <a:pt x="2348" y="12006"/>
                      <a:pt x="2310" y="11989"/>
                      <a:pt x="2281" y="11968"/>
                    </a:cubicBezTo>
                    <a:cubicBezTo>
                      <a:pt x="2245" y="11944"/>
                      <a:pt x="2221" y="11907"/>
                      <a:pt x="2185" y="11883"/>
                    </a:cubicBezTo>
                    <a:lnTo>
                      <a:pt x="2149" y="11847"/>
                    </a:lnTo>
                    <a:cubicBezTo>
                      <a:pt x="2125" y="11834"/>
                      <a:pt x="2112" y="11810"/>
                      <a:pt x="2101" y="11799"/>
                    </a:cubicBezTo>
                    <a:cubicBezTo>
                      <a:pt x="2088" y="11786"/>
                      <a:pt x="2076" y="11775"/>
                      <a:pt x="2064" y="11750"/>
                    </a:cubicBezTo>
                    <a:lnTo>
                      <a:pt x="2040" y="11726"/>
                    </a:lnTo>
                    <a:cubicBezTo>
                      <a:pt x="2028" y="11714"/>
                      <a:pt x="2028" y="11702"/>
                      <a:pt x="2028" y="11690"/>
                    </a:cubicBezTo>
                    <a:cubicBezTo>
                      <a:pt x="2016" y="11678"/>
                      <a:pt x="2016" y="11665"/>
                      <a:pt x="2016" y="11654"/>
                    </a:cubicBezTo>
                    <a:cubicBezTo>
                      <a:pt x="2004" y="11630"/>
                      <a:pt x="2004" y="11606"/>
                      <a:pt x="1991" y="11581"/>
                    </a:cubicBezTo>
                    <a:cubicBezTo>
                      <a:pt x="1991" y="11569"/>
                      <a:pt x="1980" y="11569"/>
                      <a:pt x="1980" y="11557"/>
                    </a:cubicBezTo>
                    <a:cubicBezTo>
                      <a:pt x="1980" y="11545"/>
                      <a:pt x="1980" y="11545"/>
                      <a:pt x="1967" y="11533"/>
                    </a:cubicBezTo>
                    <a:cubicBezTo>
                      <a:pt x="1967" y="11521"/>
                      <a:pt x="1943" y="11509"/>
                      <a:pt x="1932" y="11509"/>
                    </a:cubicBezTo>
                    <a:cubicBezTo>
                      <a:pt x="1907" y="11472"/>
                      <a:pt x="1895" y="11412"/>
                      <a:pt x="1895" y="11376"/>
                    </a:cubicBezTo>
                    <a:cubicBezTo>
                      <a:pt x="1895" y="11352"/>
                      <a:pt x="1883" y="11340"/>
                      <a:pt x="1883" y="11328"/>
                    </a:cubicBezTo>
                    <a:cubicBezTo>
                      <a:pt x="1871" y="11303"/>
                      <a:pt x="1859" y="11279"/>
                      <a:pt x="1847" y="11268"/>
                    </a:cubicBezTo>
                    <a:cubicBezTo>
                      <a:pt x="1835" y="11231"/>
                      <a:pt x="1822" y="11207"/>
                      <a:pt x="1822" y="11183"/>
                    </a:cubicBezTo>
                    <a:cubicBezTo>
                      <a:pt x="1811" y="11159"/>
                      <a:pt x="1811" y="11147"/>
                      <a:pt x="1811" y="11123"/>
                    </a:cubicBezTo>
                    <a:lnTo>
                      <a:pt x="1811" y="11026"/>
                    </a:lnTo>
                    <a:lnTo>
                      <a:pt x="1774" y="10930"/>
                    </a:lnTo>
                    <a:lnTo>
                      <a:pt x="1774" y="10857"/>
                    </a:lnTo>
                    <a:cubicBezTo>
                      <a:pt x="1774" y="10857"/>
                      <a:pt x="1774" y="10845"/>
                      <a:pt x="1787" y="10833"/>
                    </a:cubicBezTo>
                    <a:lnTo>
                      <a:pt x="1787" y="10797"/>
                    </a:lnTo>
                    <a:cubicBezTo>
                      <a:pt x="1787" y="10772"/>
                      <a:pt x="1811" y="10748"/>
                      <a:pt x="1822" y="10724"/>
                    </a:cubicBezTo>
                    <a:lnTo>
                      <a:pt x="1822" y="10652"/>
                    </a:lnTo>
                    <a:cubicBezTo>
                      <a:pt x="1822" y="10628"/>
                      <a:pt x="1798" y="10603"/>
                      <a:pt x="1798" y="10592"/>
                    </a:cubicBezTo>
                    <a:cubicBezTo>
                      <a:pt x="1787" y="10544"/>
                      <a:pt x="1835" y="10531"/>
                      <a:pt x="1859" y="10507"/>
                    </a:cubicBezTo>
                    <a:cubicBezTo>
                      <a:pt x="1883" y="10459"/>
                      <a:pt x="1871" y="10399"/>
                      <a:pt x="1871" y="10350"/>
                    </a:cubicBezTo>
                    <a:cubicBezTo>
                      <a:pt x="1871" y="10326"/>
                      <a:pt x="1871" y="10302"/>
                      <a:pt x="1883" y="10278"/>
                    </a:cubicBezTo>
                    <a:lnTo>
                      <a:pt x="1883" y="10217"/>
                    </a:lnTo>
                    <a:cubicBezTo>
                      <a:pt x="1883" y="10169"/>
                      <a:pt x="1847" y="10097"/>
                      <a:pt x="1883" y="10048"/>
                    </a:cubicBezTo>
                    <a:cubicBezTo>
                      <a:pt x="1895" y="10024"/>
                      <a:pt x="1907" y="10013"/>
                      <a:pt x="1919" y="10000"/>
                    </a:cubicBezTo>
                    <a:cubicBezTo>
                      <a:pt x="1932" y="9988"/>
                      <a:pt x="1943" y="9976"/>
                      <a:pt x="1943" y="9952"/>
                    </a:cubicBezTo>
                    <a:cubicBezTo>
                      <a:pt x="1967" y="9928"/>
                      <a:pt x="1967" y="9903"/>
                      <a:pt x="1967" y="9879"/>
                    </a:cubicBezTo>
                    <a:cubicBezTo>
                      <a:pt x="1967" y="9855"/>
                      <a:pt x="1980" y="9831"/>
                      <a:pt x="1980" y="9807"/>
                    </a:cubicBezTo>
                    <a:cubicBezTo>
                      <a:pt x="1980" y="9795"/>
                      <a:pt x="1991" y="9771"/>
                      <a:pt x="1991" y="9759"/>
                    </a:cubicBezTo>
                    <a:cubicBezTo>
                      <a:pt x="2004" y="9747"/>
                      <a:pt x="2028" y="9747"/>
                      <a:pt x="2040" y="9734"/>
                    </a:cubicBezTo>
                    <a:cubicBezTo>
                      <a:pt x="2076" y="9734"/>
                      <a:pt x="2112" y="9710"/>
                      <a:pt x="2149" y="9686"/>
                    </a:cubicBezTo>
                    <a:cubicBezTo>
                      <a:pt x="2160" y="9675"/>
                      <a:pt x="2185" y="9662"/>
                      <a:pt x="2209" y="9650"/>
                    </a:cubicBezTo>
                    <a:cubicBezTo>
                      <a:pt x="2221" y="9638"/>
                      <a:pt x="2221" y="9626"/>
                      <a:pt x="2221" y="9614"/>
                    </a:cubicBezTo>
                    <a:cubicBezTo>
                      <a:pt x="2245" y="9578"/>
                      <a:pt x="2257" y="9541"/>
                      <a:pt x="2294" y="9517"/>
                    </a:cubicBezTo>
                    <a:cubicBezTo>
                      <a:pt x="2318" y="9493"/>
                      <a:pt x="2342" y="9481"/>
                      <a:pt x="2378" y="9481"/>
                    </a:cubicBezTo>
                    <a:cubicBezTo>
                      <a:pt x="2390" y="9481"/>
                      <a:pt x="2402" y="9493"/>
                      <a:pt x="2426" y="9493"/>
                    </a:cubicBezTo>
                    <a:lnTo>
                      <a:pt x="2559" y="9493"/>
                    </a:lnTo>
                    <a:cubicBezTo>
                      <a:pt x="2577" y="9493"/>
                      <a:pt x="2594" y="9490"/>
                      <a:pt x="2611" y="9490"/>
                    </a:cubicBezTo>
                    <a:cubicBezTo>
                      <a:pt x="2628" y="9490"/>
                      <a:pt x="2643" y="9493"/>
                      <a:pt x="2656" y="9506"/>
                    </a:cubicBezTo>
                    <a:cubicBezTo>
                      <a:pt x="2667" y="9530"/>
                      <a:pt x="2667" y="9554"/>
                      <a:pt x="2656" y="9578"/>
                    </a:cubicBezTo>
                    <a:cubicBezTo>
                      <a:pt x="2643" y="9590"/>
                      <a:pt x="2643" y="9602"/>
                      <a:pt x="2667" y="9614"/>
                    </a:cubicBezTo>
                    <a:lnTo>
                      <a:pt x="2752" y="9614"/>
                    </a:lnTo>
                    <a:cubicBezTo>
                      <a:pt x="2776" y="9614"/>
                      <a:pt x="2788" y="9602"/>
                      <a:pt x="2812" y="9602"/>
                    </a:cubicBezTo>
                    <a:lnTo>
                      <a:pt x="2885" y="9602"/>
                    </a:lnTo>
                    <a:cubicBezTo>
                      <a:pt x="2921" y="9602"/>
                      <a:pt x="2933" y="9638"/>
                      <a:pt x="2957" y="9638"/>
                    </a:cubicBezTo>
                    <a:cubicBezTo>
                      <a:pt x="2963" y="9641"/>
                      <a:pt x="2969" y="9643"/>
                      <a:pt x="2975" y="9643"/>
                    </a:cubicBezTo>
                    <a:cubicBezTo>
                      <a:pt x="2992" y="9643"/>
                      <a:pt x="3005" y="9629"/>
                      <a:pt x="3005" y="9602"/>
                    </a:cubicBezTo>
                    <a:cubicBezTo>
                      <a:pt x="3018" y="9578"/>
                      <a:pt x="3029" y="9541"/>
                      <a:pt x="3005" y="9517"/>
                    </a:cubicBezTo>
                    <a:lnTo>
                      <a:pt x="2970" y="9481"/>
                    </a:lnTo>
                    <a:cubicBezTo>
                      <a:pt x="2970" y="9469"/>
                      <a:pt x="2957" y="9457"/>
                      <a:pt x="2945" y="9457"/>
                    </a:cubicBezTo>
                    <a:cubicBezTo>
                      <a:pt x="2933" y="9457"/>
                      <a:pt x="2909" y="9457"/>
                      <a:pt x="2909" y="9445"/>
                    </a:cubicBezTo>
                    <a:cubicBezTo>
                      <a:pt x="2897" y="9421"/>
                      <a:pt x="2945" y="9397"/>
                      <a:pt x="2957" y="9397"/>
                    </a:cubicBezTo>
                    <a:cubicBezTo>
                      <a:pt x="2981" y="9372"/>
                      <a:pt x="2994" y="9361"/>
                      <a:pt x="3029" y="9361"/>
                    </a:cubicBezTo>
                    <a:cubicBezTo>
                      <a:pt x="3090" y="9372"/>
                      <a:pt x="3138" y="9372"/>
                      <a:pt x="3198" y="9372"/>
                    </a:cubicBezTo>
                    <a:lnTo>
                      <a:pt x="3307" y="9372"/>
                    </a:lnTo>
                    <a:cubicBezTo>
                      <a:pt x="3319" y="9361"/>
                      <a:pt x="3343" y="9361"/>
                      <a:pt x="3356" y="9348"/>
                    </a:cubicBezTo>
                    <a:cubicBezTo>
                      <a:pt x="3380" y="9348"/>
                      <a:pt x="3416" y="9337"/>
                      <a:pt x="3452" y="9337"/>
                    </a:cubicBezTo>
                    <a:cubicBezTo>
                      <a:pt x="3464" y="9324"/>
                      <a:pt x="3488" y="9324"/>
                      <a:pt x="3501" y="9324"/>
                    </a:cubicBezTo>
                    <a:cubicBezTo>
                      <a:pt x="3512" y="9324"/>
                      <a:pt x="3525" y="9337"/>
                      <a:pt x="3525" y="9348"/>
                    </a:cubicBezTo>
                    <a:cubicBezTo>
                      <a:pt x="3536" y="9372"/>
                      <a:pt x="3536" y="9397"/>
                      <a:pt x="3536" y="9421"/>
                    </a:cubicBezTo>
                    <a:cubicBezTo>
                      <a:pt x="3536" y="9445"/>
                      <a:pt x="3549" y="9469"/>
                      <a:pt x="3573" y="9481"/>
                    </a:cubicBezTo>
                    <a:cubicBezTo>
                      <a:pt x="3585" y="9493"/>
                      <a:pt x="3597" y="9493"/>
                      <a:pt x="3609" y="9506"/>
                    </a:cubicBezTo>
                    <a:cubicBezTo>
                      <a:pt x="3621" y="9506"/>
                      <a:pt x="3633" y="9517"/>
                      <a:pt x="3645" y="9517"/>
                    </a:cubicBezTo>
                    <a:cubicBezTo>
                      <a:pt x="3652" y="9521"/>
                      <a:pt x="3661" y="9522"/>
                      <a:pt x="3669" y="9522"/>
                    </a:cubicBezTo>
                    <a:cubicBezTo>
                      <a:pt x="3690" y="9522"/>
                      <a:pt x="3712" y="9514"/>
                      <a:pt x="3729" y="9506"/>
                    </a:cubicBezTo>
                    <a:cubicBezTo>
                      <a:pt x="3742" y="9493"/>
                      <a:pt x="3753" y="9493"/>
                      <a:pt x="3778" y="9481"/>
                    </a:cubicBezTo>
                    <a:cubicBezTo>
                      <a:pt x="3790" y="9481"/>
                      <a:pt x="3802" y="9481"/>
                      <a:pt x="3814" y="9469"/>
                    </a:cubicBezTo>
                    <a:cubicBezTo>
                      <a:pt x="3826" y="9469"/>
                      <a:pt x="3838" y="9457"/>
                      <a:pt x="3863" y="9445"/>
                    </a:cubicBezTo>
                    <a:cubicBezTo>
                      <a:pt x="3911" y="9445"/>
                      <a:pt x="3911" y="9506"/>
                      <a:pt x="3911" y="9541"/>
                    </a:cubicBezTo>
                    <a:cubicBezTo>
                      <a:pt x="3911" y="9554"/>
                      <a:pt x="3911" y="9578"/>
                      <a:pt x="3922" y="9590"/>
                    </a:cubicBezTo>
                    <a:cubicBezTo>
                      <a:pt x="3935" y="9602"/>
                      <a:pt x="3947" y="9602"/>
                      <a:pt x="3959" y="9614"/>
                    </a:cubicBezTo>
                    <a:cubicBezTo>
                      <a:pt x="3983" y="9626"/>
                      <a:pt x="3983" y="9650"/>
                      <a:pt x="3995" y="9662"/>
                    </a:cubicBezTo>
                    <a:cubicBezTo>
                      <a:pt x="4007" y="9686"/>
                      <a:pt x="4019" y="9699"/>
                      <a:pt x="4032" y="9734"/>
                    </a:cubicBezTo>
                    <a:cubicBezTo>
                      <a:pt x="4032" y="9759"/>
                      <a:pt x="4032" y="9771"/>
                      <a:pt x="4019" y="9795"/>
                    </a:cubicBezTo>
                    <a:cubicBezTo>
                      <a:pt x="4007" y="9807"/>
                      <a:pt x="3995" y="9819"/>
                      <a:pt x="3983" y="9844"/>
                    </a:cubicBezTo>
                    <a:cubicBezTo>
                      <a:pt x="3959" y="9879"/>
                      <a:pt x="3971" y="9903"/>
                      <a:pt x="3983" y="9940"/>
                    </a:cubicBezTo>
                    <a:cubicBezTo>
                      <a:pt x="3995" y="9976"/>
                      <a:pt x="4019" y="10000"/>
                      <a:pt x="4032" y="10037"/>
                    </a:cubicBezTo>
                    <a:cubicBezTo>
                      <a:pt x="4043" y="10048"/>
                      <a:pt x="4056" y="10072"/>
                      <a:pt x="4056" y="10085"/>
                    </a:cubicBezTo>
                    <a:cubicBezTo>
                      <a:pt x="4080" y="10109"/>
                      <a:pt x="4091" y="10133"/>
                      <a:pt x="4104" y="10157"/>
                    </a:cubicBezTo>
                    <a:cubicBezTo>
                      <a:pt x="4128" y="10206"/>
                      <a:pt x="4152" y="10254"/>
                      <a:pt x="4164" y="10302"/>
                    </a:cubicBezTo>
                    <a:cubicBezTo>
                      <a:pt x="4188" y="10350"/>
                      <a:pt x="4201" y="10410"/>
                      <a:pt x="4225" y="10447"/>
                    </a:cubicBezTo>
                    <a:cubicBezTo>
                      <a:pt x="4236" y="10483"/>
                      <a:pt x="4273" y="10507"/>
                      <a:pt x="4309" y="10507"/>
                    </a:cubicBezTo>
                    <a:cubicBezTo>
                      <a:pt x="4312" y="10511"/>
                      <a:pt x="4317" y="10512"/>
                      <a:pt x="4322" y="10512"/>
                    </a:cubicBezTo>
                    <a:cubicBezTo>
                      <a:pt x="4334" y="10512"/>
                      <a:pt x="4349" y="10503"/>
                      <a:pt x="4357" y="10495"/>
                    </a:cubicBezTo>
                    <a:cubicBezTo>
                      <a:pt x="4381" y="10471"/>
                      <a:pt x="4405" y="10459"/>
                      <a:pt x="4442" y="10447"/>
                    </a:cubicBezTo>
                    <a:cubicBezTo>
                      <a:pt x="4453" y="10434"/>
                      <a:pt x="4478" y="10423"/>
                      <a:pt x="4478" y="10399"/>
                    </a:cubicBezTo>
                    <a:cubicBezTo>
                      <a:pt x="4490" y="10375"/>
                      <a:pt x="4466" y="10350"/>
                      <a:pt x="4453" y="10314"/>
                    </a:cubicBezTo>
                    <a:cubicBezTo>
                      <a:pt x="4442" y="10290"/>
                      <a:pt x="4429" y="10254"/>
                      <a:pt x="4429" y="10230"/>
                    </a:cubicBezTo>
                    <a:cubicBezTo>
                      <a:pt x="4418" y="10193"/>
                      <a:pt x="4405" y="10169"/>
                      <a:pt x="4394" y="10133"/>
                    </a:cubicBezTo>
                    <a:cubicBezTo>
                      <a:pt x="4381" y="10072"/>
                      <a:pt x="4369" y="10013"/>
                      <a:pt x="4357" y="9940"/>
                    </a:cubicBezTo>
                    <a:lnTo>
                      <a:pt x="4357" y="9771"/>
                    </a:lnTo>
                    <a:lnTo>
                      <a:pt x="4357" y="9710"/>
                    </a:lnTo>
                    <a:cubicBezTo>
                      <a:pt x="4357" y="9686"/>
                      <a:pt x="4345" y="9662"/>
                      <a:pt x="4333" y="9638"/>
                    </a:cubicBezTo>
                    <a:cubicBezTo>
                      <a:pt x="4333" y="9614"/>
                      <a:pt x="4321" y="9590"/>
                      <a:pt x="4309" y="9565"/>
                    </a:cubicBezTo>
                    <a:cubicBezTo>
                      <a:pt x="4297" y="9541"/>
                      <a:pt x="4297" y="9506"/>
                      <a:pt x="4285" y="9481"/>
                    </a:cubicBezTo>
                    <a:cubicBezTo>
                      <a:pt x="4273" y="9409"/>
                      <a:pt x="4260" y="9324"/>
                      <a:pt x="4273" y="9252"/>
                    </a:cubicBezTo>
                    <a:cubicBezTo>
                      <a:pt x="4285" y="9155"/>
                      <a:pt x="4333" y="9059"/>
                      <a:pt x="4381" y="8975"/>
                    </a:cubicBezTo>
                    <a:cubicBezTo>
                      <a:pt x="4418" y="8914"/>
                      <a:pt x="4466" y="8854"/>
                      <a:pt x="4514" y="8806"/>
                    </a:cubicBezTo>
                    <a:cubicBezTo>
                      <a:pt x="4598" y="8733"/>
                      <a:pt x="4683" y="8672"/>
                      <a:pt x="4780" y="8613"/>
                    </a:cubicBezTo>
                    <a:cubicBezTo>
                      <a:pt x="4816" y="8588"/>
                      <a:pt x="4840" y="8564"/>
                      <a:pt x="4876" y="8552"/>
                    </a:cubicBezTo>
                    <a:cubicBezTo>
                      <a:pt x="4888" y="8540"/>
                      <a:pt x="4925" y="8540"/>
                      <a:pt x="4936" y="8516"/>
                    </a:cubicBezTo>
                    <a:cubicBezTo>
                      <a:pt x="4960" y="8492"/>
                      <a:pt x="4973" y="8455"/>
                      <a:pt x="4985" y="8431"/>
                    </a:cubicBezTo>
                    <a:cubicBezTo>
                      <a:pt x="4997" y="8407"/>
                      <a:pt x="4997" y="8383"/>
                      <a:pt x="5033" y="8383"/>
                    </a:cubicBezTo>
                    <a:cubicBezTo>
                      <a:pt x="5057" y="8371"/>
                      <a:pt x="5081" y="8359"/>
                      <a:pt x="5118" y="8347"/>
                    </a:cubicBezTo>
                    <a:lnTo>
                      <a:pt x="5190" y="8310"/>
                    </a:lnTo>
                    <a:cubicBezTo>
                      <a:pt x="5202" y="8299"/>
                      <a:pt x="5226" y="8286"/>
                      <a:pt x="5250" y="8275"/>
                    </a:cubicBezTo>
                    <a:cubicBezTo>
                      <a:pt x="5263" y="8250"/>
                      <a:pt x="5263" y="8214"/>
                      <a:pt x="5263" y="8190"/>
                    </a:cubicBezTo>
                    <a:cubicBezTo>
                      <a:pt x="5263" y="8166"/>
                      <a:pt x="5263" y="8154"/>
                      <a:pt x="5287" y="8130"/>
                    </a:cubicBezTo>
                    <a:cubicBezTo>
                      <a:pt x="5311" y="8106"/>
                      <a:pt x="5335" y="8093"/>
                      <a:pt x="5347" y="8057"/>
                    </a:cubicBezTo>
                    <a:cubicBezTo>
                      <a:pt x="5371" y="7997"/>
                      <a:pt x="5298" y="7961"/>
                      <a:pt x="5250" y="7924"/>
                    </a:cubicBezTo>
                    <a:cubicBezTo>
                      <a:pt x="5238" y="7913"/>
                      <a:pt x="5214" y="7900"/>
                      <a:pt x="5202" y="7876"/>
                    </a:cubicBezTo>
                    <a:lnTo>
                      <a:pt x="5202" y="7816"/>
                    </a:lnTo>
                    <a:cubicBezTo>
                      <a:pt x="5202" y="7792"/>
                      <a:pt x="5214" y="7755"/>
                      <a:pt x="5226" y="7731"/>
                    </a:cubicBezTo>
                    <a:cubicBezTo>
                      <a:pt x="5226" y="7695"/>
                      <a:pt x="5238" y="7659"/>
                      <a:pt x="5238" y="7623"/>
                    </a:cubicBezTo>
                    <a:cubicBezTo>
                      <a:pt x="5226" y="7599"/>
                      <a:pt x="5214" y="7575"/>
                      <a:pt x="5214" y="7550"/>
                    </a:cubicBezTo>
                    <a:cubicBezTo>
                      <a:pt x="5214" y="7526"/>
                      <a:pt x="5250" y="7502"/>
                      <a:pt x="5263" y="7478"/>
                    </a:cubicBezTo>
                    <a:cubicBezTo>
                      <a:pt x="5287" y="7454"/>
                      <a:pt x="5311" y="7430"/>
                      <a:pt x="5335" y="7393"/>
                    </a:cubicBezTo>
                    <a:cubicBezTo>
                      <a:pt x="5347" y="7382"/>
                      <a:pt x="5371" y="7345"/>
                      <a:pt x="5395" y="7345"/>
                    </a:cubicBezTo>
                    <a:cubicBezTo>
                      <a:pt x="5419" y="7345"/>
                      <a:pt x="5432" y="7369"/>
                      <a:pt x="5432" y="7382"/>
                    </a:cubicBezTo>
                    <a:cubicBezTo>
                      <a:pt x="5432" y="7406"/>
                      <a:pt x="5419" y="7430"/>
                      <a:pt x="5419" y="7441"/>
                    </a:cubicBezTo>
                    <a:cubicBezTo>
                      <a:pt x="5407" y="7466"/>
                      <a:pt x="5407" y="7490"/>
                      <a:pt x="5419" y="7514"/>
                    </a:cubicBezTo>
                    <a:cubicBezTo>
                      <a:pt x="5419" y="7526"/>
                      <a:pt x="5407" y="7562"/>
                      <a:pt x="5419" y="7575"/>
                    </a:cubicBezTo>
                    <a:cubicBezTo>
                      <a:pt x="5432" y="7586"/>
                      <a:pt x="5467" y="7599"/>
                      <a:pt x="5480" y="7599"/>
                    </a:cubicBezTo>
                    <a:cubicBezTo>
                      <a:pt x="5516" y="7599"/>
                      <a:pt x="5516" y="7538"/>
                      <a:pt x="5528" y="7514"/>
                    </a:cubicBezTo>
                    <a:cubicBezTo>
                      <a:pt x="5540" y="7490"/>
                      <a:pt x="5564" y="7466"/>
                      <a:pt x="5552" y="7441"/>
                    </a:cubicBezTo>
                    <a:cubicBezTo>
                      <a:pt x="5552" y="7430"/>
                      <a:pt x="5540" y="7382"/>
                      <a:pt x="5552" y="7369"/>
                    </a:cubicBezTo>
                    <a:cubicBezTo>
                      <a:pt x="5564" y="7345"/>
                      <a:pt x="5625" y="7357"/>
                      <a:pt x="5649" y="7345"/>
                    </a:cubicBezTo>
                    <a:cubicBezTo>
                      <a:pt x="5685" y="7345"/>
                      <a:pt x="5733" y="7321"/>
                      <a:pt x="5745" y="7285"/>
                    </a:cubicBezTo>
                    <a:cubicBezTo>
                      <a:pt x="5769" y="7272"/>
                      <a:pt x="5769" y="7237"/>
                      <a:pt x="5769" y="7200"/>
                    </a:cubicBezTo>
                    <a:cubicBezTo>
                      <a:pt x="5769" y="7164"/>
                      <a:pt x="5745" y="7116"/>
                      <a:pt x="5794" y="7092"/>
                    </a:cubicBezTo>
                    <a:cubicBezTo>
                      <a:pt x="5805" y="7079"/>
                      <a:pt x="5829" y="7079"/>
                      <a:pt x="5853" y="7068"/>
                    </a:cubicBezTo>
                    <a:lnTo>
                      <a:pt x="5926" y="7068"/>
                    </a:lnTo>
                    <a:cubicBezTo>
                      <a:pt x="5944" y="7068"/>
                      <a:pt x="5967" y="7071"/>
                      <a:pt x="5990" y="7071"/>
                    </a:cubicBezTo>
                    <a:cubicBezTo>
                      <a:pt x="6013" y="7071"/>
                      <a:pt x="6034" y="7067"/>
                      <a:pt x="6047" y="7055"/>
                    </a:cubicBezTo>
                    <a:cubicBezTo>
                      <a:pt x="6071" y="7031"/>
                      <a:pt x="6059" y="7007"/>
                      <a:pt x="6047" y="6995"/>
                    </a:cubicBezTo>
                    <a:cubicBezTo>
                      <a:pt x="6035" y="6983"/>
                      <a:pt x="5998" y="6971"/>
                      <a:pt x="5998" y="6959"/>
                    </a:cubicBezTo>
                    <a:cubicBezTo>
                      <a:pt x="6035" y="6923"/>
                      <a:pt x="6059" y="6899"/>
                      <a:pt x="6107" y="6886"/>
                    </a:cubicBezTo>
                    <a:cubicBezTo>
                      <a:pt x="6123" y="6882"/>
                      <a:pt x="6142" y="6881"/>
                      <a:pt x="6162" y="6881"/>
                    </a:cubicBezTo>
                    <a:cubicBezTo>
                      <a:pt x="6201" y="6881"/>
                      <a:pt x="6244" y="6886"/>
                      <a:pt x="6276" y="6886"/>
                    </a:cubicBezTo>
                    <a:cubicBezTo>
                      <a:pt x="6349" y="6886"/>
                      <a:pt x="6421" y="6875"/>
                      <a:pt x="6494" y="6862"/>
                    </a:cubicBezTo>
                    <a:cubicBezTo>
                      <a:pt x="6518" y="6862"/>
                      <a:pt x="6518" y="6850"/>
                      <a:pt x="6505" y="6826"/>
                    </a:cubicBezTo>
                    <a:lnTo>
                      <a:pt x="6469" y="6754"/>
                    </a:lnTo>
                    <a:cubicBezTo>
                      <a:pt x="6457" y="6741"/>
                      <a:pt x="6469" y="6717"/>
                      <a:pt x="6469" y="6693"/>
                    </a:cubicBezTo>
                    <a:cubicBezTo>
                      <a:pt x="6481" y="6669"/>
                      <a:pt x="6494" y="6621"/>
                      <a:pt x="6518" y="6597"/>
                    </a:cubicBezTo>
                    <a:cubicBezTo>
                      <a:pt x="6529" y="6572"/>
                      <a:pt x="6566" y="6572"/>
                      <a:pt x="6566" y="6537"/>
                    </a:cubicBezTo>
                    <a:cubicBezTo>
                      <a:pt x="6578" y="6513"/>
                      <a:pt x="6578" y="6476"/>
                      <a:pt x="6590" y="6452"/>
                    </a:cubicBezTo>
                    <a:cubicBezTo>
                      <a:pt x="6602" y="6403"/>
                      <a:pt x="6638" y="6355"/>
                      <a:pt x="6687" y="6331"/>
                    </a:cubicBezTo>
                    <a:cubicBezTo>
                      <a:pt x="6711" y="6307"/>
                      <a:pt x="6759" y="6295"/>
                      <a:pt x="6795" y="6283"/>
                    </a:cubicBezTo>
                    <a:cubicBezTo>
                      <a:pt x="6867" y="6271"/>
                      <a:pt x="6916" y="6235"/>
                      <a:pt x="6976" y="6210"/>
                    </a:cubicBezTo>
                    <a:cubicBezTo>
                      <a:pt x="6988" y="6199"/>
                      <a:pt x="7012" y="6175"/>
                      <a:pt x="7036" y="6175"/>
                    </a:cubicBezTo>
                    <a:cubicBezTo>
                      <a:pt x="7060" y="6162"/>
                      <a:pt x="7097" y="6162"/>
                      <a:pt x="7121" y="6162"/>
                    </a:cubicBezTo>
                    <a:cubicBezTo>
                      <a:pt x="7133" y="6156"/>
                      <a:pt x="7145" y="6156"/>
                      <a:pt x="7157" y="6156"/>
                    </a:cubicBezTo>
                    <a:cubicBezTo>
                      <a:pt x="7169" y="6156"/>
                      <a:pt x="7182" y="6156"/>
                      <a:pt x="7194" y="6151"/>
                    </a:cubicBezTo>
                    <a:cubicBezTo>
                      <a:pt x="7218" y="6151"/>
                      <a:pt x="7242" y="6114"/>
                      <a:pt x="7278" y="6090"/>
                    </a:cubicBezTo>
                    <a:cubicBezTo>
                      <a:pt x="7314" y="6066"/>
                      <a:pt x="7374" y="6041"/>
                      <a:pt x="7435" y="6041"/>
                    </a:cubicBezTo>
                    <a:cubicBezTo>
                      <a:pt x="7507" y="6030"/>
                      <a:pt x="7591" y="6030"/>
                      <a:pt x="7652" y="5993"/>
                    </a:cubicBezTo>
                    <a:cubicBezTo>
                      <a:pt x="7676" y="5982"/>
                      <a:pt x="7688" y="5969"/>
                      <a:pt x="7712" y="5957"/>
                    </a:cubicBezTo>
                    <a:cubicBezTo>
                      <a:pt x="7722" y="5957"/>
                      <a:pt x="7732" y="5942"/>
                      <a:pt x="7742" y="5942"/>
                    </a:cubicBezTo>
                    <a:cubicBezTo>
                      <a:pt x="7744" y="5942"/>
                      <a:pt x="7746" y="5943"/>
                      <a:pt x="7749" y="5945"/>
                    </a:cubicBezTo>
                    <a:cubicBezTo>
                      <a:pt x="7760" y="5957"/>
                      <a:pt x="7749" y="5993"/>
                      <a:pt x="7749" y="6006"/>
                    </a:cubicBezTo>
                    <a:cubicBezTo>
                      <a:pt x="7736" y="6041"/>
                      <a:pt x="7700" y="6054"/>
                      <a:pt x="7676" y="6078"/>
                    </a:cubicBezTo>
                    <a:cubicBezTo>
                      <a:pt x="7628" y="6114"/>
                      <a:pt x="7567" y="6138"/>
                      <a:pt x="7519" y="6162"/>
                    </a:cubicBezTo>
                    <a:cubicBezTo>
                      <a:pt x="7495" y="6186"/>
                      <a:pt x="7471" y="6199"/>
                      <a:pt x="7447" y="6223"/>
                    </a:cubicBezTo>
                    <a:cubicBezTo>
                      <a:pt x="7435" y="6235"/>
                      <a:pt x="7422" y="6247"/>
                      <a:pt x="7422" y="6259"/>
                    </a:cubicBezTo>
                    <a:cubicBezTo>
                      <a:pt x="7435" y="6295"/>
                      <a:pt x="7483" y="6295"/>
                      <a:pt x="7507" y="6307"/>
                    </a:cubicBezTo>
                    <a:cubicBezTo>
                      <a:pt x="7532" y="6307"/>
                      <a:pt x="7543" y="6307"/>
                      <a:pt x="7556" y="6319"/>
                    </a:cubicBezTo>
                    <a:cubicBezTo>
                      <a:pt x="7556" y="6319"/>
                      <a:pt x="7567" y="6344"/>
                      <a:pt x="7580" y="6344"/>
                    </a:cubicBezTo>
                    <a:cubicBezTo>
                      <a:pt x="7589" y="6350"/>
                      <a:pt x="7599" y="6353"/>
                      <a:pt x="7609" y="6353"/>
                    </a:cubicBezTo>
                    <a:cubicBezTo>
                      <a:pt x="7654" y="6353"/>
                      <a:pt x="7707" y="6300"/>
                      <a:pt x="7736" y="6271"/>
                    </a:cubicBezTo>
                    <a:cubicBezTo>
                      <a:pt x="7760" y="6235"/>
                      <a:pt x="7809" y="6186"/>
                      <a:pt x="7857" y="6175"/>
                    </a:cubicBezTo>
                    <a:cubicBezTo>
                      <a:pt x="7942" y="6138"/>
                      <a:pt x="8038" y="6126"/>
                      <a:pt x="8122" y="6102"/>
                    </a:cubicBezTo>
                    <a:cubicBezTo>
                      <a:pt x="8183" y="6102"/>
                      <a:pt x="8232" y="6090"/>
                      <a:pt x="8280" y="6066"/>
                    </a:cubicBezTo>
                    <a:cubicBezTo>
                      <a:pt x="8316" y="6066"/>
                      <a:pt x="8364" y="6041"/>
                      <a:pt x="8400" y="6030"/>
                    </a:cubicBezTo>
                    <a:lnTo>
                      <a:pt x="8436" y="5969"/>
                    </a:lnTo>
                    <a:cubicBezTo>
                      <a:pt x="8449" y="5957"/>
                      <a:pt x="8449" y="5933"/>
                      <a:pt x="8460" y="5921"/>
                    </a:cubicBezTo>
                    <a:lnTo>
                      <a:pt x="8521" y="5921"/>
                    </a:lnTo>
                    <a:cubicBezTo>
                      <a:pt x="8533" y="5921"/>
                      <a:pt x="8545" y="5909"/>
                      <a:pt x="8557" y="5909"/>
                    </a:cubicBezTo>
                    <a:cubicBezTo>
                      <a:pt x="8594" y="5897"/>
                      <a:pt x="8629" y="5897"/>
                      <a:pt x="8642" y="5861"/>
                    </a:cubicBezTo>
                    <a:cubicBezTo>
                      <a:pt x="8642" y="5837"/>
                      <a:pt x="8642" y="5824"/>
                      <a:pt x="8629" y="5813"/>
                    </a:cubicBezTo>
                    <a:cubicBezTo>
                      <a:pt x="8605" y="5800"/>
                      <a:pt x="8594" y="5800"/>
                      <a:pt x="8594" y="5776"/>
                    </a:cubicBezTo>
                    <a:cubicBezTo>
                      <a:pt x="8581" y="5764"/>
                      <a:pt x="8605" y="5740"/>
                      <a:pt x="8605" y="5716"/>
                    </a:cubicBezTo>
                    <a:lnTo>
                      <a:pt x="8605" y="5655"/>
                    </a:lnTo>
                    <a:cubicBezTo>
                      <a:pt x="8597" y="5637"/>
                      <a:pt x="8581" y="5627"/>
                      <a:pt x="8564" y="5627"/>
                    </a:cubicBezTo>
                    <a:cubicBezTo>
                      <a:pt x="8558" y="5627"/>
                      <a:pt x="8552" y="5628"/>
                      <a:pt x="8545" y="5631"/>
                    </a:cubicBezTo>
                    <a:cubicBezTo>
                      <a:pt x="8533" y="5631"/>
                      <a:pt x="8521" y="5644"/>
                      <a:pt x="8509" y="5655"/>
                    </a:cubicBezTo>
                    <a:cubicBezTo>
                      <a:pt x="8497" y="5668"/>
                      <a:pt x="8484" y="5668"/>
                      <a:pt x="8473" y="5692"/>
                    </a:cubicBezTo>
                    <a:cubicBezTo>
                      <a:pt x="8460" y="5728"/>
                      <a:pt x="8425" y="5728"/>
                      <a:pt x="8400" y="5740"/>
                    </a:cubicBezTo>
                    <a:cubicBezTo>
                      <a:pt x="8376" y="5752"/>
                      <a:pt x="8352" y="5764"/>
                      <a:pt x="8328" y="5764"/>
                    </a:cubicBezTo>
                    <a:cubicBezTo>
                      <a:pt x="8316" y="5776"/>
                      <a:pt x="8304" y="5776"/>
                      <a:pt x="8304" y="5800"/>
                    </a:cubicBezTo>
                    <a:cubicBezTo>
                      <a:pt x="8304" y="5813"/>
                      <a:pt x="8316" y="5824"/>
                      <a:pt x="8304" y="5848"/>
                    </a:cubicBezTo>
                    <a:cubicBezTo>
                      <a:pt x="8280" y="5897"/>
                      <a:pt x="8243" y="5897"/>
                      <a:pt x="8195" y="5897"/>
                    </a:cubicBezTo>
                    <a:cubicBezTo>
                      <a:pt x="8159" y="5897"/>
                      <a:pt x="8122" y="5885"/>
                      <a:pt x="8098" y="5872"/>
                    </a:cubicBezTo>
                    <a:cubicBezTo>
                      <a:pt x="8087" y="5872"/>
                      <a:pt x="8063" y="5872"/>
                      <a:pt x="8050" y="5861"/>
                    </a:cubicBezTo>
                    <a:cubicBezTo>
                      <a:pt x="8038" y="5861"/>
                      <a:pt x="8026" y="5848"/>
                      <a:pt x="8002" y="5837"/>
                    </a:cubicBezTo>
                    <a:cubicBezTo>
                      <a:pt x="7990" y="5825"/>
                      <a:pt x="7972" y="5825"/>
                      <a:pt x="7953" y="5825"/>
                    </a:cubicBezTo>
                    <a:cubicBezTo>
                      <a:pt x="7935" y="5825"/>
                      <a:pt x="7917" y="5825"/>
                      <a:pt x="7905" y="5813"/>
                    </a:cubicBezTo>
                    <a:cubicBezTo>
                      <a:pt x="7894" y="5800"/>
                      <a:pt x="7905" y="5788"/>
                      <a:pt x="7881" y="5776"/>
                    </a:cubicBezTo>
                    <a:cubicBezTo>
                      <a:pt x="7857" y="5764"/>
                      <a:pt x="7845" y="5764"/>
                      <a:pt x="7821" y="5740"/>
                    </a:cubicBezTo>
                    <a:cubicBezTo>
                      <a:pt x="7809" y="5728"/>
                      <a:pt x="7784" y="5692"/>
                      <a:pt x="7797" y="5655"/>
                    </a:cubicBezTo>
                    <a:cubicBezTo>
                      <a:pt x="7797" y="5644"/>
                      <a:pt x="7821" y="5631"/>
                      <a:pt x="7821" y="5619"/>
                    </a:cubicBezTo>
                    <a:cubicBezTo>
                      <a:pt x="7833" y="5607"/>
                      <a:pt x="7845" y="5595"/>
                      <a:pt x="7845" y="5571"/>
                    </a:cubicBezTo>
                    <a:cubicBezTo>
                      <a:pt x="7845" y="5535"/>
                      <a:pt x="7833" y="5499"/>
                      <a:pt x="7797" y="5486"/>
                    </a:cubicBezTo>
                    <a:lnTo>
                      <a:pt x="7749" y="5486"/>
                    </a:lnTo>
                    <a:cubicBezTo>
                      <a:pt x="7736" y="5486"/>
                      <a:pt x="7725" y="5486"/>
                      <a:pt x="7700" y="5475"/>
                    </a:cubicBezTo>
                    <a:lnTo>
                      <a:pt x="7640" y="5475"/>
                    </a:lnTo>
                    <a:cubicBezTo>
                      <a:pt x="7616" y="5462"/>
                      <a:pt x="7591" y="5438"/>
                      <a:pt x="7567" y="5426"/>
                    </a:cubicBezTo>
                    <a:cubicBezTo>
                      <a:pt x="7556" y="5414"/>
                      <a:pt x="7532" y="5402"/>
                      <a:pt x="7532" y="5378"/>
                    </a:cubicBezTo>
                    <a:cubicBezTo>
                      <a:pt x="7532" y="5366"/>
                      <a:pt x="7543" y="5354"/>
                      <a:pt x="7556" y="5354"/>
                    </a:cubicBezTo>
                    <a:cubicBezTo>
                      <a:pt x="7566" y="5350"/>
                      <a:pt x="7577" y="5349"/>
                      <a:pt x="7587" y="5349"/>
                    </a:cubicBezTo>
                    <a:cubicBezTo>
                      <a:pt x="7613" y="5349"/>
                      <a:pt x="7639" y="5357"/>
                      <a:pt x="7664" y="5366"/>
                    </a:cubicBezTo>
                    <a:cubicBezTo>
                      <a:pt x="7676" y="5366"/>
                      <a:pt x="7700" y="5378"/>
                      <a:pt x="7712" y="5378"/>
                    </a:cubicBezTo>
                    <a:lnTo>
                      <a:pt x="7749" y="5341"/>
                    </a:lnTo>
                    <a:cubicBezTo>
                      <a:pt x="7773" y="5317"/>
                      <a:pt x="7784" y="5306"/>
                      <a:pt x="7809" y="5293"/>
                    </a:cubicBezTo>
                    <a:cubicBezTo>
                      <a:pt x="7821" y="5282"/>
                      <a:pt x="7833" y="5282"/>
                      <a:pt x="7845" y="5257"/>
                    </a:cubicBezTo>
                    <a:cubicBezTo>
                      <a:pt x="7869" y="5233"/>
                      <a:pt x="7894" y="5172"/>
                      <a:pt x="7869" y="5137"/>
                    </a:cubicBezTo>
                    <a:cubicBezTo>
                      <a:pt x="7857" y="5124"/>
                      <a:pt x="7845" y="5124"/>
                      <a:pt x="7833" y="5124"/>
                    </a:cubicBezTo>
                    <a:cubicBezTo>
                      <a:pt x="7809" y="5124"/>
                      <a:pt x="7797" y="5113"/>
                      <a:pt x="7773" y="5100"/>
                    </a:cubicBezTo>
                    <a:cubicBezTo>
                      <a:pt x="7760" y="5100"/>
                      <a:pt x="7749" y="5113"/>
                      <a:pt x="7725" y="5113"/>
                    </a:cubicBezTo>
                    <a:lnTo>
                      <a:pt x="7676" y="5113"/>
                    </a:lnTo>
                    <a:cubicBezTo>
                      <a:pt x="7640" y="5113"/>
                      <a:pt x="7604" y="5124"/>
                      <a:pt x="7567" y="5124"/>
                    </a:cubicBezTo>
                    <a:cubicBezTo>
                      <a:pt x="7556" y="5124"/>
                      <a:pt x="7532" y="5124"/>
                      <a:pt x="7519" y="5137"/>
                    </a:cubicBezTo>
                    <a:cubicBezTo>
                      <a:pt x="7507" y="5137"/>
                      <a:pt x="7483" y="5148"/>
                      <a:pt x="7471" y="5161"/>
                    </a:cubicBezTo>
                    <a:cubicBezTo>
                      <a:pt x="7411" y="5185"/>
                      <a:pt x="7363" y="5233"/>
                      <a:pt x="7290" y="5257"/>
                    </a:cubicBezTo>
                    <a:cubicBezTo>
                      <a:pt x="7278" y="5257"/>
                      <a:pt x="7253" y="5257"/>
                      <a:pt x="7242" y="5269"/>
                    </a:cubicBezTo>
                    <a:cubicBezTo>
                      <a:pt x="7218" y="5282"/>
                      <a:pt x="7205" y="5293"/>
                      <a:pt x="7181" y="5293"/>
                    </a:cubicBezTo>
                    <a:cubicBezTo>
                      <a:pt x="7169" y="5306"/>
                      <a:pt x="7145" y="5317"/>
                      <a:pt x="7133" y="5330"/>
                    </a:cubicBezTo>
                    <a:cubicBezTo>
                      <a:pt x="7121" y="5341"/>
                      <a:pt x="7121" y="5354"/>
                      <a:pt x="7109" y="5366"/>
                    </a:cubicBezTo>
                    <a:cubicBezTo>
                      <a:pt x="7097" y="5378"/>
                      <a:pt x="7073" y="5402"/>
                      <a:pt x="7049" y="5402"/>
                    </a:cubicBezTo>
                    <a:cubicBezTo>
                      <a:pt x="7025" y="5414"/>
                      <a:pt x="7012" y="5414"/>
                      <a:pt x="7000" y="5426"/>
                    </a:cubicBezTo>
                    <a:lnTo>
                      <a:pt x="6928" y="5462"/>
                    </a:lnTo>
                    <a:cubicBezTo>
                      <a:pt x="6904" y="5475"/>
                      <a:pt x="6891" y="5486"/>
                      <a:pt x="6867" y="5499"/>
                    </a:cubicBezTo>
                    <a:cubicBezTo>
                      <a:pt x="6867" y="5510"/>
                      <a:pt x="6856" y="5510"/>
                      <a:pt x="6843" y="5523"/>
                    </a:cubicBezTo>
                    <a:cubicBezTo>
                      <a:pt x="6832" y="5523"/>
                      <a:pt x="6819" y="5535"/>
                      <a:pt x="6807" y="5535"/>
                    </a:cubicBezTo>
                    <a:lnTo>
                      <a:pt x="6687" y="5655"/>
                    </a:lnTo>
                    <a:cubicBezTo>
                      <a:pt x="6678" y="5655"/>
                      <a:pt x="6665" y="5666"/>
                      <a:pt x="6653" y="5666"/>
                    </a:cubicBezTo>
                    <a:cubicBezTo>
                      <a:pt x="6648" y="5666"/>
                      <a:pt x="6642" y="5663"/>
                      <a:pt x="6638" y="5655"/>
                    </a:cubicBezTo>
                    <a:cubicBezTo>
                      <a:pt x="6626" y="5644"/>
                      <a:pt x="6638" y="5631"/>
                      <a:pt x="6638" y="5619"/>
                    </a:cubicBezTo>
                    <a:cubicBezTo>
                      <a:pt x="6638" y="5583"/>
                      <a:pt x="6663" y="5559"/>
                      <a:pt x="6687" y="5535"/>
                    </a:cubicBezTo>
                    <a:cubicBezTo>
                      <a:pt x="6722" y="5510"/>
                      <a:pt x="6747" y="5475"/>
                      <a:pt x="6771" y="5451"/>
                    </a:cubicBezTo>
                    <a:cubicBezTo>
                      <a:pt x="6783" y="5426"/>
                      <a:pt x="6795" y="5402"/>
                      <a:pt x="6819" y="5378"/>
                    </a:cubicBezTo>
                    <a:cubicBezTo>
                      <a:pt x="6832" y="5354"/>
                      <a:pt x="6867" y="5330"/>
                      <a:pt x="6891" y="5306"/>
                    </a:cubicBezTo>
                    <a:cubicBezTo>
                      <a:pt x="6904" y="5293"/>
                      <a:pt x="6916" y="5282"/>
                      <a:pt x="6928" y="5282"/>
                    </a:cubicBezTo>
                    <a:cubicBezTo>
                      <a:pt x="6952" y="5269"/>
                      <a:pt x="6964" y="5257"/>
                      <a:pt x="6988" y="5257"/>
                    </a:cubicBezTo>
                    <a:cubicBezTo>
                      <a:pt x="7025" y="5233"/>
                      <a:pt x="7073" y="5221"/>
                      <a:pt x="7097" y="5197"/>
                    </a:cubicBezTo>
                    <a:lnTo>
                      <a:pt x="7278" y="5088"/>
                    </a:lnTo>
                    <a:cubicBezTo>
                      <a:pt x="7302" y="5064"/>
                      <a:pt x="7338" y="5052"/>
                      <a:pt x="7363" y="5040"/>
                    </a:cubicBezTo>
                    <a:cubicBezTo>
                      <a:pt x="7374" y="5028"/>
                      <a:pt x="7387" y="5028"/>
                      <a:pt x="7398" y="5016"/>
                    </a:cubicBezTo>
                    <a:cubicBezTo>
                      <a:pt x="7422" y="4992"/>
                      <a:pt x="7459" y="4979"/>
                      <a:pt x="7483" y="4968"/>
                    </a:cubicBezTo>
                    <a:cubicBezTo>
                      <a:pt x="7532" y="4944"/>
                      <a:pt x="7580" y="4919"/>
                      <a:pt x="7628" y="4907"/>
                    </a:cubicBezTo>
                    <a:cubicBezTo>
                      <a:pt x="7644" y="4903"/>
                      <a:pt x="7662" y="4902"/>
                      <a:pt x="7679" y="4902"/>
                    </a:cubicBezTo>
                    <a:cubicBezTo>
                      <a:pt x="7715" y="4902"/>
                      <a:pt x="7752" y="4907"/>
                      <a:pt x="7784" y="4907"/>
                    </a:cubicBezTo>
                    <a:cubicBezTo>
                      <a:pt x="7845" y="4907"/>
                      <a:pt x="7905" y="4883"/>
                      <a:pt x="7966" y="4871"/>
                    </a:cubicBezTo>
                    <a:cubicBezTo>
                      <a:pt x="7990" y="4871"/>
                      <a:pt x="8014" y="4871"/>
                      <a:pt x="8038" y="4859"/>
                    </a:cubicBezTo>
                    <a:lnTo>
                      <a:pt x="8111" y="4859"/>
                    </a:lnTo>
                    <a:cubicBezTo>
                      <a:pt x="8135" y="4859"/>
                      <a:pt x="8159" y="4871"/>
                      <a:pt x="8171" y="4871"/>
                    </a:cubicBezTo>
                    <a:cubicBezTo>
                      <a:pt x="8197" y="4879"/>
                      <a:pt x="8228" y="4888"/>
                      <a:pt x="8257" y="4888"/>
                    </a:cubicBezTo>
                    <a:cubicBezTo>
                      <a:pt x="8269" y="4888"/>
                      <a:pt x="8281" y="4887"/>
                      <a:pt x="8291" y="4883"/>
                    </a:cubicBezTo>
                    <a:cubicBezTo>
                      <a:pt x="8352" y="4883"/>
                      <a:pt x="8412" y="4871"/>
                      <a:pt x="8473" y="4847"/>
                    </a:cubicBezTo>
                    <a:cubicBezTo>
                      <a:pt x="8509" y="4835"/>
                      <a:pt x="8545" y="4823"/>
                      <a:pt x="8581" y="4823"/>
                    </a:cubicBezTo>
                    <a:cubicBezTo>
                      <a:pt x="8605" y="4823"/>
                      <a:pt x="8618" y="4835"/>
                      <a:pt x="8642" y="4835"/>
                    </a:cubicBezTo>
                    <a:cubicBezTo>
                      <a:pt x="8666" y="4835"/>
                      <a:pt x="8690" y="4823"/>
                      <a:pt x="8726" y="4810"/>
                    </a:cubicBezTo>
                    <a:cubicBezTo>
                      <a:pt x="8750" y="4810"/>
                      <a:pt x="8787" y="4786"/>
                      <a:pt x="8822" y="4775"/>
                    </a:cubicBezTo>
                    <a:cubicBezTo>
                      <a:pt x="8859" y="4751"/>
                      <a:pt x="8907" y="4714"/>
                      <a:pt x="8956" y="4702"/>
                    </a:cubicBezTo>
                    <a:cubicBezTo>
                      <a:pt x="9015" y="4666"/>
                      <a:pt x="9088" y="4666"/>
                      <a:pt x="9160" y="4654"/>
                    </a:cubicBezTo>
                    <a:cubicBezTo>
                      <a:pt x="9221" y="4630"/>
                      <a:pt x="9269" y="4593"/>
                      <a:pt x="9329" y="4569"/>
                    </a:cubicBezTo>
                    <a:cubicBezTo>
                      <a:pt x="9342" y="4565"/>
                      <a:pt x="9355" y="4564"/>
                      <a:pt x="9369" y="4564"/>
                    </a:cubicBezTo>
                    <a:cubicBezTo>
                      <a:pt x="9397" y="4564"/>
                      <a:pt x="9426" y="4569"/>
                      <a:pt x="9450" y="4569"/>
                    </a:cubicBezTo>
                    <a:cubicBezTo>
                      <a:pt x="9487" y="4569"/>
                      <a:pt x="9511" y="4557"/>
                      <a:pt x="9547" y="4545"/>
                    </a:cubicBezTo>
                    <a:cubicBezTo>
                      <a:pt x="9583" y="4533"/>
                      <a:pt x="9619" y="4521"/>
                      <a:pt x="9643" y="4509"/>
                    </a:cubicBezTo>
                    <a:cubicBezTo>
                      <a:pt x="9667" y="4497"/>
                      <a:pt x="9667" y="4485"/>
                      <a:pt x="9656" y="4461"/>
                    </a:cubicBezTo>
                    <a:lnTo>
                      <a:pt x="9619" y="4388"/>
                    </a:lnTo>
                    <a:cubicBezTo>
                      <a:pt x="9619" y="4376"/>
                      <a:pt x="9607" y="4364"/>
                      <a:pt x="9595" y="4352"/>
                    </a:cubicBezTo>
                    <a:cubicBezTo>
                      <a:pt x="9595" y="4328"/>
                      <a:pt x="9595" y="4303"/>
                      <a:pt x="9619" y="4279"/>
                    </a:cubicBezTo>
                    <a:cubicBezTo>
                      <a:pt x="9619" y="4268"/>
                      <a:pt x="9643" y="4255"/>
                      <a:pt x="9643" y="4244"/>
                    </a:cubicBezTo>
                    <a:cubicBezTo>
                      <a:pt x="9656" y="4219"/>
                      <a:pt x="9656" y="4195"/>
                      <a:pt x="9667" y="4159"/>
                    </a:cubicBezTo>
                    <a:cubicBezTo>
                      <a:pt x="9667" y="4110"/>
                      <a:pt x="9656" y="4051"/>
                      <a:pt x="9607" y="4038"/>
                    </a:cubicBezTo>
                    <a:lnTo>
                      <a:pt x="9522" y="4038"/>
                    </a:lnTo>
                    <a:lnTo>
                      <a:pt x="9450" y="4075"/>
                    </a:lnTo>
                    <a:cubicBezTo>
                      <a:pt x="9438" y="4075"/>
                      <a:pt x="9426" y="4077"/>
                      <a:pt x="9416" y="4077"/>
                    </a:cubicBezTo>
                    <a:cubicBezTo>
                      <a:pt x="9405" y="4077"/>
                      <a:pt x="9396" y="4074"/>
                      <a:pt x="9390" y="4062"/>
                    </a:cubicBezTo>
                    <a:cubicBezTo>
                      <a:pt x="9378" y="4038"/>
                      <a:pt x="9402" y="4026"/>
                      <a:pt x="9378" y="4014"/>
                    </a:cubicBezTo>
                    <a:cubicBezTo>
                      <a:pt x="9353" y="4002"/>
                      <a:pt x="9318" y="4002"/>
                      <a:pt x="9294" y="4002"/>
                    </a:cubicBezTo>
                    <a:cubicBezTo>
                      <a:pt x="9269" y="4002"/>
                      <a:pt x="9233" y="4002"/>
                      <a:pt x="9209" y="4014"/>
                    </a:cubicBezTo>
                    <a:cubicBezTo>
                      <a:pt x="9136" y="4038"/>
                      <a:pt x="9052" y="4038"/>
                      <a:pt x="8980" y="4062"/>
                    </a:cubicBezTo>
                    <a:cubicBezTo>
                      <a:pt x="8973" y="4062"/>
                      <a:pt x="8967" y="4065"/>
                      <a:pt x="8963" y="4065"/>
                    </a:cubicBezTo>
                    <a:cubicBezTo>
                      <a:pt x="8958" y="4065"/>
                      <a:pt x="8956" y="4062"/>
                      <a:pt x="8956" y="4051"/>
                    </a:cubicBezTo>
                    <a:cubicBezTo>
                      <a:pt x="8956" y="4038"/>
                      <a:pt x="8980" y="4014"/>
                      <a:pt x="8980" y="4002"/>
                    </a:cubicBezTo>
                    <a:cubicBezTo>
                      <a:pt x="9028" y="3954"/>
                      <a:pt x="9088" y="3930"/>
                      <a:pt x="9149" y="3893"/>
                    </a:cubicBezTo>
                    <a:cubicBezTo>
                      <a:pt x="9173" y="3893"/>
                      <a:pt x="9197" y="3882"/>
                      <a:pt x="9209" y="3882"/>
                    </a:cubicBezTo>
                    <a:cubicBezTo>
                      <a:pt x="9233" y="3869"/>
                      <a:pt x="9269" y="3869"/>
                      <a:pt x="9281" y="3869"/>
                    </a:cubicBezTo>
                    <a:cubicBezTo>
                      <a:pt x="9294" y="3857"/>
                      <a:pt x="9294" y="3833"/>
                      <a:pt x="9269" y="3821"/>
                    </a:cubicBezTo>
                    <a:cubicBezTo>
                      <a:pt x="9245" y="3797"/>
                      <a:pt x="9184" y="3797"/>
                      <a:pt x="9149" y="3785"/>
                    </a:cubicBezTo>
                    <a:cubicBezTo>
                      <a:pt x="9100" y="3772"/>
                      <a:pt x="9040" y="3761"/>
                      <a:pt x="8991" y="3761"/>
                    </a:cubicBezTo>
                    <a:cubicBezTo>
                      <a:pt x="8980" y="3748"/>
                      <a:pt x="8967" y="3748"/>
                      <a:pt x="8943" y="3748"/>
                    </a:cubicBezTo>
                    <a:lnTo>
                      <a:pt x="8919" y="3748"/>
                    </a:lnTo>
                    <a:cubicBezTo>
                      <a:pt x="8907" y="3737"/>
                      <a:pt x="8895" y="3700"/>
                      <a:pt x="8895" y="3688"/>
                    </a:cubicBezTo>
                    <a:cubicBezTo>
                      <a:pt x="8871" y="3652"/>
                      <a:pt x="8859" y="3616"/>
                      <a:pt x="8835" y="3592"/>
                    </a:cubicBezTo>
                    <a:cubicBezTo>
                      <a:pt x="8798" y="3544"/>
                      <a:pt x="8750" y="3520"/>
                      <a:pt x="8726" y="3459"/>
                    </a:cubicBezTo>
                    <a:cubicBezTo>
                      <a:pt x="8714" y="3399"/>
                      <a:pt x="8798" y="3375"/>
                      <a:pt x="8822" y="3326"/>
                    </a:cubicBezTo>
                    <a:cubicBezTo>
                      <a:pt x="8847" y="3290"/>
                      <a:pt x="8822" y="3230"/>
                      <a:pt x="8811" y="3193"/>
                    </a:cubicBezTo>
                    <a:cubicBezTo>
                      <a:pt x="8798" y="3145"/>
                      <a:pt x="8787" y="3085"/>
                      <a:pt x="8738" y="3048"/>
                    </a:cubicBezTo>
                    <a:cubicBezTo>
                      <a:pt x="8726" y="3024"/>
                      <a:pt x="8702" y="3013"/>
                      <a:pt x="8678" y="3000"/>
                    </a:cubicBezTo>
                    <a:cubicBezTo>
                      <a:pt x="8666" y="2976"/>
                      <a:pt x="8642" y="2952"/>
                      <a:pt x="8653" y="2928"/>
                    </a:cubicBezTo>
                    <a:lnTo>
                      <a:pt x="8653" y="2892"/>
                    </a:lnTo>
                    <a:cubicBezTo>
                      <a:pt x="8653" y="2879"/>
                      <a:pt x="8642" y="2868"/>
                      <a:pt x="8629" y="2855"/>
                    </a:cubicBezTo>
                    <a:cubicBezTo>
                      <a:pt x="8594" y="2831"/>
                      <a:pt x="8569" y="2820"/>
                      <a:pt x="8557" y="2783"/>
                    </a:cubicBezTo>
                    <a:cubicBezTo>
                      <a:pt x="8545" y="2747"/>
                      <a:pt x="8533" y="2723"/>
                      <a:pt x="8533" y="2686"/>
                    </a:cubicBezTo>
                    <a:cubicBezTo>
                      <a:pt x="8533" y="2675"/>
                      <a:pt x="8521" y="2626"/>
                      <a:pt x="8509" y="2614"/>
                    </a:cubicBezTo>
                    <a:cubicBezTo>
                      <a:pt x="8502" y="2611"/>
                      <a:pt x="8494" y="2609"/>
                      <a:pt x="8485" y="2609"/>
                    </a:cubicBezTo>
                    <a:cubicBezTo>
                      <a:pt x="8466" y="2609"/>
                      <a:pt x="8445" y="2618"/>
                      <a:pt x="8436" y="2626"/>
                    </a:cubicBezTo>
                    <a:cubicBezTo>
                      <a:pt x="8400" y="2638"/>
                      <a:pt x="8376" y="2651"/>
                      <a:pt x="8364" y="2675"/>
                    </a:cubicBezTo>
                    <a:cubicBezTo>
                      <a:pt x="8340" y="2710"/>
                      <a:pt x="8328" y="2723"/>
                      <a:pt x="8291" y="2747"/>
                    </a:cubicBezTo>
                    <a:cubicBezTo>
                      <a:pt x="8267" y="2771"/>
                      <a:pt x="8243" y="2783"/>
                      <a:pt x="8219" y="2795"/>
                    </a:cubicBezTo>
                    <a:cubicBezTo>
                      <a:pt x="8195" y="2795"/>
                      <a:pt x="8159" y="2807"/>
                      <a:pt x="8135" y="2807"/>
                    </a:cubicBezTo>
                    <a:cubicBezTo>
                      <a:pt x="8098" y="2820"/>
                      <a:pt x="8087" y="2831"/>
                      <a:pt x="8063" y="2868"/>
                    </a:cubicBezTo>
                    <a:cubicBezTo>
                      <a:pt x="8038" y="2892"/>
                      <a:pt x="8014" y="2928"/>
                      <a:pt x="7978" y="2952"/>
                    </a:cubicBezTo>
                    <a:lnTo>
                      <a:pt x="7905" y="2988"/>
                    </a:lnTo>
                    <a:cubicBezTo>
                      <a:pt x="7894" y="2988"/>
                      <a:pt x="7869" y="3000"/>
                      <a:pt x="7845" y="3013"/>
                    </a:cubicBezTo>
                    <a:cubicBezTo>
                      <a:pt x="7821" y="3013"/>
                      <a:pt x="7784" y="2976"/>
                      <a:pt x="7773" y="2964"/>
                    </a:cubicBezTo>
                    <a:cubicBezTo>
                      <a:pt x="7760" y="2940"/>
                      <a:pt x="7749" y="2928"/>
                      <a:pt x="7725" y="2916"/>
                    </a:cubicBezTo>
                    <a:lnTo>
                      <a:pt x="7688" y="2916"/>
                    </a:lnTo>
                    <a:cubicBezTo>
                      <a:pt x="7652" y="2916"/>
                      <a:pt x="7628" y="2916"/>
                      <a:pt x="7591" y="2928"/>
                    </a:cubicBezTo>
                    <a:cubicBezTo>
                      <a:pt x="7556" y="2928"/>
                      <a:pt x="7532" y="2928"/>
                      <a:pt x="7507" y="2904"/>
                    </a:cubicBezTo>
                    <a:cubicBezTo>
                      <a:pt x="7507" y="2879"/>
                      <a:pt x="7519" y="2879"/>
                      <a:pt x="7532" y="2868"/>
                    </a:cubicBezTo>
                    <a:cubicBezTo>
                      <a:pt x="7543" y="2855"/>
                      <a:pt x="7567" y="2831"/>
                      <a:pt x="7591" y="2820"/>
                    </a:cubicBezTo>
                    <a:cubicBezTo>
                      <a:pt x="7604" y="2795"/>
                      <a:pt x="7628" y="2783"/>
                      <a:pt x="7640" y="2759"/>
                    </a:cubicBezTo>
                    <a:lnTo>
                      <a:pt x="7640" y="2735"/>
                    </a:lnTo>
                    <a:cubicBezTo>
                      <a:pt x="7652" y="2723"/>
                      <a:pt x="7664" y="2699"/>
                      <a:pt x="7676" y="2675"/>
                    </a:cubicBezTo>
                    <a:cubicBezTo>
                      <a:pt x="7688" y="2638"/>
                      <a:pt x="7688" y="2602"/>
                      <a:pt x="7676" y="2566"/>
                    </a:cubicBezTo>
                    <a:cubicBezTo>
                      <a:pt x="7676" y="2530"/>
                      <a:pt x="7700" y="2506"/>
                      <a:pt x="7712" y="2482"/>
                    </a:cubicBezTo>
                    <a:cubicBezTo>
                      <a:pt x="7749" y="2445"/>
                      <a:pt x="7773" y="2409"/>
                      <a:pt x="7736" y="2361"/>
                    </a:cubicBezTo>
                    <a:cubicBezTo>
                      <a:pt x="7709" y="2324"/>
                      <a:pt x="7660" y="2308"/>
                      <a:pt x="7612" y="2308"/>
                    </a:cubicBezTo>
                    <a:cubicBezTo>
                      <a:pt x="7597" y="2308"/>
                      <a:pt x="7582" y="2310"/>
                      <a:pt x="7567" y="2313"/>
                    </a:cubicBezTo>
                    <a:cubicBezTo>
                      <a:pt x="7551" y="2313"/>
                      <a:pt x="7530" y="2318"/>
                      <a:pt x="7510" y="2318"/>
                    </a:cubicBezTo>
                    <a:cubicBezTo>
                      <a:pt x="7501" y="2318"/>
                      <a:pt x="7491" y="2316"/>
                      <a:pt x="7483" y="2313"/>
                    </a:cubicBezTo>
                    <a:cubicBezTo>
                      <a:pt x="7447" y="2313"/>
                      <a:pt x="7435" y="2300"/>
                      <a:pt x="7422" y="2276"/>
                    </a:cubicBezTo>
                    <a:cubicBezTo>
                      <a:pt x="7398" y="2240"/>
                      <a:pt x="7363" y="2204"/>
                      <a:pt x="7338" y="2155"/>
                    </a:cubicBezTo>
                    <a:cubicBezTo>
                      <a:pt x="7302" y="2120"/>
                      <a:pt x="7242" y="2120"/>
                      <a:pt x="7194" y="2107"/>
                    </a:cubicBezTo>
                    <a:lnTo>
                      <a:pt x="7084" y="2107"/>
                    </a:lnTo>
                    <a:cubicBezTo>
                      <a:pt x="7012" y="2107"/>
                      <a:pt x="6940" y="2083"/>
                      <a:pt x="6856" y="2083"/>
                    </a:cubicBezTo>
                    <a:cubicBezTo>
                      <a:pt x="6819" y="2083"/>
                      <a:pt x="6771" y="2095"/>
                      <a:pt x="6722" y="2107"/>
                    </a:cubicBezTo>
                    <a:cubicBezTo>
                      <a:pt x="6674" y="2120"/>
                      <a:pt x="6674" y="2144"/>
                      <a:pt x="6663" y="2192"/>
                    </a:cubicBezTo>
                    <a:cubicBezTo>
                      <a:pt x="6650" y="2240"/>
                      <a:pt x="6638" y="2288"/>
                      <a:pt x="6614" y="2337"/>
                    </a:cubicBezTo>
                    <a:cubicBezTo>
                      <a:pt x="6578" y="2372"/>
                      <a:pt x="6518" y="2409"/>
                      <a:pt x="6494" y="2469"/>
                    </a:cubicBezTo>
                    <a:cubicBezTo>
                      <a:pt x="6481" y="2517"/>
                      <a:pt x="6505" y="2578"/>
                      <a:pt x="6494" y="2626"/>
                    </a:cubicBezTo>
                    <a:cubicBezTo>
                      <a:pt x="6494" y="2686"/>
                      <a:pt x="6481" y="2735"/>
                      <a:pt x="6445" y="2783"/>
                    </a:cubicBezTo>
                    <a:cubicBezTo>
                      <a:pt x="6409" y="2831"/>
                      <a:pt x="6349" y="2855"/>
                      <a:pt x="6312" y="2892"/>
                    </a:cubicBezTo>
                    <a:cubicBezTo>
                      <a:pt x="6264" y="2928"/>
                      <a:pt x="6191" y="2976"/>
                      <a:pt x="6240" y="3037"/>
                    </a:cubicBezTo>
                    <a:cubicBezTo>
                      <a:pt x="6264" y="3061"/>
                      <a:pt x="6288" y="3061"/>
                      <a:pt x="6300" y="3072"/>
                    </a:cubicBezTo>
                    <a:cubicBezTo>
                      <a:pt x="6325" y="3097"/>
                      <a:pt x="6325" y="3109"/>
                      <a:pt x="6325" y="3145"/>
                    </a:cubicBezTo>
                    <a:cubicBezTo>
                      <a:pt x="6336" y="3206"/>
                      <a:pt x="6336" y="3278"/>
                      <a:pt x="6312" y="3351"/>
                    </a:cubicBezTo>
                    <a:cubicBezTo>
                      <a:pt x="6288" y="3423"/>
                      <a:pt x="6228" y="3495"/>
                      <a:pt x="6180" y="3568"/>
                    </a:cubicBezTo>
                    <a:cubicBezTo>
                      <a:pt x="6107" y="3652"/>
                      <a:pt x="6022" y="3724"/>
                      <a:pt x="5926" y="3797"/>
                    </a:cubicBezTo>
                    <a:cubicBezTo>
                      <a:pt x="5890" y="3833"/>
                      <a:pt x="5842" y="3857"/>
                      <a:pt x="5805" y="3882"/>
                    </a:cubicBezTo>
                    <a:cubicBezTo>
                      <a:pt x="5769" y="3906"/>
                      <a:pt x="5745" y="3954"/>
                      <a:pt x="5745" y="3990"/>
                    </a:cubicBezTo>
                    <a:cubicBezTo>
                      <a:pt x="5721" y="4086"/>
                      <a:pt x="5733" y="4183"/>
                      <a:pt x="5721" y="4279"/>
                    </a:cubicBezTo>
                    <a:cubicBezTo>
                      <a:pt x="5697" y="4388"/>
                      <a:pt x="5660" y="4509"/>
                      <a:pt x="5552" y="4557"/>
                    </a:cubicBezTo>
                    <a:cubicBezTo>
                      <a:pt x="5535" y="4566"/>
                      <a:pt x="5518" y="4574"/>
                      <a:pt x="5501" y="4574"/>
                    </a:cubicBezTo>
                    <a:cubicBezTo>
                      <a:pt x="5494" y="4574"/>
                      <a:pt x="5487" y="4573"/>
                      <a:pt x="5480" y="4569"/>
                    </a:cubicBezTo>
                    <a:cubicBezTo>
                      <a:pt x="5467" y="4557"/>
                      <a:pt x="5456" y="4557"/>
                      <a:pt x="5443" y="4557"/>
                    </a:cubicBezTo>
                    <a:cubicBezTo>
                      <a:pt x="5431" y="4551"/>
                      <a:pt x="5419" y="4551"/>
                      <a:pt x="5408" y="4551"/>
                    </a:cubicBezTo>
                    <a:cubicBezTo>
                      <a:pt x="5398" y="4551"/>
                      <a:pt x="5389" y="4551"/>
                      <a:pt x="5383" y="4545"/>
                    </a:cubicBezTo>
                    <a:cubicBezTo>
                      <a:pt x="5359" y="4533"/>
                      <a:pt x="5335" y="4485"/>
                      <a:pt x="5322" y="4461"/>
                    </a:cubicBezTo>
                    <a:cubicBezTo>
                      <a:pt x="5298" y="4437"/>
                      <a:pt x="5287" y="4413"/>
                      <a:pt x="5263" y="4388"/>
                    </a:cubicBezTo>
                    <a:cubicBezTo>
                      <a:pt x="5226" y="4364"/>
                      <a:pt x="5202" y="4352"/>
                      <a:pt x="5190" y="4303"/>
                    </a:cubicBezTo>
                    <a:cubicBezTo>
                      <a:pt x="5178" y="4244"/>
                      <a:pt x="5178" y="4195"/>
                      <a:pt x="5202" y="4135"/>
                    </a:cubicBezTo>
                    <a:cubicBezTo>
                      <a:pt x="5202" y="4099"/>
                      <a:pt x="5214" y="4062"/>
                      <a:pt x="5238" y="4026"/>
                    </a:cubicBezTo>
                    <a:cubicBezTo>
                      <a:pt x="5250" y="3978"/>
                      <a:pt x="5287" y="3941"/>
                      <a:pt x="5298" y="3906"/>
                    </a:cubicBezTo>
                    <a:cubicBezTo>
                      <a:pt x="5311" y="3882"/>
                      <a:pt x="5322" y="3845"/>
                      <a:pt x="5322" y="3809"/>
                    </a:cubicBezTo>
                    <a:cubicBezTo>
                      <a:pt x="5322" y="3797"/>
                      <a:pt x="5335" y="3761"/>
                      <a:pt x="5322" y="3748"/>
                    </a:cubicBezTo>
                    <a:lnTo>
                      <a:pt x="5274" y="3748"/>
                    </a:lnTo>
                    <a:cubicBezTo>
                      <a:pt x="5214" y="3737"/>
                      <a:pt x="5142" y="3724"/>
                      <a:pt x="5081" y="3713"/>
                    </a:cubicBezTo>
                    <a:cubicBezTo>
                      <a:pt x="5057" y="3713"/>
                      <a:pt x="5021" y="3700"/>
                      <a:pt x="4997" y="3700"/>
                    </a:cubicBezTo>
                    <a:cubicBezTo>
                      <a:pt x="4960" y="3688"/>
                      <a:pt x="4949" y="3664"/>
                      <a:pt x="4936" y="3640"/>
                    </a:cubicBezTo>
                    <a:cubicBezTo>
                      <a:pt x="4925" y="3628"/>
                      <a:pt x="4925" y="3616"/>
                      <a:pt x="4912" y="3604"/>
                    </a:cubicBezTo>
                    <a:cubicBezTo>
                      <a:pt x="4901" y="3592"/>
                      <a:pt x="4888" y="3579"/>
                      <a:pt x="4864" y="3579"/>
                    </a:cubicBezTo>
                    <a:lnTo>
                      <a:pt x="4816" y="3544"/>
                    </a:lnTo>
                    <a:cubicBezTo>
                      <a:pt x="4767" y="3544"/>
                      <a:pt x="4743" y="3507"/>
                      <a:pt x="4719" y="3471"/>
                    </a:cubicBezTo>
                    <a:cubicBezTo>
                      <a:pt x="4707" y="3471"/>
                      <a:pt x="4707" y="3471"/>
                      <a:pt x="4695" y="3459"/>
                    </a:cubicBezTo>
                    <a:cubicBezTo>
                      <a:pt x="4695" y="3447"/>
                      <a:pt x="4695" y="3435"/>
                      <a:pt x="4683" y="3423"/>
                    </a:cubicBezTo>
                    <a:cubicBezTo>
                      <a:pt x="4671" y="3410"/>
                      <a:pt x="4671" y="3410"/>
                      <a:pt x="4671" y="3399"/>
                    </a:cubicBezTo>
                    <a:cubicBezTo>
                      <a:pt x="4659" y="3375"/>
                      <a:pt x="4647" y="3375"/>
                      <a:pt x="4647" y="3351"/>
                    </a:cubicBezTo>
                    <a:cubicBezTo>
                      <a:pt x="4635" y="3338"/>
                      <a:pt x="4635" y="3326"/>
                      <a:pt x="4622" y="3302"/>
                    </a:cubicBezTo>
                    <a:cubicBezTo>
                      <a:pt x="4598" y="3290"/>
                      <a:pt x="4587" y="3278"/>
                      <a:pt x="4563" y="3278"/>
                    </a:cubicBezTo>
                    <a:cubicBezTo>
                      <a:pt x="4538" y="3266"/>
                      <a:pt x="4513" y="3263"/>
                      <a:pt x="4489" y="3263"/>
                    </a:cubicBezTo>
                    <a:cubicBezTo>
                      <a:pt x="4465" y="3263"/>
                      <a:pt x="4441" y="3266"/>
                      <a:pt x="4418" y="3266"/>
                    </a:cubicBezTo>
                    <a:lnTo>
                      <a:pt x="4394" y="3266"/>
                    </a:lnTo>
                    <a:cubicBezTo>
                      <a:pt x="4381" y="3266"/>
                      <a:pt x="4369" y="3254"/>
                      <a:pt x="4357" y="3254"/>
                    </a:cubicBezTo>
                    <a:cubicBezTo>
                      <a:pt x="4345" y="3254"/>
                      <a:pt x="4333" y="3241"/>
                      <a:pt x="4333" y="3241"/>
                    </a:cubicBezTo>
                    <a:cubicBezTo>
                      <a:pt x="4321" y="3230"/>
                      <a:pt x="4321" y="3217"/>
                      <a:pt x="4309" y="3206"/>
                    </a:cubicBezTo>
                    <a:cubicBezTo>
                      <a:pt x="4309" y="3182"/>
                      <a:pt x="4309" y="3157"/>
                      <a:pt x="4321" y="3133"/>
                    </a:cubicBezTo>
                    <a:cubicBezTo>
                      <a:pt x="4321" y="3109"/>
                      <a:pt x="4333" y="3085"/>
                      <a:pt x="4345" y="3061"/>
                    </a:cubicBezTo>
                    <a:cubicBezTo>
                      <a:pt x="4345" y="3048"/>
                      <a:pt x="4369" y="3037"/>
                      <a:pt x="4369" y="3013"/>
                    </a:cubicBezTo>
                    <a:cubicBezTo>
                      <a:pt x="4394" y="2988"/>
                      <a:pt x="4394" y="2964"/>
                      <a:pt x="4394" y="2940"/>
                    </a:cubicBezTo>
                    <a:cubicBezTo>
                      <a:pt x="4394" y="2916"/>
                      <a:pt x="4405" y="2879"/>
                      <a:pt x="4394" y="2868"/>
                    </a:cubicBezTo>
                    <a:cubicBezTo>
                      <a:pt x="4369" y="2831"/>
                      <a:pt x="4321" y="2807"/>
                      <a:pt x="4309" y="2771"/>
                    </a:cubicBezTo>
                    <a:cubicBezTo>
                      <a:pt x="4297" y="2710"/>
                      <a:pt x="4357" y="2651"/>
                      <a:pt x="4381" y="2602"/>
                    </a:cubicBezTo>
                    <a:cubicBezTo>
                      <a:pt x="4405" y="2590"/>
                      <a:pt x="4418" y="2566"/>
                      <a:pt x="4429" y="2541"/>
                    </a:cubicBezTo>
                    <a:cubicBezTo>
                      <a:pt x="4442" y="2530"/>
                      <a:pt x="4466" y="2517"/>
                      <a:pt x="4478" y="2506"/>
                    </a:cubicBezTo>
                    <a:cubicBezTo>
                      <a:pt x="4490" y="2482"/>
                      <a:pt x="4490" y="2482"/>
                      <a:pt x="4514" y="2469"/>
                    </a:cubicBezTo>
                    <a:cubicBezTo>
                      <a:pt x="4587" y="2433"/>
                      <a:pt x="4659" y="2409"/>
                      <a:pt x="4719" y="2361"/>
                    </a:cubicBezTo>
                    <a:cubicBezTo>
                      <a:pt x="4767" y="2337"/>
                      <a:pt x="4804" y="2313"/>
                      <a:pt x="4828" y="2264"/>
                    </a:cubicBezTo>
                    <a:cubicBezTo>
                      <a:pt x="4852" y="2240"/>
                      <a:pt x="4852" y="2216"/>
                      <a:pt x="4864" y="2179"/>
                    </a:cubicBezTo>
                    <a:cubicBezTo>
                      <a:pt x="4876" y="2155"/>
                      <a:pt x="4901" y="2120"/>
                      <a:pt x="4912" y="2083"/>
                    </a:cubicBezTo>
                    <a:cubicBezTo>
                      <a:pt x="4925" y="2071"/>
                      <a:pt x="4936" y="2047"/>
                      <a:pt x="4960" y="2035"/>
                    </a:cubicBezTo>
                    <a:lnTo>
                      <a:pt x="4985" y="2010"/>
                    </a:lnTo>
                    <a:cubicBezTo>
                      <a:pt x="5021" y="2010"/>
                      <a:pt x="5045" y="1999"/>
                      <a:pt x="5069" y="1986"/>
                    </a:cubicBezTo>
                    <a:cubicBezTo>
                      <a:pt x="5105" y="1986"/>
                      <a:pt x="5129" y="1975"/>
                      <a:pt x="5153" y="1962"/>
                    </a:cubicBezTo>
                    <a:cubicBezTo>
                      <a:pt x="5166" y="1962"/>
                      <a:pt x="5166" y="1951"/>
                      <a:pt x="5178" y="1951"/>
                    </a:cubicBezTo>
                    <a:cubicBezTo>
                      <a:pt x="5190" y="1938"/>
                      <a:pt x="5190" y="1914"/>
                      <a:pt x="5190" y="1902"/>
                    </a:cubicBezTo>
                    <a:cubicBezTo>
                      <a:pt x="5202" y="1878"/>
                      <a:pt x="5214" y="1854"/>
                      <a:pt x="5214" y="1830"/>
                    </a:cubicBezTo>
                    <a:cubicBezTo>
                      <a:pt x="5214" y="1806"/>
                      <a:pt x="5214" y="1793"/>
                      <a:pt x="5238" y="1769"/>
                    </a:cubicBezTo>
                    <a:cubicBezTo>
                      <a:pt x="5263" y="1757"/>
                      <a:pt x="5287" y="1745"/>
                      <a:pt x="5322" y="1721"/>
                    </a:cubicBezTo>
                    <a:cubicBezTo>
                      <a:pt x="5335" y="1715"/>
                      <a:pt x="5344" y="1712"/>
                      <a:pt x="5353" y="1712"/>
                    </a:cubicBezTo>
                    <a:cubicBezTo>
                      <a:pt x="5362" y="1712"/>
                      <a:pt x="5371" y="1715"/>
                      <a:pt x="5383" y="1721"/>
                    </a:cubicBezTo>
                    <a:cubicBezTo>
                      <a:pt x="5395" y="1733"/>
                      <a:pt x="5419" y="1733"/>
                      <a:pt x="5443" y="1745"/>
                    </a:cubicBezTo>
                    <a:cubicBezTo>
                      <a:pt x="5467" y="1745"/>
                      <a:pt x="5491" y="1757"/>
                      <a:pt x="5528" y="1769"/>
                    </a:cubicBezTo>
                    <a:lnTo>
                      <a:pt x="5601" y="1769"/>
                    </a:lnTo>
                    <a:cubicBezTo>
                      <a:pt x="5612" y="1769"/>
                      <a:pt x="5636" y="1793"/>
                      <a:pt x="5649" y="1793"/>
                    </a:cubicBezTo>
                    <a:lnTo>
                      <a:pt x="5649" y="1733"/>
                    </a:lnTo>
                    <a:lnTo>
                      <a:pt x="5649" y="1697"/>
                    </a:lnTo>
                    <a:cubicBezTo>
                      <a:pt x="5660" y="1672"/>
                      <a:pt x="5697" y="1648"/>
                      <a:pt x="5709" y="1637"/>
                    </a:cubicBezTo>
                    <a:cubicBezTo>
                      <a:pt x="5733" y="1613"/>
                      <a:pt x="5757" y="1600"/>
                      <a:pt x="5781" y="1576"/>
                    </a:cubicBezTo>
                    <a:cubicBezTo>
                      <a:pt x="5805" y="1552"/>
                      <a:pt x="5829" y="1540"/>
                      <a:pt x="5842" y="1504"/>
                    </a:cubicBezTo>
                    <a:cubicBezTo>
                      <a:pt x="5842" y="1468"/>
                      <a:pt x="5842" y="1444"/>
                      <a:pt x="5829" y="1420"/>
                    </a:cubicBezTo>
                    <a:cubicBezTo>
                      <a:pt x="5829" y="1395"/>
                      <a:pt x="5818" y="1383"/>
                      <a:pt x="5818" y="1359"/>
                    </a:cubicBezTo>
                    <a:cubicBezTo>
                      <a:pt x="5818" y="1347"/>
                      <a:pt x="5842" y="1335"/>
                      <a:pt x="5853" y="1323"/>
                    </a:cubicBezTo>
                    <a:cubicBezTo>
                      <a:pt x="5866" y="1310"/>
                      <a:pt x="5890" y="1310"/>
                      <a:pt x="5914" y="1310"/>
                    </a:cubicBezTo>
                    <a:cubicBezTo>
                      <a:pt x="5938" y="1310"/>
                      <a:pt x="5974" y="1299"/>
                      <a:pt x="6011" y="1286"/>
                    </a:cubicBezTo>
                    <a:cubicBezTo>
                      <a:pt x="6047" y="1286"/>
                      <a:pt x="6095" y="1275"/>
                      <a:pt x="6143" y="1275"/>
                    </a:cubicBezTo>
                    <a:cubicBezTo>
                      <a:pt x="6191" y="1262"/>
                      <a:pt x="6228" y="1262"/>
                      <a:pt x="6264" y="1238"/>
                    </a:cubicBezTo>
                    <a:cubicBezTo>
                      <a:pt x="6288" y="1226"/>
                      <a:pt x="6300" y="1190"/>
                      <a:pt x="6312" y="1166"/>
                    </a:cubicBezTo>
                    <a:cubicBezTo>
                      <a:pt x="6325" y="1154"/>
                      <a:pt x="6336" y="1130"/>
                      <a:pt x="6349" y="1117"/>
                    </a:cubicBezTo>
                    <a:cubicBezTo>
                      <a:pt x="6360" y="1106"/>
                      <a:pt x="6373" y="1082"/>
                      <a:pt x="6384" y="1069"/>
                    </a:cubicBezTo>
                    <a:cubicBezTo>
                      <a:pt x="6397" y="1069"/>
                      <a:pt x="6457" y="1082"/>
                      <a:pt x="6481" y="1082"/>
                    </a:cubicBezTo>
                    <a:cubicBezTo>
                      <a:pt x="6494" y="1093"/>
                      <a:pt x="6518" y="1117"/>
                      <a:pt x="6542" y="1117"/>
                    </a:cubicBezTo>
                    <a:cubicBezTo>
                      <a:pt x="6566" y="1106"/>
                      <a:pt x="6578" y="1093"/>
                      <a:pt x="6590" y="1082"/>
                    </a:cubicBezTo>
                    <a:cubicBezTo>
                      <a:pt x="6638" y="1033"/>
                      <a:pt x="6698" y="997"/>
                      <a:pt x="6759" y="973"/>
                    </a:cubicBezTo>
                    <a:cubicBezTo>
                      <a:pt x="6795" y="948"/>
                      <a:pt x="6832" y="937"/>
                      <a:pt x="6867" y="924"/>
                    </a:cubicBezTo>
                    <a:cubicBezTo>
                      <a:pt x="6916" y="900"/>
                      <a:pt x="6952" y="876"/>
                      <a:pt x="7000" y="852"/>
                    </a:cubicBezTo>
                    <a:cubicBezTo>
                      <a:pt x="7036" y="840"/>
                      <a:pt x="7049" y="828"/>
                      <a:pt x="7036" y="779"/>
                    </a:cubicBezTo>
                    <a:cubicBezTo>
                      <a:pt x="7036" y="755"/>
                      <a:pt x="7025" y="744"/>
                      <a:pt x="7036" y="720"/>
                    </a:cubicBezTo>
                    <a:lnTo>
                      <a:pt x="7073" y="683"/>
                    </a:lnTo>
                    <a:cubicBezTo>
                      <a:pt x="7097" y="671"/>
                      <a:pt x="7121" y="647"/>
                      <a:pt x="7133" y="635"/>
                    </a:cubicBezTo>
                    <a:cubicBezTo>
                      <a:pt x="7194" y="599"/>
                      <a:pt x="7229" y="551"/>
                      <a:pt x="7205" y="478"/>
                    </a:cubicBezTo>
                    <a:cubicBezTo>
                      <a:pt x="7205" y="466"/>
                      <a:pt x="7181" y="441"/>
                      <a:pt x="7169" y="417"/>
                    </a:cubicBezTo>
                    <a:cubicBezTo>
                      <a:pt x="7157" y="406"/>
                      <a:pt x="7157" y="393"/>
                      <a:pt x="7133" y="393"/>
                    </a:cubicBezTo>
                    <a:cubicBezTo>
                      <a:pt x="7097" y="393"/>
                      <a:pt x="7060" y="406"/>
                      <a:pt x="7025" y="417"/>
                    </a:cubicBezTo>
                    <a:cubicBezTo>
                      <a:pt x="6988" y="441"/>
                      <a:pt x="6964" y="466"/>
                      <a:pt x="6928" y="490"/>
                    </a:cubicBezTo>
                    <a:cubicBezTo>
                      <a:pt x="6904" y="514"/>
                      <a:pt x="6880" y="538"/>
                      <a:pt x="6856" y="575"/>
                    </a:cubicBezTo>
                    <a:cubicBezTo>
                      <a:pt x="6832" y="610"/>
                      <a:pt x="6807" y="659"/>
                      <a:pt x="6771" y="683"/>
                    </a:cubicBezTo>
                    <a:cubicBezTo>
                      <a:pt x="6722" y="731"/>
                      <a:pt x="6663" y="755"/>
                      <a:pt x="6602" y="792"/>
                    </a:cubicBezTo>
                    <a:cubicBezTo>
                      <a:pt x="6578" y="804"/>
                      <a:pt x="6566" y="816"/>
                      <a:pt x="6529" y="816"/>
                    </a:cubicBezTo>
                    <a:cubicBezTo>
                      <a:pt x="6481" y="816"/>
                      <a:pt x="6445" y="852"/>
                      <a:pt x="6409" y="876"/>
                    </a:cubicBezTo>
                    <a:cubicBezTo>
                      <a:pt x="6384" y="900"/>
                      <a:pt x="6360" y="913"/>
                      <a:pt x="6336" y="924"/>
                    </a:cubicBezTo>
                    <a:cubicBezTo>
                      <a:pt x="6328" y="924"/>
                      <a:pt x="6320" y="930"/>
                      <a:pt x="6316" y="930"/>
                    </a:cubicBezTo>
                    <a:cubicBezTo>
                      <a:pt x="6313" y="930"/>
                      <a:pt x="6312" y="928"/>
                      <a:pt x="6312" y="924"/>
                    </a:cubicBezTo>
                    <a:cubicBezTo>
                      <a:pt x="6288" y="913"/>
                      <a:pt x="6312" y="876"/>
                      <a:pt x="6325" y="852"/>
                    </a:cubicBezTo>
                    <a:cubicBezTo>
                      <a:pt x="6336" y="828"/>
                      <a:pt x="6360" y="804"/>
                      <a:pt x="6384" y="792"/>
                    </a:cubicBezTo>
                    <a:cubicBezTo>
                      <a:pt x="6397" y="768"/>
                      <a:pt x="6409" y="755"/>
                      <a:pt x="6433" y="744"/>
                    </a:cubicBezTo>
                    <a:cubicBezTo>
                      <a:pt x="6445" y="731"/>
                      <a:pt x="6457" y="731"/>
                      <a:pt x="6469" y="707"/>
                    </a:cubicBezTo>
                    <a:cubicBezTo>
                      <a:pt x="6481" y="695"/>
                      <a:pt x="6494" y="671"/>
                      <a:pt x="6494" y="647"/>
                    </a:cubicBezTo>
                    <a:cubicBezTo>
                      <a:pt x="6494" y="635"/>
                      <a:pt x="6518" y="586"/>
                      <a:pt x="6494" y="575"/>
                    </a:cubicBezTo>
                    <a:lnTo>
                      <a:pt x="6481" y="575"/>
                    </a:lnTo>
                    <a:cubicBezTo>
                      <a:pt x="6457" y="575"/>
                      <a:pt x="6433" y="586"/>
                      <a:pt x="6409" y="586"/>
                    </a:cubicBezTo>
                    <a:cubicBezTo>
                      <a:pt x="6384" y="586"/>
                      <a:pt x="6360" y="599"/>
                      <a:pt x="6336" y="610"/>
                    </a:cubicBezTo>
                    <a:cubicBezTo>
                      <a:pt x="6288" y="610"/>
                      <a:pt x="6300" y="562"/>
                      <a:pt x="6312" y="526"/>
                    </a:cubicBezTo>
                    <a:cubicBezTo>
                      <a:pt x="6360" y="417"/>
                      <a:pt x="6445" y="321"/>
                      <a:pt x="6518" y="213"/>
                    </a:cubicBezTo>
                    <a:cubicBezTo>
                      <a:pt x="6542" y="176"/>
                      <a:pt x="6553" y="128"/>
                      <a:pt x="6553" y="79"/>
                    </a:cubicBezTo>
                    <a:cubicBezTo>
                      <a:pt x="6566" y="55"/>
                      <a:pt x="6566" y="20"/>
                      <a:pt x="6542" y="7"/>
                    </a:cubicBezTo>
                    <a:cubicBezTo>
                      <a:pt x="6535" y="2"/>
                      <a:pt x="6526" y="0"/>
                      <a:pt x="6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6" name="Google Shape;14036;p30"/>
              <p:cNvSpPr/>
              <p:nvPr/>
            </p:nvSpPr>
            <p:spPr>
              <a:xfrm>
                <a:off x="6053650" y="214800"/>
                <a:ext cx="124025" cy="115425"/>
              </a:xfrm>
              <a:custGeom>
                <a:avLst/>
                <a:gdLst/>
                <a:ahLst/>
                <a:cxnLst/>
                <a:rect l="l" t="t" r="r" b="b"/>
                <a:pathLst>
                  <a:path w="4961" h="4617" extrusionOk="0">
                    <a:moveTo>
                      <a:pt x="3527" y="1"/>
                    </a:moveTo>
                    <a:cubicBezTo>
                      <a:pt x="3511" y="1"/>
                      <a:pt x="3494" y="2"/>
                      <a:pt x="3477" y="5"/>
                    </a:cubicBezTo>
                    <a:cubicBezTo>
                      <a:pt x="3416" y="17"/>
                      <a:pt x="3356" y="41"/>
                      <a:pt x="3284" y="53"/>
                    </a:cubicBezTo>
                    <a:cubicBezTo>
                      <a:pt x="3211" y="65"/>
                      <a:pt x="3150" y="65"/>
                      <a:pt x="3078" y="65"/>
                    </a:cubicBezTo>
                    <a:cubicBezTo>
                      <a:pt x="2982" y="65"/>
                      <a:pt x="2893" y="34"/>
                      <a:pt x="2800" y="34"/>
                    </a:cubicBezTo>
                    <a:cubicBezTo>
                      <a:pt x="2776" y="34"/>
                      <a:pt x="2753" y="36"/>
                      <a:pt x="2729" y="41"/>
                    </a:cubicBezTo>
                    <a:cubicBezTo>
                      <a:pt x="2656" y="65"/>
                      <a:pt x="2595" y="102"/>
                      <a:pt x="2535" y="113"/>
                    </a:cubicBezTo>
                    <a:cubicBezTo>
                      <a:pt x="2499" y="126"/>
                      <a:pt x="2463" y="126"/>
                      <a:pt x="2426" y="126"/>
                    </a:cubicBezTo>
                    <a:cubicBezTo>
                      <a:pt x="2410" y="130"/>
                      <a:pt x="2393" y="131"/>
                      <a:pt x="2375" y="131"/>
                    </a:cubicBezTo>
                    <a:cubicBezTo>
                      <a:pt x="2339" y="131"/>
                      <a:pt x="2302" y="126"/>
                      <a:pt x="2270" y="126"/>
                    </a:cubicBezTo>
                    <a:cubicBezTo>
                      <a:pt x="2161" y="126"/>
                      <a:pt x="2040" y="137"/>
                      <a:pt x="1944" y="174"/>
                    </a:cubicBezTo>
                    <a:cubicBezTo>
                      <a:pt x="1811" y="222"/>
                      <a:pt x="1678" y="271"/>
                      <a:pt x="1557" y="306"/>
                    </a:cubicBezTo>
                    <a:cubicBezTo>
                      <a:pt x="1461" y="343"/>
                      <a:pt x="1364" y="355"/>
                      <a:pt x="1268" y="367"/>
                    </a:cubicBezTo>
                    <a:cubicBezTo>
                      <a:pt x="1160" y="379"/>
                      <a:pt x="1039" y="391"/>
                      <a:pt x="930" y="427"/>
                    </a:cubicBezTo>
                    <a:cubicBezTo>
                      <a:pt x="822" y="451"/>
                      <a:pt x="725" y="488"/>
                      <a:pt x="653" y="572"/>
                    </a:cubicBezTo>
                    <a:cubicBezTo>
                      <a:pt x="629" y="596"/>
                      <a:pt x="604" y="620"/>
                      <a:pt x="568" y="644"/>
                    </a:cubicBezTo>
                    <a:cubicBezTo>
                      <a:pt x="508" y="681"/>
                      <a:pt x="447" y="693"/>
                      <a:pt x="375" y="693"/>
                    </a:cubicBezTo>
                    <a:cubicBezTo>
                      <a:pt x="339" y="705"/>
                      <a:pt x="302" y="705"/>
                      <a:pt x="267" y="705"/>
                    </a:cubicBezTo>
                    <a:cubicBezTo>
                      <a:pt x="230" y="705"/>
                      <a:pt x="194" y="717"/>
                      <a:pt x="170" y="741"/>
                    </a:cubicBezTo>
                    <a:cubicBezTo>
                      <a:pt x="122" y="778"/>
                      <a:pt x="157" y="837"/>
                      <a:pt x="98" y="874"/>
                    </a:cubicBezTo>
                    <a:cubicBezTo>
                      <a:pt x="85" y="886"/>
                      <a:pt x="61" y="886"/>
                      <a:pt x="37" y="898"/>
                    </a:cubicBezTo>
                    <a:cubicBezTo>
                      <a:pt x="25" y="910"/>
                      <a:pt x="25" y="922"/>
                      <a:pt x="25" y="947"/>
                    </a:cubicBezTo>
                    <a:cubicBezTo>
                      <a:pt x="13" y="958"/>
                      <a:pt x="13" y="971"/>
                      <a:pt x="13" y="982"/>
                    </a:cubicBezTo>
                    <a:cubicBezTo>
                      <a:pt x="13" y="995"/>
                      <a:pt x="1" y="1019"/>
                      <a:pt x="1" y="1031"/>
                    </a:cubicBezTo>
                    <a:lnTo>
                      <a:pt x="37" y="1175"/>
                    </a:lnTo>
                    <a:cubicBezTo>
                      <a:pt x="85" y="1175"/>
                      <a:pt x="122" y="1175"/>
                      <a:pt x="157" y="1164"/>
                    </a:cubicBezTo>
                    <a:cubicBezTo>
                      <a:pt x="218" y="1151"/>
                      <a:pt x="267" y="1140"/>
                      <a:pt x="315" y="1127"/>
                    </a:cubicBezTo>
                    <a:cubicBezTo>
                      <a:pt x="340" y="1119"/>
                      <a:pt x="354" y="1110"/>
                      <a:pt x="372" y="1110"/>
                    </a:cubicBezTo>
                    <a:cubicBezTo>
                      <a:pt x="380" y="1110"/>
                      <a:pt x="388" y="1112"/>
                      <a:pt x="399" y="1115"/>
                    </a:cubicBezTo>
                    <a:cubicBezTo>
                      <a:pt x="435" y="1127"/>
                      <a:pt x="460" y="1151"/>
                      <a:pt x="495" y="1164"/>
                    </a:cubicBezTo>
                    <a:cubicBezTo>
                      <a:pt x="508" y="1164"/>
                      <a:pt x="519" y="1175"/>
                      <a:pt x="532" y="1175"/>
                    </a:cubicBezTo>
                    <a:lnTo>
                      <a:pt x="568" y="1212"/>
                    </a:lnTo>
                    <a:lnTo>
                      <a:pt x="653" y="1212"/>
                    </a:lnTo>
                    <a:cubicBezTo>
                      <a:pt x="713" y="1224"/>
                      <a:pt x="809" y="1284"/>
                      <a:pt x="822" y="1344"/>
                    </a:cubicBezTo>
                    <a:cubicBezTo>
                      <a:pt x="822" y="1368"/>
                      <a:pt x="798" y="1405"/>
                      <a:pt x="785" y="1429"/>
                    </a:cubicBezTo>
                    <a:cubicBezTo>
                      <a:pt x="785" y="1465"/>
                      <a:pt x="761" y="1489"/>
                      <a:pt x="749" y="1526"/>
                    </a:cubicBezTo>
                    <a:cubicBezTo>
                      <a:pt x="737" y="1550"/>
                      <a:pt x="725" y="1562"/>
                      <a:pt x="725" y="1598"/>
                    </a:cubicBezTo>
                    <a:cubicBezTo>
                      <a:pt x="725" y="1634"/>
                      <a:pt x="725" y="1671"/>
                      <a:pt x="737" y="1706"/>
                    </a:cubicBezTo>
                    <a:cubicBezTo>
                      <a:pt x="749" y="1730"/>
                      <a:pt x="773" y="1767"/>
                      <a:pt x="798" y="1791"/>
                    </a:cubicBezTo>
                    <a:lnTo>
                      <a:pt x="833" y="1827"/>
                    </a:lnTo>
                    <a:cubicBezTo>
                      <a:pt x="846" y="1840"/>
                      <a:pt x="870" y="1851"/>
                      <a:pt x="882" y="1875"/>
                    </a:cubicBezTo>
                    <a:cubicBezTo>
                      <a:pt x="906" y="1899"/>
                      <a:pt x="918" y="1924"/>
                      <a:pt x="918" y="1960"/>
                    </a:cubicBezTo>
                    <a:cubicBezTo>
                      <a:pt x="930" y="1996"/>
                      <a:pt x="906" y="2020"/>
                      <a:pt x="894" y="2057"/>
                    </a:cubicBezTo>
                    <a:cubicBezTo>
                      <a:pt x="882" y="2068"/>
                      <a:pt x="870" y="2081"/>
                      <a:pt x="894" y="2093"/>
                    </a:cubicBezTo>
                    <a:cubicBezTo>
                      <a:pt x="894" y="2105"/>
                      <a:pt x="918" y="2105"/>
                      <a:pt x="930" y="2117"/>
                    </a:cubicBezTo>
                    <a:cubicBezTo>
                      <a:pt x="942" y="2117"/>
                      <a:pt x="942" y="2129"/>
                      <a:pt x="954" y="2129"/>
                    </a:cubicBezTo>
                    <a:cubicBezTo>
                      <a:pt x="966" y="2129"/>
                      <a:pt x="978" y="2129"/>
                      <a:pt x="991" y="2141"/>
                    </a:cubicBezTo>
                    <a:cubicBezTo>
                      <a:pt x="1039" y="2153"/>
                      <a:pt x="1050" y="2189"/>
                      <a:pt x="1063" y="2226"/>
                    </a:cubicBezTo>
                    <a:cubicBezTo>
                      <a:pt x="1075" y="2274"/>
                      <a:pt x="1087" y="2322"/>
                      <a:pt x="1099" y="2358"/>
                    </a:cubicBezTo>
                    <a:lnTo>
                      <a:pt x="1099" y="2443"/>
                    </a:lnTo>
                    <a:cubicBezTo>
                      <a:pt x="1087" y="2479"/>
                      <a:pt x="1063" y="2503"/>
                      <a:pt x="1050" y="2527"/>
                    </a:cubicBezTo>
                    <a:cubicBezTo>
                      <a:pt x="1039" y="2540"/>
                      <a:pt x="1026" y="2564"/>
                      <a:pt x="1015" y="2575"/>
                    </a:cubicBezTo>
                    <a:cubicBezTo>
                      <a:pt x="991" y="2612"/>
                      <a:pt x="978" y="2660"/>
                      <a:pt x="942" y="2684"/>
                    </a:cubicBezTo>
                    <a:cubicBezTo>
                      <a:pt x="918" y="2709"/>
                      <a:pt x="894" y="2744"/>
                      <a:pt x="870" y="2768"/>
                    </a:cubicBezTo>
                    <a:cubicBezTo>
                      <a:pt x="846" y="2781"/>
                      <a:pt x="833" y="2805"/>
                      <a:pt x="822" y="2829"/>
                    </a:cubicBezTo>
                    <a:cubicBezTo>
                      <a:pt x="809" y="2841"/>
                      <a:pt x="798" y="2865"/>
                      <a:pt x="785" y="2889"/>
                    </a:cubicBezTo>
                    <a:cubicBezTo>
                      <a:pt x="773" y="2913"/>
                      <a:pt x="761" y="2950"/>
                      <a:pt x="761" y="2986"/>
                    </a:cubicBezTo>
                    <a:cubicBezTo>
                      <a:pt x="761" y="3022"/>
                      <a:pt x="749" y="3046"/>
                      <a:pt x="773" y="3071"/>
                    </a:cubicBezTo>
                    <a:cubicBezTo>
                      <a:pt x="785" y="3119"/>
                      <a:pt x="822" y="3155"/>
                      <a:pt x="857" y="3191"/>
                    </a:cubicBezTo>
                    <a:cubicBezTo>
                      <a:pt x="870" y="3215"/>
                      <a:pt x="882" y="3240"/>
                      <a:pt x="894" y="3251"/>
                    </a:cubicBezTo>
                    <a:cubicBezTo>
                      <a:pt x="906" y="3275"/>
                      <a:pt x="906" y="3288"/>
                      <a:pt x="906" y="3299"/>
                    </a:cubicBezTo>
                    <a:cubicBezTo>
                      <a:pt x="918" y="3336"/>
                      <a:pt x="894" y="3372"/>
                      <a:pt x="882" y="3409"/>
                    </a:cubicBezTo>
                    <a:cubicBezTo>
                      <a:pt x="870" y="3481"/>
                      <a:pt x="833" y="3541"/>
                      <a:pt x="870" y="3613"/>
                    </a:cubicBezTo>
                    <a:cubicBezTo>
                      <a:pt x="882" y="3650"/>
                      <a:pt x="918" y="3674"/>
                      <a:pt x="930" y="3710"/>
                    </a:cubicBezTo>
                    <a:cubicBezTo>
                      <a:pt x="942" y="3722"/>
                      <a:pt x="942" y="3746"/>
                      <a:pt x="942" y="3771"/>
                    </a:cubicBezTo>
                    <a:cubicBezTo>
                      <a:pt x="942" y="3830"/>
                      <a:pt x="954" y="3903"/>
                      <a:pt x="966" y="3964"/>
                    </a:cubicBezTo>
                    <a:cubicBezTo>
                      <a:pt x="966" y="3999"/>
                      <a:pt x="978" y="4036"/>
                      <a:pt x="978" y="4072"/>
                    </a:cubicBezTo>
                    <a:cubicBezTo>
                      <a:pt x="991" y="4084"/>
                      <a:pt x="991" y="4109"/>
                      <a:pt x="991" y="4120"/>
                    </a:cubicBezTo>
                    <a:cubicBezTo>
                      <a:pt x="998" y="4142"/>
                      <a:pt x="1022" y="4146"/>
                      <a:pt x="1045" y="4146"/>
                    </a:cubicBezTo>
                    <a:cubicBezTo>
                      <a:pt x="1062" y="4146"/>
                      <a:pt x="1077" y="4144"/>
                      <a:pt x="1087" y="4144"/>
                    </a:cubicBezTo>
                    <a:cubicBezTo>
                      <a:pt x="1195" y="4144"/>
                      <a:pt x="1329" y="4205"/>
                      <a:pt x="1340" y="4326"/>
                    </a:cubicBezTo>
                    <a:cubicBezTo>
                      <a:pt x="1340" y="4361"/>
                      <a:pt x="1353" y="4398"/>
                      <a:pt x="1364" y="4434"/>
                    </a:cubicBezTo>
                    <a:cubicBezTo>
                      <a:pt x="1377" y="4458"/>
                      <a:pt x="1401" y="4471"/>
                      <a:pt x="1425" y="4471"/>
                    </a:cubicBezTo>
                    <a:cubicBezTo>
                      <a:pt x="1437" y="4473"/>
                      <a:pt x="1450" y="4474"/>
                      <a:pt x="1462" y="4474"/>
                    </a:cubicBezTo>
                    <a:cubicBezTo>
                      <a:pt x="1497" y="4474"/>
                      <a:pt x="1532" y="4467"/>
                      <a:pt x="1566" y="4467"/>
                    </a:cubicBezTo>
                    <a:cubicBezTo>
                      <a:pt x="1580" y="4467"/>
                      <a:pt x="1593" y="4468"/>
                      <a:pt x="1606" y="4471"/>
                    </a:cubicBezTo>
                    <a:cubicBezTo>
                      <a:pt x="1715" y="4482"/>
                      <a:pt x="1823" y="4530"/>
                      <a:pt x="1932" y="4579"/>
                    </a:cubicBezTo>
                    <a:cubicBezTo>
                      <a:pt x="1944" y="4591"/>
                      <a:pt x="1956" y="4591"/>
                      <a:pt x="1968" y="4603"/>
                    </a:cubicBezTo>
                    <a:cubicBezTo>
                      <a:pt x="1983" y="4613"/>
                      <a:pt x="1997" y="4617"/>
                      <a:pt x="2010" y="4617"/>
                    </a:cubicBezTo>
                    <a:cubicBezTo>
                      <a:pt x="2027" y="4617"/>
                      <a:pt x="2044" y="4610"/>
                      <a:pt x="2064" y="4603"/>
                    </a:cubicBezTo>
                    <a:cubicBezTo>
                      <a:pt x="2137" y="4579"/>
                      <a:pt x="2222" y="4543"/>
                      <a:pt x="2270" y="4482"/>
                    </a:cubicBezTo>
                    <a:cubicBezTo>
                      <a:pt x="2318" y="4434"/>
                      <a:pt x="2318" y="4337"/>
                      <a:pt x="2318" y="4265"/>
                    </a:cubicBezTo>
                    <a:cubicBezTo>
                      <a:pt x="2306" y="4229"/>
                      <a:pt x="2306" y="4193"/>
                      <a:pt x="2318" y="4144"/>
                    </a:cubicBezTo>
                    <a:cubicBezTo>
                      <a:pt x="2318" y="4120"/>
                      <a:pt x="2330" y="4084"/>
                      <a:pt x="2330" y="4048"/>
                    </a:cubicBezTo>
                    <a:lnTo>
                      <a:pt x="2330" y="3988"/>
                    </a:lnTo>
                    <a:cubicBezTo>
                      <a:pt x="2342" y="3940"/>
                      <a:pt x="2402" y="3903"/>
                      <a:pt x="2439" y="3879"/>
                    </a:cubicBezTo>
                    <a:cubicBezTo>
                      <a:pt x="2475" y="3855"/>
                      <a:pt x="2511" y="3830"/>
                      <a:pt x="2547" y="3795"/>
                    </a:cubicBezTo>
                    <a:cubicBezTo>
                      <a:pt x="2584" y="3758"/>
                      <a:pt x="2595" y="3686"/>
                      <a:pt x="2608" y="3637"/>
                    </a:cubicBezTo>
                    <a:cubicBezTo>
                      <a:pt x="2619" y="3553"/>
                      <a:pt x="2632" y="3444"/>
                      <a:pt x="2704" y="3384"/>
                    </a:cubicBezTo>
                    <a:cubicBezTo>
                      <a:pt x="2753" y="3348"/>
                      <a:pt x="2825" y="3324"/>
                      <a:pt x="2885" y="3312"/>
                    </a:cubicBezTo>
                    <a:cubicBezTo>
                      <a:pt x="2922" y="3312"/>
                      <a:pt x="2946" y="3299"/>
                      <a:pt x="2982" y="3299"/>
                    </a:cubicBezTo>
                    <a:cubicBezTo>
                      <a:pt x="3006" y="3288"/>
                      <a:pt x="3030" y="3288"/>
                      <a:pt x="3054" y="3288"/>
                    </a:cubicBezTo>
                    <a:cubicBezTo>
                      <a:pt x="3115" y="3288"/>
                      <a:pt x="3175" y="3275"/>
                      <a:pt x="3235" y="3275"/>
                    </a:cubicBezTo>
                    <a:cubicBezTo>
                      <a:pt x="3332" y="3264"/>
                      <a:pt x="3429" y="3264"/>
                      <a:pt x="3513" y="3240"/>
                    </a:cubicBezTo>
                    <a:cubicBezTo>
                      <a:pt x="3573" y="3215"/>
                      <a:pt x="3597" y="3179"/>
                      <a:pt x="3633" y="3130"/>
                    </a:cubicBezTo>
                    <a:cubicBezTo>
                      <a:pt x="3657" y="3082"/>
                      <a:pt x="3681" y="3046"/>
                      <a:pt x="3694" y="2998"/>
                    </a:cubicBezTo>
                    <a:cubicBezTo>
                      <a:pt x="3718" y="2937"/>
                      <a:pt x="3754" y="2865"/>
                      <a:pt x="3778" y="2805"/>
                    </a:cubicBezTo>
                    <a:cubicBezTo>
                      <a:pt x="3791" y="2768"/>
                      <a:pt x="3791" y="2757"/>
                      <a:pt x="3826" y="2744"/>
                    </a:cubicBezTo>
                    <a:cubicBezTo>
                      <a:pt x="3875" y="2720"/>
                      <a:pt x="3935" y="2720"/>
                      <a:pt x="3995" y="2720"/>
                    </a:cubicBezTo>
                    <a:lnTo>
                      <a:pt x="4309" y="2720"/>
                    </a:lnTo>
                    <a:cubicBezTo>
                      <a:pt x="4357" y="2720"/>
                      <a:pt x="4406" y="2720"/>
                      <a:pt x="4454" y="2709"/>
                    </a:cubicBezTo>
                    <a:cubicBezTo>
                      <a:pt x="4550" y="2672"/>
                      <a:pt x="4660" y="2636"/>
                      <a:pt x="4744" y="2575"/>
                    </a:cubicBezTo>
                    <a:lnTo>
                      <a:pt x="4888" y="2467"/>
                    </a:lnTo>
                    <a:cubicBezTo>
                      <a:pt x="4913" y="2443"/>
                      <a:pt x="4937" y="2406"/>
                      <a:pt x="4949" y="2371"/>
                    </a:cubicBezTo>
                    <a:cubicBezTo>
                      <a:pt x="4949" y="2346"/>
                      <a:pt x="4961" y="2322"/>
                      <a:pt x="4949" y="2298"/>
                    </a:cubicBezTo>
                    <a:cubicBezTo>
                      <a:pt x="4949" y="2286"/>
                      <a:pt x="4925" y="2274"/>
                      <a:pt x="4901" y="2262"/>
                    </a:cubicBezTo>
                    <a:cubicBezTo>
                      <a:pt x="4829" y="2237"/>
                      <a:pt x="4719" y="2250"/>
                      <a:pt x="4660" y="2178"/>
                    </a:cubicBezTo>
                    <a:cubicBezTo>
                      <a:pt x="4635" y="2153"/>
                      <a:pt x="4611" y="2117"/>
                      <a:pt x="4611" y="2081"/>
                    </a:cubicBezTo>
                    <a:cubicBezTo>
                      <a:pt x="4611" y="2044"/>
                      <a:pt x="4647" y="2009"/>
                      <a:pt x="4671" y="1972"/>
                    </a:cubicBezTo>
                    <a:cubicBezTo>
                      <a:pt x="4744" y="1875"/>
                      <a:pt x="4816" y="1767"/>
                      <a:pt x="4853" y="1646"/>
                    </a:cubicBezTo>
                    <a:cubicBezTo>
                      <a:pt x="4853" y="1610"/>
                      <a:pt x="4864" y="1574"/>
                      <a:pt x="4864" y="1550"/>
                    </a:cubicBezTo>
                    <a:cubicBezTo>
                      <a:pt x="4864" y="1502"/>
                      <a:pt x="4792" y="1453"/>
                      <a:pt x="4756" y="1429"/>
                    </a:cubicBezTo>
                    <a:cubicBezTo>
                      <a:pt x="4695" y="1381"/>
                      <a:pt x="4599" y="1320"/>
                      <a:pt x="4611" y="1236"/>
                    </a:cubicBezTo>
                    <a:cubicBezTo>
                      <a:pt x="4611" y="1199"/>
                      <a:pt x="4635" y="1175"/>
                      <a:pt x="4635" y="1151"/>
                    </a:cubicBezTo>
                    <a:cubicBezTo>
                      <a:pt x="4635" y="1103"/>
                      <a:pt x="4575" y="1067"/>
                      <a:pt x="4550" y="1043"/>
                    </a:cubicBezTo>
                    <a:cubicBezTo>
                      <a:pt x="4502" y="1006"/>
                      <a:pt x="4454" y="971"/>
                      <a:pt x="4442" y="922"/>
                    </a:cubicBezTo>
                    <a:cubicBezTo>
                      <a:pt x="4418" y="874"/>
                      <a:pt x="4406" y="826"/>
                      <a:pt x="4406" y="778"/>
                    </a:cubicBezTo>
                    <a:cubicBezTo>
                      <a:pt x="4394" y="681"/>
                      <a:pt x="4381" y="572"/>
                      <a:pt x="4346" y="488"/>
                    </a:cubicBezTo>
                    <a:cubicBezTo>
                      <a:pt x="4346" y="464"/>
                      <a:pt x="4333" y="451"/>
                      <a:pt x="4322" y="427"/>
                    </a:cubicBezTo>
                    <a:cubicBezTo>
                      <a:pt x="4322" y="391"/>
                      <a:pt x="4309" y="355"/>
                      <a:pt x="4309" y="319"/>
                    </a:cubicBezTo>
                    <a:cubicBezTo>
                      <a:pt x="4309" y="271"/>
                      <a:pt x="4322" y="247"/>
                      <a:pt x="4297" y="210"/>
                    </a:cubicBezTo>
                    <a:cubicBezTo>
                      <a:pt x="4261" y="186"/>
                      <a:pt x="4213" y="186"/>
                      <a:pt x="4164" y="186"/>
                    </a:cubicBezTo>
                    <a:cubicBezTo>
                      <a:pt x="4068" y="174"/>
                      <a:pt x="3971" y="174"/>
                      <a:pt x="3875" y="174"/>
                    </a:cubicBezTo>
                    <a:cubicBezTo>
                      <a:pt x="3826" y="174"/>
                      <a:pt x="3791" y="174"/>
                      <a:pt x="3766" y="150"/>
                    </a:cubicBezTo>
                    <a:cubicBezTo>
                      <a:pt x="3730" y="113"/>
                      <a:pt x="3706" y="78"/>
                      <a:pt x="3670" y="53"/>
                    </a:cubicBezTo>
                    <a:cubicBezTo>
                      <a:pt x="3624" y="17"/>
                      <a:pt x="3578" y="1"/>
                      <a:pt x="35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7" name="Google Shape;14037;p30"/>
              <p:cNvSpPr/>
              <p:nvPr/>
            </p:nvSpPr>
            <p:spPr>
              <a:xfrm>
                <a:off x="5978525" y="252025"/>
                <a:ext cx="63975" cy="65275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611" extrusionOk="0">
                    <a:moveTo>
                      <a:pt x="809" y="0"/>
                    </a:moveTo>
                    <a:cubicBezTo>
                      <a:pt x="797" y="0"/>
                      <a:pt x="773" y="13"/>
                      <a:pt x="761" y="13"/>
                    </a:cubicBezTo>
                    <a:cubicBezTo>
                      <a:pt x="713" y="24"/>
                      <a:pt x="676" y="48"/>
                      <a:pt x="641" y="73"/>
                    </a:cubicBezTo>
                    <a:cubicBezTo>
                      <a:pt x="604" y="97"/>
                      <a:pt x="556" y="121"/>
                      <a:pt x="520" y="145"/>
                    </a:cubicBezTo>
                    <a:cubicBezTo>
                      <a:pt x="496" y="157"/>
                      <a:pt x="483" y="182"/>
                      <a:pt x="459" y="206"/>
                    </a:cubicBezTo>
                    <a:cubicBezTo>
                      <a:pt x="435" y="230"/>
                      <a:pt x="423" y="241"/>
                      <a:pt x="411" y="278"/>
                    </a:cubicBezTo>
                    <a:cubicBezTo>
                      <a:pt x="411" y="314"/>
                      <a:pt x="399" y="351"/>
                      <a:pt x="375" y="375"/>
                    </a:cubicBezTo>
                    <a:cubicBezTo>
                      <a:pt x="351" y="386"/>
                      <a:pt x="327" y="399"/>
                      <a:pt x="314" y="410"/>
                    </a:cubicBezTo>
                    <a:cubicBezTo>
                      <a:pt x="254" y="447"/>
                      <a:pt x="206" y="483"/>
                      <a:pt x="158" y="520"/>
                    </a:cubicBezTo>
                    <a:cubicBezTo>
                      <a:pt x="121" y="531"/>
                      <a:pt x="109" y="544"/>
                      <a:pt x="85" y="568"/>
                    </a:cubicBezTo>
                    <a:cubicBezTo>
                      <a:pt x="73" y="579"/>
                      <a:pt x="61" y="579"/>
                      <a:pt x="61" y="592"/>
                    </a:cubicBezTo>
                    <a:cubicBezTo>
                      <a:pt x="25" y="616"/>
                      <a:pt x="25" y="664"/>
                      <a:pt x="13" y="700"/>
                    </a:cubicBezTo>
                    <a:cubicBezTo>
                      <a:pt x="13" y="737"/>
                      <a:pt x="0" y="773"/>
                      <a:pt x="25" y="797"/>
                    </a:cubicBezTo>
                    <a:cubicBezTo>
                      <a:pt x="49" y="809"/>
                      <a:pt x="73" y="809"/>
                      <a:pt x="109" y="809"/>
                    </a:cubicBezTo>
                    <a:cubicBezTo>
                      <a:pt x="134" y="809"/>
                      <a:pt x="158" y="821"/>
                      <a:pt x="182" y="821"/>
                    </a:cubicBezTo>
                    <a:lnTo>
                      <a:pt x="411" y="821"/>
                    </a:lnTo>
                    <a:cubicBezTo>
                      <a:pt x="447" y="833"/>
                      <a:pt x="459" y="833"/>
                      <a:pt x="472" y="857"/>
                    </a:cubicBezTo>
                    <a:lnTo>
                      <a:pt x="544" y="893"/>
                    </a:lnTo>
                    <a:cubicBezTo>
                      <a:pt x="580" y="906"/>
                      <a:pt x="604" y="917"/>
                      <a:pt x="652" y="930"/>
                    </a:cubicBezTo>
                    <a:lnTo>
                      <a:pt x="785" y="930"/>
                    </a:lnTo>
                    <a:cubicBezTo>
                      <a:pt x="834" y="930"/>
                      <a:pt x="869" y="941"/>
                      <a:pt x="918" y="954"/>
                    </a:cubicBezTo>
                    <a:cubicBezTo>
                      <a:pt x="954" y="954"/>
                      <a:pt x="1003" y="954"/>
                      <a:pt x="1038" y="978"/>
                    </a:cubicBezTo>
                    <a:cubicBezTo>
                      <a:pt x="1075" y="990"/>
                      <a:pt x="1075" y="1014"/>
                      <a:pt x="1087" y="1051"/>
                    </a:cubicBezTo>
                    <a:cubicBezTo>
                      <a:pt x="1099" y="1075"/>
                      <a:pt x="1111" y="1086"/>
                      <a:pt x="1111" y="1110"/>
                    </a:cubicBezTo>
                    <a:lnTo>
                      <a:pt x="1111" y="1147"/>
                    </a:lnTo>
                    <a:lnTo>
                      <a:pt x="1111" y="1292"/>
                    </a:lnTo>
                    <a:cubicBezTo>
                      <a:pt x="1099" y="1364"/>
                      <a:pt x="1075" y="1413"/>
                      <a:pt x="1014" y="1461"/>
                    </a:cubicBezTo>
                    <a:cubicBezTo>
                      <a:pt x="990" y="1485"/>
                      <a:pt x="942" y="1509"/>
                      <a:pt x="906" y="1533"/>
                    </a:cubicBezTo>
                    <a:cubicBezTo>
                      <a:pt x="893" y="1545"/>
                      <a:pt x="845" y="1557"/>
                      <a:pt x="834" y="1582"/>
                    </a:cubicBezTo>
                    <a:cubicBezTo>
                      <a:pt x="809" y="1606"/>
                      <a:pt x="821" y="1630"/>
                      <a:pt x="809" y="1654"/>
                    </a:cubicBezTo>
                    <a:cubicBezTo>
                      <a:pt x="809" y="1666"/>
                      <a:pt x="809" y="1690"/>
                      <a:pt x="797" y="1702"/>
                    </a:cubicBezTo>
                    <a:cubicBezTo>
                      <a:pt x="785" y="1714"/>
                      <a:pt x="773" y="1738"/>
                      <a:pt x="761" y="1751"/>
                    </a:cubicBezTo>
                    <a:cubicBezTo>
                      <a:pt x="761" y="1786"/>
                      <a:pt x="761" y="1810"/>
                      <a:pt x="749" y="1835"/>
                    </a:cubicBezTo>
                    <a:cubicBezTo>
                      <a:pt x="736" y="1847"/>
                      <a:pt x="724" y="1850"/>
                      <a:pt x="713" y="1850"/>
                    </a:cubicBezTo>
                    <a:cubicBezTo>
                      <a:pt x="703" y="1850"/>
                      <a:pt x="694" y="1847"/>
                      <a:pt x="689" y="1847"/>
                    </a:cubicBezTo>
                    <a:cubicBezTo>
                      <a:pt x="641" y="1847"/>
                      <a:pt x="580" y="1847"/>
                      <a:pt x="531" y="1859"/>
                    </a:cubicBezTo>
                    <a:cubicBezTo>
                      <a:pt x="459" y="1859"/>
                      <a:pt x="387" y="1895"/>
                      <a:pt x="314" y="1895"/>
                    </a:cubicBezTo>
                    <a:cubicBezTo>
                      <a:pt x="266" y="1895"/>
                      <a:pt x="218" y="1895"/>
                      <a:pt x="182" y="1920"/>
                    </a:cubicBezTo>
                    <a:cubicBezTo>
                      <a:pt x="158" y="1931"/>
                      <a:pt x="85" y="1968"/>
                      <a:pt x="85" y="2004"/>
                    </a:cubicBezTo>
                    <a:cubicBezTo>
                      <a:pt x="85" y="2016"/>
                      <a:pt x="97" y="2028"/>
                      <a:pt x="97" y="2040"/>
                    </a:cubicBezTo>
                    <a:cubicBezTo>
                      <a:pt x="109" y="2064"/>
                      <a:pt x="109" y="2088"/>
                      <a:pt x="121" y="2100"/>
                    </a:cubicBezTo>
                    <a:cubicBezTo>
                      <a:pt x="134" y="2137"/>
                      <a:pt x="145" y="2137"/>
                      <a:pt x="182" y="2137"/>
                    </a:cubicBezTo>
                    <a:lnTo>
                      <a:pt x="411" y="2233"/>
                    </a:lnTo>
                    <a:cubicBezTo>
                      <a:pt x="483" y="2233"/>
                      <a:pt x="556" y="2245"/>
                      <a:pt x="616" y="2269"/>
                    </a:cubicBezTo>
                    <a:cubicBezTo>
                      <a:pt x="652" y="2282"/>
                      <a:pt x="689" y="2293"/>
                      <a:pt x="713" y="2317"/>
                    </a:cubicBezTo>
                    <a:cubicBezTo>
                      <a:pt x="749" y="2378"/>
                      <a:pt x="713" y="2451"/>
                      <a:pt x="749" y="2510"/>
                    </a:cubicBezTo>
                    <a:cubicBezTo>
                      <a:pt x="785" y="2571"/>
                      <a:pt x="869" y="2571"/>
                      <a:pt x="930" y="2571"/>
                    </a:cubicBezTo>
                    <a:cubicBezTo>
                      <a:pt x="962" y="2571"/>
                      <a:pt x="1000" y="2566"/>
                      <a:pt x="1035" y="2566"/>
                    </a:cubicBezTo>
                    <a:cubicBezTo>
                      <a:pt x="1053" y="2566"/>
                      <a:pt x="1070" y="2567"/>
                      <a:pt x="1087" y="2571"/>
                    </a:cubicBezTo>
                    <a:cubicBezTo>
                      <a:pt x="1135" y="2571"/>
                      <a:pt x="1183" y="2583"/>
                      <a:pt x="1231" y="2595"/>
                    </a:cubicBezTo>
                    <a:cubicBezTo>
                      <a:pt x="1241" y="2595"/>
                      <a:pt x="1274" y="2611"/>
                      <a:pt x="1293" y="2611"/>
                    </a:cubicBezTo>
                    <a:cubicBezTo>
                      <a:pt x="1297" y="2611"/>
                      <a:pt x="1301" y="2610"/>
                      <a:pt x="1304" y="2607"/>
                    </a:cubicBezTo>
                    <a:cubicBezTo>
                      <a:pt x="1304" y="2571"/>
                      <a:pt x="1304" y="2547"/>
                      <a:pt x="1292" y="2523"/>
                    </a:cubicBezTo>
                    <a:lnTo>
                      <a:pt x="1292" y="2486"/>
                    </a:lnTo>
                    <a:cubicBezTo>
                      <a:pt x="1311" y="2420"/>
                      <a:pt x="1396" y="2413"/>
                      <a:pt x="1462" y="2413"/>
                    </a:cubicBezTo>
                    <a:cubicBezTo>
                      <a:pt x="1480" y="2413"/>
                      <a:pt x="1496" y="2414"/>
                      <a:pt x="1509" y="2414"/>
                    </a:cubicBezTo>
                    <a:cubicBezTo>
                      <a:pt x="1558" y="2426"/>
                      <a:pt x="1582" y="2438"/>
                      <a:pt x="1618" y="2438"/>
                    </a:cubicBezTo>
                    <a:cubicBezTo>
                      <a:pt x="1653" y="2447"/>
                      <a:pt x="1695" y="2476"/>
                      <a:pt x="1734" y="2476"/>
                    </a:cubicBezTo>
                    <a:cubicBezTo>
                      <a:pt x="1748" y="2476"/>
                      <a:pt x="1762" y="2472"/>
                      <a:pt x="1775" y="2462"/>
                    </a:cubicBezTo>
                    <a:cubicBezTo>
                      <a:pt x="1823" y="2426"/>
                      <a:pt x="1896" y="2354"/>
                      <a:pt x="1883" y="2282"/>
                    </a:cubicBezTo>
                    <a:cubicBezTo>
                      <a:pt x="1883" y="2233"/>
                      <a:pt x="1883" y="2185"/>
                      <a:pt x="1859" y="2137"/>
                    </a:cubicBezTo>
                    <a:cubicBezTo>
                      <a:pt x="1847" y="2100"/>
                      <a:pt x="1811" y="2076"/>
                      <a:pt x="1787" y="2040"/>
                    </a:cubicBezTo>
                    <a:cubicBezTo>
                      <a:pt x="1751" y="2016"/>
                      <a:pt x="1727" y="1979"/>
                      <a:pt x="1727" y="1931"/>
                    </a:cubicBezTo>
                    <a:cubicBezTo>
                      <a:pt x="1727" y="1895"/>
                      <a:pt x="1727" y="1859"/>
                      <a:pt x="1738" y="1835"/>
                    </a:cubicBezTo>
                    <a:cubicBezTo>
                      <a:pt x="1751" y="1799"/>
                      <a:pt x="1751" y="1726"/>
                      <a:pt x="1799" y="1714"/>
                    </a:cubicBezTo>
                    <a:lnTo>
                      <a:pt x="1859" y="1714"/>
                    </a:lnTo>
                    <a:cubicBezTo>
                      <a:pt x="1883" y="1726"/>
                      <a:pt x="1896" y="1726"/>
                      <a:pt x="1907" y="1738"/>
                    </a:cubicBezTo>
                    <a:cubicBezTo>
                      <a:pt x="1944" y="1762"/>
                      <a:pt x="1968" y="1786"/>
                      <a:pt x="2004" y="1810"/>
                    </a:cubicBezTo>
                    <a:cubicBezTo>
                      <a:pt x="2040" y="1847"/>
                      <a:pt x="2076" y="1871"/>
                      <a:pt x="2113" y="1895"/>
                    </a:cubicBezTo>
                    <a:cubicBezTo>
                      <a:pt x="2124" y="1907"/>
                      <a:pt x="2149" y="1907"/>
                      <a:pt x="2173" y="1907"/>
                    </a:cubicBezTo>
                    <a:cubicBezTo>
                      <a:pt x="2197" y="1907"/>
                      <a:pt x="2234" y="1883"/>
                      <a:pt x="2258" y="1871"/>
                    </a:cubicBezTo>
                    <a:cubicBezTo>
                      <a:pt x="2293" y="1847"/>
                      <a:pt x="2318" y="1823"/>
                      <a:pt x="2354" y="1810"/>
                    </a:cubicBezTo>
                    <a:cubicBezTo>
                      <a:pt x="2378" y="1810"/>
                      <a:pt x="2403" y="1810"/>
                      <a:pt x="2427" y="1799"/>
                    </a:cubicBezTo>
                    <a:cubicBezTo>
                      <a:pt x="2462" y="1786"/>
                      <a:pt x="2499" y="1775"/>
                      <a:pt x="2523" y="1751"/>
                    </a:cubicBezTo>
                    <a:cubicBezTo>
                      <a:pt x="2559" y="1702"/>
                      <a:pt x="2523" y="1678"/>
                      <a:pt x="2487" y="1654"/>
                    </a:cubicBezTo>
                    <a:cubicBezTo>
                      <a:pt x="2427" y="1630"/>
                      <a:pt x="2427" y="1582"/>
                      <a:pt x="2390" y="1533"/>
                    </a:cubicBezTo>
                    <a:cubicBezTo>
                      <a:pt x="2366" y="1473"/>
                      <a:pt x="2306" y="1413"/>
                      <a:pt x="2269" y="1352"/>
                    </a:cubicBezTo>
                    <a:cubicBezTo>
                      <a:pt x="2258" y="1340"/>
                      <a:pt x="2258" y="1328"/>
                      <a:pt x="2245" y="1304"/>
                    </a:cubicBezTo>
                    <a:cubicBezTo>
                      <a:pt x="2245" y="1292"/>
                      <a:pt x="2221" y="1268"/>
                      <a:pt x="2209" y="1255"/>
                    </a:cubicBezTo>
                    <a:cubicBezTo>
                      <a:pt x="2185" y="1231"/>
                      <a:pt x="2149" y="1231"/>
                      <a:pt x="2124" y="1207"/>
                    </a:cubicBezTo>
                    <a:cubicBezTo>
                      <a:pt x="2100" y="1195"/>
                      <a:pt x="2065" y="1171"/>
                      <a:pt x="2040" y="1159"/>
                    </a:cubicBezTo>
                    <a:cubicBezTo>
                      <a:pt x="2016" y="1147"/>
                      <a:pt x="1907" y="1110"/>
                      <a:pt x="1907" y="1075"/>
                    </a:cubicBezTo>
                    <a:cubicBezTo>
                      <a:pt x="1907" y="1038"/>
                      <a:pt x="1968" y="1002"/>
                      <a:pt x="1992" y="978"/>
                    </a:cubicBezTo>
                    <a:cubicBezTo>
                      <a:pt x="2028" y="941"/>
                      <a:pt x="2076" y="906"/>
                      <a:pt x="2065" y="845"/>
                    </a:cubicBezTo>
                    <a:cubicBezTo>
                      <a:pt x="2052" y="773"/>
                      <a:pt x="1992" y="737"/>
                      <a:pt x="1931" y="689"/>
                    </a:cubicBezTo>
                    <a:cubicBezTo>
                      <a:pt x="1883" y="652"/>
                      <a:pt x="1847" y="616"/>
                      <a:pt x="1799" y="579"/>
                    </a:cubicBezTo>
                    <a:cubicBezTo>
                      <a:pt x="1762" y="568"/>
                      <a:pt x="1727" y="568"/>
                      <a:pt x="1703" y="555"/>
                    </a:cubicBezTo>
                    <a:cubicBezTo>
                      <a:pt x="1642" y="544"/>
                      <a:pt x="1593" y="520"/>
                      <a:pt x="1534" y="507"/>
                    </a:cubicBezTo>
                    <a:cubicBezTo>
                      <a:pt x="1461" y="483"/>
                      <a:pt x="1376" y="471"/>
                      <a:pt x="1304" y="447"/>
                    </a:cubicBezTo>
                    <a:cubicBezTo>
                      <a:pt x="1207" y="410"/>
                      <a:pt x="1365" y="338"/>
                      <a:pt x="1328" y="278"/>
                    </a:cubicBezTo>
                    <a:cubicBezTo>
                      <a:pt x="1304" y="266"/>
                      <a:pt x="1256" y="254"/>
                      <a:pt x="1231" y="254"/>
                    </a:cubicBezTo>
                    <a:cubicBezTo>
                      <a:pt x="1183" y="241"/>
                      <a:pt x="1135" y="230"/>
                      <a:pt x="1087" y="230"/>
                    </a:cubicBezTo>
                    <a:lnTo>
                      <a:pt x="906" y="230"/>
                    </a:lnTo>
                    <a:cubicBezTo>
                      <a:pt x="898" y="230"/>
                      <a:pt x="884" y="235"/>
                      <a:pt x="873" y="235"/>
                    </a:cubicBezTo>
                    <a:cubicBezTo>
                      <a:pt x="867" y="235"/>
                      <a:pt x="862" y="234"/>
                      <a:pt x="858" y="230"/>
                    </a:cubicBezTo>
                    <a:cubicBezTo>
                      <a:pt x="834" y="230"/>
                      <a:pt x="834" y="217"/>
                      <a:pt x="834" y="206"/>
                    </a:cubicBezTo>
                    <a:cubicBezTo>
                      <a:pt x="845" y="157"/>
                      <a:pt x="858" y="24"/>
                      <a:pt x="8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8" name="Google Shape;14038;p30"/>
              <p:cNvSpPr/>
              <p:nvPr/>
            </p:nvSpPr>
            <p:spPr>
              <a:xfrm>
                <a:off x="5921825" y="254650"/>
                <a:ext cx="38325" cy="28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1129" extrusionOk="0">
                    <a:moveTo>
                      <a:pt x="1483" y="0"/>
                    </a:moveTo>
                    <a:cubicBezTo>
                      <a:pt x="1449" y="0"/>
                      <a:pt x="1404" y="20"/>
                      <a:pt x="1388" y="28"/>
                    </a:cubicBezTo>
                    <a:cubicBezTo>
                      <a:pt x="1327" y="52"/>
                      <a:pt x="1279" y="101"/>
                      <a:pt x="1230" y="136"/>
                    </a:cubicBezTo>
                    <a:cubicBezTo>
                      <a:pt x="1195" y="161"/>
                      <a:pt x="1171" y="161"/>
                      <a:pt x="1134" y="173"/>
                    </a:cubicBezTo>
                    <a:cubicBezTo>
                      <a:pt x="1110" y="185"/>
                      <a:pt x="1074" y="209"/>
                      <a:pt x="1037" y="221"/>
                    </a:cubicBezTo>
                    <a:cubicBezTo>
                      <a:pt x="1002" y="246"/>
                      <a:pt x="978" y="257"/>
                      <a:pt x="953" y="281"/>
                    </a:cubicBezTo>
                    <a:cubicBezTo>
                      <a:pt x="929" y="305"/>
                      <a:pt x="905" y="318"/>
                      <a:pt x="881" y="342"/>
                    </a:cubicBezTo>
                    <a:cubicBezTo>
                      <a:pt x="868" y="354"/>
                      <a:pt x="857" y="378"/>
                      <a:pt x="833" y="402"/>
                    </a:cubicBezTo>
                    <a:cubicBezTo>
                      <a:pt x="809" y="426"/>
                      <a:pt x="784" y="439"/>
                      <a:pt x="760" y="450"/>
                    </a:cubicBezTo>
                    <a:cubicBezTo>
                      <a:pt x="712" y="474"/>
                      <a:pt x="675" y="499"/>
                      <a:pt x="640" y="511"/>
                    </a:cubicBezTo>
                    <a:cubicBezTo>
                      <a:pt x="618" y="525"/>
                      <a:pt x="601" y="531"/>
                      <a:pt x="584" y="531"/>
                    </a:cubicBezTo>
                    <a:cubicBezTo>
                      <a:pt x="571" y="531"/>
                      <a:pt x="558" y="528"/>
                      <a:pt x="543" y="523"/>
                    </a:cubicBezTo>
                    <a:cubicBezTo>
                      <a:pt x="527" y="523"/>
                      <a:pt x="511" y="518"/>
                      <a:pt x="495" y="518"/>
                    </a:cubicBezTo>
                    <a:cubicBezTo>
                      <a:pt x="487" y="518"/>
                      <a:pt x="479" y="519"/>
                      <a:pt x="471" y="523"/>
                    </a:cubicBezTo>
                    <a:cubicBezTo>
                      <a:pt x="446" y="535"/>
                      <a:pt x="434" y="547"/>
                      <a:pt x="422" y="559"/>
                    </a:cubicBezTo>
                    <a:cubicBezTo>
                      <a:pt x="398" y="571"/>
                      <a:pt x="374" y="595"/>
                      <a:pt x="362" y="619"/>
                    </a:cubicBezTo>
                    <a:lnTo>
                      <a:pt x="326" y="656"/>
                    </a:lnTo>
                    <a:cubicBezTo>
                      <a:pt x="326" y="668"/>
                      <a:pt x="326" y="680"/>
                      <a:pt x="313" y="692"/>
                    </a:cubicBezTo>
                    <a:cubicBezTo>
                      <a:pt x="302" y="716"/>
                      <a:pt x="278" y="728"/>
                      <a:pt x="253" y="752"/>
                    </a:cubicBezTo>
                    <a:cubicBezTo>
                      <a:pt x="241" y="777"/>
                      <a:pt x="205" y="812"/>
                      <a:pt x="181" y="825"/>
                    </a:cubicBezTo>
                    <a:cubicBezTo>
                      <a:pt x="157" y="849"/>
                      <a:pt x="120" y="861"/>
                      <a:pt x="96" y="885"/>
                    </a:cubicBezTo>
                    <a:cubicBezTo>
                      <a:pt x="72" y="897"/>
                      <a:pt x="36" y="909"/>
                      <a:pt x="24" y="933"/>
                    </a:cubicBezTo>
                    <a:cubicBezTo>
                      <a:pt x="1" y="968"/>
                      <a:pt x="21" y="1067"/>
                      <a:pt x="75" y="1067"/>
                    </a:cubicBezTo>
                    <a:cubicBezTo>
                      <a:pt x="78" y="1067"/>
                      <a:pt x="81" y="1067"/>
                      <a:pt x="84" y="1066"/>
                    </a:cubicBezTo>
                    <a:lnTo>
                      <a:pt x="289" y="1115"/>
                    </a:lnTo>
                    <a:cubicBezTo>
                      <a:pt x="294" y="1125"/>
                      <a:pt x="308" y="1128"/>
                      <a:pt x="324" y="1128"/>
                    </a:cubicBezTo>
                    <a:cubicBezTo>
                      <a:pt x="346" y="1128"/>
                      <a:pt x="372" y="1121"/>
                      <a:pt x="386" y="1115"/>
                    </a:cubicBezTo>
                    <a:cubicBezTo>
                      <a:pt x="410" y="1115"/>
                      <a:pt x="446" y="1102"/>
                      <a:pt x="471" y="1090"/>
                    </a:cubicBezTo>
                    <a:cubicBezTo>
                      <a:pt x="519" y="1054"/>
                      <a:pt x="567" y="1018"/>
                      <a:pt x="627" y="981"/>
                    </a:cubicBezTo>
                    <a:cubicBezTo>
                      <a:pt x="664" y="970"/>
                      <a:pt x="699" y="970"/>
                      <a:pt x="736" y="957"/>
                    </a:cubicBezTo>
                    <a:cubicBezTo>
                      <a:pt x="772" y="946"/>
                      <a:pt x="809" y="933"/>
                      <a:pt x="844" y="933"/>
                    </a:cubicBezTo>
                    <a:lnTo>
                      <a:pt x="929" y="933"/>
                    </a:lnTo>
                    <a:cubicBezTo>
                      <a:pt x="953" y="933"/>
                      <a:pt x="978" y="933"/>
                      <a:pt x="1002" y="921"/>
                    </a:cubicBezTo>
                    <a:cubicBezTo>
                      <a:pt x="1013" y="897"/>
                      <a:pt x="1026" y="885"/>
                      <a:pt x="1050" y="873"/>
                    </a:cubicBezTo>
                    <a:cubicBezTo>
                      <a:pt x="1062" y="849"/>
                      <a:pt x="1074" y="836"/>
                      <a:pt x="1086" y="825"/>
                    </a:cubicBezTo>
                    <a:cubicBezTo>
                      <a:pt x="1110" y="788"/>
                      <a:pt x="1134" y="764"/>
                      <a:pt x="1146" y="728"/>
                    </a:cubicBezTo>
                    <a:cubicBezTo>
                      <a:pt x="1171" y="692"/>
                      <a:pt x="1171" y="668"/>
                      <a:pt x="1171" y="632"/>
                    </a:cubicBezTo>
                    <a:cubicBezTo>
                      <a:pt x="1182" y="608"/>
                      <a:pt x="1182" y="584"/>
                      <a:pt x="1182" y="559"/>
                    </a:cubicBezTo>
                    <a:cubicBezTo>
                      <a:pt x="1195" y="535"/>
                      <a:pt x="1195" y="511"/>
                      <a:pt x="1206" y="487"/>
                    </a:cubicBezTo>
                    <a:cubicBezTo>
                      <a:pt x="1230" y="450"/>
                      <a:pt x="1255" y="426"/>
                      <a:pt x="1267" y="402"/>
                    </a:cubicBezTo>
                    <a:cubicBezTo>
                      <a:pt x="1291" y="378"/>
                      <a:pt x="1303" y="354"/>
                      <a:pt x="1340" y="342"/>
                    </a:cubicBezTo>
                    <a:cubicBezTo>
                      <a:pt x="1364" y="318"/>
                      <a:pt x="1399" y="294"/>
                      <a:pt x="1424" y="270"/>
                    </a:cubicBezTo>
                    <a:cubicBezTo>
                      <a:pt x="1460" y="233"/>
                      <a:pt x="1496" y="209"/>
                      <a:pt x="1520" y="173"/>
                    </a:cubicBezTo>
                    <a:cubicBezTo>
                      <a:pt x="1533" y="149"/>
                      <a:pt x="1520" y="125"/>
                      <a:pt x="1520" y="88"/>
                    </a:cubicBezTo>
                    <a:cubicBezTo>
                      <a:pt x="1520" y="77"/>
                      <a:pt x="1533" y="40"/>
                      <a:pt x="1520" y="16"/>
                    </a:cubicBezTo>
                    <a:cubicBezTo>
                      <a:pt x="1512" y="5"/>
                      <a:pt x="1499" y="0"/>
                      <a:pt x="14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9" name="Google Shape;14039;p30"/>
              <p:cNvSpPr/>
              <p:nvPr/>
            </p:nvSpPr>
            <p:spPr>
              <a:xfrm>
                <a:off x="6009900" y="213125"/>
                <a:ext cx="75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1188" extrusionOk="0">
                    <a:moveTo>
                      <a:pt x="2903" y="1"/>
                    </a:moveTo>
                    <a:cubicBezTo>
                      <a:pt x="2883" y="1"/>
                      <a:pt x="2864" y="11"/>
                      <a:pt x="2837" y="24"/>
                    </a:cubicBezTo>
                    <a:cubicBezTo>
                      <a:pt x="2800" y="35"/>
                      <a:pt x="2741" y="60"/>
                      <a:pt x="2704" y="72"/>
                    </a:cubicBezTo>
                    <a:cubicBezTo>
                      <a:pt x="2644" y="84"/>
                      <a:pt x="2583" y="84"/>
                      <a:pt x="2535" y="84"/>
                    </a:cubicBezTo>
                    <a:cubicBezTo>
                      <a:pt x="2475" y="84"/>
                      <a:pt x="2414" y="72"/>
                      <a:pt x="2366" y="72"/>
                    </a:cubicBezTo>
                    <a:cubicBezTo>
                      <a:pt x="2221" y="84"/>
                      <a:pt x="2101" y="132"/>
                      <a:pt x="1968" y="180"/>
                    </a:cubicBezTo>
                    <a:cubicBezTo>
                      <a:pt x="1883" y="204"/>
                      <a:pt x="1811" y="229"/>
                      <a:pt x="1727" y="265"/>
                    </a:cubicBezTo>
                    <a:cubicBezTo>
                      <a:pt x="1688" y="275"/>
                      <a:pt x="1632" y="292"/>
                      <a:pt x="1580" y="292"/>
                    </a:cubicBezTo>
                    <a:cubicBezTo>
                      <a:pt x="1568" y="292"/>
                      <a:pt x="1557" y="292"/>
                      <a:pt x="1545" y="289"/>
                    </a:cubicBezTo>
                    <a:cubicBezTo>
                      <a:pt x="1485" y="277"/>
                      <a:pt x="1425" y="265"/>
                      <a:pt x="1365" y="265"/>
                    </a:cubicBezTo>
                    <a:lnTo>
                      <a:pt x="1232" y="265"/>
                    </a:lnTo>
                    <a:cubicBezTo>
                      <a:pt x="1207" y="265"/>
                      <a:pt x="1182" y="264"/>
                      <a:pt x="1158" y="264"/>
                    </a:cubicBezTo>
                    <a:cubicBezTo>
                      <a:pt x="1100" y="264"/>
                      <a:pt x="1045" y="270"/>
                      <a:pt x="1003" y="314"/>
                    </a:cubicBezTo>
                    <a:cubicBezTo>
                      <a:pt x="954" y="362"/>
                      <a:pt x="918" y="410"/>
                      <a:pt x="858" y="434"/>
                    </a:cubicBezTo>
                    <a:cubicBezTo>
                      <a:pt x="810" y="458"/>
                      <a:pt x="773" y="494"/>
                      <a:pt x="737" y="518"/>
                    </a:cubicBezTo>
                    <a:cubicBezTo>
                      <a:pt x="689" y="542"/>
                      <a:pt x="641" y="566"/>
                      <a:pt x="592" y="579"/>
                    </a:cubicBezTo>
                    <a:cubicBezTo>
                      <a:pt x="532" y="615"/>
                      <a:pt x="472" y="615"/>
                      <a:pt x="411" y="615"/>
                    </a:cubicBezTo>
                    <a:cubicBezTo>
                      <a:pt x="351" y="627"/>
                      <a:pt x="327" y="651"/>
                      <a:pt x="290" y="700"/>
                    </a:cubicBezTo>
                    <a:lnTo>
                      <a:pt x="230" y="760"/>
                    </a:lnTo>
                    <a:cubicBezTo>
                      <a:pt x="194" y="808"/>
                      <a:pt x="145" y="832"/>
                      <a:pt x="86" y="856"/>
                    </a:cubicBezTo>
                    <a:cubicBezTo>
                      <a:pt x="49" y="869"/>
                      <a:pt x="1" y="904"/>
                      <a:pt x="13" y="953"/>
                    </a:cubicBezTo>
                    <a:cubicBezTo>
                      <a:pt x="25" y="977"/>
                      <a:pt x="49" y="1001"/>
                      <a:pt x="73" y="1014"/>
                    </a:cubicBezTo>
                    <a:cubicBezTo>
                      <a:pt x="97" y="1025"/>
                      <a:pt x="134" y="1025"/>
                      <a:pt x="170" y="1025"/>
                    </a:cubicBezTo>
                    <a:cubicBezTo>
                      <a:pt x="206" y="1038"/>
                      <a:pt x="206" y="1073"/>
                      <a:pt x="218" y="1098"/>
                    </a:cubicBezTo>
                    <a:cubicBezTo>
                      <a:pt x="230" y="1134"/>
                      <a:pt x="218" y="1122"/>
                      <a:pt x="242" y="1146"/>
                    </a:cubicBezTo>
                    <a:lnTo>
                      <a:pt x="254" y="1170"/>
                    </a:lnTo>
                    <a:cubicBezTo>
                      <a:pt x="259" y="1168"/>
                      <a:pt x="262" y="1167"/>
                      <a:pt x="265" y="1167"/>
                    </a:cubicBezTo>
                    <a:cubicBezTo>
                      <a:pt x="275" y="1167"/>
                      <a:pt x="271" y="1182"/>
                      <a:pt x="290" y="1182"/>
                    </a:cubicBezTo>
                    <a:cubicBezTo>
                      <a:pt x="298" y="1186"/>
                      <a:pt x="306" y="1188"/>
                      <a:pt x="314" y="1188"/>
                    </a:cubicBezTo>
                    <a:cubicBezTo>
                      <a:pt x="330" y="1188"/>
                      <a:pt x="347" y="1182"/>
                      <a:pt x="363" y="1182"/>
                    </a:cubicBezTo>
                    <a:cubicBezTo>
                      <a:pt x="399" y="1182"/>
                      <a:pt x="448" y="1158"/>
                      <a:pt x="483" y="1134"/>
                    </a:cubicBezTo>
                    <a:cubicBezTo>
                      <a:pt x="507" y="1122"/>
                      <a:pt x="520" y="1110"/>
                      <a:pt x="544" y="1098"/>
                    </a:cubicBezTo>
                    <a:cubicBezTo>
                      <a:pt x="568" y="1086"/>
                      <a:pt x="592" y="1086"/>
                      <a:pt x="617" y="1073"/>
                    </a:cubicBezTo>
                    <a:cubicBezTo>
                      <a:pt x="701" y="1025"/>
                      <a:pt x="785" y="965"/>
                      <a:pt x="869" y="917"/>
                    </a:cubicBezTo>
                    <a:cubicBezTo>
                      <a:pt x="906" y="893"/>
                      <a:pt x="942" y="880"/>
                      <a:pt x="990" y="869"/>
                    </a:cubicBezTo>
                    <a:cubicBezTo>
                      <a:pt x="996" y="867"/>
                      <a:pt x="1001" y="866"/>
                      <a:pt x="1006" y="866"/>
                    </a:cubicBezTo>
                    <a:cubicBezTo>
                      <a:pt x="1034" y="866"/>
                      <a:pt x="1056" y="893"/>
                      <a:pt x="1087" y="893"/>
                    </a:cubicBezTo>
                    <a:cubicBezTo>
                      <a:pt x="1148" y="893"/>
                      <a:pt x="1220" y="869"/>
                      <a:pt x="1268" y="856"/>
                    </a:cubicBezTo>
                    <a:cubicBezTo>
                      <a:pt x="1328" y="845"/>
                      <a:pt x="1389" y="832"/>
                      <a:pt x="1437" y="796"/>
                    </a:cubicBezTo>
                    <a:cubicBezTo>
                      <a:pt x="1485" y="772"/>
                      <a:pt x="1534" y="711"/>
                      <a:pt x="1558" y="663"/>
                    </a:cubicBezTo>
                    <a:cubicBezTo>
                      <a:pt x="1582" y="627"/>
                      <a:pt x="1618" y="579"/>
                      <a:pt x="1654" y="555"/>
                    </a:cubicBezTo>
                    <a:cubicBezTo>
                      <a:pt x="1666" y="542"/>
                      <a:pt x="1690" y="542"/>
                      <a:pt x="1703" y="518"/>
                    </a:cubicBezTo>
                    <a:cubicBezTo>
                      <a:pt x="1727" y="507"/>
                      <a:pt x="1738" y="482"/>
                      <a:pt x="1763" y="470"/>
                    </a:cubicBezTo>
                    <a:cubicBezTo>
                      <a:pt x="1823" y="434"/>
                      <a:pt x="1883" y="398"/>
                      <a:pt x="1956" y="386"/>
                    </a:cubicBezTo>
                    <a:cubicBezTo>
                      <a:pt x="2005" y="374"/>
                      <a:pt x="2057" y="371"/>
                      <a:pt x="2111" y="371"/>
                    </a:cubicBezTo>
                    <a:cubicBezTo>
                      <a:pt x="2163" y="371"/>
                      <a:pt x="2217" y="373"/>
                      <a:pt x="2269" y="373"/>
                    </a:cubicBezTo>
                    <a:cubicBezTo>
                      <a:pt x="2330" y="373"/>
                      <a:pt x="2390" y="349"/>
                      <a:pt x="2451" y="325"/>
                    </a:cubicBezTo>
                    <a:cubicBezTo>
                      <a:pt x="2523" y="301"/>
                      <a:pt x="2572" y="241"/>
                      <a:pt x="2644" y="217"/>
                    </a:cubicBezTo>
                    <a:lnTo>
                      <a:pt x="2765" y="217"/>
                    </a:lnTo>
                    <a:cubicBezTo>
                      <a:pt x="2805" y="217"/>
                      <a:pt x="2845" y="222"/>
                      <a:pt x="2885" y="222"/>
                    </a:cubicBezTo>
                    <a:cubicBezTo>
                      <a:pt x="2905" y="222"/>
                      <a:pt x="2925" y="221"/>
                      <a:pt x="2945" y="217"/>
                    </a:cubicBezTo>
                    <a:cubicBezTo>
                      <a:pt x="2994" y="204"/>
                      <a:pt x="3006" y="169"/>
                      <a:pt x="3006" y="132"/>
                    </a:cubicBezTo>
                    <a:cubicBezTo>
                      <a:pt x="3006" y="84"/>
                      <a:pt x="2982" y="48"/>
                      <a:pt x="2958" y="24"/>
                    </a:cubicBezTo>
                    <a:cubicBezTo>
                      <a:pt x="2936" y="7"/>
                      <a:pt x="2919" y="1"/>
                      <a:pt x="29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0" name="Google Shape;14040;p30"/>
              <p:cNvSpPr/>
              <p:nvPr/>
            </p:nvSpPr>
            <p:spPr>
              <a:xfrm>
                <a:off x="6237400" y="270900"/>
                <a:ext cx="212150" cy="522075"/>
              </a:xfrm>
              <a:custGeom>
                <a:avLst/>
                <a:gdLst/>
                <a:ahLst/>
                <a:cxnLst/>
                <a:rect l="l" t="t" r="r" b="b"/>
                <a:pathLst>
                  <a:path w="8486" h="20883" extrusionOk="0">
                    <a:moveTo>
                      <a:pt x="7006" y="5323"/>
                    </a:moveTo>
                    <a:cubicBezTo>
                      <a:pt x="7025" y="5323"/>
                      <a:pt x="7042" y="5332"/>
                      <a:pt x="7049" y="5352"/>
                    </a:cubicBezTo>
                    <a:cubicBezTo>
                      <a:pt x="7061" y="5376"/>
                      <a:pt x="7037" y="5400"/>
                      <a:pt x="7024" y="5424"/>
                    </a:cubicBezTo>
                    <a:cubicBezTo>
                      <a:pt x="7013" y="5437"/>
                      <a:pt x="7000" y="5448"/>
                      <a:pt x="6989" y="5473"/>
                    </a:cubicBezTo>
                    <a:cubicBezTo>
                      <a:pt x="6976" y="5485"/>
                      <a:pt x="6976" y="5485"/>
                      <a:pt x="6989" y="5497"/>
                    </a:cubicBezTo>
                    <a:cubicBezTo>
                      <a:pt x="6989" y="5509"/>
                      <a:pt x="7000" y="5521"/>
                      <a:pt x="7013" y="5533"/>
                    </a:cubicBezTo>
                    <a:cubicBezTo>
                      <a:pt x="7024" y="5533"/>
                      <a:pt x="7024" y="5533"/>
                      <a:pt x="7037" y="5545"/>
                    </a:cubicBezTo>
                    <a:cubicBezTo>
                      <a:pt x="7049" y="5545"/>
                      <a:pt x="7049" y="5558"/>
                      <a:pt x="7049" y="5569"/>
                    </a:cubicBezTo>
                    <a:cubicBezTo>
                      <a:pt x="7073" y="5606"/>
                      <a:pt x="7073" y="5642"/>
                      <a:pt x="7061" y="5678"/>
                    </a:cubicBezTo>
                    <a:cubicBezTo>
                      <a:pt x="7061" y="5678"/>
                      <a:pt x="7061" y="5690"/>
                      <a:pt x="7049" y="5690"/>
                    </a:cubicBezTo>
                    <a:cubicBezTo>
                      <a:pt x="7043" y="5696"/>
                      <a:pt x="7037" y="5699"/>
                      <a:pt x="7031" y="5699"/>
                    </a:cubicBezTo>
                    <a:cubicBezTo>
                      <a:pt x="7025" y="5699"/>
                      <a:pt x="7019" y="5696"/>
                      <a:pt x="7013" y="5690"/>
                    </a:cubicBezTo>
                    <a:cubicBezTo>
                      <a:pt x="7000" y="5690"/>
                      <a:pt x="6989" y="5678"/>
                      <a:pt x="6965" y="5666"/>
                    </a:cubicBezTo>
                    <a:cubicBezTo>
                      <a:pt x="6952" y="5666"/>
                      <a:pt x="6940" y="5654"/>
                      <a:pt x="6928" y="5642"/>
                    </a:cubicBezTo>
                    <a:cubicBezTo>
                      <a:pt x="6928" y="5630"/>
                      <a:pt x="6928" y="5630"/>
                      <a:pt x="6916" y="5617"/>
                    </a:cubicBezTo>
                    <a:cubicBezTo>
                      <a:pt x="6916" y="5617"/>
                      <a:pt x="6904" y="5606"/>
                      <a:pt x="6904" y="5593"/>
                    </a:cubicBezTo>
                    <a:lnTo>
                      <a:pt x="6880" y="5497"/>
                    </a:lnTo>
                    <a:cubicBezTo>
                      <a:pt x="6880" y="5461"/>
                      <a:pt x="6928" y="5461"/>
                      <a:pt x="6940" y="5424"/>
                    </a:cubicBezTo>
                    <a:lnTo>
                      <a:pt x="6940" y="5376"/>
                    </a:lnTo>
                    <a:cubicBezTo>
                      <a:pt x="6940" y="5364"/>
                      <a:pt x="6952" y="5352"/>
                      <a:pt x="6965" y="5340"/>
                    </a:cubicBezTo>
                    <a:cubicBezTo>
                      <a:pt x="6975" y="5329"/>
                      <a:pt x="6991" y="5323"/>
                      <a:pt x="7006" y="5323"/>
                    </a:cubicBezTo>
                    <a:close/>
                    <a:moveTo>
                      <a:pt x="6566" y="5455"/>
                    </a:moveTo>
                    <a:cubicBezTo>
                      <a:pt x="6574" y="5455"/>
                      <a:pt x="6582" y="5461"/>
                      <a:pt x="6590" y="5461"/>
                    </a:cubicBezTo>
                    <a:lnTo>
                      <a:pt x="6627" y="5497"/>
                    </a:lnTo>
                    <a:lnTo>
                      <a:pt x="6662" y="5533"/>
                    </a:lnTo>
                    <a:cubicBezTo>
                      <a:pt x="6675" y="5545"/>
                      <a:pt x="6699" y="5558"/>
                      <a:pt x="6711" y="5582"/>
                    </a:cubicBezTo>
                    <a:cubicBezTo>
                      <a:pt x="6735" y="5606"/>
                      <a:pt x="6723" y="5630"/>
                      <a:pt x="6711" y="5654"/>
                    </a:cubicBezTo>
                    <a:cubicBezTo>
                      <a:pt x="6711" y="5702"/>
                      <a:pt x="6747" y="5702"/>
                      <a:pt x="6783" y="5727"/>
                    </a:cubicBezTo>
                    <a:cubicBezTo>
                      <a:pt x="6807" y="5738"/>
                      <a:pt x="6820" y="5751"/>
                      <a:pt x="6831" y="5775"/>
                    </a:cubicBezTo>
                    <a:cubicBezTo>
                      <a:pt x="6844" y="5799"/>
                      <a:pt x="6844" y="5823"/>
                      <a:pt x="6855" y="5835"/>
                    </a:cubicBezTo>
                    <a:cubicBezTo>
                      <a:pt x="6868" y="5859"/>
                      <a:pt x="6880" y="5883"/>
                      <a:pt x="6892" y="5896"/>
                    </a:cubicBezTo>
                    <a:cubicBezTo>
                      <a:pt x="6892" y="5907"/>
                      <a:pt x="6916" y="5920"/>
                      <a:pt x="6928" y="5920"/>
                    </a:cubicBezTo>
                    <a:cubicBezTo>
                      <a:pt x="6940" y="5920"/>
                      <a:pt x="6940" y="5920"/>
                      <a:pt x="6940" y="5907"/>
                    </a:cubicBezTo>
                    <a:cubicBezTo>
                      <a:pt x="6952" y="5896"/>
                      <a:pt x="6965" y="5871"/>
                      <a:pt x="6976" y="5859"/>
                    </a:cubicBezTo>
                    <a:cubicBezTo>
                      <a:pt x="6976" y="5859"/>
                      <a:pt x="6989" y="5847"/>
                      <a:pt x="6989" y="5835"/>
                    </a:cubicBezTo>
                    <a:lnTo>
                      <a:pt x="7000" y="5823"/>
                    </a:lnTo>
                    <a:cubicBezTo>
                      <a:pt x="7013" y="5811"/>
                      <a:pt x="7013" y="5799"/>
                      <a:pt x="7024" y="5786"/>
                    </a:cubicBezTo>
                    <a:cubicBezTo>
                      <a:pt x="7037" y="5786"/>
                      <a:pt x="7037" y="5786"/>
                      <a:pt x="7049" y="5799"/>
                    </a:cubicBezTo>
                    <a:cubicBezTo>
                      <a:pt x="7061" y="5811"/>
                      <a:pt x="7061" y="5823"/>
                      <a:pt x="7073" y="5835"/>
                    </a:cubicBezTo>
                    <a:cubicBezTo>
                      <a:pt x="7097" y="5859"/>
                      <a:pt x="7121" y="5871"/>
                      <a:pt x="7134" y="5896"/>
                    </a:cubicBezTo>
                    <a:cubicBezTo>
                      <a:pt x="7134" y="5907"/>
                      <a:pt x="7134" y="5931"/>
                      <a:pt x="7145" y="5944"/>
                    </a:cubicBezTo>
                    <a:cubicBezTo>
                      <a:pt x="7145" y="5955"/>
                      <a:pt x="7158" y="5980"/>
                      <a:pt x="7158" y="5992"/>
                    </a:cubicBezTo>
                    <a:cubicBezTo>
                      <a:pt x="7169" y="6016"/>
                      <a:pt x="7182" y="6028"/>
                      <a:pt x="7206" y="6052"/>
                    </a:cubicBezTo>
                    <a:cubicBezTo>
                      <a:pt x="7218" y="6052"/>
                      <a:pt x="7230" y="6064"/>
                      <a:pt x="7242" y="6076"/>
                    </a:cubicBezTo>
                    <a:cubicBezTo>
                      <a:pt x="7254" y="6076"/>
                      <a:pt x="7266" y="6089"/>
                      <a:pt x="7278" y="6100"/>
                    </a:cubicBezTo>
                    <a:cubicBezTo>
                      <a:pt x="7314" y="6137"/>
                      <a:pt x="7338" y="6185"/>
                      <a:pt x="7362" y="6221"/>
                    </a:cubicBezTo>
                    <a:cubicBezTo>
                      <a:pt x="7399" y="6258"/>
                      <a:pt x="7435" y="6282"/>
                      <a:pt x="7459" y="6317"/>
                    </a:cubicBezTo>
                    <a:cubicBezTo>
                      <a:pt x="7483" y="6342"/>
                      <a:pt x="7507" y="6366"/>
                      <a:pt x="7520" y="6390"/>
                    </a:cubicBezTo>
                    <a:cubicBezTo>
                      <a:pt x="7531" y="6414"/>
                      <a:pt x="7520" y="6438"/>
                      <a:pt x="7531" y="6462"/>
                    </a:cubicBezTo>
                    <a:cubicBezTo>
                      <a:pt x="7544" y="6462"/>
                      <a:pt x="7544" y="6475"/>
                      <a:pt x="7544" y="6486"/>
                    </a:cubicBezTo>
                    <a:cubicBezTo>
                      <a:pt x="7555" y="6511"/>
                      <a:pt x="7555" y="6547"/>
                      <a:pt x="7555" y="6571"/>
                    </a:cubicBezTo>
                    <a:lnTo>
                      <a:pt x="7555" y="6620"/>
                    </a:lnTo>
                    <a:lnTo>
                      <a:pt x="7555" y="6655"/>
                    </a:lnTo>
                    <a:cubicBezTo>
                      <a:pt x="7552" y="6660"/>
                      <a:pt x="7545" y="6661"/>
                      <a:pt x="7537" y="6661"/>
                    </a:cubicBezTo>
                    <a:cubicBezTo>
                      <a:pt x="7522" y="6661"/>
                      <a:pt x="7503" y="6655"/>
                      <a:pt x="7496" y="6655"/>
                    </a:cubicBezTo>
                    <a:lnTo>
                      <a:pt x="7423" y="6655"/>
                    </a:lnTo>
                    <a:cubicBezTo>
                      <a:pt x="7387" y="6655"/>
                      <a:pt x="7362" y="6644"/>
                      <a:pt x="7338" y="6631"/>
                    </a:cubicBezTo>
                    <a:cubicBezTo>
                      <a:pt x="7327" y="6631"/>
                      <a:pt x="7303" y="6620"/>
                      <a:pt x="7290" y="6607"/>
                    </a:cubicBezTo>
                    <a:cubicBezTo>
                      <a:pt x="7278" y="6607"/>
                      <a:pt x="7266" y="6595"/>
                      <a:pt x="7254" y="6595"/>
                    </a:cubicBezTo>
                    <a:cubicBezTo>
                      <a:pt x="7242" y="6583"/>
                      <a:pt x="7230" y="6583"/>
                      <a:pt x="7218" y="6571"/>
                    </a:cubicBezTo>
                    <a:cubicBezTo>
                      <a:pt x="7206" y="6559"/>
                      <a:pt x="7206" y="6547"/>
                      <a:pt x="7193" y="6547"/>
                    </a:cubicBezTo>
                    <a:cubicBezTo>
                      <a:pt x="7182" y="6523"/>
                      <a:pt x="7169" y="6499"/>
                      <a:pt x="7145" y="6475"/>
                    </a:cubicBezTo>
                    <a:cubicBezTo>
                      <a:pt x="7145" y="6475"/>
                      <a:pt x="7134" y="6438"/>
                      <a:pt x="7121" y="6438"/>
                    </a:cubicBezTo>
                    <a:cubicBezTo>
                      <a:pt x="7118" y="6437"/>
                      <a:pt x="7114" y="6436"/>
                      <a:pt x="7112" y="6436"/>
                    </a:cubicBezTo>
                    <a:cubicBezTo>
                      <a:pt x="7094" y="6436"/>
                      <a:pt x="7084" y="6462"/>
                      <a:pt x="7073" y="6462"/>
                    </a:cubicBezTo>
                    <a:cubicBezTo>
                      <a:pt x="7049" y="6475"/>
                      <a:pt x="7024" y="6499"/>
                      <a:pt x="7013" y="6499"/>
                    </a:cubicBezTo>
                    <a:cubicBezTo>
                      <a:pt x="7000" y="6511"/>
                      <a:pt x="6989" y="6511"/>
                      <a:pt x="6976" y="6511"/>
                    </a:cubicBezTo>
                    <a:cubicBezTo>
                      <a:pt x="6952" y="6511"/>
                      <a:pt x="6928" y="6535"/>
                      <a:pt x="6904" y="6559"/>
                    </a:cubicBezTo>
                    <a:cubicBezTo>
                      <a:pt x="6892" y="6559"/>
                      <a:pt x="6892" y="6571"/>
                      <a:pt x="6880" y="6583"/>
                    </a:cubicBezTo>
                    <a:lnTo>
                      <a:pt x="6855" y="6607"/>
                    </a:lnTo>
                    <a:cubicBezTo>
                      <a:pt x="6855" y="6620"/>
                      <a:pt x="6844" y="6631"/>
                      <a:pt x="6831" y="6644"/>
                    </a:cubicBezTo>
                    <a:cubicBezTo>
                      <a:pt x="6820" y="6644"/>
                      <a:pt x="6820" y="6655"/>
                      <a:pt x="6807" y="6655"/>
                    </a:cubicBezTo>
                    <a:cubicBezTo>
                      <a:pt x="6783" y="6655"/>
                      <a:pt x="6759" y="6644"/>
                      <a:pt x="6747" y="6620"/>
                    </a:cubicBezTo>
                    <a:lnTo>
                      <a:pt x="6723" y="6595"/>
                    </a:lnTo>
                    <a:cubicBezTo>
                      <a:pt x="6711" y="6583"/>
                      <a:pt x="6711" y="6571"/>
                      <a:pt x="6711" y="6571"/>
                    </a:cubicBezTo>
                    <a:lnTo>
                      <a:pt x="6699" y="6486"/>
                    </a:lnTo>
                    <a:cubicBezTo>
                      <a:pt x="6699" y="6486"/>
                      <a:pt x="6687" y="6475"/>
                      <a:pt x="6687" y="6462"/>
                    </a:cubicBezTo>
                    <a:cubicBezTo>
                      <a:pt x="6675" y="6451"/>
                      <a:pt x="6675" y="6438"/>
                      <a:pt x="6662" y="6414"/>
                    </a:cubicBezTo>
                    <a:cubicBezTo>
                      <a:pt x="6638" y="6342"/>
                      <a:pt x="6627" y="6269"/>
                      <a:pt x="6590" y="6197"/>
                    </a:cubicBezTo>
                    <a:cubicBezTo>
                      <a:pt x="6578" y="6173"/>
                      <a:pt x="6566" y="6137"/>
                      <a:pt x="6554" y="6113"/>
                    </a:cubicBezTo>
                    <a:cubicBezTo>
                      <a:pt x="6530" y="6089"/>
                      <a:pt x="6518" y="6064"/>
                      <a:pt x="6506" y="6040"/>
                    </a:cubicBezTo>
                    <a:cubicBezTo>
                      <a:pt x="6506" y="6004"/>
                      <a:pt x="6518" y="5968"/>
                      <a:pt x="6530" y="5944"/>
                    </a:cubicBezTo>
                    <a:cubicBezTo>
                      <a:pt x="6542" y="5896"/>
                      <a:pt x="6578" y="5859"/>
                      <a:pt x="6578" y="5799"/>
                    </a:cubicBezTo>
                    <a:cubicBezTo>
                      <a:pt x="6578" y="5786"/>
                      <a:pt x="6578" y="5751"/>
                      <a:pt x="6566" y="5727"/>
                    </a:cubicBezTo>
                    <a:lnTo>
                      <a:pt x="6530" y="5690"/>
                    </a:lnTo>
                    <a:cubicBezTo>
                      <a:pt x="6506" y="5666"/>
                      <a:pt x="6493" y="5630"/>
                      <a:pt x="6493" y="5593"/>
                    </a:cubicBezTo>
                    <a:cubicBezTo>
                      <a:pt x="6493" y="5569"/>
                      <a:pt x="6493" y="5533"/>
                      <a:pt x="6506" y="5509"/>
                    </a:cubicBezTo>
                    <a:cubicBezTo>
                      <a:pt x="6518" y="5485"/>
                      <a:pt x="6530" y="5473"/>
                      <a:pt x="6554" y="5461"/>
                    </a:cubicBezTo>
                    <a:cubicBezTo>
                      <a:pt x="6558" y="5457"/>
                      <a:pt x="6562" y="5455"/>
                      <a:pt x="6566" y="5455"/>
                    </a:cubicBezTo>
                    <a:close/>
                    <a:moveTo>
                      <a:pt x="4660" y="5711"/>
                    </a:moveTo>
                    <a:cubicBezTo>
                      <a:pt x="4680" y="5711"/>
                      <a:pt x="4702" y="5731"/>
                      <a:pt x="4731" y="5751"/>
                    </a:cubicBezTo>
                    <a:cubicBezTo>
                      <a:pt x="4756" y="5775"/>
                      <a:pt x="4792" y="5786"/>
                      <a:pt x="4792" y="5823"/>
                    </a:cubicBezTo>
                    <a:cubicBezTo>
                      <a:pt x="4804" y="5847"/>
                      <a:pt x="4804" y="5871"/>
                      <a:pt x="4816" y="5883"/>
                    </a:cubicBezTo>
                    <a:cubicBezTo>
                      <a:pt x="4840" y="5920"/>
                      <a:pt x="4889" y="5931"/>
                      <a:pt x="4924" y="5955"/>
                    </a:cubicBezTo>
                    <a:cubicBezTo>
                      <a:pt x="4961" y="5968"/>
                      <a:pt x="4997" y="5992"/>
                      <a:pt x="5021" y="6016"/>
                    </a:cubicBezTo>
                    <a:cubicBezTo>
                      <a:pt x="5093" y="6064"/>
                      <a:pt x="5154" y="6124"/>
                      <a:pt x="5214" y="6185"/>
                    </a:cubicBezTo>
                    <a:cubicBezTo>
                      <a:pt x="5251" y="6221"/>
                      <a:pt x="5275" y="6269"/>
                      <a:pt x="5323" y="6293"/>
                    </a:cubicBezTo>
                    <a:cubicBezTo>
                      <a:pt x="5335" y="6293"/>
                      <a:pt x="5347" y="6306"/>
                      <a:pt x="5359" y="6306"/>
                    </a:cubicBezTo>
                    <a:cubicBezTo>
                      <a:pt x="5396" y="6317"/>
                      <a:pt x="5420" y="6330"/>
                      <a:pt x="5455" y="6354"/>
                    </a:cubicBezTo>
                    <a:cubicBezTo>
                      <a:pt x="5600" y="6451"/>
                      <a:pt x="5709" y="6595"/>
                      <a:pt x="5745" y="6764"/>
                    </a:cubicBezTo>
                    <a:cubicBezTo>
                      <a:pt x="5758" y="6813"/>
                      <a:pt x="5758" y="6837"/>
                      <a:pt x="5745" y="6885"/>
                    </a:cubicBezTo>
                    <a:cubicBezTo>
                      <a:pt x="5745" y="6909"/>
                      <a:pt x="5758" y="6933"/>
                      <a:pt x="5782" y="6958"/>
                    </a:cubicBezTo>
                    <a:cubicBezTo>
                      <a:pt x="5806" y="6982"/>
                      <a:pt x="5842" y="7017"/>
                      <a:pt x="5854" y="7054"/>
                    </a:cubicBezTo>
                    <a:cubicBezTo>
                      <a:pt x="5878" y="7090"/>
                      <a:pt x="5878" y="7138"/>
                      <a:pt x="5866" y="7175"/>
                    </a:cubicBezTo>
                    <a:cubicBezTo>
                      <a:pt x="5866" y="7199"/>
                      <a:pt x="5842" y="7235"/>
                      <a:pt x="5866" y="7259"/>
                    </a:cubicBezTo>
                    <a:cubicBezTo>
                      <a:pt x="5878" y="7295"/>
                      <a:pt x="5927" y="7307"/>
                      <a:pt x="5962" y="7331"/>
                    </a:cubicBezTo>
                    <a:cubicBezTo>
                      <a:pt x="5999" y="7344"/>
                      <a:pt x="6035" y="7368"/>
                      <a:pt x="6059" y="7404"/>
                    </a:cubicBezTo>
                    <a:cubicBezTo>
                      <a:pt x="6083" y="7428"/>
                      <a:pt x="6096" y="7464"/>
                      <a:pt x="6107" y="7489"/>
                    </a:cubicBezTo>
                    <a:cubicBezTo>
                      <a:pt x="6120" y="7537"/>
                      <a:pt x="6131" y="7585"/>
                      <a:pt x="6155" y="7633"/>
                    </a:cubicBezTo>
                    <a:cubicBezTo>
                      <a:pt x="6178" y="7702"/>
                      <a:pt x="6255" y="7791"/>
                      <a:pt x="6334" y="7791"/>
                    </a:cubicBezTo>
                    <a:cubicBezTo>
                      <a:pt x="6339" y="7791"/>
                      <a:pt x="6344" y="7791"/>
                      <a:pt x="6349" y="7790"/>
                    </a:cubicBezTo>
                    <a:cubicBezTo>
                      <a:pt x="6409" y="7790"/>
                      <a:pt x="6397" y="7742"/>
                      <a:pt x="6397" y="7706"/>
                    </a:cubicBezTo>
                    <a:cubicBezTo>
                      <a:pt x="6409" y="7669"/>
                      <a:pt x="6421" y="7633"/>
                      <a:pt x="6409" y="7597"/>
                    </a:cubicBezTo>
                    <a:cubicBezTo>
                      <a:pt x="6409" y="7548"/>
                      <a:pt x="6361" y="7500"/>
                      <a:pt x="6385" y="7464"/>
                    </a:cubicBezTo>
                    <a:cubicBezTo>
                      <a:pt x="6397" y="7428"/>
                      <a:pt x="6445" y="7428"/>
                      <a:pt x="6445" y="7392"/>
                    </a:cubicBezTo>
                    <a:cubicBezTo>
                      <a:pt x="6434" y="7368"/>
                      <a:pt x="6421" y="7344"/>
                      <a:pt x="6409" y="7331"/>
                    </a:cubicBezTo>
                    <a:cubicBezTo>
                      <a:pt x="6385" y="7283"/>
                      <a:pt x="6361" y="7247"/>
                      <a:pt x="6324" y="7199"/>
                    </a:cubicBezTo>
                    <a:cubicBezTo>
                      <a:pt x="6289" y="7151"/>
                      <a:pt x="6228" y="7114"/>
                      <a:pt x="6180" y="7066"/>
                    </a:cubicBezTo>
                    <a:cubicBezTo>
                      <a:pt x="6155" y="7042"/>
                      <a:pt x="6120" y="6993"/>
                      <a:pt x="6144" y="6958"/>
                    </a:cubicBezTo>
                    <a:cubicBezTo>
                      <a:pt x="6155" y="6945"/>
                      <a:pt x="6192" y="6945"/>
                      <a:pt x="6204" y="6933"/>
                    </a:cubicBezTo>
                    <a:cubicBezTo>
                      <a:pt x="6228" y="6921"/>
                      <a:pt x="6252" y="6909"/>
                      <a:pt x="6265" y="6897"/>
                    </a:cubicBezTo>
                    <a:cubicBezTo>
                      <a:pt x="6276" y="6885"/>
                      <a:pt x="6276" y="6861"/>
                      <a:pt x="6276" y="6848"/>
                    </a:cubicBezTo>
                    <a:cubicBezTo>
                      <a:pt x="6276" y="6824"/>
                      <a:pt x="6289" y="6776"/>
                      <a:pt x="6324" y="6752"/>
                    </a:cubicBezTo>
                    <a:cubicBezTo>
                      <a:pt x="6349" y="6740"/>
                      <a:pt x="6397" y="6740"/>
                      <a:pt x="6421" y="6740"/>
                    </a:cubicBezTo>
                    <a:cubicBezTo>
                      <a:pt x="6469" y="6740"/>
                      <a:pt x="6530" y="6740"/>
                      <a:pt x="6578" y="6728"/>
                    </a:cubicBezTo>
                    <a:cubicBezTo>
                      <a:pt x="6584" y="6722"/>
                      <a:pt x="6590" y="6719"/>
                      <a:pt x="6598" y="6719"/>
                    </a:cubicBezTo>
                    <a:cubicBezTo>
                      <a:pt x="6605" y="6719"/>
                      <a:pt x="6615" y="6722"/>
                      <a:pt x="6627" y="6728"/>
                    </a:cubicBezTo>
                    <a:cubicBezTo>
                      <a:pt x="6651" y="6728"/>
                      <a:pt x="6662" y="6740"/>
                      <a:pt x="6687" y="6752"/>
                    </a:cubicBezTo>
                    <a:cubicBezTo>
                      <a:pt x="6699" y="6776"/>
                      <a:pt x="6747" y="6813"/>
                      <a:pt x="6735" y="6848"/>
                    </a:cubicBezTo>
                    <a:cubicBezTo>
                      <a:pt x="6735" y="6861"/>
                      <a:pt x="6723" y="6861"/>
                      <a:pt x="6711" y="6861"/>
                    </a:cubicBezTo>
                    <a:cubicBezTo>
                      <a:pt x="6675" y="6873"/>
                      <a:pt x="6651" y="6873"/>
                      <a:pt x="6614" y="6873"/>
                    </a:cubicBezTo>
                    <a:cubicBezTo>
                      <a:pt x="6590" y="6873"/>
                      <a:pt x="6566" y="6885"/>
                      <a:pt x="6530" y="6897"/>
                    </a:cubicBezTo>
                    <a:cubicBezTo>
                      <a:pt x="6506" y="6909"/>
                      <a:pt x="6506" y="6921"/>
                      <a:pt x="6518" y="6933"/>
                    </a:cubicBezTo>
                    <a:cubicBezTo>
                      <a:pt x="6530" y="6945"/>
                      <a:pt x="6530" y="6969"/>
                      <a:pt x="6530" y="6982"/>
                    </a:cubicBezTo>
                    <a:cubicBezTo>
                      <a:pt x="6542" y="6993"/>
                      <a:pt x="6542" y="7006"/>
                      <a:pt x="6542" y="7030"/>
                    </a:cubicBezTo>
                    <a:lnTo>
                      <a:pt x="6542" y="7054"/>
                    </a:lnTo>
                    <a:cubicBezTo>
                      <a:pt x="6542" y="7078"/>
                      <a:pt x="6554" y="7090"/>
                      <a:pt x="6566" y="7102"/>
                    </a:cubicBezTo>
                    <a:cubicBezTo>
                      <a:pt x="6603" y="7127"/>
                      <a:pt x="6614" y="7162"/>
                      <a:pt x="6627" y="7199"/>
                    </a:cubicBezTo>
                    <a:cubicBezTo>
                      <a:pt x="6638" y="7235"/>
                      <a:pt x="6662" y="7271"/>
                      <a:pt x="6662" y="7320"/>
                    </a:cubicBezTo>
                    <a:cubicBezTo>
                      <a:pt x="6651" y="7355"/>
                      <a:pt x="6638" y="7392"/>
                      <a:pt x="6651" y="7428"/>
                    </a:cubicBezTo>
                    <a:cubicBezTo>
                      <a:pt x="6675" y="7476"/>
                      <a:pt x="6711" y="7513"/>
                      <a:pt x="6747" y="7548"/>
                    </a:cubicBezTo>
                    <a:cubicBezTo>
                      <a:pt x="6796" y="7585"/>
                      <a:pt x="6831" y="7621"/>
                      <a:pt x="6868" y="7669"/>
                    </a:cubicBezTo>
                    <a:cubicBezTo>
                      <a:pt x="6880" y="7693"/>
                      <a:pt x="6892" y="7717"/>
                      <a:pt x="6904" y="7754"/>
                    </a:cubicBezTo>
                    <a:cubicBezTo>
                      <a:pt x="6919" y="7777"/>
                      <a:pt x="6935" y="7791"/>
                      <a:pt x="6957" y="7791"/>
                    </a:cubicBezTo>
                    <a:cubicBezTo>
                      <a:pt x="6969" y="7791"/>
                      <a:pt x="6983" y="7787"/>
                      <a:pt x="7000" y="7778"/>
                    </a:cubicBezTo>
                    <a:cubicBezTo>
                      <a:pt x="7037" y="7766"/>
                      <a:pt x="7061" y="7730"/>
                      <a:pt x="7097" y="7693"/>
                    </a:cubicBezTo>
                    <a:cubicBezTo>
                      <a:pt x="7106" y="7679"/>
                      <a:pt x="7114" y="7674"/>
                      <a:pt x="7121" y="7674"/>
                    </a:cubicBezTo>
                    <a:cubicBezTo>
                      <a:pt x="7133" y="7674"/>
                      <a:pt x="7143" y="7686"/>
                      <a:pt x="7158" y="7693"/>
                    </a:cubicBezTo>
                    <a:cubicBezTo>
                      <a:pt x="7182" y="7717"/>
                      <a:pt x="7206" y="7742"/>
                      <a:pt x="7230" y="7778"/>
                    </a:cubicBezTo>
                    <a:cubicBezTo>
                      <a:pt x="7242" y="7778"/>
                      <a:pt x="7242" y="7790"/>
                      <a:pt x="7254" y="7802"/>
                    </a:cubicBezTo>
                    <a:lnTo>
                      <a:pt x="7290" y="7802"/>
                    </a:lnTo>
                    <a:cubicBezTo>
                      <a:pt x="7303" y="7802"/>
                      <a:pt x="7327" y="7790"/>
                      <a:pt x="7338" y="7790"/>
                    </a:cubicBezTo>
                    <a:cubicBezTo>
                      <a:pt x="7362" y="7778"/>
                      <a:pt x="7375" y="7754"/>
                      <a:pt x="7399" y="7742"/>
                    </a:cubicBezTo>
                    <a:cubicBezTo>
                      <a:pt x="7411" y="7730"/>
                      <a:pt x="7423" y="7717"/>
                      <a:pt x="7435" y="7717"/>
                    </a:cubicBezTo>
                    <a:cubicBezTo>
                      <a:pt x="7444" y="7715"/>
                      <a:pt x="7452" y="7714"/>
                      <a:pt x="7460" y="7714"/>
                    </a:cubicBezTo>
                    <a:cubicBezTo>
                      <a:pt x="7522" y="7714"/>
                      <a:pt x="7533" y="7796"/>
                      <a:pt x="7544" y="7851"/>
                    </a:cubicBezTo>
                    <a:lnTo>
                      <a:pt x="7544" y="8092"/>
                    </a:lnTo>
                    <a:lnTo>
                      <a:pt x="7544" y="8213"/>
                    </a:lnTo>
                    <a:lnTo>
                      <a:pt x="7544" y="8285"/>
                    </a:lnTo>
                    <a:cubicBezTo>
                      <a:pt x="7544" y="8321"/>
                      <a:pt x="7555" y="8358"/>
                      <a:pt x="7568" y="8393"/>
                    </a:cubicBezTo>
                    <a:cubicBezTo>
                      <a:pt x="7592" y="8454"/>
                      <a:pt x="7592" y="8527"/>
                      <a:pt x="7592" y="8599"/>
                    </a:cubicBezTo>
                    <a:lnTo>
                      <a:pt x="7592" y="8707"/>
                    </a:lnTo>
                    <a:cubicBezTo>
                      <a:pt x="7580" y="8755"/>
                      <a:pt x="7592" y="8804"/>
                      <a:pt x="7580" y="8852"/>
                    </a:cubicBezTo>
                    <a:cubicBezTo>
                      <a:pt x="7568" y="8852"/>
                      <a:pt x="7544" y="8840"/>
                      <a:pt x="7531" y="8840"/>
                    </a:cubicBezTo>
                    <a:cubicBezTo>
                      <a:pt x="7520" y="8840"/>
                      <a:pt x="7507" y="8828"/>
                      <a:pt x="7496" y="8828"/>
                    </a:cubicBezTo>
                    <a:cubicBezTo>
                      <a:pt x="7459" y="8828"/>
                      <a:pt x="7435" y="8828"/>
                      <a:pt x="7411" y="8840"/>
                    </a:cubicBezTo>
                    <a:cubicBezTo>
                      <a:pt x="7387" y="8840"/>
                      <a:pt x="7338" y="8840"/>
                      <a:pt x="7303" y="8864"/>
                    </a:cubicBezTo>
                    <a:cubicBezTo>
                      <a:pt x="7278" y="8876"/>
                      <a:pt x="7266" y="8924"/>
                      <a:pt x="7230" y="8948"/>
                    </a:cubicBezTo>
                    <a:cubicBezTo>
                      <a:pt x="7220" y="8958"/>
                      <a:pt x="7210" y="8962"/>
                      <a:pt x="7199" y="8962"/>
                    </a:cubicBezTo>
                    <a:cubicBezTo>
                      <a:pt x="7169" y="8962"/>
                      <a:pt x="7136" y="8933"/>
                      <a:pt x="7109" y="8924"/>
                    </a:cubicBezTo>
                    <a:cubicBezTo>
                      <a:pt x="7091" y="8918"/>
                      <a:pt x="7073" y="8916"/>
                      <a:pt x="7055" y="8916"/>
                    </a:cubicBezTo>
                    <a:cubicBezTo>
                      <a:pt x="7037" y="8916"/>
                      <a:pt x="7019" y="8918"/>
                      <a:pt x="7000" y="8924"/>
                    </a:cubicBezTo>
                    <a:cubicBezTo>
                      <a:pt x="6952" y="8924"/>
                      <a:pt x="6904" y="8924"/>
                      <a:pt x="6868" y="8913"/>
                    </a:cubicBezTo>
                    <a:cubicBezTo>
                      <a:pt x="6831" y="8913"/>
                      <a:pt x="6820" y="8900"/>
                      <a:pt x="6796" y="8876"/>
                    </a:cubicBezTo>
                    <a:cubicBezTo>
                      <a:pt x="6747" y="8840"/>
                      <a:pt x="6699" y="8792"/>
                      <a:pt x="6662" y="8744"/>
                    </a:cubicBezTo>
                    <a:cubicBezTo>
                      <a:pt x="6638" y="8720"/>
                      <a:pt x="6614" y="8683"/>
                      <a:pt x="6590" y="8659"/>
                    </a:cubicBezTo>
                    <a:cubicBezTo>
                      <a:pt x="6566" y="8635"/>
                      <a:pt x="6542" y="8599"/>
                      <a:pt x="6518" y="8575"/>
                    </a:cubicBezTo>
                    <a:cubicBezTo>
                      <a:pt x="6482" y="8551"/>
                      <a:pt x="6421" y="8551"/>
                      <a:pt x="6373" y="8551"/>
                    </a:cubicBezTo>
                    <a:cubicBezTo>
                      <a:pt x="6337" y="8551"/>
                      <a:pt x="6289" y="8551"/>
                      <a:pt x="6252" y="8562"/>
                    </a:cubicBezTo>
                    <a:cubicBezTo>
                      <a:pt x="6216" y="8575"/>
                      <a:pt x="6180" y="8586"/>
                      <a:pt x="6155" y="8623"/>
                    </a:cubicBezTo>
                    <a:cubicBezTo>
                      <a:pt x="6131" y="8659"/>
                      <a:pt x="6131" y="8707"/>
                      <a:pt x="6131" y="8755"/>
                    </a:cubicBezTo>
                    <a:lnTo>
                      <a:pt x="6131" y="8924"/>
                    </a:lnTo>
                    <a:cubicBezTo>
                      <a:pt x="6131" y="8961"/>
                      <a:pt x="6107" y="8985"/>
                      <a:pt x="6083" y="9021"/>
                    </a:cubicBezTo>
                    <a:cubicBezTo>
                      <a:pt x="6071" y="9045"/>
                      <a:pt x="6071" y="9045"/>
                      <a:pt x="6047" y="9045"/>
                    </a:cubicBezTo>
                    <a:lnTo>
                      <a:pt x="6023" y="9045"/>
                    </a:lnTo>
                    <a:cubicBezTo>
                      <a:pt x="5987" y="9033"/>
                      <a:pt x="5962" y="9021"/>
                      <a:pt x="5938" y="8997"/>
                    </a:cubicBezTo>
                    <a:cubicBezTo>
                      <a:pt x="5914" y="8985"/>
                      <a:pt x="5903" y="8961"/>
                      <a:pt x="5890" y="8948"/>
                    </a:cubicBezTo>
                    <a:cubicBezTo>
                      <a:pt x="5890" y="8937"/>
                      <a:pt x="5878" y="8924"/>
                      <a:pt x="5866" y="8913"/>
                    </a:cubicBezTo>
                    <a:cubicBezTo>
                      <a:pt x="5854" y="8913"/>
                      <a:pt x="5854" y="8900"/>
                      <a:pt x="5842" y="8889"/>
                    </a:cubicBezTo>
                    <a:lnTo>
                      <a:pt x="5806" y="8852"/>
                    </a:lnTo>
                    <a:cubicBezTo>
                      <a:pt x="5769" y="8816"/>
                      <a:pt x="5709" y="8804"/>
                      <a:pt x="5661" y="8779"/>
                    </a:cubicBezTo>
                    <a:cubicBezTo>
                      <a:pt x="5624" y="8768"/>
                      <a:pt x="5565" y="8779"/>
                      <a:pt x="5516" y="8755"/>
                    </a:cubicBezTo>
                    <a:lnTo>
                      <a:pt x="5492" y="8731"/>
                    </a:lnTo>
                    <a:lnTo>
                      <a:pt x="5455" y="8695"/>
                    </a:lnTo>
                    <a:cubicBezTo>
                      <a:pt x="5420" y="8671"/>
                      <a:pt x="5383" y="8635"/>
                      <a:pt x="5347" y="8623"/>
                    </a:cubicBezTo>
                    <a:lnTo>
                      <a:pt x="5299" y="8575"/>
                    </a:lnTo>
                    <a:cubicBezTo>
                      <a:pt x="5287" y="8562"/>
                      <a:pt x="5275" y="8538"/>
                      <a:pt x="5251" y="8527"/>
                    </a:cubicBezTo>
                    <a:cubicBezTo>
                      <a:pt x="5238" y="8514"/>
                      <a:pt x="5203" y="8514"/>
                      <a:pt x="5190" y="8514"/>
                    </a:cubicBezTo>
                    <a:cubicBezTo>
                      <a:pt x="5154" y="8502"/>
                      <a:pt x="5130" y="8502"/>
                      <a:pt x="5106" y="8502"/>
                    </a:cubicBezTo>
                    <a:cubicBezTo>
                      <a:pt x="5058" y="8514"/>
                      <a:pt x="5021" y="8514"/>
                      <a:pt x="4973" y="8514"/>
                    </a:cubicBezTo>
                    <a:cubicBezTo>
                      <a:pt x="4900" y="8502"/>
                      <a:pt x="4865" y="8454"/>
                      <a:pt x="4816" y="8393"/>
                    </a:cubicBezTo>
                    <a:cubicBezTo>
                      <a:pt x="4756" y="8333"/>
                      <a:pt x="4744" y="8261"/>
                      <a:pt x="4731" y="8189"/>
                    </a:cubicBezTo>
                    <a:cubicBezTo>
                      <a:pt x="4731" y="8164"/>
                      <a:pt x="4720" y="8152"/>
                      <a:pt x="4731" y="8140"/>
                    </a:cubicBezTo>
                    <a:cubicBezTo>
                      <a:pt x="4731" y="8116"/>
                      <a:pt x="4744" y="8092"/>
                      <a:pt x="4744" y="8079"/>
                    </a:cubicBezTo>
                    <a:cubicBezTo>
                      <a:pt x="4768" y="8055"/>
                      <a:pt x="4780" y="8031"/>
                      <a:pt x="4780" y="8007"/>
                    </a:cubicBezTo>
                    <a:cubicBezTo>
                      <a:pt x="4792" y="7995"/>
                      <a:pt x="4792" y="7971"/>
                      <a:pt x="4804" y="7959"/>
                    </a:cubicBezTo>
                    <a:lnTo>
                      <a:pt x="4804" y="7886"/>
                    </a:lnTo>
                    <a:lnTo>
                      <a:pt x="4804" y="7838"/>
                    </a:lnTo>
                    <a:cubicBezTo>
                      <a:pt x="4804" y="7827"/>
                      <a:pt x="4792" y="7814"/>
                      <a:pt x="4792" y="7802"/>
                    </a:cubicBezTo>
                    <a:cubicBezTo>
                      <a:pt x="4780" y="7754"/>
                      <a:pt x="4731" y="7730"/>
                      <a:pt x="4707" y="7693"/>
                    </a:cubicBezTo>
                    <a:cubicBezTo>
                      <a:pt x="4696" y="7669"/>
                      <a:pt x="4696" y="7645"/>
                      <a:pt x="4696" y="7633"/>
                    </a:cubicBezTo>
                    <a:cubicBezTo>
                      <a:pt x="4696" y="7609"/>
                      <a:pt x="4696" y="7597"/>
                      <a:pt x="4683" y="7573"/>
                    </a:cubicBezTo>
                    <a:cubicBezTo>
                      <a:pt x="4672" y="7561"/>
                      <a:pt x="4659" y="7548"/>
                      <a:pt x="4635" y="7537"/>
                    </a:cubicBezTo>
                    <a:cubicBezTo>
                      <a:pt x="4623" y="7524"/>
                      <a:pt x="4599" y="7524"/>
                      <a:pt x="4575" y="7513"/>
                    </a:cubicBezTo>
                    <a:cubicBezTo>
                      <a:pt x="4538" y="7513"/>
                      <a:pt x="4503" y="7537"/>
                      <a:pt x="4454" y="7548"/>
                    </a:cubicBezTo>
                    <a:cubicBezTo>
                      <a:pt x="4418" y="7573"/>
                      <a:pt x="4382" y="7585"/>
                      <a:pt x="4334" y="7597"/>
                    </a:cubicBezTo>
                    <a:cubicBezTo>
                      <a:pt x="4297" y="7609"/>
                      <a:pt x="4273" y="7609"/>
                      <a:pt x="4237" y="7621"/>
                    </a:cubicBezTo>
                    <a:cubicBezTo>
                      <a:pt x="4213" y="7633"/>
                      <a:pt x="4189" y="7645"/>
                      <a:pt x="4176" y="7645"/>
                    </a:cubicBezTo>
                    <a:cubicBezTo>
                      <a:pt x="4128" y="7645"/>
                      <a:pt x="4092" y="7633"/>
                      <a:pt x="4044" y="7621"/>
                    </a:cubicBezTo>
                    <a:cubicBezTo>
                      <a:pt x="4014" y="7606"/>
                      <a:pt x="3985" y="7596"/>
                      <a:pt x="3952" y="7596"/>
                    </a:cubicBezTo>
                    <a:cubicBezTo>
                      <a:pt x="3932" y="7596"/>
                      <a:pt x="3910" y="7600"/>
                      <a:pt x="3887" y="7609"/>
                    </a:cubicBezTo>
                    <a:cubicBezTo>
                      <a:pt x="3851" y="7621"/>
                      <a:pt x="3814" y="7621"/>
                      <a:pt x="3778" y="7645"/>
                    </a:cubicBezTo>
                    <a:cubicBezTo>
                      <a:pt x="3754" y="7658"/>
                      <a:pt x="3730" y="7669"/>
                      <a:pt x="3718" y="7682"/>
                    </a:cubicBezTo>
                    <a:cubicBezTo>
                      <a:pt x="3658" y="7706"/>
                      <a:pt x="3609" y="7730"/>
                      <a:pt x="3537" y="7730"/>
                    </a:cubicBezTo>
                    <a:cubicBezTo>
                      <a:pt x="3501" y="7736"/>
                      <a:pt x="3465" y="7736"/>
                      <a:pt x="3427" y="7736"/>
                    </a:cubicBezTo>
                    <a:cubicBezTo>
                      <a:pt x="3389" y="7736"/>
                      <a:pt x="3350" y="7736"/>
                      <a:pt x="3307" y="7742"/>
                    </a:cubicBezTo>
                    <a:cubicBezTo>
                      <a:pt x="3293" y="7744"/>
                      <a:pt x="3279" y="7745"/>
                      <a:pt x="3265" y="7745"/>
                    </a:cubicBezTo>
                    <a:cubicBezTo>
                      <a:pt x="3241" y="7745"/>
                      <a:pt x="3217" y="7743"/>
                      <a:pt x="3194" y="7743"/>
                    </a:cubicBezTo>
                    <a:cubicBezTo>
                      <a:pt x="3171" y="7743"/>
                      <a:pt x="3149" y="7745"/>
                      <a:pt x="3127" y="7754"/>
                    </a:cubicBezTo>
                    <a:cubicBezTo>
                      <a:pt x="3066" y="7778"/>
                      <a:pt x="3042" y="7814"/>
                      <a:pt x="2993" y="7851"/>
                    </a:cubicBezTo>
                    <a:lnTo>
                      <a:pt x="2934" y="7911"/>
                    </a:lnTo>
                    <a:cubicBezTo>
                      <a:pt x="2921" y="7935"/>
                      <a:pt x="2897" y="7959"/>
                      <a:pt x="2873" y="7971"/>
                    </a:cubicBezTo>
                    <a:cubicBezTo>
                      <a:pt x="2861" y="7983"/>
                      <a:pt x="2837" y="8007"/>
                      <a:pt x="2813" y="8020"/>
                    </a:cubicBezTo>
                    <a:lnTo>
                      <a:pt x="2765" y="8020"/>
                    </a:lnTo>
                    <a:cubicBezTo>
                      <a:pt x="2757" y="8023"/>
                      <a:pt x="2747" y="8025"/>
                      <a:pt x="2737" y="8025"/>
                    </a:cubicBezTo>
                    <a:cubicBezTo>
                      <a:pt x="2716" y="8025"/>
                      <a:pt x="2692" y="8020"/>
                      <a:pt x="2668" y="8020"/>
                    </a:cubicBezTo>
                    <a:cubicBezTo>
                      <a:pt x="2652" y="8020"/>
                      <a:pt x="2625" y="8025"/>
                      <a:pt x="2598" y="8025"/>
                    </a:cubicBezTo>
                    <a:cubicBezTo>
                      <a:pt x="2585" y="8025"/>
                      <a:pt x="2571" y="8023"/>
                      <a:pt x="2559" y="8020"/>
                    </a:cubicBezTo>
                    <a:cubicBezTo>
                      <a:pt x="2547" y="8020"/>
                      <a:pt x="2535" y="8007"/>
                      <a:pt x="2523" y="7995"/>
                    </a:cubicBezTo>
                    <a:cubicBezTo>
                      <a:pt x="2499" y="7983"/>
                      <a:pt x="2487" y="7983"/>
                      <a:pt x="2462" y="7983"/>
                    </a:cubicBezTo>
                    <a:lnTo>
                      <a:pt x="2366" y="7983"/>
                    </a:lnTo>
                    <a:cubicBezTo>
                      <a:pt x="2342" y="7983"/>
                      <a:pt x="2330" y="7995"/>
                      <a:pt x="2306" y="8007"/>
                    </a:cubicBezTo>
                    <a:cubicBezTo>
                      <a:pt x="2269" y="8007"/>
                      <a:pt x="2245" y="8007"/>
                      <a:pt x="2209" y="7995"/>
                    </a:cubicBezTo>
                    <a:cubicBezTo>
                      <a:pt x="2185" y="7983"/>
                      <a:pt x="2161" y="7971"/>
                      <a:pt x="2161" y="7947"/>
                    </a:cubicBezTo>
                    <a:cubicBezTo>
                      <a:pt x="2149" y="7935"/>
                      <a:pt x="2149" y="7911"/>
                      <a:pt x="2149" y="7899"/>
                    </a:cubicBezTo>
                    <a:cubicBezTo>
                      <a:pt x="2137" y="7875"/>
                      <a:pt x="2149" y="7851"/>
                      <a:pt x="2149" y="7814"/>
                    </a:cubicBezTo>
                    <a:cubicBezTo>
                      <a:pt x="2137" y="7742"/>
                      <a:pt x="2258" y="7706"/>
                      <a:pt x="2258" y="7706"/>
                    </a:cubicBezTo>
                    <a:cubicBezTo>
                      <a:pt x="2269" y="7717"/>
                      <a:pt x="2293" y="7717"/>
                      <a:pt x="2306" y="7730"/>
                    </a:cubicBezTo>
                    <a:cubicBezTo>
                      <a:pt x="2318" y="7730"/>
                      <a:pt x="2330" y="7742"/>
                      <a:pt x="2354" y="7742"/>
                    </a:cubicBezTo>
                    <a:cubicBezTo>
                      <a:pt x="2368" y="7749"/>
                      <a:pt x="2382" y="7752"/>
                      <a:pt x="2394" y="7752"/>
                    </a:cubicBezTo>
                    <a:cubicBezTo>
                      <a:pt x="2425" y="7752"/>
                      <a:pt x="2452" y="7734"/>
                      <a:pt x="2487" y="7717"/>
                    </a:cubicBezTo>
                    <a:cubicBezTo>
                      <a:pt x="2523" y="7706"/>
                      <a:pt x="2559" y="7682"/>
                      <a:pt x="2596" y="7658"/>
                    </a:cubicBezTo>
                    <a:cubicBezTo>
                      <a:pt x="2607" y="7645"/>
                      <a:pt x="2631" y="7633"/>
                      <a:pt x="2644" y="7621"/>
                    </a:cubicBezTo>
                    <a:cubicBezTo>
                      <a:pt x="2716" y="7573"/>
                      <a:pt x="2789" y="7537"/>
                      <a:pt x="2873" y="7513"/>
                    </a:cubicBezTo>
                    <a:cubicBezTo>
                      <a:pt x="2909" y="7500"/>
                      <a:pt x="2921" y="7452"/>
                      <a:pt x="2921" y="7404"/>
                    </a:cubicBezTo>
                    <a:cubicBezTo>
                      <a:pt x="2934" y="7355"/>
                      <a:pt x="2958" y="7295"/>
                      <a:pt x="2958" y="7247"/>
                    </a:cubicBezTo>
                    <a:cubicBezTo>
                      <a:pt x="2969" y="7223"/>
                      <a:pt x="2969" y="7199"/>
                      <a:pt x="2958" y="7175"/>
                    </a:cubicBezTo>
                    <a:cubicBezTo>
                      <a:pt x="2958" y="7151"/>
                      <a:pt x="2945" y="7114"/>
                      <a:pt x="2934" y="7090"/>
                    </a:cubicBezTo>
                    <a:cubicBezTo>
                      <a:pt x="2934" y="7066"/>
                      <a:pt x="2945" y="7042"/>
                      <a:pt x="2958" y="7030"/>
                    </a:cubicBezTo>
                    <a:cubicBezTo>
                      <a:pt x="2969" y="7006"/>
                      <a:pt x="2993" y="6982"/>
                      <a:pt x="3006" y="6958"/>
                    </a:cubicBezTo>
                    <a:cubicBezTo>
                      <a:pt x="3030" y="6933"/>
                      <a:pt x="3030" y="6921"/>
                      <a:pt x="3030" y="6885"/>
                    </a:cubicBezTo>
                    <a:cubicBezTo>
                      <a:pt x="3042" y="6837"/>
                      <a:pt x="3054" y="6800"/>
                      <a:pt x="3103" y="6776"/>
                    </a:cubicBezTo>
                    <a:cubicBezTo>
                      <a:pt x="3151" y="6764"/>
                      <a:pt x="3199" y="6764"/>
                      <a:pt x="3235" y="6728"/>
                    </a:cubicBezTo>
                    <a:cubicBezTo>
                      <a:pt x="3247" y="6716"/>
                      <a:pt x="3259" y="6668"/>
                      <a:pt x="3272" y="6644"/>
                    </a:cubicBezTo>
                    <a:cubicBezTo>
                      <a:pt x="3283" y="6620"/>
                      <a:pt x="3296" y="6595"/>
                      <a:pt x="3296" y="6571"/>
                    </a:cubicBezTo>
                    <a:cubicBezTo>
                      <a:pt x="3307" y="6559"/>
                      <a:pt x="3331" y="6547"/>
                      <a:pt x="3331" y="6523"/>
                    </a:cubicBezTo>
                    <a:cubicBezTo>
                      <a:pt x="3356" y="6486"/>
                      <a:pt x="3368" y="6451"/>
                      <a:pt x="3368" y="6427"/>
                    </a:cubicBezTo>
                    <a:cubicBezTo>
                      <a:pt x="3380" y="6414"/>
                      <a:pt x="3380" y="6402"/>
                      <a:pt x="3380" y="6390"/>
                    </a:cubicBezTo>
                    <a:cubicBezTo>
                      <a:pt x="3380" y="6366"/>
                      <a:pt x="3368" y="6354"/>
                      <a:pt x="3356" y="6342"/>
                    </a:cubicBezTo>
                    <a:cubicBezTo>
                      <a:pt x="3344" y="6317"/>
                      <a:pt x="3331" y="6306"/>
                      <a:pt x="3331" y="6282"/>
                    </a:cubicBezTo>
                    <a:cubicBezTo>
                      <a:pt x="3331" y="6258"/>
                      <a:pt x="3331" y="6221"/>
                      <a:pt x="3344" y="6197"/>
                    </a:cubicBezTo>
                    <a:cubicBezTo>
                      <a:pt x="3352" y="6193"/>
                      <a:pt x="3360" y="6192"/>
                      <a:pt x="3368" y="6192"/>
                    </a:cubicBezTo>
                    <a:cubicBezTo>
                      <a:pt x="3383" y="6192"/>
                      <a:pt x="3396" y="6197"/>
                      <a:pt x="3404" y="6197"/>
                    </a:cubicBezTo>
                    <a:cubicBezTo>
                      <a:pt x="3452" y="6197"/>
                      <a:pt x="3500" y="6197"/>
                      <a:pt x="3561" y="6209"/>
                    </a:cubicBezTo>
                    <a:lnTo>
                      <a:pt x="3669" y="6209"/>
                    </a:lnTo>
                    <a:cubicBezTo>
                      <a:pt x="3706" y="6209"/>
                      <a:pt x="3766" y="6209"/>
                      <a:pt x="3814" y="6197"/>
                    </a:cubicBezTo>
                    <a:cubicBezTo>
                      <a:pt x="3838" y="6185"/>
                      <a:pt x="3875" y="6161"/>
                      <a:pt x="3899" y="6148"/>
                    </a:cubicBezTo>
                    <a:cubicBezTo>
                      <a:pt x="3923" y="6137"/>
                      <a:pt x="3947" y="6124"/>
                      <a:pt x="3972" y="6100"/>
                    </a:cubicBezTo>
                    <a:cubicBezTo>
                      <a:pt x="4007" y="6076"/>
                      <a:pt x="4031" y="6052"/>
                      <a:pt x="4056" y="6028"/>
                    </a:cubicBezTo>
                    <a:cubicBezTo>
                      <a:pt x="4092" y="6001"/>
                      <a:pt x="4128" y="5987"/>
                      <a:pt x="4164" y="5987"/>
                    </a:cubicBezTo>
                    <a:cubicBezTo>
                      <a:pt x="4176" y="5987"/>
                      <a:pt x="4188" y="5989"/>
                      <a:pt x="4200" y="5992"/>
                    </a:cubicBezTo>
                    <a:cubicBezTo>
                      <a:pt x="4224" y="6004"/>
                      <a:pt x="4249" y="6040"/>
                      <a:pt x="4261" y="6064"/>
                    </a:cubicBezTo>
                    <a:cubicBezTo>
                      <a:pt x="4297" y="6113"/>
                      <a:pt x="4321" y="6161"/>
                      <a:pt x="4345" y="6209"/>
                    </a:cubicBezTo>
                    <a:cubicBezTo>
                      <a:pt x="4358" y="6233"/>
                      <a:pt x="4382" y="6258"/>
                      <a:pt x="4393" y="6282"/>
                    </a:cubicBezTo>
                    <a:cubicBezTo>
                      <a:pt x="4406" y="6306"/>
                      <a:pt x="4418" y="6342"/>
                      <a:pt x="4430" y="6354"/>
                    </a:cubicBezTo>
                    <a:cubicBezTo>
                      <a:pt x="4442" y="6378"/>
                      <a:pt x="4478" y="6390"/>
                      <a:pt x="4503" y="6402"/>
                    </a:cubicBezTo>
                    <a:cubicBezTo>
                      <a:pt x="4538" y="6427"/>
                      <a:pt x="4575" y="6427"/>
                      <a:pt x="4611" y="6451"/>
                    </a:cubicBezTo>
                    <a:cubicBezTo>
                      <a:pt x="4635" y="6462"/>
                      <a:pt x="4659" y="6486"/>
                      <a:pt x="4672" y="6511"/>
                    </a:cubicBezTo>
                    <a:cubicBezTo>
                      <a:pt x="4707" y="6571"/>
                      <a:pt x="4756" y="6668"/>
                      <a:pt x="4816" y="6704"/>
                    </a:cubicBezTo>
                    <a:cubicBezTo>
                      <a:pt x="4876" y="6728"/>
                      <a:pt x="4937" y="6728"/>
                      <a:pt x="4985" y="6752"/>
                    </a:cubicBezTo>
                    <a:cubicBezTo>
                      <a:pt x="5034" y="6776"/>
                      <a:pt x="5069" y="6837"/>
                      <a:pt x="5118" y="6873"/>
                    </a:cubicBezTo>
                    <a:cubicBezTo>
                      <a:pt x="5154" y="6909"/>
                      <a:pt x="5203" y="6909"/>
                      <a:pt x="5227" y="6945"/>
                    </a:cubicBezTo>
                    <a:cubicBezTo>
                      <a:pt x="5251" y="6969"/>
                      <a:pt x="5262" y="7006"/>
                      <a:pt x="5275" y="7030"/>
                    </a:cubicBezTo>
                    <a:lnTo>
                      <a:pt x="5311" y="7066"/>
                    </a:lnTo>
                    <a:cubicBezTo>
                      <a:pt x="5347" y="7102"/>
                      <a:pt x="5347" y="7127"/>
                      <a:pt x="5335" y="7175"/>
                    </a:cubicBezTo>
                    <a:cubicBezTo>
                      <a:pt x="5323" y="7199"/>
                      <a:pt x="5311" y="7235"/>
                      <a:pt x="5299" y="7259"/>
                    </a:cubicBezTo>
                    <a:cubicBezTo>
                      <a:pt x="5287" y="7295"/>
                      <a:pt x="5275" y="7344"/>
                      <a:pt x="5238" y="7355"/>
                    </a:cubicBezTo>
                    <a:cubicBezTo>
                      <a:pt x="5208" y="7374"/>
                      <a:pt x="5172" y="7374"/>
                      <a:pt x="5136" y="7374"/>
                    </a:cubicBezTo>
                    <a:cubicBezTo>
                      <a:pt x="5100" y="7374"/>
                      <a:pt x="5064" y="7374"/>
                      <a:pt x="5034" y="7392"/>
                    </a:cubicBezTo>
                    <a:cubicBezTo>
                      <a:pt x="4997" y="7416"/>
                      <a:pt x="5009" y="7428"/>
                      <a:pt x="5021" y="7452"/>
                    </a:cubicBezTo>
                    <a:cubicBezTo>
                      <a:pt x="5034" y="7464"/>
                      <a:pt x="5045" y="7489"/>
                      <a:pt x="5058" y="7500"/>
                    </a:cubicBezTo>
                    <a:cubicBezTo>
                      <a:pt x="5069" y="7513"/>
                      <a:pt x="5093" y="7524"/>
                      <a:pt x="5118" y="7537"/>
                    </a:cubicBezTo>
                    <a:lnTo>
                      <a:pt x="5190" y="7573"/>
                    </a:lnTo>
                    <a:cubicBezTo>
                      <a:pt x="5223" y="7605"/>
                      <a:pt x="5264" y="7723"/>
                      <a:pt x="5324" y="7723"/>
                    </a:cubicBezTo>
                    <a:cubicBezTo>
                      <a:pt x="5332" y="7723"/>
                      <a:pt x="5339" y="7721"/>
                      <a:pt x="5347" y="7717"/>
                    </a:cubicBezTo>
                    <a:cubicBezTo>
                      <a:pt x="5371" y="7706"/>
                      <a:pt x="5371" y="7682"/>
                      <a:pt x="5383" y="7658"/>
                    </a:cubicBezTo>
                    <a:cubicBezTo>
                      <a:pt x="5396" y="7633"/>
                      <a:pt x="5396" y="7633"/>
                      <a:pt x="5396" y="7597"/>
                    </a:cubicBezTo>
                    <a:cubicBezTo>
                      <a:pt x="5383" y="7561"/>
                      <a:pt x="5383" y="7524"/>
                      <a:pt x="5396" y="7489"/>
                    </a:cubicBezTo>
                    <a:cubicBezTo>
                      <a:pt x="5407" y="7440"/>
                      <a:pt x="5420" y="7440"/>
                      <a:pt x="5455" y="7428"/>
                    </a:cubicBezTo>
                    <a:cubicBezTo>
                      <a:pt x="5455" y="7416"/>
                      <a:pt x="5431" y="7392"/>
                      <a:pt x="5431" y="7379"/>
                    </a:cubicBezTo>
                    <a:cubicBezTo>
                      <a:pt x="5420" y="7368"/>
                      <a:pt x="5420" y="7355"/>
                      <a:pt x="5420" y="7331"/>
                    </a:cubicBezTo>
                    <a:cubicBezTo>
                      <a:pt x="5420" y="7307"/>
                      <a:pt x="5444" y="7283"/>
                      <a:pt x="5455" y="7259"/>
                    </a:cubicBezTo>
                    <a:cubicBezTo>
                      <a:pt x="5468" y="7235"/>
                      <a:pt x="5492" y="7235"/>
                      <a:pt x="5516" y="7223"/>
                    </a:cubicBezTo>
                    <a:cubicBezTo>
                      <a:pt x="5552" y="7186"/>
                      <a:pt x="5589" y="7162"/>
                      <a:pt x="5565" y="7114"/>
                    </a:cubicBezTo>
                    <a:cubicBezTo>
                      <a:pt x="5540" y="7066"/>
                      <a:pt x="5504" y="7042"/>
                      <a:pt x="5468" y="7006"/>
                    </a:cubicBezTo>
                    <a:cubicBezTo>
                      <a:pt x="5444" y="6993"/>
                      <a:pt x="5420" y="6982"/>
                      <a:pt x="5420" y="6958"/>
                    </a:cubicBezTo>
                    <a:cubicBezTo>
                      <a:pt x="5420" y="6945"/>
                      <a:pt x="5431" y="6909"/>
                      <a:pt x="5444" y="6909"/>
                    </a:cubicBezTo>
                    <a:cubicBezTo>
                      <a:pt x="5468" y="6909"/>
                      <a:pt x="5492" y="6933"/>
                      <a:pt x="5504" y="6945"/>
                    </a:cubicBezTo>
                    <a:cubicBezTo>
                      <a:pt x="5516" y="6958"/>
                      <a:pt x="5540" y="6969"/>
                      <a:pt x="5565" y="6993"/>
                    </a:cubicBezTo>
                    <a:cubicBezTo>
                      <a:pt x="5578" y="7000"/>
                      <a:pt x="5588" y="7007"/>
                      <a:pt x="5598" y="7007"/>
                    </a:cubicBezTo>
                    <a:cubicBezTo>
                      <a:pt x="5606" y="7007"/>
                      <a:pt x="5614" y="7004"/>
                      <a:pt x="5624" y="6993"/>
                    </a:cubicBezTo>
                    <a:cubicBezTo>
                      <a:pt x="5624" y="6982"/>
                      <a:pt x="5637" y="6969"/>
                      <a:pt x="5649" y="6969"/>
                    </a:cubicBezTo>
                    <a:cubicBezTo>
                      <a:pt x="5673" y="6933"/>
                      <a:pt x="5661" y="6885"/>
                      <a:pt x="5637" y="6861"/>
                    </a:cubicBezTo>
                    <a:cubicBezTo>
                      <a:pt x="5624" y="6848"/>
                      <a:pt x="5613" y="6837"/>
                      <a:pt x="5589" y="6824"/>
                    </a:cubicBezTo>
                    <a:cubicBezTo>
                      <a:pt x="5576" y="6813"/>
                      <a:pt x="5576" y="6800"/>
                      <a:pt x="5565" y="6789"/>
                    </a:cubicBezTo>
                    <a:cubicBezTo>
                      <a:pt x="5528" y="6752"/>
                      <a:pt x="5468" y="6716"/>
                      <a:pt x="5420" y="6704"/>
                    </a:cubicBezTo>
                    <a:cubicBezTo>
                      <a:pt x="5359" y="6692"/>
                      <a:pt x="5323" y="6655"/>
                      <a:pt x="5275" y="6620"/>
                    </a:cubicBezTo>
                    <a:cubicBezTo>
                      <a:pt x="5214" y="6547"/>
                      <a:pt x="5142" y="6486"/>
                      <a:pt x="5082" y="6427"/>
                    </a:cubicBezTo>
                    <a:cubicBezTo>
                      <a:pt x="5058" y="6402"/>
                      <a:pt x="5034" y="6378"/>
                      <a:pt x="5009" y="6366"/>
                    </a:cubicBezTo>
                    <a:cubicBezTo>
                      <a:pt x="4985" y="6354"/>
                      <a:pt x="4961" y="6342"/>
                      <a:pt x="4937" y="6317"/>
                    </a:cubicBezTo>
                    <a:cubicBezTo>
                      <a:pt x="4913" y="6306"/>
                      <a:pt x="4889" y="6293"/>
                      <a:pt x="4876" y="6282"/>
                    </a:cubicBezTo>
                    <a:cubicBezTo>
                      <a:pt x="4828" y="6233"/>
                      <a:pt x="4840" y="6173"/>
                      <a:pt x="4828" y="6124"/>
                    </a:cubicBezTo>
                    <a:cubicBezTo>
                      <a:pt x="4816" y="6100"/>
                      <a:pt x="4804" y="6089"/>
                      <a:pt x="4792" y="6089"/>
                    </a:cubicBezTo>
                    <a:cubicBezTo>
                      <a:pt x="4756" y="6064"/>
                      <a:pt x="4731" y="6052"/>
                      <a:pt x="4696" y="6040"/>
                    </a:cubicBezTo>
                    <a:cubicBezTo>
                      <a:pt x="4659" y="6016"/>
                      <a:pt x="4623" y="6004"/>
                      <a:pt x="4611" y="5968"/>
                    </a:cubicBezTo>
                    <a:cubicBezTo>
                      <a:pt x="4587" y="5944"/>
                      <a:pt x="4575" y="5907"/>
                      <a:pt x="4562" y="5883"/>
                    </a:cubicBezTo>
                    <a:cubicBezTo>
                      <a:pt x="4562" y="5847"/>
                      <a:pt x="4551" y="5811"/>
                      <a:pt x="4575" y="5786"/>
                    </a:cubicBezTo>
                    <a:cubicBezTo>
                      <a:pt x="4587" y="5762"/>
                      <a:pt x="4611" y="5727"/>
                      <a:pt x="4647" y="5714"/>
                    </a:cubicBezTo>
                    <a:cubicBezTo>
                      <a:pt x="4652" y="5712"/>
                      <a:pt x="4656" y="5711"/>
                      <a:pt x="4660" y="5711"/>
                    </a:cubicBezTo>
                    <a:close/>
                    <a:moveTo>
                      <a:pt x="2418" y="0"/>
                    </a:moveTo>
                    <a:cubicBezTo>
                      <a:pt x="2412" y="0"/>
                      <a:pt x="2406" y="2"/>
                      <a:pt x="2403" y="6"/>
                    </a:cubicBezTo>
                    <a:cubicBezTo>
                      <a:pt x="2378" y="6"/>
                      <a:pt x="2390" y="18"/>
                      <a:pt x="2378" y="30"/>
                    </a:cubicBezTo>
                    <a:cubicBezTo>
                      <a:pt x="2318" y="66"/>
                      <a:pt x="2245" y="90"/>
                      <a:pt x="2185" y="114"/>
                    </a:cubicBezTo>
                    <a:cubicBezTo>
                      <a:pt x="2125" y="127"/>
                      <a:pt x="2041" y="162"/>
                      <a:pt x="2041" y="235"/>
                    </a:cubicBezTo>
                    <a:cubicBezTo>
                      <a:pt x="2052" y="307"/>
                      <a:pt x="2137" y="344"/>
                      <a:pt x="2161" y="416"/>
                    </a:cubicBezTo>
                    <a:cubicBezTo>
                      <a:pt x="2173" y="428"/>
                      <a:pt x="2173" y="476"/>
                      <a:pt x="2173" y="500"/>
                    </a:cubicBezTo>
                    <a:cubicBezTo>
                      <a:pt x="2161" y="524"/>
                      <a:pt x="2149" y="537"/>
                      <a:pt x="2137" y="561"/>
                    </a:cubicBezTo>
                    <a:cubicBezTo>
                      <a:pt x="2125" y="597"/>
                      <a:pt x="2100" y="658"/>
                      <a:pt x="2125" y="693"/>
                    </a:cubicBezTo>
                    <a:cubicBezTo>
                      <a:pt x="2137" y="730"/>
                      <a:pt x="2173" y="742"/>
                      <a:pt x="2197" y="754"/>
                    </a:cubicBezTo>
                    <a:cubicBezTo>
                      <a:pt x="2221" y="778"/>
                      <a:pt x="2234" y="814"/>
                      <a:pt x="2234" y="838"/>
                    </a:cubicBezTo>
                    <a:cubicBezTo>
                      <a:pt x="2245" y="899"/>
                      <a:pt x="2234" y="959"/>
                      <a:pt x="2234" y="1020"/>
                    </a:cubicBezTo>
                    <a:cubicBezTo>
                      <a:pt x="2234" y="1068"/>
                      <a:pt x="2234" y="1116"/>
                      <a:pt x="2269" y="1165"/>
                    </a:cubicBezTo>
                    <a:cubicBezTo>
                      <a:pt x="2293" y="1189"/>
                      <a:pt x="2318" y="1200"/>
                      <a:pt x="2306" y="1237"/>
                    </a:cubicBezTo>
                    <a:cubicBezTo>
                      <a:pt x="2306" y="1261"/>
                      <a:pt x="2282" y="1285"/>
                      <a:pt x="2282" y="1309"/>
                    </a:cubicBezTo>
                    <a:cubicBezTo>
                      <a:pt x="2258" y="1333"/>
                      <a:pt x="2234" y="1358"/>
                      <a:pt x="2221" y="1393"/>
                    </a:cubicBezTo>
                    <a:cubicBezTo>
                      <a:pt x="2209" y="1417"/>
                      <a:pt x="2209" y="1442"/>
                      <a:pt x="2197" y="1478"/>
                    </a:cubicBezTo>
                    <a:cubicBezTo>
                      <a:pt x="2185" y="1527"/>
                      <a:pt x="2197" y="1575"/>
                      <a:pt x="2197" y="1635"/>
                    </a:cubicBezTo>
                    <a:cubicBezTo>
                      <a:pt x="2197" y="1720"/>
                      <a:pt x="2113" y="1744"/>
                      <a:pt x="2076" y="1816"/>
                    </a:cubicBezTo>
                    <a:cubicBezTo>
                      <a:pt x="2052" y="1865"/>
                      <a:pt x="2041" y="1924"/>
                      <a:pt x="2041" y="1973"/>
                    </a:cubicBezTo>
                    <a:cubicBezTo>
                      <a:pt x="2041" y="2009"/>
                      <a:pt x="2052" y="2033"/>
                      <a:pt x="2065" y="2069"/>
                    </a:cubicBezTo>
                    <a:cubicBezTo>
                      <a:pt x="2089" y="2106"/>
                      <a:pt x="2100" y="2142"/>
                      <a:pt x="2137" y="2178"/>
                    </a:cubicBezTo>
                    <a:cubicBezTo>
                      <a:pt x="2173" y="2227"/>
                      <a:pt x="2209" y="2275"/>
                      <a:pt x="2245" y="2335"/>
                    </a:cubicBezTo>
                    <a:cubicBezTo>
                      <a:pt x="2282" y="2407"/>
                      <a:pt x="2306" y="2480"/>
                      <a:pt x="2330" y="2565"/>
                    </a:cubicBezTo>
                    <a:cubicBezTo>
                      <a:pt x="2342" y="2624"/>
                      <a:pt x="2306" y="2697"/>
                      <a:pt x="2390" y="2709"/>
                    </a:cubicBezTo>
                    <a:cubicBezTo>
                      <a:pt x="2411" y="2709"/>
                      <a:pt x="2440" y="2701"/>
                      <a:pt x="2465" y="2701"/>
                    </a:cubicBezTo>
                    <a:cubicBezTo>
                      <a:pt x="2484" y="2701"/>
                      <a:pt x="2500" y="2706"/>
                      <a:pt x="2511" y="2721"/>
                    </a:cubicBezTo>
                    <a:cubicBezTo>
                      <a:pt x="2535" y="2733"/>
                      <a:pt x="2547" y="2769"/>
                      <a:pt x="2559" y="2793"/>
                    </a:cubicBezTo>
                    <a:cubicBezTo>
                      <a:pt x="2583" y="2842"/>
                      <a:pt x="2607" y="2854"/>
                      <a:pt x="2656" y="2854"/>
                    </a:cubicBezTo>
                    <a:cubicBezTo>
                      <a:pt x="2704" y="2854"/>
                      <a:pt x="2728" y="2830"/>
                      <a:pt x="2765" y="2793"/>
                    </a:cubicBezTo>
                    <a:cubicBezTo>
                      <a:pt x="2800" y="2758"/>
                      <a:pt x="2837" y="2745"/>
                      <a:pt x="2873" y="2721"/>
                    </a:cubicBezTo>
                    <a:cubicBezTo>
                      <a:pt x="2909" y="2709"/>
                      <a:pt x="2921" y="2673"/>
                      <a:pt x="2958" y="2649"/>
                    </a:cubicBezTo>
                    <a:cubicBezTo>
                      <a:pt x="2982" y="2636"/>
                      <a:pt x="3001" y="2631"/>
                      <a:pt x="3018" y="2631"/>
                    </a:cubicBezTo>
                    <a:cubicBezTo>
                      <a:pt x="3068" y="2631"/>
                      <a:pt x="3090" y="2679"/>
                      <a:pt x="3127" y="2733"/>
                    </a:cubicBezTo>
                    <a:cubicBezTo>
                      <a:pt x="3138" y="2745"/>
                      <a:pt x="3138" y="2769"/>
                      <a:pt x="3151" y="2782"/>
                    </a:cubicBezTo>
                    <a:lnTo>
                      <a:pt x="3187" y="2817"/>
                    </a:lnTo>
                    <a:cubicBezTo>
                      <a:pt x="3223" y="2830"/>
                      <a:pt x="3235" y="2866"/>
                      <a:pt x="3259" y="2890"/>
                    </a:cubicBezTo>
                    <a:cubicBezTo>
                      <a:pt x="3283" y="2914"/>
                      <a:pt x="3320" y="2938"/>
                      <a:pt x="3344" y="2962"/>
                    </a:cubicBezTo>
                    <a:cubicBezTo>
                      <a:pt x="3392" y="3011"/>
                      <a:pt x="3452" y="3035"/>
                      <a:pt x="3513" y="3071"/>
                    </a:cubicBezTo>
                    <a:cubicBezTo>
                      <a:pt x="3573" y="3096"/>
                      <a:pt x="3621" y="3096"/>
                      <a:pt x="3597" y="3168"/>
                    </a:cubicBezTo>
                    <a:lnTo>
                      <a:pt x="3561" y="3240"/>
                    </a:lnTo>
                    <a:cubicBezTo>
                      <a:pt x="3549" y="3265"/>
                      <a:pt x="3537" y="3289"/>
                      <a:pt x="3549" y="3313"/>
                    </a:cubicBezTo>
                    <a:cubicBezTo>
                      <a:pt x="3561" y="3337"/>
                      <a:pt x="3621" y="3337"/>
                      <a:pt x="3645" y="3361"/>
                    </a:cubicBezTo>
                    <a:cubicBezTo>
                      <a:pt x="3655" y="3370"/>
                      <a:pt x="3665" y="3388"/>
                      <a:pt x="3688" y="3388"/>
                    </a:cubicBezTo>
                    <a:cubicBezTo>
                      <a:pt x="3693" y="3388"/>
                      <a:pt x="3699" y="3387"/>
                      <a:pt x="3706" y="3385"/>
                    </a:cubicBezTo>
                    <a:cubicBezTo>
                      <a:pt x="3742" y="3385"/>
                      <a:pt x="3742" y="3337"/>
                      <a:pt x="3766" y="3313"/>
                    </a:cubicBezTo>
                    <a:cubicBezTo>
                      <a:pt x="3790" y="3289"/>
                      <a:pt x="3814" y="3276"/>
                      <a:pt x="3851" y="3265"/>
                    </a:cubicBezTo>
                    <a:cubicBezTo>
                      <a:pt x="3899" y="3252"/>
                      <a:pt x="3935" y="3240"/>
                      <a:pt x="3972" y="3216"/>
                    </a:cubicBezTo>
                    <a:cubicBezTo>
                      <a:pt x="4020" y="3168"/>
                      <a:pt x="4031" y="3131"/>
                      <a:pt x="4031" y="3059"/>
                    </a:cubicBezTo>
                    <a:cubicBezTo>
                      <a:pt x="4031" y="3011"/>
                      <a:pt x="4007" y="2999"/>
                      <a:pt x="3983" y="2951"/>
                    </a:cubicBezTo>
                    <a:cubicBezTo>
                      <a:pt x="3996" y="2938"/>
                      <a:pt x="4031" y="2938"/>
                      <a:pt x="4031" y="2914"/>
                    </a:cubicBezTo>
                    <a:cubicBezTo>
                      <a:pt x="4044" y="2890"/>
                      <a:pt x="3996" y="2854"/>
                      <a:pt x="3983" y="2842"/>
                    </a:cubicBezTo>
                    <a:cubicBezTo>
                      <a:pt x="3947" y="2793"/>
                      <a:pt x="3923" y="2758"/>
                      <a:pt x="3887" y="2721"/>
                    </a:cubicBezTo>
                    <a:cubicBezTo>
                      <a:pt x="3851" y="2685"/>
                      <a:pt x="3838" y="2661"/>
                      <a:pt x="3827" y="2613"/>
                    </a:cubicBezTo>
                    <a:cubicBezTo>
                      <a:pt x="3814" y="2589"/>
                      <a:pt x="3827" y="2552"/>
                      <a:pt x="3827" y="2516"/>
                    </a:cubicBezTo>
                    <a:cubicBezTo>
                      <a:pt x="3827" y="2480"/>
                      <a:pt x="3803" y="2444"/>
                      <a:pt x="3790" y="2407"/>
                    </a:cubicBezTo>
                    <a:cubicBezTo>
                      <a:pt x="3778" y="2359"/>
                      <a:pt x="3742" y="2323"/>
                      <a:pt x="3718" y="2275"/>
                    </a:cubicBezTo>
                    <a:cubicBezTo>
                      <a:pt x="3669" y="2214"/>
                      <a:pt x="3621" y="2214"/>
                      <a:pt x="3561" y="2178"/>
                    </a:cubicBezTo>
                    <a:cubicBezTo>
                      <a:pt x="3513" y="2166"/>
                      <a:pt x="3476" y="2130"/>
                      <a:pt x="3428" y="2106"/>
                    </a:cubicBezTo>
                    <a:cubicBezTo>
                      <a:pt x="3368" y="2069"/>
                      <a:pt x="3368" y="2009"/>
                      <a:pt x="3380" y="1937"/>
                    </a:cubicBezTo>
                    <a:lnTo>
                      <a:pt x="3380" y="1792"/>
                    </a:lnTo>
                    <a:cubicBezTo>
                      <a:pt x="3380" y="1731"/>
                      <a:pt x="3368" y="1683"/>
                      <a:pt x="3356" y="1623"/>
                    </a:cubicBezTo>
                    <a:cubicBezTo>
                      <a:pt x="3344" y="1575"/>
                      <a:pt x="3368" y="1562"/>
                      <a:pt x="3380" y="1527"/>
                    </a:cubicBezTo>
                    <a:cubicBezTo>
                      <a:pt x="3392" y="1490"/>
                      <a:pt x="3380" y="1478"/>
                      <a:pt x="3368" y="1454"/>
                    </a:cubicBezTo>
                    <a:cubicBezTo>
                      <a:pt x="3344" y="1406"/>
                      <a:pt x="3320" y="1369"/>
                      <a:pt x="3307" y="1321"/>
                    </a:cubicBezTo>
                    <a:lnTo>
                      <a:pt x="3272" y="1213"/>
                    </a:lnTo>
                    <a:cubicBezTo>
                      <a:pt x="3272" y="1189"/>
                      <a:pt x="3259" y="1176"/>
                      <a:pt x="3272" y="1152"/>
                    </a:cubicBezTo>
                    <a:cubicBezTo>
                      <a:pt x="3307" y="1104"/>
                      <a:pt x="3392" y="1080"/>
                      <a:pt x="3452" y="1068"/>
                    </a:cubicBezTo>
                    <a:cubicBezTo>
                      <a:pt x="3474" y="1062"/>
                      <a:pt x="3488" y="1057"/>
                      <a:pt x="3501" y="1057"/>
                    </a:cubicBezTo>
                    <a:cubicBezTo>
                      <a:pt x="3516" y="1057"/>
                      <a:pt x="3529" y="1065"/>
                      <a:pt x="3549" y="1092"/>
                    </a:cubicBezTo>
                    <a:cubicBezTo>
                      <a:pt x="3573" y="1140"/>
                      <a:pt x="3585" y="1224"/>
                      <a:pt x="3597" y="1285"/>
                    </a:cubicBezTo>
                    <a:cubicBezTo>
                      <a:pt x="3609" y="1382"/>
                      <a:pt x="3609" y="1466"/>
                      <a:pt x="3585" y="1562"/>
                    </a:cubicBezTo>
                    <a:cubicBezTo>
                      <a:pt x="3561" y="1635"/>
                      <a:pt x="3561" y="1720"/>
                      <a:pt x="3609" y="1780"/>
                    </a:cubicBezTo>
                    <a:cubicBezTo>
                      <a:pt x="3658" y="1840"/>
                      <a:pt x="3742" y="1865"/>
                      <a:pt x="3790" y="1924"/>
                    </a:cubicBezTo>
                    <a:cubicBezTo>
                      <a:pt x="3814" y="1973"/>
                      <a:pt x="3814" y="2021"/>
                      <a:pt x="3838" y="2082"/>
                    </a:cubicBezTo>
                    <a:cubicBezTo>
                      <a:pt x="3862" y="2154"/>
                      <a:pt x="3923" y="2214"/>
                      <a:pt x="3972" y="2275"/>
                    </a:cubicBezTo>
                    <a:cubicBezTo>
                      <a:pt x="4007" y="2311"/>
                      <a:pt x="4031" y="2347"/>
                      <a:pt x="4080" y="2359"/>
                    </a:cubicBezTo>
                    <a:cubicBezTo>
                      <a:pt x="4092" y="2363"/>
                      <a:pt x="4105" y="2364"/>
                      <a:pt x="4120" y="2364"/>
                    </a:cubicBezTo>
                    <a:cubicBezTo>
                      <a:pt x="4149" y="2364"/>
                      <a:pt x="4181" y="2359"/>
                      <a:pt x="4213" y="2359"/>
                    </a:cubicBezTo>
                    <a:lnTo>
                      <a:pt x="4503" y="2359"/>
                    </a:lnTo>
                    <a:cubicBezTo>
                      <a:pt x="4524" y="2352"/>
                      <a:pt x="4574" y="2332"/>
                      <a:pt x="4615" y="2332"/>
                    </a:cubicBezTo>
                    <a:cubicBezTo>
                      <a:pt x="4643" y="2332"/>
                      <a:pt x="4666" y="2342"/>
                      <a:pt x="4672" y="2371"/>
                    </a:cubicBezTo>
                    <a:cubicBezTo>
                      <a:pt x="4683" y="2468"/>
                      <a:pt x="4611" y="2504"/>
                      <a:pt x="4551" y="2528"/>
                    </a:cubicBezTo>
                    <a:cubicBezTo>
                      <a:pt x="4503" y="2552"/>
                      <a:pt x="4418" y="2576"/>
                      <a:pt x="4454" y="2649"/>
                    </a:cubicBezTo>
                    <a:cubicBezTo>
                      <a:pt x="4478" y="2709"/>
                      <a:pt x="4551" y="2721"/>
                      <a:pt x="4587" y="2758"/>
                    </a:cubicBezTo>
                    <a:cubicBezTo>
                      <a:pt x="4647" y="2806"/>
                      <a:pt x="4683" y="2902"/>
                      <a:pt x="4683" y="2975"/>
                    </a:cubicBezTo>
                    <a:cubicBezTo>
                      <a:pt x="4689" y="3017"/>
                      <a:pt x="4674" y="3029"/>
                      <a:pt x="4652" y="3029"/>
                    </a:cubicBezTo>
                    <a:cubicBezTo>
                      <a:pt x="4629" y="3029"/>
                      <a:pt x="4599" y="3017"/>
                      <a:pt x="4575" y="3011"/>
                    </a:cubicBezTo>
                    <a:cubicBezTo>
                      <a:pt x="4549" y="2998"/>
                      <a:pt x="4527" y="2985"/>
                      <a:pt x="4508" y="2985"/>
                    </a:cubicBezTo>
                    <a:cubicBezTo>
                      <a:pt x="4491" y="2985"/>
                      <a:pt x="4477" y="2995"/>
                      <a:pt x="4466" y="3023"/>
                    </a:cubicBezTo>
                    <a:cubicBezTo>
                      <a:pt x="4430" y="3083"/>
                      <a:pt x="4466" y="3180"/>
                      <a:pt x="4490" y="3252"/>
                    </a:cubicBezTo>
                    <a:cubicBezTo>
                      <a:pt x="4514" y="3324"/>
                      <a:pt x="4575" y="3361"/>
                      <a:pt x="4611" y="3421"/>
                    </a:cubicBezTo>
                    <a:cubicBezTo>
                      <a:pt x="4635" y="3482"/>
                      <a:pt x="4635" y="3554"/>
                      <a:pt x="4575" y="3590"/>
                    </a:cubicBezTo>
                    <a:cubicBezTo>
                      <a:pt x="4527" y="3614"/>
                      <a:pt x="4466" y="3602"/>
                      <a:pt x="4418" y="3614"/>
                    </a:cubicBezTo>
                    <a:cubicBezTo>
                      <a:pt x="4393" y="3614"/>
                      <a:pt x="4369" y="3614"/>
                      <a:pt x="4345" y="3627"/>
                    </a:cubicBezTo>
                    <a:cubicBezTo>
                      <a:pt x="4297" y="3638"/>
                      <a:pt x="4249" y="3638"/>
                      <a:pt x="4189" y="3651"/>
                    </a:cubicBezTo>
                    <a:cubicBezTo>
                      <a:pt x="4169" y="3653"/>
                      <a:pt x="4149" y="3654"/>
                      <a:pt x="4129" y="3654"/>
                    </a:cubicBezTo>
                    <a:cubicBezTo>
                      <a:pt x="4043" y="3654"/>
                      <a:pt x="3963" y="3636"/>
                      <a:pt x="3875" y="3627"/>
                    </a:cubicBezTo>
                    <a:cubicBezTo>
                      <a:pt x="3851" y="3627"/>
                      <a:pt x="3803" y="3627"/>
                      <a:pt x="3778" y="3614"/>
                    </a:cubicBezTo>
                    <a:cubicBezTo>
                      <a:pt x="3742" y="3590"/>
                      <a:pt x="3754" y="3590"/>
                      <a:pt x="3742" y="3542"/>
                    </a:cubicBezTo>
                    <a:cubicBezTo>
                      <a:pt x="3730" y="3493"/>
                      <a:pt x="3706" y="3469"/>
                      <a:pt x="3658" y="3445"/>
                    </a:cubicBezTo>
                    <a:cubicBezTo>
                      <a:pt x="3635" y="3437"/>
                      <a:pt x="3611" y="3434"/>
                      <a:pt x="3586" y="3434"/>
                    </a:cubicBezTo>
                    <a:cubicBezTo>
                      <a:pt x="3548" y="3434"/>
                      <a:pt x="3507" y="3440"/>
                      <a:pt x="3468" y="3440"/>
                    </a:cubicBezTo>
                    <a:cubicBezTo>
                      <a:pt x="3422" y="3440"/>
                      <a:pt x="3379" y="3432"/>
                      <a:pt x="3344" y="3397"/>
                    </a:cubicBezTo>
                    <a:cubicBezTo>
                      <a:pt x="3307" y="3373"/>
                      <a:pt x="3296" y="3300"/>
                      <a:pt x="3283" y="3252"/>
                    </a:cubicBezTo>
                    <a:cubicBezTo>
                      <a:pt x="3259" y="3204"/>
                      <a:pt x="3283" y="3144"/>
                      <a:pt x="3259" y="3083"/>
                    </a:cubicBezTo>
                    <a:cubicBezTo>
                      <a:pt x="3247" y="3047"/>
                      <a:pt x="3199" y="2999"/>
                      <a:pt x="3151" y="2999"/>
                    </a:cubicBezTo>
                    <a:cubicBezTo>
                      <a:pt x="3127" y="2999"/>
                      <a:pt x="3066" y="3011"/>
                      <a:pt x="3042" y="3035"/>
                    </a:cubicBezTo>
                    <a:cubicBezTo>
                      <a:pt x="2993" y="3059"/>
                      <a:pt x="3006" y="3131"/>
                      <a:pt x="3042" y="3180"/>
                    </a:cubicBezTo>
                    <a:cubicBezTo>
                      <a:pt x="3078" y="3228"/>
                      <a:pt x="3103" y="3276"/>
                      <a:pt x="3127" y="3324"/>
                    </a:cubicBezTo>
                    <a:cubicBezTo>
                      <a:pt x="3187" y="3445"/>
                      <a:pt x="3211" y="3554"/>
                      <a:pt x="3211" y="3675"/>
                    </a:cubicBezTo>
                    <a:cubicBezTo>
                      <a:pt x="3211" y="3723"/>
                      <a:pt x="3211" y="3759"/>
                      <a:pt x="3187" y="3807"/>
                    </a:cubicBezTo>
                    <a:cubicBezTo>
                      <a:pt x="3162" y="3855"/>
                      <a:pt x="3138" y="3928"/>
                      <a:pt x="3090" y="3964"/>
                    </a:cubicBezTo>
                    <a:cubicBezTo>
                      <a:pt x="3066" y="3976"/>
                      <a:pt x="3030" y="3976"/>
                      <a:pt x="3006" y="4000"/>
                    </a:cubicBezTo>
                    <a:cubicBezTo>
                      <a:pt x="2982" y="4013"/>
                      <a:pt x="2993" y="4037"/>
                      <a:pt x="2982" y="4061"/>
                    </a:cubicBezTo>
                    <a:cubicBezTo>
                      <a:pt x="2958" y="4145"/>
                      <a:pt x="2897" y="4158"/>
                      <a:pt x="2825" y="4182"/>
                    </a:cubicBezTo>
                    <a:cubicBezTo>
                      <a:pt x="2765" y="4193"/>
                      <a:pt x="2741" y="4242"/>
                      <a:pt x="2716" y="4290"/>
                    </a:cubicBezTo>
                    <a:cubicBezTo>
                      <a:pt x="2692" y="4362"/>
                      <a:pt x="2656" y="4386"/>
                      <a:pt x="2572" y="4399"/>
                    </a:cubicBezTo>
                    <a:cubicBezTo>
                      <a:pt x="2567" y="4400"/>
                      <a:pt x="2562" y="4401"/>
                      <a:pt x="2557" y="4401"/>
                    </a:cubicBezTo>
                    <a:cubicBezTo>
                      <a:pt x="2514" y="4401"/>
                      <a:pt x="2473" y="4357"/>
                      <a:pt x="2451" y="4314"/>
                    </a:cubicBezTo>
                    <a:cubicBezTo>
                      <a:pt x="2414" y="4254"/>
                      <a:pt x="2499" y="4193"/>
                      <a:pt x="2487" y="4121"/>
                    </a:cubicBezTo>
                    <a:cubicBezTo>
                      <a:pt x="2487" y="4061"/>
                      <a:pt x="2342" y="4000"/>
                      <a:pt x="2282" y="3976"/>
                    </a:cubicBezTo>
                    <a:cubicBezTo>
                      <a:pt x="2245" y="3964"/>
                      <a:pt x="2197" y="3952"/>
                      <a:pt x="2161" y="3928"/>
                    </a:cubicBezTo>
                    <a:cubicBezTo>
                      <a:pt x="2089" y="3880"/>
                      <a:pt x="2052" y="3807"/>
                      <a:pt x="2028" y="3723"/>
                    </a:cubicBezTo>
                    <a:cubicBezTo>
                      <a:pt x="1968" y="3602"/>
                      <a:pt x="1896" y="3506"/>
                      <a:pt x="1775" y="3433"/>
                    </a:cubicBezTo>
                    <a:cubicBezTo>
                      <a:pt x="1703" y="3373"/>
                      <a:pt x="1569" y="3324"/>
                      <a:pt x="1521" y="3240"/>
                    </a:cubicBezTo>
                    <a:cubicBezTo>
                      <a:pt x="1485" y="3168"/>
                      <a:pt x="1534" y="3071"/>
                      <a:pt x="1509" y="3011"/>
                    </a:cubicBezTo>
                    <a:cubicBezTo>
                      <a:pt x="1497" y="2962"/>
                      <a:pt x="1449" y="2938"/>
                      <a:pt x="1413" y="2914"/>
                    </a:cubicBezTo>
                    <a:cubicBezTo>
                      <a:pt x="1352" y="2878"/>
                      <a:pt x="1316" y="2866"/>
                      <a:pt x="1280" y="2817"/>
                    </a:cubicBezTo>
                    <a:cubicBezTo>
                      <a:pt x="1268" y="2793"/>
                      <a:pt x="1256" y="2769"/>
                      <a:pt x="1231" y="2758"/>
                    </a:cubicBezTo>
                    <a:cubicBezTo>
                      <a:pt x="1227" y="2755"/>
                      <a:pt x="1221" y="2754"/>
                      <a:pt x="1214" y="2754"/>
                    </a:cubicBezTo>
                    <a:cubicBezTo>
                      <a:pt x="1185" y="2754"/>
                      <a:pt x="1143" y="2772"/>
                      <a:pt x="1123" y="2782"/>
                    </a:cubicBezTo>
                    <a:cubicBezTo>
                      <a:pt x="1075" y="2806"/>
                      <a:pt x="1051" y="2830"/>
                      <a:pt x="1003" y="2854"/>
                    </a:cubicBezTo>
                    <a:cubicBezTo>
                      <a:pt x="942" y="2902"/>
                      <a:pt x="906" y="2975"/>
                      <a:pt x="942" y="3047"/>
                    </a:cubicBezTo>
                    <a:cubicBezTo>
                      <a:pt x="954" y="3083"/>
                      <a:pt x="978" y="3120"/>
                      <a:pt x="1003" y="3144"/>
                    </a:cubicBezTo>
                    <a:cubicBezTo>
                      <a:pt x="1038" y="3168"/>
                      <a:pt x="1087" y="3192"/>
                      <a:pt x="1111" y="3240"/>
                    </a:cubicBezTo>
                    <a:cubicBezTo>
                      <a:pt x="1183" y="3373"/>
                      <a:pt x="1027" y="3469"/>
                      <a:pt x="906" y="3482"/>
                    </a:cubicBezTo>
                    <a:cubicBezTo>
                      <a:pt x="890" y="3483"/>
                      <a:pt x="872" y="3484"/>
                      <a:pt x="852" y="3484"/>
                    </a:cubicBezTo>
                    <a:cubicBezTo>
                      <a:pt x="833" y="3484"/>
                      <a:pt x="812" y="3483"/>
                      <a:pt x="791" y="3483"/>
                    </a:cubicBezTo>
                    <a:cubicBezTo>
                      <a:pt x="685" y="3483"/>
                      <a:pt x="568" y="3493"/>
                      <a:pt x="568" y="3614"/>
                    </a:cubicBezTo>
                    <a:cubicBezTo>
                      <a:pt x="556" y="3651"/>
                      <a:pt x="580" y="3675"/>
                      <a:pt x="556" y="3699"/>
                    </a:cubicBezTo>
                    <a:cubicBezTo>
                      <a:pt x="531" y="3759"/>
                      <a:pt x="483" y="3796"/>
                      <a:pt x="447" y="3855"/>
                    </a:cubicBezTo>
                    <a:cubicBezTo>
                      <a:pt x="423" y="3904"/>
                      <a:pt x="423" y="3928"/>
                      <a:pt x="459" y="3964"/>
                    </a:cubicBezTo>
                    <a:cubicBezTo>
                      <a:pt x="496" y="4013"/>
                      <a:pt x="556" y="4024"/>
                      <a:pt x="580" y="4073"/>
                    </a:cubicBezTo>
                    <a:cubicBezTo>
                      <a:pt x="652" y="4158"/>
                      <a:pt x="616" y="4254"/>
                      <a:pt x="737" y="4278"/>
                    </a:cubicBezTo>
                    <a:cubicBezTo>
                      <a:pt x="750" y="4280"/>
                      <a:pt x="762" y="4281"/>
                      <a:pt x="775" y="4281"/>
                    </a:cubicBezTo>
                    <a:cubicBezTo>
                      <a:pt x="831" y="4281"/>
                      <a:pt x="880" y="4261"/>
                      <a:pt x="930" y="4242"/>
                    </a:cubicBezTo>
                    <a:cubicBezTo>
                      <a:pt x="1003" y="4206"/>
                      <a:pt x="1111" y="4158"/>
                      <a:pt x="1147" y="4073"/>
                    </a:cubicBezTo>
                    <a:cubicBezTo>
                      <a:pt x="1183" y="4013"/>
                      <a:pt x="1159" y="3989"/>
                      <a:pt x="1147" y="3928"/>
                    </a:cubicBezTo>
                    <a:cubicBezTo>
                      <a:pt x="1135" y="3868"/>
                      <a:pt x="1172" y="3771"/>
                      <a:pt x="1207" y="3711"/>
                    </a:cubicBezTo>
                    <a:cubicBezTo>
                      <a:pt x="1220" y="3686"/>
                      <a:pt x="1268" y="3638"/>
                      <a:pt x="1268" y="3614"/>
                    </a:cubicBezTo>
                    <a:cubicBezTo>
                      <a:pt x="1268" y="3590"/>
                      <a:pt x="1256" y="3578"/>
                      <a:pt x="1244" y="3566"/>
                    </a:cubicBezTo>
                    <a:cubicBezTo>
                      <a:pt x="1196" y="3506"/>
                      <a:pt x="1196" y="3469"/>
                      <a:pt x="1268" y="3458"/>
                    </a:cubicBezTo>
                    <a:cubicBezTo>
                      <a:pt x="1285" y="3449"/>
                      <a:pt x="1308" y="3440"/>
                      <a:pt x="1329" y="3440"/>
                    </a:cubicBezTo>
                    <a:cubicBezTo>
                      <a:pt x="1337" y="3440"/>
                      <a:pt x="1345" y="3442"/>
                      <a:pt x="1352" y="3445"/>
                    </a:cubicBezTo>
                    <a:cubicBezTo>
                      <a:pt x="1389" y="3445"/>
                      <a:pt x="1413" y="3517"/>
                      <a:pt x="1449" y="3530"/>
                    </a:cubicBezTo>
                    <a:cubicBezTo>
                      <a:pt x="1497" y="3554"/>
                      <a:pt x="1534" y="3554"/>
                      <a:pt x="1582" y="3566"/>
                    </a:cubicBezTo>
                    <a:cubicBezTo>
                      <a:pt x="1630" y="3590"/>
                      <a:pt x="1630" y="3614"/>
                      <a:pt x="1630" y="3662"/>
                    </a:cubicBezTo>
                    <a:cubicBezTo>
                      <a:pt x="1630" y="3711"/>
                      <a:pt x="1618" y="3759"/>
                      <a:pt x="1606" y="3807"/>
                    </a:cubicBezTo>
                    <a:cubicBezTo>
                      <a:pt x="1593" y="3855"/>
                      <a:pt x="1558" y="3880"/>
                      <a:pt x="1545" y="3928"/>
                    </a:cubicBezTo>
                    <a:cubicBezTo>
                      <a:pt x="1521" y="3964"/>
                      <a:pt x="1509" y="4013"/>
                      <a:pt x="1521" y="4048"/>
                    </a:cubicBezTo>
                    <a:cubicBezTo>
                      <a:pt x="1521" y="4097"/>
                      <a:pt x="1545" y="4121"/>
                      <a:pt x="1558" y="4169"/>
                    </a:cubicBezTo>
                    <a:cubicBezTo>
                      <a:pt x="1558" y="4206"/>
                      <a:pt x="1569" y="4242"/>
                      <a:pt x="1558" y="4278"/>
                    </a:cubicBezTo>
                    <a:cubicBezTo>
                      <a:pt x="1545" y="4314"/>
                      <a:pt x="1485" y="4351"/>
                      <a:pt x="1497" y="4399"/>
                    </a:cubicBezTo>
                    <a:cubicBezTo>
                      <a:pt x="1545" y="4423"/>
                      <a:pt x="1618" y="4399"/>
                      <a:pt x="1654" y="4435"/>
                    </a:cubicBezTo>
                    <a:cubicBezTo>
                      <a:pt x="1666" y="4507"/>
                      <a:pt x="1545" y="4604"/>
                      <a:pt x="1618" y="4664"/>
                    </a:cubicBezTo>
                    <a:cubicBezTo>
                      <a:pt x="1645" y="4691"/>
                      <a:pt x="1706" y="4705"/>
                      <a:pt x="1750" y="4705"/>
                    </a:cubicBezTo>
                    <a:cubicBezTo>
                      <a:pt x="1765" y="4705"/>
                      <a:pt x="1778" y="4703"/>
                      <a:pt x="1787" y="4700"/>
                    </a:cubicBezTo>
                    <a:cubicBezTo>
                      <a:pt x="1835" y="4700"/>
                      <a:pt x="1872" y="4664"/>
                      <a:pt x="1907" y="4640"/>
                    </a:cubicBezTo>
                    <a:cubicBezTo>
                      <a:pt x="2016" y="4568"/>
                      <a:pt x="2125" y="4496"/>
                      <a:pt x="2245" y="4483"/>
                    </a:cubicBezTo>
                    <a:cubicBezTo>
                      <a:pt x="2282" y="4483"/>
                      <a:pt x="2306" y="4483"/>
                      <a:pt x="2342" y="4471"/>
                    </a:cubicBezTo>
                    <a:cubicBezTo>
                      <a:pt x="2354" y="4471"/>
                      <a:pt x="2378" y="4471"/>
                      <a:pt x="2403" y="4459"/>
                    </a:cubicBezTo>
                    <a:cubicBezTo>
                      <a:pt x="2414" y="4459"/>
                      <a:pt x="2427" y="4459"/>
                      <a:pt x="2427" y="4471"/>
                    </a:cubicBezTo>
                    <a:cubicBezTo>
                      <a:pt x="2451" y="4471"/>
                      <a:pt x="2475" y="4471"/>
                      <a:pt x="2487" y="4483"/>
                    </a:cubicBezTo>
                    <a:cubicBezTo>
                      <a:pt x="2511" y="4507"/>
                      <a:pt x="2511" y="4580"/>
                      <a:pt x="2511" y="4616"/>
                    </a:cubicBezTo>
                    <a:cubicBezTo>
                      <a:pt x="2511" y="4664"/>
                      <a:pt x="2511" y="4700"/>
                      <a:pt x="2499" y="4748"/>
                    </a:cubicBezTo>
                    <a:cubicBezTo>
                      <a:pt x="2487" y="4785"/>
                      <a:pt x="2475" y="4833"/>
                      <a:pt x="2462" y="4858"/>
                    </a:cubicBezTo>
                    <a:cubicBezTo>
                      <a:pt x="2427" y="4882"/>
                      <a:pt x="2378" y="4882"/>
                      <a:pt x="2342" y="4882"/>
                    </a:cubicBezTo>
                    <a:cubicBezTo>
                      <a:pt x="2282" y="4893"/>
                      <a:pt x="2221" y="4893"/>
                      <a:pt x="2161" y="4906"/>
                    </a:cubicBezTo>
                    <a:cubicBezTo>
                      <a:pt x="2100" y="4917"/>
                      <a:pt x="2052" y="4942"/>
                      <a:pt x="1992" y="4942"/>
                    </a:cubicBezTo>
                    <a:cubicBezTo>
                      <a:pt x="1944" y="4954"/>
                      <a:pt x="1872" y="4954"/>
                      <a:pt x="1823" y="4966"/>
                    </a:cubicBezTo>
                    <a:cubicBezTo>
                      <a:pt x="1799" y="4966"/>
                      <a:pt x="1787" y="4966"/>
                      <a:pt x="1775" y="5002"/>
                    </a:cubicBezTo>
                    <a:cubicBezTo>
                      <a:pt x="1762" y="5027"/>
                      <a:pt x="1762" y="5038"/>
                      <a:pt x="1787" y="5051"/>
                    </a:cubicBezTo>
                    <a:cubicBezTo>
                      <a:pt x="1799" y="5056"/>
                      <a:pt x="1811" y="5056"/>
                      <a:pt x="1823" y="5056"/>
                    </a:cubicBezTo>
                    <a:cubicBezTo>
                      <a:pt x="1835" y="5056"/>
                      <a:pt x="1847" y="5056"/>
                      <a:pt x="1859" y="5062"/>
                    </a:cubicBezTo>
                    <a:lnTo>
                      <a:pt x="1896" y="5099"/>
                    </a:lnTo>
                    <a:cubicBezTo>
                      <a:pt x="1956" y="5147"/>
                      <a:pt x="2004" y="5159"/>
                      <a:pt x="2065" y="5183"/>
                    </a:cubicBezTo>
                    <a:cubicBezTo>
                      <a:pt x="2100" y="5196"/>
                      <a:pt x="2125" y="5207"/>
                      <a:pt x="2149" y="5244"/>
                    </a:cubicBezTo>
                    <a:cubicBezTo>
                      <a:pt x="2161" y="5268"/>
                      <a:pt x="2149" y="5316"/>
                      <a:pt x="2173" y="5340"/>
                    </a:cubicBezTo>
                    <a:cubicBezTo>
                      <a:pt x="2197" y="5364"/>
                      <a:pt x="2234" y="5364"/>
                      <a:pt x="2258" y="5376"/>
                    </a:cubicBezTo>
                    <a:cubicBezTo>
                      <a:pt x="2293" y="5400"/>
                      <a:pt x="2293" y="5413"/>
                      <a:pt x="2318" y="5437"/>
                    </a:cubicBezTo>
                    <a:cubicBezTo>
                      <a:pt x="2366" y="5497"/>
                      <a:pt x="2403" y="5521"/>
                      <a:pt x="2390" y="5606"/>
                    </a:cubicBezTo>
                    <a:cubicBezTo>
                      <a:pt x="2378" y="5642"/>
                      <a:pt x="2378" y="5690"/>
                      <a:pt x="2378" y="5738"/>
                    </a:cubicBezTo>
                    <a:cubicBezTo>
                      <a:pt x="2378" y="5786"/>
                      <a:pt x="2403" y="5799"/>
                      <a:pt x="2427" y="5835"/>
                    </a:cubicBezTo>
                    <a:cubicBezTo>
                      <a:pt x="2475" y="5896"/>
                      <a:pt x="2499" y="5968"/>
                      <a:pt x="2511" y="6040"/>
                    </a:cubicBezTo>
                    <a:cubicBezTo>
                      <a:pt x="2523" y="6113"/>
                      <a:pt x="2511" y="6161"/>
                      <a:pt x="2438" y="6185"/>
                    </a:cubicBezTo>
                    <a:cubicBezTo>
                      <a:pt x="2418" y="6192"/>
                      <a:pt x="2393" y="6199"/>
                      <a:pt x="2368" y="6199"/>
                    </a:cubicBezTo>
                    <a:cubicBezTo>
                      <a:pt x="2350" y="6199"/>
                      <a:pt x="2333" y="6195"/>
                      <a:pt x="2318" y="6185"/>
                    </a:cubicBezTo>
                    <a:cubicBezTo>
                      <a:pt x="2269" y="6173"/>
                      <a:pt x="2234" y="6124"/>
                      <a:pt x="2185" y="6100"/>
                    </a:cubicBezTo>
                    <a:cubicBezTo>
                      <a:pt x="2157" y="6086"/>
                      <a:pt x="2125" y="6081"/>
                      <a:pt x="2092" y="6081"/>
                    </a:cubicBezTo>
                    <a:cubicBezTo>
                      <a:pt x="2039" y="6081"/>
                      <a:pt x="1983" y="6093"/>
                      <a:pt x="1931" y="6100"/>
                    </a:cubicBezTo>
                    <a:cubicBezTo>
                      <a:pt x="1859" y="6113"/>
                      <a:pt x="1775" y="6124"/>
                      <a:pt x="1703" y="6137"/>
                    </a:cubicBezTo>
                    <a:cubicBezTo>
                      <a:pt x="1606" y="6137"/>
                      <a:pt x="1497" y="6173"/>
                      <a:pt x="1400" y="6173"/>
                    </a:cubicBezTo>
                    <a:cubicBezTo>
                      <a:pt x="1392" y="6171"/>
                      <a:pt x="1382" y="6171"/>
                      <a:pt x="1373" y="6171"/>
                    </a:cubicBezTo>
                    <a:cubicBezTo>
                      <a:pt x="1304" y="6171"/>
                      <a:pt x="1221" y="6208"/>
                      <a:pt x="1231" y="6293"/>
                    </a:cubicBezTo>
                    <a:cubicBezTo>
                      <a:pt x="1231" y="6354"/>
                      <a:pt x="1292" y="6390"/>
                      <a:pt x="1316" y="6438"/>
                    </a:cubicBezTo>
                    <a:cubicBezTo>
                      <a:pt x="1352" y="6499"/>
                      <a:pt x="1304" y="6559"/>
                      <a:pt x="1328" y="6607"/>
                    </a:cubicBezTo>
                    <a:cubicBezTo>
                      <a:pt x="1341" y="6631"/>
                      <a:pt x="1376" y="6644"/>
                      <a:pt x="1376" y="6668"/>
                    </a:cubicBezTo>
                    <a:cubicBezTo>
                      <a:pt x="1400" y="6704"/>
                      <a:pt x="1376" y="6776"/>
                      <a:pt x="1352" y="6824"/>
                    </a:cubicBezTo>
                    <a:cubicBezTo>
                      <a:pt x="1341" y="6848"/>
                      <a:pt x="1316" y="6885"/>
                      <a:pt x="1304" y="6909"/>
                    </a:cubicBezTo>
                    <a:cubicBezTo>
                      <a:pt x="1280" y="6958"/>
                      <a:pt x="1304" y="6993"/>
                      <a:pt x="1316" y="7030"/>
                    </a:cubicBezTo>
                    <a:cubicBezTo>
                      <a:pt x="1352" y="7102"/>
                      <a:pt x="1365" y="7162"/>
                      <a:pt x="1376" y="7235"/>
                    </a:cubicBezTo>
                    <a:cubicBezTo>
                      <a:pt x="1389" y="7295"/>
                      <a:pt x="1425" y="7331"/>
                      <a:pt x="1449" y="7392"/>
                    </a:cubicBezTo>
                    <a:cubicBezTo>
                      <a:pt x="1473" y="7440"/>
                      <a:pt x="1485" y="7489"/>
                      <a:pt x="1521" y="7537"/>
                    </a:cubicBezTo>
                    <a:cubicBezTo>
                      <a:pt x="1569" y="7585"/>
                      <a:pt x="1618" y="7597"/>
                      <a:pt x="1678" y="7609"/>
                    </a:cubicBezTo>
                    <a:cubicBezTo>
                      <a:pt x="1727" y="7621"/>
                      <a:pt x="1775" y="7621"/>
                      <a:pt x="1823" y="7633"/>
                    </a:cubicBezTo>
                    <a:cubicBezTo>
                      <a:pt x="1883" y="7645"/>
                      <a:pt x="1896" y="7682"/>
                      <a:pt x="1920" y="7730"/>
                    </a:cubicBezTo>
                    <a:cubicBezTo>
                      <a:pt x="1968" y="7838"/>
                      <a:pt x="2004" y="7911"/>
                      <a:pt x="1944" y="8020"/>
                    </a:cubicBezTo>
                    <a:cubicBezTo>
                      <a:pt x="1883" y="8116"/>
                      <a:pt x="1835" y="8224"/>
                      <a:pt x="1762" y="8321"/>
                    </a:cubicBezTo>
                    <a:cubicBezTo>
                      <a:pt x="1738" y="8358"/>
                      <a:pt x="1690" y="8382"/>
                      <a:pt x="1654" y="8417"/>
                    </a:cubicBezTo>
                    <a:cubicBezTo>
                      <a:pt x="1618" y="8442"/>
                      <a:pt x="1569" y="8466"/>
                      <a:pt x="1545" y="8502"/>
                    </a:cubicBezTo>
                    <a:cubicBezTo>
                      <a:pt x="1521" y="8527"/>
                      <a:pt x="1521" y="8551"/>
                      <a:pt x="1534" y="8586"/>
                    </a:cubicBezTo>
                    <a:cubicBezTo>
                      <a:pt x="1534" y="8659"/>
                      <a:pt x="1509" y="8707"/>
                      <a:pt x="1473" y="8779"/>
                    </a:cubicBezTo>
                    <a:cubicBezTo>
                      <a:pt x="1437" y="8852"/>
                      <a:pt x="1400" y="8924"/>
                      <a:pt x="1352" y="8985"/>
                    </a:cubicBezTo>
                    <a:cubicBezTo>
                      <a:pt x="1316" y="9033"/>
                      <a:pt x="1316" y="9045"/>
                      <a:pt x="1328" y="9093"/>
                    </a:cubicBezTo>
                    <a:cubicBezTo>
                      <a:pt x="1365" y="9226"/>
                      <a:pt x="1292" y="9359"/>
                      <a:pt x="1231" y="9479"/>
                    </a:cubicBezTo>
                    <a:cubicBezTo>
                      <a:pt x="1196" y="9528"/>
                      <a:pt x="1183" y="9552"/>
                      <a:pt x="1123" y="9576"/>
                    </a:cubicBezTo>
                    <a:cubicBezTo>
                      <a:pt x="1014" y="9637"/>
                      <a:pt x="893" y="9673"/>
                      <a:pt x="785" y="9758"/>
                    </a:cubicBezTo>
                    <a:cubicBezTo>
                      <a:pt x="725" y="9806"/>
                      <a:pt x="652" y="9866"/>
                      <a:pt x="604" y="9938"/>
                    </a:cubicBezTo>
                    <a:cubicBezTo>
                      <a:pt x="544" y="10023"/>
                      <a:pt x="531" y="10131"/>
                      <a:pt x="520" y="10228"/>
                    </a:cubicBezTo>
                    <a:cubicBezTo>
                      <a:pt x="507" y="10313"/>
                      <a:pt x="496" y="10373"/>
                      <a:pt x="459" y="10445"/>
                    </a:cubicBezTo>
                    <a:cubicBezTo>
                      <a:pt x="399" y="10530"/>
                      <a:pt x="314" y="10578"/>
                      <a:pt x="254" y="10675"/>
                    </a:cubicBezTo>
                    <a:cubicBezTo>
                      <a:pt x="194" y="10771"/>
                      <a:pt x="182" y="10916"/>
                      <a:pt x="97" y="11013"/>
                    </a:cubicBezTo>
                    <a:lnTo>
                      <a:pt x="49" y="11169"/>
                    </a:lnTo>
                    <a:cubicBezTo>
                      <a:pt x="49" y="11182"/>
                      <a:pt x="37" y="11206"/>
                      <a:pt x="49" y="11230"/>
                    </a:cubicBezTo>
                    <a:cubicBezTo>
                      <a:pt x="49" y="11254"/>
                      <a:pt x="73" y="11266"/>
                      <a:pt x="97" y="11290"/>
                    </a:cubicBezTo>
                    <a:cubicBezTo>
                      <a:pt x="134" y="11314"/>
                      <a:pt x="194" y="11375"/>
                      <a:pt x="194" y="11423"/>
                    </a:cubicBezTo>
                    <a:cubicBezTo>
                      <a:pt x="194" y="11471"/>
                      <a:pt x="169" y="11507"/>
                      <a:pt x="169" y="11555"/>
                    </a:cubicBezTo>
                    <a:cubicBezTo>
                      <a:pt x="158" y="11592"/>
                      <a:pt x="169" y="11616"/>
                      <a:pt x="145" y="11652"/>
                    </a:cubicBezTo>
                    <a:cubicBezTo>
                      <a:pt x="134" y="11664"/>
                      <a:pt x="134" y="11689"/>
                      <a:pt x="121" y="11713"/>
                    </a:cubicBezTo>
                    <a:lnTo>
                      <a:pt x="61" y="11773"/>
                    </a:lnTo>
                    <a:cubicBezTo>
                      <a:pt x="37" y="11797"/>
                      <a:pt x="13" y="11845"/>
                      <a:pt x="25" y="11882"/>
                    </a:cubicBezTo>
                    <a:cubicBezTo>
                      <a:pt x="25" y="11917"/>
                      <a:pt x="61" y="11954"/>
                      <a:pt x="73" y="11990"/>
                    </a:cubicBezTo>
                    <a:cubicBezTo>
                      <a:pt x="85" y="12038"/>
                      <a:pt x="97" y="12075"/>
                      <a:pt x="97" y="12135"/>
                    </a:cubicBezTo>
                    <a:cubicBezTo>
                      <a:pt x="97" y="12183"/>
                      <a:pt x="97" y="12220"/>
                      <a:pt x="73" y="12268"/>
                    </a:cubicBezTo>
                    <a:cubicBezTo>
                      <a:pt x="61" y="12304"/>
                      <a:pt x="25" y="12340"/>
                      <a:pt x="25" y="12389"/>
                    </a:cubicBezTo>
                    <a:cubicBezTo>
                      <a:pt x="13" y="12413"/>
                      <a:pt x="0" y="12448"/>
                      <a:pt x="0" y="12473"/>
                    </a:cubicBezTo>
                    <a:cubicBezTo>
                      <a:pt x="13" y="12509"/>
                      <a:pt x="0" y="12533"/>
                      <a:pt x="0" y="12569"/>
                    </a:cubicBezTo>
                    <a:lnTo>
                      <a:pt x="0" y="12738"/>
                    </a:lnTo>
                    <a:cubicBezTo>
                      <a:pt x="0" y="12775"/>
                      <a:pt x="0" y="12810"/>
                      <a:pt x="13" y="12847"/>
                    </a:cubicBezTo>
                    <a:cubicBezTo>
                      <a:pt x="25" y="12859"/>
                      <a:pt x="37" y="12871"/>
                      <a:pt x="37" y="12895"/>
                    </a:cubicBezTo>
                    <a:cubicBezTo>
                      <a:pt x="37" y="12920"/>
                      <a:pt x="25" y="12931"/>
                      <a:pt x="49" y="12944"/>
                    </a:cubicBezTo>
                    <a:cubicBezTo>
                      <a:pt x="97" y="13016"/>
                      <a:pt x="230" y="12979"/>
                      <a:pt x="230" y="13089"/>
                    </a:cubicBezTo>
                    <a:cubicBezTo>
                      <a:pt x="230" y="13137"/>
                      <a:pt x="218" y="13161"/>
                      <a:pt x="254" y="13197"/>
                    </a:cubicBezTo>
                    <a:cubicBezTo>
                      <a:pt x="266" y="13209"/>
                      <a:pt x="278" y="13233"/>
                      <a:pt x="290" y="13245"/>
                    </a:cubicBezTo>
                    <a:cubicBezTo>
                      <a:pt x="327" y="13257"/>
                      <a:pt x="362" y="13269"/>
                      <a:pt x="387" y="13306"/>
                    </a:cubicBezTo>
                    <a:cubicBezTo>
                      <a:pt x="399" y="13341"/>
                      <a:pt x="387" y="13390"/>
                      <a:pt x="399" y="13426"/>
                    </a:cubicBezTo>
                    <a:cubicBezTo>
                      <a:pt x="399" y="13438"/>
                      <a:pt x="411" y="13462"/>
                      <a:pt x="423" y="13475"/>
                    </a:cubicBezTo>
                    <a:cubicBezTo>
                      <a:pt x="435" y="13523"/>
                      <a:pt x="472" y="13547"/>
                      <a:pt x="496" y="13595"/>
                    </a:cubicBezTo>
                    <a:cubicBezTo>
                      <a:pt x="507" y="13620"/>
                      <a:pt x="520" y="13620"/>
                      <a:pt x="544" y="13631"/>
                    </a:cubicBezTo>
                    <a:cubicBezTo>
                      <a:pt x="568" y="13631"/>
                      <a:pt x="580" y="13644"/>
                      <a:pt x="604" y="13655"/>
                    </a:cubicBezTo>
                    <a:cubicBezTo>
                      <a:pt x="652" y="13716"/>
                      <a:pt x="713" y="13752"/>
                      <a:pt x="773" y="13813"/>
                    </a:cubicBezTo>
                    <a:cubicBezTo>
                      <a:pt x="809" y="13848"/>
                      <a:pt x="821" y="13909"/>
                      <a:pt x="858" y="13957"/>
                    </a:cubicBezTo>
                    <a:cubicBezTo>
                      <a:pt x="869" y="13982"/>
                      <a:pt x="882" y="13993"/>
                      <a:pt x="882" y="14017"/>
                    </a:cubicBezTo>
                    <a:cubicBezTo>
                      <a:pt x="893" y="14066"/>
                      <a:pt x="906" y="14102"/>
                      <a:pt x="942" y="14126"/>
                    </a:cubicBezTo>
                    <a:cubicBezTo>
                      <a:pt x="954" y="14151"/>
                      <a:pt x="978" y="14175"/>
                      <a:pt x="1003" y="14199"/>
                    </a:cubicBezTo>
                    <a:lnTo>
                      <a:pt x="1075" y="14235"/>
                    </a:lnTo>
                    <a:cubicBezTo>
                      <a:pt x="1111" y="14259"/>
                      <a:pt x="1123" y="14307"/>
                      <a:pt x="1183" y="14307"/>
                    </a:cubicBezTo>
                    <a:lnTo>
                      <a:pt x="1256" y="14307"/>
                    </a:lnTo>
                    <a:cubicBezTo>
                      <a:pt x="1280" y="14320"/>
                      <a:pt x="1304" y="14331"/>
                      <a:pt x="1341" y="14344"/>
                    </a:cubicBezTo>
                    <a:cubicBezTo>
                      <a:pt x="1389" y="14368"/>
                      <a:pt x="1400" y="14416"/>
                      <a:pt x="1437" y="14452"/>
                    </a:cubicBezTo>
                    <a:cubicBezTo>
                      <a:pt x="1473" y="14476"/>
                      <a:pt x="1521" y="14476"/>
                      <a:pt x="1558" y="14476"/>
                    </a:cubicBezTo>
                    <a:lnTo>
                      <a:pt x="1630" y="14476"/>
                    </a:lnTo>
                    <a:cubicBezTo>
                      <a:pt x="1642" y="14476"/>
                      <a:pt x="1666" y="14476"/>
                      <a:pt x="1690" y="14464"/>
                    </a:cubicBezTo>
                    <a:cubicBezTo>
                      <a:pt x="1738" y="14464"/>
                      <a:pt x="1787" y="14440"/>
                      <a:pt x="1847" y="14428"/>
                    </a:cubicBezTo>
                    <a:cubicBezTo>
                      <a:pt x="1896" y="14404"/>
                      <a:pt x="1956" y="14404"/>
                      <a:pt x="2016" y="14404"/>
                    </a:cubicBezTo>
                    <a:cubicBezTo>
                      <a:pt x="2115" y="14404"/>
                      <a:pt x="2208" y="14384"/>
                      <a:pt x="2304" y="14384"/>
                    </a:cubicBezTo>
                    <a:cubicBezTo>
                      <a:pt x="2336" y="14384"/>
                      <a:pt x="2369" y="14386"/>
                      <a:pt x="2403" y="14392"/>
                    </a:cubicBezTo>
                    <a:cubicBezTo>
                      <a:pt x="2438" y="14392"/>
                      <a:pt x="2511" y="14392"/>
                      <a:pt x="2547" y="14379"/>
                    </a:cubicBezTo>
                    <a:cubicBezTo>
                      <a:pt x="2572" y="14379"/>
                      <a:pt x="2583" y="14355"/>
                      <a:pt x="2596" y="14344"/>
                    </a:cubicBezTo>
                    <a:cubicBezTo>
                      <a:pt x="2620" y="14320"/>
                      <a:pt x="2644" y="14320"/>
                      <a:pt x="2668" y="14295"/>
                    </a:cubicBezTo>
                    <a:cubicBezTo>
                      <a:pt x="2704" y="14271"/>
                      <a:pt x="2741" y="14247"/>
                      <a:pt x="2789" y="14247"/>
                    </a:cubicBezTo>
                    <a:cubicBezTo>
                      <a:pt x="2825" y="14247"/>
                      <a:pt x="2849" y="14259"/>
                      <a:pt x="2885" y="14259"/>
                    </a:cubicBezTo>
                    <a:cubicBezTo>
                      <a:pt x="2921" y="14259"/>
                      <a:pt x="2945" y="14247"/>
                      <a:pt x="2982" y="14235"/>
                    </a:cubicBezTo>
                    <a:lnTo>
                      <a:pt x="3078" y="14235"/>
                    </a:lnTo>
                    <a:cubicBezTo>
                      <a:pt x="3138" y="14223"/>
                      <a:pt x="3199" y="14199"/>
                      <a:pt x="3272" y="14199"/>
                    </a:cubicBezTo>
                    <a:cubicBezTo>
                      <a:pt x="3288" y="14195"/>
                      <a:pt x="3305" y="14193"/>
                      <a:pt x="3323" y="14193"/>
                    </a:cubicBezTo>
                    <a:cubicBezTo>
                      <a:pt x="3358" y="14193"/>
                      <a:pt x="3396" y="14199"/>
                      <a:pt x="3428" y="14199"/>
                    </a:cubicBezTo>
                    <a:cubicBezTo>
                      <a:pt x="3465" y="14199"/>
                      <a:pt x="3500" y="14186"/>
                      <a:pt x="3537" y="14186"/>
                    </a:cubicBezTo>
                    <a:cubicBezTo>
                      <a:pt x="3561" y="14199"/>
                      <a:pt x="3573" y="14223"/>
                      <a:pt x="3573" y="14247"/>
                    </a:cubicBezTo>
                    <a:cubicBezTo>
                      <a:pt x="3597" y="14295"/>
                      <a:pt x="3597" y="14344"/>
                      <a:pt x="3609" y="14392"/>
                    </a:cubicBezTo>
                    <a:cubicBezTo>
                      <a:pt x="3645" y="14452"/>
                      <a:pt x="3682" y="14488"/>
                      <a:pt x="3742" y="14500"/>
                    </a:cubicBezTo>
                    <a:cubicBezTo>
                      <a:pt x="3797" y="14512"/>
                      <a:pt x="3859" y="14515"/>
                      <a:pt x="3921" y="14515"/>
                    </a:cubicBezTo>
                    <a:cubicBezTo>
                      <a:pt x="3980" y="14515"/>
                      <a:pt x="4039" y="14513"/>
                      <a:pt x="4092" y="14513"/>
                    </a:cubicBezTo>
                    <a:cubicBezTo>
                      <a:pt x="4113" y="14513"/>
                      <a:pt x="4145" y="14505"/>
                      <a:pt x="4174" y="14505"/>
                    </a:cubicBezTo>
                    <a:cubicBezTo>
                      <a:pt x="4195" y="14505"/>
                      <a:pt x="4214" y="14509"/>
                      <a:pt x="4224" y="14524"/>
                    </a:cubicBezTo>
                    <a:cubicBezTo>
                      <a:pt x="4249" y="14537"/>
                      <a:pt x="4261" y="14585"/>
                      <a:pt x="4273" y="14609"/>
                    </a:cubicBezTo>
                    <a:cubicBezTo>
                      <a:pt x="4285" y="14621"/>
                      <a:pt x="4309" y="14645"/>
                      <a:pt x="4309" y="14669"/>
                    </a:cubicBezTo>
                    <a:cubicBezTo>
                      <a:pt x="4309" y="14730"/>
                      <a:pt x="4249" y="14766"/>
                      <a:pt x="4224" y="14814"/>
                    </a:cubicBezTo>
                    <a:cubicBezTo>
                      <a:pt x="4189" y="14862"/>
                      <a:pt x="4176" y="14910"/>
                      <a:pt x="4176" y="14983"/>
                    </a:cubicBezTo>
                    <a:cubicBezTo>
                      <a:pt x="4176" y="15031"/>
                      <a:pt x="4189" y="15092"/>
                      <a:pt x="4176" y="15152"/>
                    </a:cubicBezTo>
                    <a:cubicBezTo>
                      <a:pt x="4176" y="15164"/>
                      <a:pt x="4165" y="15188"/>
                      <a:pt x="4152" y="15200"/>
                    </a:cubicBezTo>
                    <a:cubicBezTo>
                      <a:pt x="4140" y="15213"/>
                      <a:pt x="4092" y="15213"/>
                      <a:pt x="4068" y="15224"/>
                    </a:cubicBezTo>
                    <a:cubicBezTo>
                      <a:pt x="4031" y="15237"/>
                      <a:pt x="3983" y="15248"/>
                      <a:pt x="3959" y="15285"/>
                    </a:cubicBezTo>
                    <a:cubicBezTo>
                      <a:pt x="3911" y="15345"/>
                      <a:pt x="3923" y="15466"/>
                      <a:pt x="3923" y="15538"/>
                    </a:cubicBezTo>
                    <a:cubicBezTo>
                      <a:pt x="3923" y="15610"/>
                      <a:pt x="3911" y="15695"/>
                      <a:pt x="3959" y="15755"/>
                    </a:cubicBezTo>
                    <a:lnTo>
                      <a:pt x="4007" y="15804"/>
                    </a:lnTo>
                    <a:cubicBezTo>
                      <a:pt x="4031" y="15828"/>
                      <a:pt x="4044" y="15864"/>
                      <a:pt x="4056" y="15888"/>
                    </a:cubicBezTo>
                    <a:cubicBezTo>
                      <a:pt x="4080" y="15972"/>
                      <a:pt x="4068" y="16045"/>
                      <a:pt x="4056" y="16130"/>
                    </a:cubicBezTo>
                    <a:cubicBezTo>
                      <a:pt x="4044" y="16238"/>
                      <a:pt x="4031" y="16359"/>
                      <a:pt x="4044" y="16479"/>
                    </a:cubicBezTo>
                    <a:cubicBezTo>
                      <a:pt x="4056" y="16552"/>
                      <a:pt x="4068" y="16624"/>
                      <a:pt x="4068" y="16697"/>
                    </a:cubicBezTo>
                    <a:cubicBezTo>
                      <a:pt x="4104" y="16962"/>
                      <a:pt x="3862" y="17168"/>
                      <a:pt x="3790" y="17409"/>
                    </a:cubicBezTo>
                    <a:cubicBezTo>
                      <a:pt x="3766" y="17493"/>
                      <a:pt x="3693" y="17590"/>
                      <a:pt x="3621" y="17662"/>
                    </a:cubicBezTo>
                    <a:cubicBezTo>
                      <a:pt x="3597" y="17699"/>
                      <a:pt x="3573" y="17723"/>
                      <a:pt x="3549" y="17759"/>
                    </a:cubicBezTo>
                    <a:cubicBezTo>
                      <a:pt x="3513" y="17807"/>
                      <a:pt x="3476" y="17831"/>
                      <a:pt x="3440" y="17868"/>
                    </a:cubicBezTo>
                    <a:cubicBezTo>
                      <a:pt x="3416" y="17903"/>
                      <a:pt x="3380" y="17928"/>
                      <a:pt x="3368" y="17964"/>
                    </a:cubicBezTo>
                    <a:cubicBezTo>
                      <a:pt x="3356" y="17988"/>
                      <a:pt x="3368" y="18024"/>
                      <a:pt x="3368" y="18061"/>
                    </a:cubicBezTo>
                    <a:cubicBezTo>
                      <a:pt x="3368" y="18097"/>
                      <a:pt x="3368" y="18121"/>
                      <a:pt x="3356" y="18157"/>
                    </a:cubicBezTo>
                    <a:cubicBezTo>
                      <a:pt x="3344" y="18193"/>
                      <a:pt x="3307" y="18217"/>
                      <a:pt x="3283" y="18241"/>
                    </a:cubicBezTo>
                    <a:cubicBezTo>
                      <a:pt x="3235" y="18290"/>
                      <a:pt x="3175" y="18326"/>
                      <a:pt x="3138" y="18386"/>
                    </a:cubicBezTo>
                    <a:cubicBezTo>
                      <a:pt x="3103" y="18459"/>
                      <a:pt x="3090" y="18568"/>
                      <a:pt x="3090" y="18652"/>
                    </a:cubicBezTo>
                    <a:cubicBezTo>
                      <a:pt x="3090" y="18737"/>
                      <a:pt x="3078" y="18809"/>
                      <a:pt x="3018" y="18869"/>
                    </a:cubicBezTo>
                    <a:cubicBezTo>
                      <a:pt x="2993" y="18917"/>
                      <a:pt x="2958" y="18978"/>
                      <a:pt x="2934" y="19026"/>
                    </a:cubicBezTo>
                    <a:cubicBezTo>
                      <a:pt x="2909" y="19110"/>
                      <a:pt x="2873" y="19195"/>
                      <a:pt x="2849" y="19279"/>
                    </a:cubicBezTo>
                    <a:cubicBezTo>
                      <a:pt x="2837" y="19352"/>
                      <a:pt x="2837" y="19437"/>
                      <a:pt x="2813" y="19509"/>
                    </a:cubicBezTo>
                    <a:cubicBezTo>
                      <a:pt x="2776" y="19569"/>
                      <a:pt x="2728" y="19630"/>
                      <a:pt x="2680" y="19678"/>
                    </a:cubicBezTo>
                    <a:cubicBezTo>
                      <a:pt x="2631" y="19726"/>
                      <a:pt x="2607" y="19786"/>
                      <a:pt x="2572" y="19834"/>
                    </a:cubicBezTo>
                    <a:cubicBezTo>
                      <a:pt x="2523" y="19919"/>
                      <a:pt x="2523" y="20016"/>
                      <a:pt x="2487" y="20100"/>
                    </a:cubicBezTo>
                    <a:cubicBezTo>
                      <a:pt x="2462" y="20148"/>
                      <a:pt x="2427" y="20172"/>
                      <a:pt x="2366" y="20197"/>
                    </a:cubicBezTo>
                    <a:cubicBezTo>
                      <a:pt x="2269" y="20257"/>
                      <a:pt x="2245" y="20378"/>
                      <a:pt x="2197" y="20475"/>
                    </a:cubicBezTo>
                    <a:cubicBezTo>
                      <a:pt x="2185" y="20499"/>
                      <a:pt x="2173" y="20534"/>
                      <a:pt x="2161" y="20559"/>
                    </a:cubicBezTo>
                    <a:cubicBezTo>
                      <a:pt x="2149" y="20595"/>
                      <a:pt x="2113" y="20631"/>
                      <a:pt x="2089" y="20668"/>
                    </a:cubicBezTo>
                    <a:cubicBezTo>
                      <a:pt x="2065" y="20716"/>
                      <a:pt x="2041" y="20764"/>
                      <a:pt x="2004" y="20800"/>
                    </a:cubicBezTo>
                    <a:cubicBezTo>
                      <a:pt x="1992" y="20824"/>
                      <a:pt x="1968" y="20837"/>
                      <a:pt x="1956" y="20861"/>
                    </a:cubicBezTo>
                    <a:cubicBezTo>
                      <a:pt x="1960" y="20877"/>
                      <a:pt x="1977" y="20882"/>
                      <a:pt x="2000" y="20882"/>
                    </a:cubicBezTo>
                    <a:cubicBezTo>
                      <a:pt x="2044" y="20882"/>
                      <a:pt x="2108" y="20861"/>
                      <a:pt x="2125" y="20861"/>
                    </a:cubicBezTo>
                    <a:cubicBezTo>
                      <a:pt x="2209" y="20848"/>
                      <a:pt x="2293" y="20861"/>
                      <a:pt x="2378" y="20813"/>
                    </a:cubicBezTo>
                    <a:cubicBezTo>
                      <a:pt x="2462" y="20752"/>
                      <a:pt x="2547" y="20679"/>
                      <a:pt x="2620" y="20607"/>
                    </a:cubicBezTo>
                    <a:cubicBezTo>
                      <a:pt x="2656" y="20571"/>
                      <a:pt x="2704" y="20547"/>
                      <a:pt x="2741" y="20523"/>
                    </a:cubicBezTo>
                    <a:cubicBezTo>
                      <a:pt x="2776" y="20499"/>
                      <a:pt x="2800" y="20499"/>
                      <a:pt x="2837" y="20499"/>
                    </a:cubicBezTo>
                    <a:cubicBezTo>
                      <a:pt x="2909" y="20475"/>
                      <a:pt x="2982" y="20438"/>
                      <a:pt x="3054" y="20414"/>
                    </a:cubicBezTo>
                    <a:cubicBezTo>
                      <a:pt x="3114" y="20402"/>
                      <a:pt x="3175" y="20390"/>
                      <a:pt x="3235" y="20354"/>
                    </a:cubicBezTo>
                    <a:cubicBezTo>
                      <a:pt x="3296" y="20317"/>
                      <a:pt x="3368" y="20245"/>
                      <a:pt x="3404" y="20185"/>
                    </a:cubicBezTo>
                    <a:cubicBezTo>
                      <a:pt x="3428" y="20137"/>
                      <a:pt x="3452" y="20088"/>
                      <a:pt x="3489" y="20052"/>
                    </a:cubicBezTo>
                    <a:cubicBezTo>
                      <a:pt x="3524" y="20003"/>
                      <a:pt x="3585" y="19979"/>
                      <a:pt x="3634" y="19955"/>
                    </a:cubicBezTo>
                    <a:cubicBezTo>
                      <a:pt x="3742" y="19883"/>
                      <a:pt x="3827" y="19799"/>
                      <a:pt x="3935" y="19714"/>
                    </a:cubicBezTo>
                    <a:cubicBezTo>
                      <a:pt x="4044" y="19630"/>
                      <a:pt x="4116" y="19509"/>
                      <a:pt x="4249" y="19448"/>
                    </a:cubicBezTo>
                    <a:cubicBezTo>
                      <a:pt x="4369" y="19400"/>
                      <a:pt x="4514" y="19364"/>
                      <a:pt x="4551" y="19231"/>
                    </a:cubicBezTo>
                    <a:cubicBezTo>
                      <a:pt x="4575" y="19147"/>
                      <a:pt x="4587" y="19062"/>
                      <a:pt x="4659" y="19002"/>
                    </a:cubicBezTo>
                    <a:cubicBezTo>
                      <a:pt x="4720" y="18941"/>
                      <a:pt x="4804" y="18917"/>
                      <a:pt x="4876" y="18869"/>
                    </a:cubicBezTo>
                    <a:cubicBezTo>
                      <a:pt x="4949" y="18809"/>
                      <a:pt x="5021" y="18724"/>
                      <a:pt x="5069" y="18628"/>
                    </a:cubicBezTo>
                    <a:cubicBezTo>
                      <a:pt x="5093" y="18568"/>
                      <a:pt x="5130" y="18507"/>
                      <a:pt x="5178" y="18459"/>
                    </a:cubicBezTo>
                    <a:cubicBezTo>
                      <a:pt x="5214" y="18410"/>
                      <a:pt x="5251" y="18399"/>
                      <a:pt x="5299" y="18375"/>
                    </a:cubicBezTo>
                    <a:lnTo>
                      <a:pt x="5444" y="18302"/>
                    </a:lnTo>
                    <a:cubicBezTo>
                      <a:pt x="5504" y="18254"/>
                      <a:pt x="5565" y="18230"/>
                      <a:pt x="5624" y="18193"/>
                    </a:cubicBezTo>
                    <a:cubicBezTo>
                      <a:pt x="5673" y="18169"/>
                      <a:pt x="5745" y="18133"/>
                      <a:pt x="5769" y="18085"/>
                    </a:cubicBezTo>
                    <a:cubicBezTo>
                      <a:pt x="5806" y="18037"/>
                      <a:pt x="5818" y="17964"/>
                      <a:pt x="5830" y="17916"/>
                    </a:cubicBezTo>
                    <a:cubicBezTo>
                      <a:pt x="5854" y="17855"/>
                      <a:pt x="5878" y="17795"/>
                      <a:pt x="5914" y="17735"/>
                    </a:cubicBezTo>
                    <a:cubicBezTo>
                      <a:pt x="5938" y="17675"/>
                      <a:pt x="5975" y="17614"/>
                      <a:pt x="6011" y="17554"/>
                    </a:cubicBezTo>
                    <a:cubicBezTo>
                      <a:pt x="6059" y="17482"/>
                      <a:pt x="6120" y="17397"/>
                      <a:pt x="6168" y="17313"/>
                    </a:cubicBezTo>
                    <a:cubicBezTo>
                      <a:pt x="6204" y="17252"/>
                      <a:pt x="6228" y="17179"/>
                      <a:pt x="6276" y="17119"/>
                    </a:cubicBezTo>
                    <a:cubicBezTo>
                      <a:pt x="6361" y="17023"/>
                      <a:pt x="6421" y="16914"/>
                      <a:pt x="6458" y="16793"/>
                    </a:cubicBezTo>
                    <a:cubicBezTo>
                      <a:pt x="6506" y="16613"/>
                      <a:pt x="6590" y="16468"/>
                      <a:pt x="6687" y="16310"/>
                    </a:cubicBezTo>
                    <a:cubicBezTo>
                      <a:pt x="6711" y="16251"/>
                      <a:pt x="6759" y="16214"/>
                      <a:pt x="6783" y="16154"/>
                    </a:cubicBezTo>
                    <a:cubicBezTo>
                      <a:pt x="6807" y="16106"/>
                      <a:pt x="6807" y="16045"/>
                      <a:pt x="6820" y="15985"/>
                    </a:cubicBezTo>
                    <a:cubicBezTo>
                      <a:pt x="6844" y="15924"/>
                      <a:pt x="6868" y="15864"/>
                      <a:pt x="6904" y="15804"/>
                    </a:cubicBezTo>
                    <a:cubicBezTo>
                      <a:pt x="6952" y="15744"/>
                      <a:pt x="7013" y="15695"/>
                      <a:pt x="7061" y="15635"/>
                    </a:cubicBezTo>
                    <a:cubicBezTo>
                      <a:pt x="7134" y="15562"/>
                      <a:pt x="7182" y="15490"/>
                      <a:pt x="7218" y="15393"/>
                    </a:cubicBezTo>
                    <a:cubicBezTo>
                      <a:pt x="7242" y="15345"/>
                      <a:pt x="7278" y="15297"/>
                      <a:pt x="7303" y="15248"/>
                    </a:cubicBezTo>
                    <a:cubicBezTo>
                      <a:pt x="7327" y="15200"/>
                      <a:pt x="7351" y="15152"/>
                      <a:pt x="7387" y="15116"/>
                    </a:cubicBezTo>
                    <a:cubicBezTo>
                      <a:pt x="7423" y="15068"/>
                      <a:pt x="7483" y="15031"/>
                      <a:pt x="7507" y="14971"/>
                    </a:cubicBezTo>
                    <a:cubicBezTo>
                      <a:pt x="7531" y="14923"/>
                      <a:pt x="7520" y="14862"/>
                      <a:pt x="7544" y="14802"/>
                    </a:cubicBezTo>
                    <a:cubicBezTo>
                      <a:pt x="7568" y="14766"/>
                      <a:pt x="7592" y="14706"/>
                      <a:pt x="7616" y="14669"/>
                    </a:cubicBezTo>
                    <a:cubicBezTo>
                      <a:pt x="7640" y="14645"/>
                      <a:pt x="7676" y="14621"/>
                      <a:pt x="7689" y="14585"/>
                    </a:cubicBezTo>
                    <a:cubicBezTo>
                      <a:pt x="7713" y="14561"/>
                      <a:pt x="7713" y="14524"/>
                      <a:pt x="7724" y="14488"/>
                    </a:cubicBezTo>
                    <a:cubicBezTo>
                      <a:pt x="7724" y="14416"/>
                      <a:pt x="7761" y="14355"/>
                      <a:pt x="7773" y="14283"/>
                    </a:cubicBezTo>
                    <a:cubicBezTo>
                      <a:pt x="7785" y="14247"/>
                      <a:pt x="7797" y="14199"/>
                      <a:pt x="7797" y="14162"/>
                    </a:cubicBezTo>
                    <a:cubicBezTo>
                      <a:pt x="7797" y="14126"/>
                      <a:pt x="7797" y="14102"/>
                      <a:pt x="7809" y="14066"/>
                    </a:cubicBezTo>
                    <a:cubicBezTo>
                      <a:pt x="7821" y="14054"/>
                      <a:pt x="7834" y="14041"/>
                      <a:pt x="7845" y="14017"/>
                    </a:cubicBezTo>
                    <a:cubicBezTo>
                      <a:pt x="7869" y="13993"/>
                      <a:pt x="7869" y="13957"/>
                      <a:pt x="7882" y="13933"/>
                    </a:cubicBezTo>
                    <a:cubicBezTo>
                      <a:pt x="7906" y="13872"/>
                      <a:pt x="7918" y="13824"/>
                      <a:pt x="7966" y="13788"/>
                    </a:cubicBezTo>
                    <a:cubicBezTo>
                      <a:pt x="7978" y="13764"/>
                      <a:pt x="7990" y="13752"/>
                      <a:pt x="8002" y="13740"/>
                    </a:cubicBezTo>
                    <a:cubicBezTo>
                      <a:pt x="8014" y="13728"/>
                      <a:pt x="8027" y="13728"/>
                      <a:pt x="8038" y="13716"/>
                    </a:cubicBezTo>
                    <a:cubicBezTo>
                      <a:pt x="8051" y="13704"/>
                      <a:pt x="8062" y="13655"/>
                      <a:pt x="8062" y="13631"/>
                    </a:cubicBezTo>
                    <a:cubicBezTo>
                      <a:pt x="8075" y="13583"/>
                      <a:pt x="8086" y="13535"/>
                      <a:pt x="8111" y="13486"/>
                    </a:cubicBezTo>
                    <a:cubicBezTo>
                      <a:pt x="8147" y="13354"/>
                      <a:pt x="8171" y="13209"/>
                      <a:pt x="8207" y="13064"/>
                    </a:cubicBezTo>
                    <a:lnTo>
                      <a:pt x="8207" y="13064"/>
                    </a:lnTo>
                    <a:cubicBezTo>
                      <a:pt x="8171" y="13100"/>
                      <a:pt x="8135" y="13137"/>
                      <a:pt x="8123" y="13173"/>
                    </a:cubicBezTo>
                    <a:cubicBezTo>
                      <a:pt x="8111" y="13197"/>
                      <a:pt x="8123" y="13221"/>
                      <a:pt x="8111" y="13245"/>
                    </a:cubicBezTo>
                    <a:cubicBezTo>
                      <a:pt x="8103" y="13268"/>
                      <a:pt x="8096" y="13277"/>
                      <a:pt x="8085" y="13277"/>
                    </a:cubicBezTo>
                    <a:cubicBezTo>
                      <a:pt x="8079" y="13277"/>
                      <a:pt x="8071" y="13274"/>
                      <a:pt x="8062" y="13269"/>
                    </a:cubicBezTo>
                    <a:cubicBezTo>
                      <a:pt x="8051" y="13257"/>
                      <a:pt x="8027" y="13257"/>
                      <a:pt x="8014" y="13245"/>
                    </a:cubicBezTo>
                    <a:cubicBezTo>
                      <a:pt x="7990" y="13233"/>
                      <a:pt x="7990" y="13233"/>
                      <a:pt x="7990" y="13209"/>
                    </a:cubicBezTo>
                    <a:cubicBezTo>
                      <a:pt x="7990" y="13185"/>
                      <a:pt x="8002" y="13161"/>
                      <a:pt x="8002" y="13137"/>
                    </a:cubicBezTo>
                    <a:cubicBezTo>
                      <a:pt x="8014" y="13113"/>
                      <a:pt x="8014" y="13100"/>
                      <a:pt x="8002" y="13076"/>
                    </a:cubicBezTo>
                    <a:cubicBezTo>
                      <a:pt x="8002" y="13064"/>
                      <a:pt x="7978" y="13052"/>
                      <a:pt x="7978" y="13040"/>
                    </a:cubicBezTo>
                    <a:cubicBezTo>
                      <a:pt x="7954" y="13016"/>
                      <a:pt x="7954" y="12992"/>
                      <a:pt x="7954" y="12968"/>
                    </a:cubicBezTo>
                    <a:cubicBezTo>
                      <a:pt x="7942" y="12944"/>
                      <a:pt x="7942" y="12907"/>
                      <a:pt x="7942" y="12883"/>
                    </a:cubicBezTo>
                    <a:lnTo>
                      <a:pt x="7942" y="12738"/>
                    </a:lnTo>
                    <a:cubicBezTo>
                      <a:pt x="7942" y="12690"/>
                      <a:pt x="7930" y="12654"/>
                      <a:pt x="7930" y="12606"/>
                    </a:cubicBezTo>
                    <a:cubicBezTo>
                      <a:pt x="7918" y="12545"/>
                      <a:pt x="7906" y="12485"/>
                      <a:pt x="7906" y="12424"/>
                    </a:cubicBezTo>
                    <a:cubicBezTo>
                      <a:pt x="7893" y="12352"/>
                      <a:pt x="7906" y="12292"/>
                      <a:pt x="7906" y="12220"/>
                    </a:cubicBezTo>
                    <a:cubicBezTo>
                      <a:pt x="7906" y="12171"/>
                      <a:pt x="7893" y="12110"/>
                      <a:pt x="7882" y="12062"/>
                    </a:cubicBezTo>
                    <a:cubicBezTo>
                      <a:pt x="7882" y="12014"/>
                      <a:pt x="7882" y="11978"/>
                      <a:pt x="7893" y="11941"/>
                    </a:cubicBezTo>
                    <a:cubicBezTo>
                      <a:pt x="7906" y="11917"/>
                      <a:pt x="7906" y="11893"/>
                      <a:pt x="7918" y="11882"/>
                    </a:cubicBezTo>
                    <a:cubicBezTo>
                      <a:pt x="7930" y="11869"/>
                      <a:pt x="7942" y="11857"/>
                      <a:pt x="7942" y="11833"/>
                    </a:cubicBezTo>
                    <a:cubicBezTo>
                      <a:pt x="7954" y="11821"/>
                      <a:pt x="7942" y="11809"/>
                      <a:pt x="7942" y="11797"/>
                    </a:cubicBezTo>
                    <a:cubicBezTo>
                      <a:pt x="7906" y="11652"/>
                      <a:pt x="7869" y="11507"/>
                      <a:pt x="7845" y="11362"/>
                    </a:cubicBezTo>
                    <a:cubicBezTo>
                      <a:pt x="7834" y="11302"/>
                      <a:pt x="7821" y="11241"/>
                      <a:pt x="7821" y="11182"/>
                    </a:cubicBezTo>
                    <a:cubicBezTo>
                      <a:pt x="7809" y="11157"/>
                      <a:pt x="7809" y="11121"/>
                      <a:pt x="7809" y="11097"/>
                    </a:cubicBezTo>
                    <a:cubicBezTo>
                      <a:pt x="7797" y="11037"/>
                      <a:pt x="7785" y="11000"/>
                      <a:pt x="7773" y="10940"/>
                    </a:cubicBezTo>
                    <a:cubicBezTo>
                      <a:pt x="7773" y="10879"/>
                      <a:pt x="7797" y="10807"/>
                      <a:pt x="7797" y="10735"/>
                    </a:cubicBezTo>
                    <a:cubicBezTo>
                      <a:pt x="7797" y="10662"/>
                      <a:pt x="7797" y="10602"/>
                      <a:pt x="7773" y="10530"/>
                    </a:cubicBezTo>
                    <a:cubicBezTo>
                      <a:pt x="7761" y="10506"/>
                      <a:pt x="7749" y="10469"/>
                      <a:pt x="7737" y="10433"/>
                    </a:cubicBezTo>
                    <a:cubicBezTo>
                      <a:pt x="7724" y="10421"/>
                      <a:pt x="7700" y="10409"/>
                      <a:pt x="7689" y="10385"/>
                    </a:cubicBezTo>
                    <a:cubicBezTo>
                      <a:pt x="7676" y="10361"/>
                      <a:pt x="7676" y="10313"/>
                      <a:pt x="7689" y="10289"/>
                    </a:cubicBezTo>
                    <a:cubicBezTo>
                      <a:pt x="7689" y="10264"/>
                      <a:pt x="7689" y="10240"/>
                      <a:pt x="7700" y="10216"/>
                    </a:cubicBezTo>
                    <a:cubicBezTo>
                      <a:pt x="7700" y="10168"/>
                      <a:pt x="7724" y="10120"/>
                      <a:pt x="7737" y="10071"/>
                    </a:cubicBezTo>
                    <a:cubicBezTo>
                      <a:pt x="7749" y="9999"/>
                      <a:pt x="7689" y="9938"/>
                      <a:pt x="7676" y="9866"/>
                    </a:cubicBezTo>
                    <a:cubicBezTo>
                      <a:pt x="7665" y="9817"/>
                      <a:pt x="7676" y="9758"/>
                      <a:pt x="7640" y="9709"/>
                    </a:cubicBezTo>
                    <a:cubicBezTo>
                      <a:pt x="7616" y="9673"/>
                      <a:pt x="7580" y="9661"/>
                      <a:pt x="7544" y="9624"/>
                    </a:cubicBezTo>
                    <a:lnTo>
                      <a:pt x="7507" y="9516"/>
                    </a:lnTo>
                    <a:cubicBezTo>
                      <a:pt x="7496" y="9492"/>
                      <a:pt x="7496" y="9455"/>
                      <a:pt x="7483" y="9431"/>
                    </a:cubicBezTo>
                    <a:cubicBezTo>
                      <a:pt x="7471" y="9420"/>
                      <a:pt x="7459" y="9395"/>
                      <a:pt x="7447" y="9383"/>
                    </a:cubicBezTo>
                    <a:cubicBezTo>
                      <a:pt x="7435" y="9383"/>
                      <a:pt x="7423" y="9359"/>
                      <a:pt x="7423" y="9347"/>
                    </a:cubicBezTo>
                    <a:cubicBezTo>
                      <a:pt x="7423" y="9337"/>
                      <a:pt x="7432" y="9333"/>
                      <a:pt x="7443" y="9333"/>
                    </a:cubicBezTo>
                    <a:cubicBezTo>
                      <a:pt x="7458" y="9333"/>
                      <a:pt x="7476" y="9340"/>
                      <a:pt x="7483" y="9347"/>
                    </a:cubicBezTo>
                    <a:cubicBezTo>
                      <a:pt x="7531" y="9371"/>
                      <a:pt x="7544" y="9420"/>
                      <a:pt x="7568" y="9468"/>
                    </a:cubicBezTo>
                    <a:lnTo>
                      <a:pt x="7604" y="9540"/>
                    </a:lnTo>
                    <a:cubicBezTo>
                      <a:pt x="7616" y="9564"/>
                      <a:pt x="7640" y="9589"/>
                      <a:pt x="7652" y="9613"/>
                    </a:cubicBezTo>
                    <a:cubicBezTo>
                      <a:pt x="7665" y="9624"/>
                      <a:pt x="7676" y="9648"/>
                      <a:pt x="7689" y="9673"/>
                    </a:cubicBezTo>
                    <a:cubicBezTo>
                      <a:pt x="7689" y="9685"/>
                      <a:pt x="7700" y="9709"/>
                      <a:pt x="7713" y="9733"/>
                    </a:cubicBezTo>
                    <a:cubicBezTo>
                      <a:pt x="7749" y="9758"/>
                      <a:pt x="7797" y="9782"/>
                      <a:pt x="7809" y="9830"/>
                    </a:cubicBezTo>
                    <a:cubicBezTo>
                      <a:pt x="7809" y="9854"/>
                      <a:pt x="7809" y="9878"/>
                      <a:pt x="7797" y="9902"/>
                    </a:cubicBezTo>
                    <a:cubicBezTo>
                      <a:pt x="7797" y="9926"/>
                      <a:pt x="7797" y="9951"/>
                      <a:pt x="7785" y="9975"/>
                    </a:cubicBezTo>
                    <a:cubicBezTo>
                      <a:pt x="7785" y="9999"/>
                      <a:pt x="7785" y="10023"/>
                      <a:pt x="7797" y="10035"/>
                    </a:cubicBezTo>
                    <a:cubicBezTo>
                      <a:pt x="7797" y="10071"/>
                      <a:pt x="7821" y="10095"/>
                      <a:pt x="7845" y="10120"/>
                    </a:cubicBezTo>
                    <a:cubicBezTo>
                      <a:pt x="7869" y="10144"/>
                      <a:pt x="7893" y="10179"/>
                      <a:pt x="7893" y="10216"/>
                    </a:cubicBezTo>
                    <a:cubicBezTo>
                      <a:pt x="7906" y="10240"/>
                      <a:pt x="7906" y="10276"/>
                      <a:pt x="7906" y="10300"/>
                    </a:cubicBezTo>
                    <a:cubicBezTo>
                      <a:pt x="7906" y="10313"/>
                      <a:pt x="7893" y="10337"/>
                      <a:pt x="7906" y="10361"/>
                    </a:cubicBezTo>
                    <a:cubicBezTo>
                      <a:pt x="7906" y="10373"/>
                      <a:pt x="7918" y="10397"/>
                      <a:pt x="7930" y="10409"/>
                    </a:cubicBezTo>
                    <a:cubicBezTo>
                      <a:pt x="7942" y="10433"/>
                      <a:pt x="7942" y="10458"/>
                      <a:pt x="7954" y="10469"/>
                    </a:cubicBezTo>
                    <a:cubicBezTo>
                      <a:pt x="7954" y="10493"/>
                      <a:pt x="7966" y="10506"/>
                      <a:pt x="7978" y="10530"/>
                    </a:cubicBezTo>
                    <a:cubicBezTo>
                      <a:pt x="7990" y="10554"/>
                      <a:pt x="8002" y="10590"/>
                      <a:pt x="8002" y="10626"/>
                    </a:cubicBezTo>
                    <a:lnTo>
                      <a:pt x="8002" y="10675"/>
                    </a:lnTo>
                    <a:cubicBezTo>
                      <a:pt x="8002" y="10710"/>
                      <a:pt x="8014" y="10735"/>
                      <a:pt x="8014" y="10771"/>
                    </a:cubicBezTo>
                    <a:cubicBezTo>
                      <a:pt x="8027" y="10820"/>
                      <a:pt x="8038" y="10879"/>
                      <a:pt x="8038" y="10928"/>
                    </a:cubicBezTo>
                    <a:cubicBezTo>
                      <a:pt x="8038" y="10964"/>
                      <a:pt x="8027" y="11013"/>
                      <a:pt x="8038" y="11048"/>
                    </a:cubicBezTo>
                    <a:cubicBezTo>
                      <a:pt x="8038" y="11061"/>
                      <a:pt x="8051" y="11073"/>
                      <a:pt x="8051" y="11085"/>
                    </a:cubicBezTo>
                    <a:cubicBezTo>
                      <a:pt x="8062" y="11097"/>
                      <a:pt x="8075" y="11097"/>
                      <a:pt x="8075" y="11109"/>
                    </a:cubicBezTo>
                    <a:lnTo>
                      <a:pt x="8075" y="11133"/>
                    </a:lnTo>
                    <a:cubicBezTo>
                      <a:pt x="8086" y="11133"/>
                      <a:pt x="8086" y="11145"/>
                      <a:pt x="8086" y="11145"/>
                    </a:cubicBezTo>
                    <a:cubicBezTo>
                      <a:pt x="8099" y="11157"/>
                      <a:pt x="8099" y="11157"/>
                      <a:pt x="8099" y="11169"/>
                    </a:cubicBezTo>
                    <a:cubicBezTo>
                      <a:pt x="8086" y="11169"/>
                      <a:pt x="8086" y="11182"/>
                      <a:pt x="8075" y="11193"/>
                    </a:cubicBezTo>
                    <a:cubicBezTo>
                      <a:pt x="8075" y="11217"/>
                      <a:pt x="8062" y="11241"/>
                      <a:pt x="8062" y="11266"/>
                    </a:cubicBezTo>
                    <a:cubicBezTo>
                      <a:pt x="8051" y="11302"/>
                      <a:pt x="8051" y="11326"/>
                      <a:pt x="8051" y="11362"/>
                    </a:cubicBezTo>
                    <a:cubicBezTo>
                      <a:pt x="8051" y="11386"/>
                      <a:pt x="8051" y="11399"/>
                      <a:pt x="8062" y="11423"/>
                    </a:cubicBezTo>
                    <a:cubicBezTo>
                      <a:pt x="8062" y="11507"/>
                      <a:pt x="8075" y="11604"/>
                      <a:pt x="8075" y="11689"/>
                    </a:cubicBezTo>
                    <a:cubicBezTo>
                      <a:pt x="8075" y="11737"/>
                      <a:pt x="8086" y="11773"/>
                      <a:pt x="8099" y="11821"/>
                    </a:cubicBezTo>
                    <a:cubicBezTo>
                      <a:pt x="8111" y="11833"/>
                      <a:pt x="8111" y="11857"/>
                      <a:pt x="8123" y="11869"/>
                    </a:cubicBezTo>
                    <a:cubicBezTo>
                      <a:pt x="8135" y="11893"/>
                      <a:pt x="8147" y="11906"/>
                      <a:pt x="8147" y="11930"/>
                    </a:cubicBezTo>
                    <a:cubicBezTo>
                      <a:pt x="8159" y="11954"/>
                      <a:pt x="8135" y="11978"/>
                      <a:pt x="8135" y="12002"/>
                    </a:cubicBezTo>
                    <a:cubicBezTo>
                      <a:pt x="8111" y="12038"/>
                      <a:pt x="8099" y="12086"/>
                      <a:pt x="8099" y="12123"/>
                    </a:cubicBezTo>
                    <a:cubicBezTo>
                      <a:pt x="8086" y="12147"/>
                      <a:pt x="8086" y="12171"/>
                      <a:pt x="8086" y="12183"/>
                    </a:cubicBezTo>
                    <a:cubicBezTo>
                      <a:pt x="8099" y="12207"/>
                      <a:pt x="8099" y="12231"/>
                      <a:pt x="8111" y="12255"/>
                    </a:cubicBezTo>
                    <a:lnTo>
                      <a:pt x="8111" y="12316"/>
                    </a:lnTo>
                    <a:lnTo>
                      <a:pt x="8111" y="12400"/>
                    </a:lnTo>
                    <a:lnTo>
                      <a:pt x="8111" y="12448"/>
                    </a:lnTo>
                    <a:cubicBezTo>
                      <a:pt x="8111" y="12485"/>
                      <a:pt x="8099" y="12509"/>
                      <a:pt x="8099" y="12533"/>
                    </a:cubicBezTo>
                    <a:cubicBezTo>
                      <a:pt x="8099" y="12569"/>
                      <a:pt x="8075" y="12606"/>
                      <a:pt x="8075" y="12654"/>
                    </a:cubicBezTo>
                    <a:cubicBezTo>
                      <a:pt x="8075" y="12678"/>
                      <a:pt x="8075" y="12690"/>
                      <a:pt x="8062" y="12714"/>
                    </a:cubicBezTo>
                    <a:cubicBezTo>
                      <a:pt x="8051" y="12726"/>
                      <a:pt x="8051" y="12726"/>
                      <a:pt x="8051" y="12738"/>
                    </a:cubicBezTo>
                    <a:cubicBezTo>
                      <a:pt x="8038" y="12751"/>
                      <a:pt x="8038" y="12775"/>
                      <a:pt x="8051" y="12775"/>
                    </a:cubicBezTo>
                    <a:cubicBezTo>
                      <a:pt x="8056" y="12785"/>
                      <a:pt x="8065" y="12789"/>
                      <a:pt x="8075" y="12789"/>
                    </a:cubicBezTo>
                    <a:cubicBezTo>
                      <a:pt x="8089" y="12789"/>
                      <a:pt x="8104" y="12781"/>
                      <a:pt x="8111" y="12775"/>
                    </a:cubicBezTo>
                    <a:cubicBezTo>
                      <a:pt x="8135" y="12775"/>
                      <a:pt x="8147" y="12775"/>
                      <a:pt x="8171" y="12762"/>
                    </a:cubicBezTo>
                    <a:cubicBezTo>
                      <a:pt x="8183" y="12751"/>
                      <a:pt x="8196" y="12738"/>
                      <a:pt x="8220" y="12726"/>
                    </a:cubicBezTo>
                    <a:lnTo>
                      <a:pt x="8280" y="12666"/>
                    </a:lnTo>
                    <a:cubicBezTo>
                      <a:pt x="8413" y="11917"/>
                      <a:pt x="8485" y="11145"/>
                      <a:pt x="8485" y="10361"/>
                    </a:cubicBezTo>
                    <a:cubicBezTo>
                      <a:pt x="8485" y="6571"/>
                      <a:pt x="6855" y="3155"/>
                      <a:pt x="4273" y="766"/>
                    </a:cubicBezTo>
                    <a:cubicBezTo>
                      <a:pt x="4261" y="778"/>
                      <a:pt x="4261" y="790"/>
                      <a:pt x="4261" y="802"/>
                    </a:cubicBezTo>
                    <a:cubicBezTo>
                      <a:pt x="4249" y="827"/>
                      <a:pt x="4261" y="862"/>
                      <a:pt x="4261" y="886"/>
                    </a:cubicBezTo>
                    <a:cubicBezTo>
                      <a:pt x="4261" y="899"/>
                      <a:pt x="4249" y="911"/>
                      <a:pt x="4261" y="935"/>
                    </a:cubicBezTo>
                    <a:cubicBezTo>
                      <a:pt x="4261" y="935"/>
                      <a:pt x="4249" y="935"/>
                      <a:pt x="4261" y="947"/>
                    </a:cubicBezTo>
                    <a:lnTo>
                      <a:pt x="4273" y="959"/>
                    </a:lnTo>
                    <a:cubicBezTo>
                      <a:pt x="4273" y="971"/>
                      <a:pt x="4273" y="983"/>
                      <a:pt x="4285" y="996"/>
                    </a:cubicBezTo>
                    <a:cubicBezTo>
                      <a:pt x="4285" y="1007"/>
                      <a:pt x="4297" y="1031"/>
                      <a:pt x="4297" y="1044"/>
                    </a:cubicBezTo>
                    <a:cubicBezTo>
                      <a:pt x="4309" y="1055"/>
                      <a:pt x="4309" y="1068"/>
                      <a:pt x="4309" y="1080"/>
                    </a:cubicBezTo>
                    <a:cubicBezTo>
                      <a:pt x="4321" y="1092"/>
                      <a:pt x="4334" y="1104"/>
                      <a:pt x="4334" y="1116"/>
                    </a:cubicBezTo>
                    <a:cubicBezTo>
                      <a:pt x="4345" y="1128"/>
                      <a:pt x="4358" y="1152"/>
                      <a:pt x="4369" y="1165"/>
                    </a:cubicBezTo>
                    <a:cubicBezTo>
                      <a:pt x="4382" y="1189"/>
                      <a:pt x="4406" y="1213"/>
                      <a:pt x="4418" y="1237"/>
                    </a:cubicBezTo>
                    <a:cubicBezTo>
                      <a:pt x="4430" y="1261"/>
                      <a:pt x="4454" y="1285"/>
                      <a:pt x="4466" y="1309"/>
                    </a:cubicBezTo>
                    <a:cubicBezTo>
                      <a:pt x="4478" y="1333"/>
                      <a:pt x="4490" y="1358"/>
                      <a:pt x="4478" y="1382"/>
                    </a:cubicBezTo>
                    <a:cubicBezTo>
                      <a:pt x="4478" y="1393"/>
                      <a:pt x="4490" y="1442"/>
                      <a:pt x="4454" y="1442"/>
                    </a:cubicBezTo>
                    <a:cubicBezTo>
                      <a:pt x="4442" y="1442"/>
                      <a:pt x="4430" y="1417"/>
                      <a:pt x="4418" y="1406"/>
                    </a:cubicBezTo>
                    <a:cubicBezTo>
                      <a:pt x="4406" y="1393"/>
                      <a:pt x="4369" y="1382"/>
                      <a:pt x="4358" y="1369"/>
                    </a:cubicBezTo>
                    <a:cubicBezTo>
                      <a:pt x="4334" y="1358"/>
                      <a:pt x="4334" y="1333"/>
                      <a:pt x="4321" y="1309"/>
                    </a:cubicBezTo>
                    <a:cubicBezTo>
                      <a:pt x="4309" y="1309"/>
                      <a:pt x="4309" y="1297"/>
                      <a:pt x="4297" y="1285"/>
                    </a:cubicBezTo>
                    <a:cubicBezTo>
                      <a:pt x="4297" y="1285"/>
                      <a:pt x="4297" y="1273"/>
                      <a:pt x="4285" y="1273"/>
                    </a:cubicBezTo>
                    <a:cubicBezTo>
                      <a:pt x="4285" y="1261"/>
                      <a:pt x="4273" y="1261"/>
                      <a:pt x="4261" y="1249"/>
                    </a:cubicBezTo>
                    <a:cubicBezTo>
                      <a:pt x="4249" y="1224"/>
                      <a:pt x="4224" y="1213"/>
                      <a:pt x="4213" y="1189"/>
                    </a:cubicBezTo>
                    <a:cubicBezTo>
                      <a:pt x="4200" y="1176"/>
                      <a:pt x="4200" y="1165"/>
                      <a:pt x="4189" y="1165"/>
                    </a:cubicBezTo>
                    <a:cubicBezTo>
                      <a:pt x="4176" y="1152"/>
                      <a:pt x="4165" y="1152"/>
                      <a:pt x="4152" y="1152"/>
                    </a:cubicBezTo>
                    <a:cubicBezTo>
                      <a:pt x="4116" y="1152"/>
                      <a:pt x="4080" y="1152"/>
                      <a:pt x="4056" y="1140"/>
                    </a:cubicBezTo>
                    <a:cubicBezTo>
                      <a:pt x="4020" y="1140"/>
                      <a:pt x="3996" y="1116"/>
                      <a:pt x="3959" y="1104"/>
                    </a:cubicBezTo>
                    <a:cubicBezTo>
                      <a:pt x="3947" y="1092"/>
                      <a:pt x="3935" y="1080"/>
                      <a:pt x="3935" y="1055"/>
                    </a:cubicBezTo>
                    <a:cubicBezTo>
                      <a:pt x="3923" y="1044"/>
                      <a:pt x="3935" y="1031"/>
                      <a:pt x="3923" y="1020"/>
                    </a:cubicBezTo>
                    <a:cubicBezTo>
                      <a:pt x="3923" y="996"/>
                      <a:pt x="3911" y="983"/>
                      <a:pt x="3899" y="959"/>
                    </a:cubicBezTo>
                    <a:lnTo>
                      <a:pt x="3827" y="923"/>
                    </a:lnTo>
                    <a:cubicBezTo>
                      <a:pt x="3827" y="923"/>
                      <a:pt x="3814" y="923"/>
                      <a:pt x="3814" y="911"/>
                    </a:cubicBezTo>
                    <a:cubicBezTo>
                      <a:pt x="3803" y="911"/>
                      <a:pt x="3803" y="899"/>
                      <a:pt x="3790" y="899"/>
                    </a:cubicBezTo>
                    <a:cubicBezTo>
                      <a:pt x="3790" y="899"/>
                      <a:pt x="3766" y="886"/>
                      <a:pt x="3754" y="886"/>
                    </a:cubicBezTo>
                    <a:lnTo>
                      <a:pt x="3730" y="886"/>
                    </a:lnTo>
                    <a:cubicBezTo>
                      <a:pt x="3718" y="875"/>
                      <a:pt x="3706" y="862"/>
                      <a:pt x="3693" y="862"/>
                    </a:cubicBezTo>
                    <a:cubicBezTo>
                      <a:pt x="3669" y="862"/>
                      <a:pt x="3658" y="851"/>
                      <a:pt x="3634" y="838"/>
                    </a:cubicBezTo>
                    <a:cubicBezTo>
                      <a:pt x="3634" y="838"/>
                      <a:pt x="3621" y="838"/>
                      <a:pt x="3621" y="827"/>
                    </a:cubicBezTo>
                    <a:cubicBezTo>
                      <a:pt x="3609" y="814"/>
                      <a:pt x="3621" y="814"/>
                      <a:pt x="3621" y="802"/>
                    </a:cubicBezTo>
                    <a:cubicBezTo>
                      <a:pt x="3634" y="802"/>
                      <a:pt x="3645" y="790"/>
                      <a:pt x="3658" y="790"/>
                    </a:cubicBezTo>
                    <a:cubicBezTo>
                      <a:pt x="3665" y="790"/>
                      <a:pt x="3679" y="785"/>
                      <a:pt x="3690" y="785"/>
                    </a:cubicBezTo>
                    <a:cubicBezTo>
                      <a:pt x="3696" y="785"/>
                      <a:pt x="3702" y="786"/>
                      <a:pt x="3706" y="790"/>
                    </a:cubicBezTo>
                    <a:lnTo>
                      <a:pt x="3706" y="802"/>
                    </a:lnTo>
                    <a:lnTo>
                      <a:pt x="3718" y="802"/>
                    </a:lnTo>
                    <a:cubicBezTo>
                      <a:pt x="3730" y="814"/>
                      <a:pt x="3742" y="814"/>
                      <a:pt x="3754" y="827"/>
                    </a:cubicBezTo>
                    <a:cubicBezTo>
                      <a:pt x="3766" y="838"/>
                      <a:pt x="3778" y="851"/>
                      <a:pt x="3790" y="851"/>
                    </a:cubicBezTo>
                    <a:cubicBezTo>
                      <a:pt x="3814" y="862"/>
                      <a:pt x="3838" y="862"/>
                      <a:pt x="3851" y="862"/>
                    </a:cubicBezTo>
                    <a:lnTo>
                      <a:pt x="3875" y="862"/>
                    </a:lnTo>
                    <a:cubicBezTo>
                      <a:pt x="3887" y="862"/>
                      <a:pt x="3899" y="862"/>
                      <a:pt x="3899" y="875"/>
                    </a:cubicBezTo>
                    <a:cubicBezTo>
                      <a:pt x="3935" y="886"/>
                      <a:pt x="3959" y="911"/>
                      <a:pt x="3972" y="935"/>
                    </a:cubicBezTo>
                    <a:cubicBezTo>
                      <a:pt x="3983" y="947"/>
                      <a:pt x="3996" y="947"/>
                      <a:pt x="4007" y="959"/>
                    </a:cubicBezTo>
                    <a:lnTo>
                      <a:pt x="4020" y="959"/>
                    </a:lnTo>
                    <a:cubicBezTo>
                      <a:pt x="4031" y="971"/>
                      <a:pt x="4031" y="971"/>
                      <a:pt x="4044" y="971"/>
                    </a:cubicBezTo>
                    <a:cubicBezTo>
                      <a:pt x="4050" y="977"/>
                      <a:pt x="4056" y="977"/>
                      <a:pt x="4062" y="977"/>
                    </a:cubicBezTo>
                    <a:cubicBezTo>
                      <a:pt x="4068" y="977"/>
                      <a:pt x="4074" y="977"/>
                      <a:pt x="4080" y="983"/>
                    </a:cubicBezTo>
                    <a:cubicBezTo>
                      <a:pt x="4092" y="983"/>
                      <a:pt x="4104" y="996"/>
                      <a:pt x="4116" y="996"/>
                    </a:cubicBezTo>
                    <a:cubicBezTo>
                      <a:pt x="4140" y="983"/>
                      <a:pt x="4176" y="959"/>
                      <a:pt x="4152" y="935"/>
                    </a:cubicBezTo>
                    <a:cubicBezTo>
                      <a:pt x="4128" y="911"/>
                      <a:pt x="4116" y="886"/>
                      <a:pt x="4116" y="851"/>
                    </a:cubicBezTo>
                    <a:lnTo>
                      <a:pt x="4068" y="790"/>
                    </a:lnTo>
                    <a:cubicBezTo>
                      <a:pt x="4056" y="790"/>
                      <a:pt x="4031" y="766"/>
                      <a:pt x="4020" y="766"/>
                    </a:cubicBezTo>
                    <a:cubicBezTo>
                      <a:pt x="3996" y="742"/>
                      <a:pt x="3972" y="730"/>
                      <a:pt x="3935" y="706"/>
                    </a:cubicBezTo>
                    <a:cubicBezTo>
                      <a:pt x="3862" y="669"/>
                      <a:pt x="3803" y="621"/>
                      <a:pt x="3742" y="573"/>
                    </a:cubicBezTo>
                    <a:cubicBezTo>
                      <a:pt x="3706" y="524"/>
                      <a:pt x="3682" y="500"/>
                      <a:pt x="3621" y="489"/>
                    </a:cubicBezTo>
                    <a:cubicBezTo>
                      <a:pt x="3597" y="476"/>
                      <a:pt x="3561" y="476"/>
                      <a:pt x="3537" y="465"/>
                    </a:cubicBezTo>
                    <a:cubicBezTo>
                      <a:pt x="3500" y="440"/>
                      <a:pt x="3476" y="416"/>
                      <a:pt x="3440" y="416"/>
                    </a:cubicBezTo>
                    <a:cubicBezTo>
                      <a:pt x="3416" y="404"/>
                      <a:pt x="3380" y="404"/>
                      <a:pt x="3356" y="392"/>
                    </a:cubicBezTo>
                    <a:cubicBezTo>
                      <a:pt x="3344" y="392"/>
                      <a:pt x="3320" y="404"/>
                      <a:pt x="3307" y="404"/>
                    </a:cubicBezTo>
                    <a:cubicBezTo>
                      <a:pt x="3283" y="392"/>
                      <a:pt x="3259" y="380"/>
                      <a:pt x="3235" y="355"/>
                    </a:cubicBezTo>
                    <a:cubicBezTo>
                      <a:pt x="3199" y="331"/>
                      <a:pt x="3199" y="283"/>
                      <a:pt x="3151" y="271"/>
                    </a:cubicBezTo>
                    <a:cubicBezTo>
                      <a:pt x="3139" y="265"/>
                      <a:pt x="3127" y="265"/>
                      <a:pt x="3115" y="265"/>
                    </a:cubicBezTo>
                    <a:cubicBezTo>
                      <a:pt x="3103" y="265"/>
                      <a:pt x="3090" y="265"/>
                      <a:pt x="3078" y="259"/>
                    </a:cubicBezTo>
                    <a:cubicBezTo>
                      <a:pt x="3042" y="247"/>
                      <a:pt x="3042" y="223"/>
                      <a:pt x="3018" y="199"/>
                    </a:cubicBezTo>
                    <a:cubicBezTo>
                      <a:pt x="2969" y="162"/>
                      <a:pt x="2885" y="138"/>
                      <a:pt x="2825" y="138"/>
                    </a:cubicBezTo>
                    <a:cubicBezTo>
                      <a:pt x="2789" y="138"/>
                      <a:pt x="2765" y="138"/>
                      <a:pt x="2728" y="114"/>
                    </a:cubicBezTo>
                    <a:cubicBezTo>
                      <a:pt x="2668" y="78"/>
                      <a:pt x="2644" y="6"/>
                      <a:pt x="2559" y="6"/>
                    </a:cubicBezTo>
                    <a:lnTo>
                      <a:pt x="2462" y="6"/>
                    </a:lnTo>
                    <a:cubicBezTo>
                      <a:pt x="2446" y="6"/>
                      <a:pt x="2430" y="0"/>
                      <a:pt x="2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041" name="Google Shape;14041;p30"/>
          <p:cNvGrpSpPr/>
          <p:nvPr/>
        </p:nvGrpSpPr>
        <p:grpSpPr>
          <a:xfrm flipH="1">
            <a:off x="-713523" y="3961423"/>
            <a:ext cx="2781287" cy="1182256"/>
            <a:chOff x="6313750" y="254750"/>
            <a:chExt cx="291775" cy="124025"/>
          </a:xfrm>
        </p:grpSpPr>
        <p:sp>
          <p:nvSpPr>
            <p:cNvPr id="14042" name="Google Shape;14042;p30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30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30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30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30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30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30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30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30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30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30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30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30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30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30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30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30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30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30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30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30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30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30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30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30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30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30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30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30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30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30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30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30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30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30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30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30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30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30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30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30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30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30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30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30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30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30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30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30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30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30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30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30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30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30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30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30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30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30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30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30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30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30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30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30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30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30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30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30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30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30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30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30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30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30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30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30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30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30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30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30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30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30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30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30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30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30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30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30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30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30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30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30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30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30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30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30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30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30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30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30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30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30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30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30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30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30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30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30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30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30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30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30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30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30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30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30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30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30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30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30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30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30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30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30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30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30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30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30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30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30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30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30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30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30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30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30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30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30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30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30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30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30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30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30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30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30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30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30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30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30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30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4" name="Google Shape;14194;p30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5" name="Google Shape;14195;p30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30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30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8" name="Google Shape;14198;p30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9" name="Google Shape;14199;p30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30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30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30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30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30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5" name="Google Shape;14205;p30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30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30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30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30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30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30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30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30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30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30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30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30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30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30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30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30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30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30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30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30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30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7" name="Google Shape;14227;p30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30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30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30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30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30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30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30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30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30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30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30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30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30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30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30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30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30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30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6" name="Google Shape;14246;p30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7" name="Google Shape;14247;p30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30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30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30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30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30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30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30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30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30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30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30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30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30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30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30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30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30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30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6" name="Google Shape;14266;p30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7" name="Google Shape;14267;p30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8" name="Google Shape;14268;p30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30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30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30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30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30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30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30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30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30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30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30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30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30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30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30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30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30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30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30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30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30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30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30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30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30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94" name="Google Shape;14294;p30"/>
          <p:cNvGrpSpPr/>
          <p:nvPr/>
        </p:nvGrpSpPr>
        <p:grpSpPr>
          <a:xfrm rot="5400000" flipH="1">
            <a:off x="-799798" y="799510"/>
            <a:ext cx="2781287" cy="1182256"/>
            <a:chOff x="6313750" y="254750"/>
            <a:chExt cx="291775" cy="124025"/>
          </a:xfrm>
        </p:grpSpPr>
        <p:sp>
          <p:nvSpPr>
            <p:cNvPr id="14295" name="Google Shape;14295;p30"/>
            <p:cNvSpPr/>
            <p:nvPr/>
          </p:nvSpPr>
          <p:spPr>
            <a:xfrm>
              <a:off x="6596750" y="25475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4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4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30"/>
            <p:cNvSpPr/>
            <p:nvPr/>
          </p:nvSpPr>
          <p:spPr>
            <a:xfrm>
              <a:off x="6586500" y="255025"/>
              <a:ext cx="8150" cy="8200"/>
            </a:xfrm>
            <a:custGeom>
              <a:avLst/>
              <a:gdLst/>
              <a:ahLst/>
              <a:cxnLst/>
              <a:rect l="l" t="t" r="r" b="b"/>
              <a:pathLst>
                <a:path w="326" h="328" extrusionOk="0">
                  <a:moveTo>
                    <a:pt x="157" y="1"/>
                  </a:moveTo>
                  <a:cubicBezTo>
                    <a:pt x="73" y="1"/>
                    <a:pt x="0" y="73"/>
                    <a:pt x="0" y="158"/>
                  </a:cubicBezTo>
                  <a:cubicBezTo>
                    <a:pt x="0" y="255"/>
                    <a:pt x="73" y="327"/>
                    <a:pt x="157" y="327"/>
                  </a:cubicBezTo>
                  <a:cubicBezTo>
                    <a:pt x="253" y="327"/>
                    <a:pt x="326" y="255"/>
                    <a:pt x="326" y="158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30"/>
            <p:cNvSpPr/>
            <p:nvPr/>
          </p:nvSpPr>
          <p:spPr>
            <a:xfrm>
              <a:off x="6575925" y="255025"/>
              <a:ext cx="7875" cy="8200"/>
            </a:xfrm>
            <a:custGeom>
              <a:avLst/>
              <a:gdLst/>
              <a:ahLst/>
              <a:cxnLst/>
              <a:rect l="l" t="t" r="r" b="b"/>
              <a:pathLst>
                <a:path w="315" h="328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55"/>
                    <a:pt x="73" y="327"/>
                    <a:pt x="158" y="327"/>
                  </a:cubicBezTo>
                  <a:cubicBezTo>
                    <a:pt x="242" y="327"/>
                    <a:pt x="314" y="255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30"/>
            <p:cNvSpPr/>
            <p:nvPr/>
          </p:nvSpPr>
          <p:spPr>
            <a:xfrm>
              <a:off x="6565375" y="2550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5"/>
                    <a:pt x="157" y="315"/>
                  </a:cubicBezTo>
                  <a:cubicBezTo>
                    <a:pt x="242" y="315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30"/>
            <p:cNvSpPr/>
            <p:nvPr/>
          </p:nvSpPr>
          <p:spPr>
            <a:xfrm>
              <a:off x="6554800" y="255350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0"/>
                  </a:moveTo>
                  <a:cubicBezTo>
                    <a:pt x="73" y="0"/>
                    <a:pt x="1" y="60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0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30"/>
            <p:cNvSpPr/>
            <p:nvPr/>
          </p:nvSpPr>
          <p:spPr>
            <a:xfrm>
              <a:off x="6544550" y="25535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0"/>
                  </a:moveTo>
                  <a:cubicBezTo>
                    <a:pt x="61" y="0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30"/>
            <p:cNvSpPr/>
            <p:nvPr/>
          </p:nvSpPr>
          <p:spPr>
            <a:xfrm>
              <a:off x="6534000" y="255625"/>
              <a:ext cx="6950" cy="7000"/>
            </a:xfrm>
            <a:custGeom>
              <a:avLst/>
              <a:gdLst/>
              <a:ahLst/>
              <a:cxnLst/>
              <a:rect l="l" t="t" r="r" b="b"/>
              <a:pathLst>
                <a:path w="278" h="280" extrusionOk="0">
                  <a:moveTo>
                    <a:pt x="133" y="1"/>
                  </a:moveTo>
                  <a:cubicBezTo>
                    <a:pt x="60" y="1"/>
                    <a:pt x="1" y="62"/>
                    <a:pt x="1" y="134"/>
                  </a:cubicBezTo>
                  <a:cubicBezTo>
                    <a:pt x="1" y="218"/>
                    <a:pt x="60" y="279"/>
                    <a:pt x="133" y="279"/>
                  </a:cubicBezTo>
                  <a:cubicBezTo>
                    <a:pt x="218" y="279"/>
                    <a:pt x="278" y="218"/>
                    <a:pt x="278" y="134"/>
                  </a:cubicBezTo>
                  <a:cubicBezTo>
                    <a:pt x="278" y="62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30"/>
            <p:cNvSpPr/>
            <p:nvPr/>
          </p:nvSpPr>
          <p:spPr>
            <a:xfrm>
              <a:off x="6523425" y="255625"/>
              <a:ext cx="6975" cy="7000"/>
            </a:xfrm>
            <a:custGeom>
              <a:avLst/>
              <a:gdLst/>
              <a:ahLst/>
              <a:cxnLst/>
              <a:rect l="l" t="t" r="r" b="b"/>
              <a:pathLst>
                <a:path w="279" h="280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18"/>
                    <a:pt x="61" y="279"/>
                    <a:pt x="134" y="279"/>
                  </a:cubicBezTo>
                  <a:cubicBezTo>
                    <a:pt x="218" y="279"/>
                    <a:pt x="279" y="218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30"/>
            <p:cNvSpPr/>
            <p:nvPr/>
          </p:nvSpPr>
          <p:spPr>
            <a:xfrm>
              <a:off x="6512875" y="25562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7"/>
                    <a:pt x="61" y="266"/>
                    <a:pt x="133" y="266"/>
                  </a:cubicBezTo>
                  <a:cubicBezTo>
                    <a:pt x="205" y="266"/>
                    <a:pt x="266" y="207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30"/>
            <p:cNvSpPr/>
            <p:nvPr/>
          </p:nvSpPr>
          <p:spPr>
            <a:xfrm>
              <a:off x="6502300" y="255950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60"/>
                    <a:pt x="1" y="121"/>
                  </a:cubicBezTo>
                  <a:cubicBezTo>
                    <a:pt x="1" y="194"/>
                    <a:pt x="62" y="253"/>
                    <a:pt x="134" y="253"/>
                  </a:cubicBezTo>
                  <a:cubicBezTo>
                    <a:pt x="206" y="253"/>
                    <a:pt x="255" y="194"/>
                    <a:pt x="255" y="121"/>
                  </a:cubicBezTo>
                  <a:cubicBezTo>
                    <a:pt x="255" y="60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30"/>
            <p:cNvSpPr/>
            <p:nvPr/>
          </p:nvSpPr>
          <p:spPr>
            <a:xfrm>
              <a:off x="6492050" y="25595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0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0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30"/>
            <p:cNvSpPr/>
            <p:nvPr/>
          </p:nvSpPr>
          <p:spPr>
            <a:xfrm>
              <a:off x="6481500" y="2562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82"/>
                    <a:pt x="49" y="230"/>
                    <a:pt x="121" y="230"/>
                  </a:cubicBezTo>
                  <a:cubicBezTo>
                    <a:pt x="181" y="230"/>
                    <a:pt x="229" y="182"/>
                    <a:pt x="229" y="109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30"/>
            <p:cNvSpPr/>
            <p:nvPr/>
          </p:nvSpPr>
          <p:spPr>
            <a:xfrm>
              <a:off x="6470925" y="2562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30"/>
            <p:cNvSpPr/>
            <p:nvPr/>
          </p:nvSpPr>
          <p:spPr>
            <a:xfrm>
              <a:off x="6460375" y="2562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8"/>
                    <a:pt x="1" y="109"/>
                  </a:cubicBezTo>
                  <a:cubicBezTo>
                    <a:pt x="1" y="169"/>
                    <a:pt x="49" y="217"/>
                    <a:pt x="109" y="217"/>
                  </a:cubicBezTo>
                  <a:cubicBezTo>
                    <a:pt x="170" y="217"/>
                    <a:pt x="218" y="169"/>
                    <a:pt x="218" y="109"/>
                  </a:cubicBezTo>
                  <a:cubicBezTo>
                    <a:pt x="218" y="48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30"/>
            <p:cNvSpPr/>
            <p:nvPr/>
          </p:nvSpPr>
          <p:spPr>
            <a:xfrm>
              <a:off x="6450125" y="256550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205"/>
                    <a:pt x="97" y="205"/>
                  </a:cubicBezTo>
                  <a:cubicBezTo>
                    <a:pt x="157" y="205"/>
                    <a:pt x="205" y="157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30"/>
            <p:cNvSpPr/>
            <p:nvPr/>
          </p:nvSpPr>
          <p:spPr>
            <a:xfrm>
              <a:off x="6439550" y="25655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30"/>
            <p:cNvSpPr/>
            <p:nvPr/>
          </p:nvSpPr>
          <p:spPr>
            <a:xfrm>
              <a:off x="6429000" y="256850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45"/>
                    <a:pt x="49" y="182"/>
                    <a:pt x="97" y="182"/>
                  </a:cubicBezTo>
                  <a:cubicBezTo>
                    <a:pt x="145" y="182"/>
                    <a:pt x="194" y="145"/>
                    <a:pt x="194" y="85"/>
                  </a:cubicBezTo>
                  <a:cubicBezTo>
                    <a:pt x="194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30"/>
            <p:cNvSpPr/>
            <p:nvPr/>
          </p:nvSpPr>
          <p:spPr>
            <a:xfrm>
              <a:off x="6418425" y="256850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82"/>
                    <a:pt x="97" y="182"/>
                  </a:cubicBezTo>
                  <a:cubicBezTo>
                    <a:pt x="146" y="182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30"/>
            <p:cNvSpPr/>
            <p:nvPr/>
          </p:nvSpPr>
          <p:spPr>
            <a:xfrm>
              <a:off x="6408175" y="2568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8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48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30"/>
            <p:cNvSpPr/>
            <p:nvPr/>
          </p:nvSpPr>
          <p:spPr>
            <a:xfrm>
              <a:off x="6397625" y="2571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1"/>
                  </a:moveTo>
                  <a:cubicBezTo>
                    <a:pt x="36" y="1"/>
                    <a:pt x="0" y="36"/>
                    <a:pt x="0" y="73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3"/>
                  </a:cubicBezTo>
                  <a:cubicBezTo>
                    <a:pt x="157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30"/>
            <p:cNvSpPr/>
            <p:nvPr/>
          </p:nvSpPr>
          <p:spPr>
            <a:xfrm>
              <a:off x="6387050" y="25715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6"/>
                    <a:pt x="1" y="73"/>
                  </a:cubicBezTo>
                  <a:cubicBezTo>
                    <a:pt x="1" y="121"/>
                    <a:pt x="37" y="146"/>
                    <a:pt x="73" y="146"/>
                  </a:cubicBezTo>
                  <a:cubicBezTo>
                    <a:pt x="121" y="146"/>
                    <a:pt x="145" y="121"/>
                    <a:pt x="145" y="73"/>
                  </a:cubicBezTo>
                  <a:cubicBezTo>
                    <a:pt x="145" y="36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30"/>
            <p:cNvSpPr/>
            <p:nvPr/>
          </p:nvSpPr>
          <p:spPr>
            <a:xfrm>
              <a:off x="6376500" y="257450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0"/>
                  </a:moveTo>
                  <a:cubicBezTo>
                    <a:pt x="36" y="0"/>
                    <a:pt x="1" y="24"/>
                    <a:pt x="1" y="61"/>
                  </a:cubicBezTo>
                  <a:cubicBezTo>
                    <a:pt x="1" y="109"/>
                    <a:pt x="36" y="134"/>
                    <a:pt x="73" y="134"/>
                  </a:cubicBezTo>
                  <a:cubicBezTo>
                    <a:pt x="109" y="134"/>
                    <a:pt x="145" y="109"/>
                    <a:pt x="145" y="61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30"/>
            <p:cNvSpPr/>
            <p:nvPr/>
          </p:nvSpPr>
          <p:spPr>
            <a:xfrm>
              <a:off x="6365925" y="257450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30"/>
            <p:cNvSpPr/>
            <p:nvPr/>
          </p:nvSpPr>
          <p:spPr>
            <a:xfrm>
              <a:off x="6355675" y="2574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25" y="0"/>
                    <a:pt x="0" y="37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37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30"/>
            <p:cNvSpPr/>
            <p:nvPr/>
          </p:nvSpPr>
          <p:spPr>
            <a:xfrm>
              <a:off x="6345125" y="2577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49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9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30"/>
            <p:cNvSpPr/>
            <p:nvPr/>
          </p:nvSpPr>
          <p:spPr>
            <a:xfrm>
              <a:off x="6334550" y="2577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30"/>
            <p:cNvSpPr/>
            <p:nvPr/>
          </p:nvSpPr>
          <p:spPr>
            <a:xfrm>
              <a:off x="6324000" y="258050"/>
              <a:ext cx="2450" cy="2150"/>
            </a:xfrm>
            <a:custGeom>
              <a:avLst/>
              <a:gdLst/>
              <a:ahLst/>
              <a:cxnLst/>
              <a:rect l="l" t="t" r="r" b="b"/>
              <a:pathLst>
                <a:path w="98" h="86" extrusionOk="0">
                  <a:moveTo>
                    <a:pt x="49" y="0"/>
                  </a:moveTo>
                  <a:cubicBezTo>
                    <a:pt x="25" y="0"/>
                    <a:pt x="1" y="13"/>
                    <a:pt x="1" y="37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7"/>
                  </a:cubicBezTo>
                  <a:cubicBezTo>
                    <a:pt x="97" y="13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30"/>
            <p:cNvSpPr/>
            <p:nvPr/>
          </p:nvSpPr>
          <p:spPr>
            <a:xfrm>
              <a:off x="6313750" y="258050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30"/>
            <p:cNvSpPr/>
            <p:nvPr/>
          </p:nvSpPr>
          <p:spPr>
            <a:xfrm>
              <a:off x="6596750" y="2692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30"/>
            <p:cNvSpPr/>
            <p:nvPr/>
          </p:nvSpPr>
          <p:spPr>
            <a:xfrm>
              <a:off x="6586500" y="269525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30"/>
            <p:cNvSpPr/>
            <p:nvPr/>
          </p:nvSpPr>
          <p:spPr>
            <a:xfrm>
              <a:off x="657592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4"/>
                    <a:pt x="73" y="314"/>
                    <a:pt x="158" y="314"/>
                  </a:cubicBezTo>
                  <a:cubicBezTo>
                    <a:pt x="242" y="314"/>
                    <a:pt x="314" y="254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30"/>
            <p:cNvSpPr/>
            <p:nvPr/>
          </p:nvSpPr>
          <p:spPr>
            <a:xfrm>
              <a:off x="6565375" y="26952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30"/>
            <p:cNvSpPr/>
            <p:nvPr/>
          </p:nvSpPr>
          <p:spPr>
            <a:xfrm>
              <a:off x="6554800" y="269825"/>
              <a:ext cx="7575" cy="7550"/>
            </a:xfrm>
            <a:custGeom>
              <a:avLst/>
              <a:gdLst/>
              <a:ahLst/>
              <a:cxnLst/>
              <a:rect l="l" t="t" r="r" b="b"/>
              <a:pathLst>
                <a:path w="303" h="302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29"/>
                    <a:pt x="73" y="302"/>
                    <a:pt x="158" y="302"/>
                  </a:cubicBezTo>
                  <a:cubicBezTo>
                    <a:pt x="242" y="302"/>
                    <a:pt x="303" y="229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30"/>
            <p:cNvSpPr/>
            <p:nvPr/>
          </p:nvSpPr>
          <p:spPr>
            <a:xfrm>
              <a:off x="6544550" y="2698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14329;p30"/>
            <p:cNvSpPr/>
            <p:nvPr/>
          </p:nvSpPr>
          <p:spPr>
            <a:xfrm>
              <a:off x="6534000" y="269825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5"/>
                  </a:cubicBezTo>
                  <a:cubicBezTo>
                    <a:pt x="1" y="229"/>
                    <a:pt x="60" y="290"/>
                    <a:pt x="133" y="290"/>
                  </a:cubicBezTo>
                  <a:cubicBezTo>
                    <a:pt x="218" y="290"/>
                    <a:pt x="278" y="229"/>
                    <a:pt x="278" y="145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0" name="Google Shape;14330;p30"/>
            <p:cNvSpPr/>
            <p:nvPr/>
          </p:nvSpPr>
          <p:spPr>
            <a:xfrm>
              <a:off x="6523425" y="270125"/>
              <a:ext cx="6975" cy="6650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34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3"/>
                  </a:cubicBezTo>
                  <a:cubicBezTo>
                    <a:pt x="279" y="61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30"/>
            <p:cNvSpPr/>
            <p:nvPr/>
          </p:nvSpPr>
          <p:spPr>
            <a:xfrm>
              <a:off x="6512875" y="2701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30"/>
            <p:cNvSpPr/>
            <p:nvPr/>
          </p:nvSpPr>
          <p:spPr>
            <a:xfrm>
              <a:off x="6502300" y="2704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1"/>
                  </a:moveTo>
                  <a:cubicBezTo>
                    <a:pt x="62" y="1"/>
                    <a:pt x="1" y="49"/>
                    <a:pt x="1" y="121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21"/>
                  </a:cubicBezTo>
                  <a:cubicBezTo>
                    <a:pt x="255" y="49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14333;p30"/>
            <p:cNvSpPr/>
            <p:nvPr/>
          </p:nvSpPr>
          <p:spPr>
            <a:xfrm>
              <a:off x="6492050" y="2704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1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1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30"/>
            <p:cNvSpPr/>
            <p:nvPr/>
          </p:nvSpPr>
          <p:spPr>
            <a:xfrm>
              <a:off x="6481500" y="270425"/>
              <a:ext cx="5750" cy="6075"/>
            </a:xfrm>
            <a:custGeom>
              <a:avLst/>
              <a:gdLst/>
              <a:ahLst/>
              <a:cxnLst/>
              <a:rect l="l" t="t" r="r" b="b"/>
              <a:pathLst>
                <a:path w="230" h="243" extrusionOk="0">
                  <a:moveTo>
                    <a:pt x="121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94"/>
                    <a:pt x="49" y="242"/>
                    <a:pt x="121" y="242"/>
                  </a:cubicBezTo>
                  <a:cubicBezTo>
                    <a:pt x="181" y="242"/>
                    <a:pt x="229" y="194"/>
                    <a:pt x="229" y="121"/>
                  </a:cubicBezTo>
                  <a:cubicBezTo>
                    <a:pt x="229" y="61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30"/>
            <p:cNvSpPr/>
            <p:nvPr/>
          </p:nvSpPr>
          <p:spPr>
            <a:xfrm>
              <a:off x="6470925" y="270725"/>
              <a:ext cx="5775" cy="5775"/>
            </a:xfrm>
            <a:custGeom>
              <a:avLst/>
              <a:gdLst/>
              <a:ahLst/>
              <a:cxnLst/>
              <a:rect l="l" t="t" r="r" b="b"/>
              <a:pathLst>
                <a:path w="231" h="231" extrusionOk="0">
                  <a:moveTo>
                    <a:pt x="110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30"/>
                    <a:pt x="110" y="230"/>
                  </a:cubicBezTo>
                  <a:cubicBezTo>
                    <a:pt x="182" y="230"/>
                    <a:pt x="230" y="169"/>
                    <a:pt x="230" y="109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30"/>
            <p:cNvSpPr/>
            <p:nvPr/>
          </p:nvSpPr>
          <p:spPr>
            <a:xfrm>
              <a:off x="6460375" y="2707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30"/>
            <p:cNvSpPr/>
            <p:nvPr/>
          </p:nvSpPr>
          <p:spPr>
            <a:xfrm>
              <a:off x="6450125" y="2710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1"/>
                  </a:moveTo>
                  <a:cubicBezTo>
                    <a:pt x="36" y="1"/>
                    <a:pt x="0" y="37"/>
                    <a:pt x="0" y="97"/>
                  </a:cubicBezTo>
                  <a:cubicBezTo>
                    <a:pt x="0" y="157"/>
                    <a:pt x="36" y="206"/>
                    <a:pt x="97" y="206"/>
                  </a:cubicBezTo>
                  <a:cubicBezTo>
                    <a:pt x="157" y="206"/>
                    <a:pt x="205" y="157"/>
                    <a:pt x="205" y="97"/>
                  </a:cubicBezTo>
                  <a:cubicBezTo>
                    <a:pt x="205" y="37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30"/>
            <p:cNvSpPr/>
            <p:nvPr/>
          </p:nvSpPr>
          <p:spPr>
            <a:xfrm>
              <a:off x="643955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7"/>
                    <a:pt x="49" y="194"/>
                    <a:pt x="97" y="194"/>
                  </a:cubicBezTo>
                  <a:cubicBezTo>
                    <a:pt x="145" y="194"/>
                    <a:pt x="194" y="157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30"/>
            <p:cNvSpPr/>
            <p:nvPr/>
          </p:nvSpPr>
          <p:spPr>
            <a:xfrm>
              <a:off x="6429000" y="271025"/>
              <a:ext cx="4850" cy="4875"/>
            </a:xfrm>
            <a:custGeom>
              <a:avLst/>
              <a:gdLst/>
              <a:ahLst/>
              <a:cxnLst/>
              <a:rect l="l" t="t" r="r" b="b"/>
              <a:pathLst>
                <a:path w="194" h="195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30"/>
            <p:cNvSpPr/>
            <p:nvPr/>
          </p:nvSpPr>
          <p:spPr>
            <a:xfrm>
              <a:off x="6418425" y="2713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97" y="1"/>
                  </a:moveTo>
                  <a:cubicBezTo>
                    <a:pt x="49" y="1"/>
                    <a:pt x="1" y="37"/>
                    <a:pt x="1" y="85"/>
                  </a:cubicBezTo>
                  <a:cubicBezTo>
                    <a:pt x="1" y="134"/>
                    <a:pt x="49" y="182"/>
                    <a:pt x="97" y="182"/>
                  </a:cubicBezTo>
                  <a:cubicBezTo>
                    <a:pt x="146" y="182"/>
                    <a:pt x="182" y="134"/>
                    <a:pt x="182" y="85"/>
                  </a:cubicBezTo>
                  <a:cubicBezTo>
                    <a:pt x="182" y="37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30"/>
            <p:cNvSpPr/>
            <p:nvPr/>
          </p:nvSpPr>
          <p:spPr>
            <a:xfrm>
              <a:off x="6408175" y="2713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30"/>
            <p:cNvSpPr/>
            <p:nvPr/>
          </p:nvSpPr>
          <p:spPr>
            <a:xfrm>
              <a:off x="6397625" y="271650"/>
              <a:ext cx="3925" cy="3925"/>
            </a:xfrm>
            <a:custGeom>
              <a:avLst/>
              <a:gdLst/>
              <a:ahLst/>
              <a:cxnLst/>
              <a:rect l="l" t="t" r="r" b="b"/>
              <a:pathLst>
                <a:path w="157" h="157" extrusionOk="0">
                  <a:moveTo>
                    <a:pt x="73" y="0"/>
                  </a:moveTo>
                  <a:cubicBezTo>
                    <a:pt x="36" y="0"/>
                    <a:pt x="0" y="36"/>
                    <a:pt x="0" y="72"/>
                  </a:cubicBezTo>
                  <a:cubicBezTo>
                    <a:pt x="0" y="121"/>
                    <a:pt x="36" y="156"/>
                    <a:pt x="73" y="156"/>
                  </a:cubicBezTo>
                  <a:cubicBezTo>
                    <a:pt x="121" y="156"/>
                    <a:pt x="157" y="121"/>
                    <a:pt x="157" y="72"/>
                  </a:cubicBezTo>
                  <a:cubicBezTo>
                    <a:pt x="157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30"/>
            <p:cNvSpPr/>
            <p:nvPr/>
          </p:nvSpPr>
          <p:spPr>
            <a:xfrm>
              <a:off x="638705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7" y="0"/>
                    <a:pt x="1" y="36"/>
                    <a:pt x="1" y="72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2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30"/>
            <p:cNvSpPr/>
            <p:nvPr/>
          </p:nvSpPr>
          <p:spPr>
            <a:xfrm>
              <a:off x="6376500" y="271650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73" y="0"/>
                  </a:moveTo>
                  <a:cubicBezTo>
                    <a:pt x="36" y="0"/>
                    <a:pt x="1" y="36"/>
                    <a:pt x="1" y="72"/>
                  </a:cubicBezTo>
                  <a:cubicBezTo>
                    <a:pt x="1" y="108"/>
                    <a:pt x="36" y="145"/>
                    <a:pt x="73" y="145"/>
                  </a:cubicBezTo>
                  <a:cubicBezTo>
                    <a:pt x="109" y="145"/>
                    <a:pt x="145" y="108"/>
                    <a:pt x="145" y="72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30"/>
            <p:cNvSpPr/>
            <p:nvPr/>
          </p:nvSpPr>
          <p:spPr>
            <a:xfrm>
              <a:off x="6365925" y="2719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4"/>
                    <a:pt x="73" y="134"/>
                  </a:cubicBezTo>
                  <a:cubicBezTo>
                    <a:pt x="110" y="134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30"/>
            <p:cNvSpPr/>
            <p:nvPr/>
          </p:nvSpPr>
          <p:spPr>
            <a:xfrm>
              <a:off x="6355675" y="2719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30"/>
            <p:cNvSpPr/>
            <p:nvPr/>
          </p:nvSpPr>
          <p:spPr>
            <a:xfrm>
              <a:off x="6345125" y="272250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4"/>
                    <a:pt x="25" y="108"/>
                    <a:pt x="60" y="108"/>
                  </a:cubicBezTo>
                  <a:cubicBezTo>
                    <a:pt x="84" y="108"/>
                    <a:pt x="109" y="84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30"/>
            <p:cNvSpPr/>
            <p:nvPr/>
          </p:nvSpPr>
          <p:spPr>
            <a:xfrm>
              <a:off x="6334550" y="27225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30"/>
            <p:cNvSpPr/>
            <p:nvPr/>
          </p:nvSpPr>
          <p:spPr>
            <a:xfrm>
              <a:off x="6324000" y="272250"/>
              <a:ext cx="2450" cy="2425"/>
            </a:xfrm>
            <a:custGeom>
              <a:avLst/>
              <a:gdLst/>
              <a:ahLst/>
              <a:cxnLst/>
              <a:rect l="l" t="t" r="r" b="b"/>
              <a:pathLst>
                <a:path w="98" h="97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30"/>
            <p:cNvSpPr/>
            <p:nvPr/>
          </p:nvSpPr>
          <p:spPr>
            <a:xfrm>
              <a:off x="6313750" y="272525"/>
              <a:ext cx="1825" cy="2150"/>
            </a:xfrm>
            <a:custGeom>
              <a:avLst/>
              <a:gdLst/>
              <a:ahLst/>
              <a:cxnLst/>
              <a:rect l="l" t="t" r="r" b="b"/>
              <a:pathLst>
                <a:path w="73" h="86" extrusionOk="0">
                  <a:moveTo>
                    <a:pt x="36" y="1"/>
                  </a:moveTo>
                  <a:cubicBezTo>
                    <a:pt x="12" y="1"/>
                    <a:pt x="0" y="13"/>
                    <a:pt x="0" y="37"/>
                  </a:cubicBezTo>
                  <a:cubicBezTo>
                    <a:pt x="0" y="62"/>
                    <a:pt x="12" y="86"/>
                    <a:pt x="36" y="86"/>
                  </a:cubicBezTo>
                  <a:cubicBezTo>
                    <a:pt x="60" y="86"/>
                    <a:pt x="73" y="62"/>
                    <a:pt x="73" y="37"/>
                  </a:cubicBezTo>
                  <a:cubicBezTo>
                    <a:pt x="73" y="13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30"/>
            <p:cNvSpPr/>
            <p:nvPr/>
          </p:nvSpPr>
          <p:spPr>
            <a:xfrm>
              <a:off x="6596750" y="2837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30"/>
            <p:cNvSpPr/>
            <p:nvPr/>
          </p:nvSpPr>
          <p:spPr>
            <a:xfrm>
              <a:off x="6586500" y="2837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66"/>
                    <a:pt x="73" y="339"/>
                    <a:pt x="157" y="339"/>
                  </a:cubicBezTo>
                  <a:cubicBezTo>
                    <a:pt x="253" y="339"/>
                    <a:pt x="326" y="266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30"/>
            <p:cNvSpPr/>
            <p:nvPr/>
          </p:nvSpPr>
          <p:spPr>
            <a:xfrm>
              <a:off x="657592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30"/>
            <p:cNvSpPr/>
            <p:nvPr/>
          </p:nvSpPr>
          <p:spPr>
            <a:xfrm>
              <a:off x="6565375" y="2840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30"/>
            <p:cNvSpPr/>
            <p:nvPr/>
          </p:nvSpPr>
          <p:spPr>
            <a:xfrm>
              <a:off x="6554800" y="2843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6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6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30"/>
            <p:cNvSpPr/>
            <p:nvPr/>
          </p:nvSpPr>
          <p:spPr>
            <a:xfrm>
              <a:off x="6544550" y="2843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1"/>
                    <a:pt x="0" y="146"/>
                  </a:cubicBezTo>
                  <a:cubicBezTo>
                    <a:pt x="0" y="230"/>
                    <a:pt x="61" y="291"/>
                    <a:pt x="145" y="291"/>
                  </a:cubicBezTo>
                  <a:cubicBezTo>
                    <a:pt x="218" y="291"/>
                    <a:pt x="290" y="230"/>
                    <a:pt x="290" y="146"/>
                  </a:cubicBezTo>
                  <a:cubicBezTo>
                    <a:pt x="290" y="61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30"/>
            <p:cNvSpPr/>
            <p:nvPr/>
          </p:nvSpPr>
          <p:spPr>
            <a:xfrm>
              <a:off x="6534000" y="284300"/>
              <a:ext cx="6950" cy="7275"/>
            </a:xfrm>
            <a:custGeom>
              <a:avLst/>
              <a:gdLst/>
              <a:ahLst/>
              <a:cxnLst/>
              <a:rect l="l" t="t" r="r" b="b"/>
              <a:pathLst>
                <a:path w="278" h="291" extrusionOk="0">
                  <a:moveTo>
                    <a:pt x="133" y="1"/>
                  </a:moveTo>
                  <a:cubicBezTo>
                    <a:pt x="60" y="1"/>
                    <a:pt x="1" y="73"/>
                    <a:pt x="1" y="146"/>
                  </a:cubicBezTo>
                  <a:cubicBezTo>
                    <a:pt x="1" y="218"/>
                    <a:pt x="60" y="291"/>
                    <a:pt x="133" y="291"/>
                  </a:cubicBezTo>
                  <a:cubicBezTo>
                    <a:pt x="218" y="291"/>
                    <a:pt x="278" y="218"/>
                    <a:pt x="278" y="146"/>
                  </a:cubicBezTo>
                  <a:cubicBezTo>
                    <a:pt x="278" y="73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30"/>
            <p:cNvSpPr/>
            <p:nvPr/>
          </p:nvSpPr>
          <p:spPr>
            <a:xfrm>
              <a:off x="6523425" y="2846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30"/>
            <p:cNvSpPr/>
            <p:nvPr/>
          </p:nvSpPr>
          <p:spPr>
            <a:xfrm>
              <a:off x="6512875" y="2846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30"/>
            <p:cNvSpPr/>
            <p:nvPr/>
          </p:nvSpPr>
          <p:spPr>
            <a:xfrm>
              <a:off x="6502300" y="2849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3"/>
                    <a:pt x="134" y="253"/>
                  </a:cubicBezTo>
                  <a:cubicBezTo>
                    <a:pt x="206" y="253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30"/>
            <p:cNvSpPr/>
            <p:nvPr/>
          </p:nvSpPr>
          <p:spPr>
            <a:xfrm>
              <a:off x="6492050" y="2849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8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48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30"/>
            <p:cNvSpPr/>
            <p:nvPr/>
          </p:nvSpPr>
          <p:spPr>
            <a:xfrm>
              <a:off x="6481500" y="284925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0"/>
                    <a:pt x="1" y="121"/>
                  </a:cubicBezTo>
                  <a:cubicBezTo>
                    <a:pt x="1" y="181"/>
                    <a:pt x="49" y="241"/>
                    <a:pt x="121" y="241"/>
                  </a:cubicBezTo>
                  <a:cubicBezTo>
                    <a:pt x="181" y="241"/>
                    <a:pt x="229" y="181"/>
                    <a:pt x="229" y="121"/>
                  </a:cubicBezTo>
                  <a:cubicBezTo>
                    <a:pt x="229" y="60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30"/>
            <p:cNvSpPr/>
            <p:nvPr/>
          </p:nvSpPr>
          <p:spPr>
            <a:xfrm>
              <a:off x="6470925" y="285200"/>
              <a:ext cx="5775" cy="5450"/>
            </a:xfrm>
            <a:custGeom>
              <a:avLst/>
              <a:gdLst/>
              <a:ahLst/>
              <a:cxnLst/>
              <a:rect l="l" t="t" r="r" b="b"/>
              <a:pathLst>
                <a:path w="231" h="218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30"/>
            <p:cNvSpPr/>
            <p:nvPr/>
          </p:nvSpPr>
          <p:spPr>
            <a:xfrm>
              <a:off x="6460375" y="28520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30"/>
            <p:cNvSpPr/>
            <p:nvPr/>
          </p:nvSpPr>
          <p:spPr>
            <a:xfrm>
              <a:off x="6450125" y="285200"/>
              <a:ext cx="5150" cy="5450"/>
            </a:xfrm>
            <a:custGeom>
              <a:avLst/>
              <a:gdLst/>
              <a:ahLst/>
              <a:cxnLst/>
              <a:rect l="l" t="t" r="r" b="b"/>
              <a:pathLst>
                <a:path w="206" h="218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18"/>
                    <a:pt x="97" y="218"/>
                  </a:cubicBezTo>
                  <a:cubicBezTo>
                    <a:pt x="157" y="218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30"/>
            <p:cNvSpPr/>
            <p:nvPr/>
          </p:nvSpPr>
          <p:spPr>
            <a:xfrm>
              <a:off x="643955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7"/>
                    <a:pt x="49" y="193"/>
                    <a:pt x="97" y="193"/>
                  </a:cubicBezTo>
                  <a:cubicBezTo>
                    <a:pt x="145" y="193"/>
                    <a:pt x="194" y="157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30"/>
            <p:cNvSpPr/>
            <p:nvPr/>
          </p:nvSpPr>
          <p:spPr>
            <a:xfrm>
              <a:off x="6429000" y="2855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30"/>
            <p:cNvSpPr/>
            <p:nvPr/>
          </p:nvSpPr>
          <p:spPr>
            <a:xfrm>
              <a:off x="6418425" y="2858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1"/>
                  </a:moveTo>
                  <a:cubicBezTo>
                    <a:pt x="49" y="1"/>
                    <a:pt x="1" y="38"/>
                    <a:pt x="1" y="86"/>
                  </a:cubicBezTo>
                  <a:cubicBezTo>
                    <a:pt x="1" y="134"/>
                    <a:pt x="49" y="170"/>
                    <a:pt x="97" y="170"/>
                  </a:cubicBezTo>
                  <a:cubicBezTo>
                    <a:pt x="146" y="170"/>
                    <a:pt x="182" y="134"/>
                    <a:pt x="182" y="86"/>
                  </a:cubicBezTo>
                  <a:cubicBezTo>
                    <a:pt x="182" y="38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30"/>
            <p:cNvSpPr/>
            <p:nvPr/>
          </p:nvSpPr>
          <p:spPr>
            <a:xfrm>
              <a:off x="6408175" y="2858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8"/>
                    <a:pt x="0" y="86"/>
                  </a:cubicBezTo>
                  <a:cubicBezTo>
                    <a:pt x="0" y="134"/>
                    <a:pt x="37" y="170"/>
                    <a:pt x="85" y="170"/>
                  </a:cubicBezTo>
                  <a:cubicBezTo>
                    <a:pt x="121" y="170"/>
                    <a:pt x="158" y="134"/>
                    <a:pt x="158" y="86"/>
                  </a:cubicBezTo>
                  <a:cubicBezTo>
                    <a:pt x="158" y="38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30"/>
            <p:cNvSpPr/>
            <p:nvPr/>
          </p:nvSpPr>
          <p:spPr>
            <a:xfrm>
              <a:off x="6397625" y="285800"/>
              <a:ext cx="3925" cy="4250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3" y="1"/>
                  </a:moveTo>
                  <a:cubicBezTo>
                    <a:pt x="36" y="1"/>
                    <a:pt x="0" y="38"/>
                    <a:pt x="0" y="86"/>
                  </a:cubicBezTo>
                  <a:cubicBezTo>
                    <a:pt x="0" y="134"/>
                    <a:pt x="36" y="170"/>
                    <a:pt x="73" y="170"/>
                  </a:cubicBezTo>
                  <a:cubicBezTo>
                    <a:pt x="121" y="170"/>
                    <a:pt x="157" y="134"/>
                    <a:pt x="157" y="86"/>
                  </a:cubicBezTo>
                  <a:cubicBezTo>
                    <a:pt x="157" y="38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30"/>
            <p:cNvSpPr/>
            <p:nvPr/>
          </p:nvSpPr>
          <p:spPr>
            <a:xfrm>
              <a:off x="638705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36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30"/>
            <p:cNvSpPr/>
            <p:nvPr/>
          </p:nvSpPr>
          <p:spPr>
            <a:xfrm>
              <a:off x="6376500" y="2861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30"/>
            <p:cNvSpPr/>
            <p:nvPr/>
          </p:nvSpPr>
          <p:spPr>
            <a:xfrm>
              <a:off x="6365925" y="286400"/>
              <a:ext cx="3350" cy="3050"/>
            </a:xfrm>
            <a:custGeom>
              <a:avLst/>
              <a:gdLst/>
              <a:ahLst/>
              <a:cxnLst/>
              <a:rect l="l" t="t" r="r" b="b"/>
              <a:pathLst>
                <a:path w="134" h="122" extrusionOk="0">
                  <a:moveTo>
                    <a:pt x="73" y="1"/>
                  </a:moveTo>
                  <a:cubicBezTo>
                    <a:pt x="37" y="1"/>
                    <a:pt x="1" y="25"/>
                    <a:pt x="1" y="62"/>
                  </a:cubicBezTo>
                  <a:cubicBezTo>
                    <a:pt x="1" y="98"/>
                    <a:pt x="37" y="122"/>
                    <a:pt x="73" y="122"/>
                  </a:cubicBezTo>
                  <a:cubicBezTo>
                    <a:pt x="110" y="122"/>
                    <a:pt x="134" y="98"/>
                    <a:pt x="134" y="62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4374;p30"/>
            <p:cNvSpPr/>
            <p:nvPr/>
          </p:nvSpPr>
          <p:spPr>
            <a:xfrm>
              <a:off x="6355675" y="2864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98"/>
                    <a:pt x="25" y="122"/>
                    <a:pt x="61" y="122"/>
                  </a:cubicBezTo>
                  <a:cubicBezTo>
                    <a:pt x="85" y="122"/>
                    <a:pt x="121" y="98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4375;p30"/>
            <p:cNvSpPr/>
            <p:nvPr/>
          </p:nvSpPr>
          <p:spPr>
            <a:xfrm>
              <a:off x="6345125" y="286400"/>
              <a:ext cx="2725" cy="3050"/>
            </a:xfrm>
            <a:custGeom>
              <a:avLst/>
              <a:gdLst/>
              <a:ahLst/>
              <a:cxnLst/>
              <a:rect l="l" t="t" r="r" b="b"/>
              <a:pathLst>
                <a:path w="109" h="122" extrusionOk="0">
                  <a:moveTo>
                    <a:pt x="60" y="1"/>
                  </a:moveTo>
                  <a:cubicBezTo>
                    <a:pt x="25" y="1"/>
                    <a:pt x="0" y="38"/>
                    <a:pt x="0" y="62"/>
                  </a:cubicBezTo>
                  <a:cubicBezTo>
                    <a:pt x="0" y="98"/>
                    <a:pt x="25" y="122"/>
                    <a:pt x="60" y="122"/>
                  </a:cubicBezTo>
                  <a:cubicBezTo>
                    <a:pt x="84" y="122"/>
                    <a:pt x="109" y="98"/>
                    <a:pt x="109" y="62"/>
                  </a:cubicBezTo>
                  <a:cubicBezTo>
                    <a:pt x="109" y="38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30"/>
            <p:cNvSpPr/>
            <p:nvPr/>
          </p:nvSpPr>
          <p:spPr>
            <a:xfrm>
              <a:off x="6334550" y="2867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30"/>
            <p:cNvSpPr/>
            <p:nvPr/>
          </p:nvSpPr>
          <p:spPr>
            <a:xfrm>
              <a:off x="6324000" y="2867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30"/>
            <p:cNvSpPr/>
            <p:nvPr/>
          </p:nvSpPr>
          <p:spPr>
            <a:xfrm>
              <a:off x="6313750" y="2870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3"/>
                    <a:pt x="0" y="37"/>
                  </a:cubicBezTo>
                  <a:cubicBezTo>
                    <a:pt x="0" y="61"/>
                    <a:pt x="12" y="73"/>
                    <a:pt x="36" y="73"/>
                  </a:cubicBezTo>
                  <a:cubicBezTo>
                    <a:pt x="60" y="73"/>
                    <a:pt x="73" y="61"/>
                    <a:pt x="73" y="37"/>
                  </a:cubicBezTo>
                  <a:cubicBezTo>
                    <a:pt x="73" y="13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4379;p30"/>
            <p:cNvSpPr/>
            <p:nvPr/>
          </p:nvSpPr>
          <p:spPr>
            <a:xfrm>
              <a:off x="6596750" y="2982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4380;p30"/>
            <p:cNvSpPr/>
            <p:nvPr/>
          </p:nvSpPr>
          <p:spPr>
            <a:xfrm>
              <a:off x="6586500" y="2982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38"/>
                    <a:pt x="157" y="338"/>
                  </a:cubicBezTo>
                  <a:cubicBezTo>
                    <a:pt x="253" y="338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30"/>
            <p:cNvSpPr/>
            <p:nvPr/>
          </p:nvSpPr>
          <p:spPr>
            <a:xfrm>
              <a:off x="657592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30"/>
            <p:cNvSpPr/>
            <p:nvPr/>
          </p:nvSpPr>
          <p:spPr>
            <a:xfrm>
              <a:off x="6565375" y="29847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8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30"/>
            <p:cNvSpPr/>
            <p:nvPr/>
          </p:nvSpPr>
          <p:spPr>
            <a:xfrm>
              <a:off x="6554800" y="2984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73"/>
                    <a:pt x="1" y="158"/>
                  </a:cubicBezTo>
                  <a:cubicBezTo>
                    <a:pt x="1" y="242"/>
                    <a:pt x="73" y="303"/>
                    <a:pt x="158" y="303"/>
                  </a:cubicBezTo>
                  <a:cubicBezTo>
                    <a:pt x="242" y="303"/>
                    <a:pt x="303" y="242"/>
                    <a:pt x="303" y="158"/>
                  </a:cubicBezTo>
                  <a:cubicBezTo>
                    <a:pt x="303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30"/>
            <p:cNvSpPr/>
            <p:nvPr/>
          </p:nvSpPr>
          <p:spPr>
            <a:xfrm>
              <a:off x="6544550" y="2988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0"/>
                    <a:pt x="0" y="145"/>
                  </a:cubicBezTo>
                  <a:cubicBezTo>
                    <a:pt x="0" y="229"/>
                    <a:pt x="61" y="290"/>
                    <a:pt x="145" y="290"/>
                  </a:cubicBezTo>
                  <a:cubicBezTo>
                    <a:pt x="218" y="290"/>
                    <a:pt x="290" y="229"/>
                    <a:pt x="290" y="145"/>
                  </a:cubicBezTo>
                  <a:cubicBezTo>
                    <a:pt x="290" y="60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30"/>
            <p:cNvSpPr/>
            <p:nvPr/>
          </p:nvSpPr>
          <p:spPr>
            <a:xfrm>
              <a:off x="6534000" y="2988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60"/>
                    <a:pt x="1" y="145"/>
                  </a:cubicBezTo>
                  <a:cubicBezTo>
                    <a:pt x="1" y="217"/>
                    <a:pt x="60" y="290"/>
                    <a:pt x="133" y="290"/>
                  </a:cubicBezTo>
                  <a:cubicBezTo>
                    <a:pt x="218" y="290"/>
                    <a:pt x="278" y="217"/>
                    <a:pt x="278" y="145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30"/>
            <p:cNvSpPr/>
            <p:nvPr/>
          </p:nvSpPr>
          <p:spPr>
            <a:xfrm>
              <a:off x="6523425" y="299075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4" y="266"/>
                  </a:cubicBezTo>
                  <a:cubicBezTo>
                    <a:pt x="218" y="266"/>
                    <a:pt x="279" y="206"/>
                    <a:pt x="279" y="134"/>
                  </a:cubicBezTo>
                  <a:cubicBezTo>
                    <a:pt x="279" y="62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7" name="Google Shape;14387;p30"/>
            <p:cNvSpPr/>
            <p:nvPr/>
          </p:nvSpPr>
          <p:spPr>
            <a:xfrm>
              <a:off x="6512875" y="299075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2"/>
                    <a:pt x="1" y="134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4"/>
                  </a:cubicBezTo>
                  <a:cubicBezTo>
                    <a:pt x="266" y="62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8" name="Google Shape;14388;p30"/>
            <p:cNvSpPr/>
            <p:nvPr/>
          </p:nvSpPr>
          <p:spPr>
            <a:xfrm>
              <a:off x="6502300" y="2990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34"/>
                  </a:cubicBezTo>
                  <a:cubicBezTo>
                    <a:pt x="1" y="206"/>
                    <a:pt x="62" y="255"/>
                    <a:pt x="134" y="255"/>
                  </a:cubicBezTo>
                  <a:cubicBezTo>
                    <a:pt x="206" y="255"/>
                    <a:pt x="255" y="206"/>
                    <a:pt x="255" y="134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30"/>
            <p:cNvSpPr/>
            <p:nvPr/>
          </p:nvSpPr>
          <p:spPr>
            <a:xfrm>
              <a:off x="6492050" y="2994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30"/>
            <p:cNvSpPr/>
            <p:nvPr/>
          </p:nvSpPr>
          <p:spPr>
            <a:xfrm>
              <a:off x="6481500" y="2994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49"/>
                    <a:pt x="1" y="121"/>
                  </a:cubicBezTo>
                  <a:cubicBezTo>
                    <a:pt x="1" y="181"/>
                    <a:pt x="49" y="242"/>
                    <a:pt x="121" y="242"/>
                  </a:cubicBezTo>
                  <a:cubicBezTo>
                    <a:pt x="181" y="242"/>
                    <a:pt x="229" y="181"/>
                    <a:pt x="229" y="121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30"/>
            <p:cNvSpPr/>
            <p:nvPr/>
          </p:nvSpPr>
          <p:spPr>
            <a:xfrm>
              <a:off x="6470925" y="299675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10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30"/>
            <p:cNvSpPr/>
            <p:nvPr/>
          </p:nvSpPr>
          <p:spPr>
            <a:xfrm>
              <a:off x="6460375" y="299675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30"/>
            <p:cNvSpPr/>
            <p:nvPr/>
          </p:nvSpPr>
          <p:spPr>
            <a:xfrm>
              <a:off x="6450125" y="29967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70"/>
                    <a:pt x="36" y="207"/>
                    <a:pt x="97" y="207"/>
                  </a:cubicBezTo>
                  <a:cubicBezTo>
                    <a:pt x="157" y="207"/>
                    <a:pt x="205" y="170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30"/>
            <p:cNvSpPr/>
            <p:nvPr/>
          </p:nvSpPr>
          <p:spPr>
            <a:xfrm>
              <a:off x="643955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6"/>
                    <a:pt x="0" y="97"/>
                  </a:cubicBezTo>
                  <a:cubicBezTo>
                    <a:pt x="0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30"/>
            <p:cNvSpPr/>
            <p:nvPr/>
          </p:nvSpPr>
          <p:spPr>
            <a:xfrm>
              <a:off x="6429000" y="3000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30"/>
            <p:cNvSpPr/>
            <p:nvPr/>
          </p:nvSpPr>
          <p:spPr>
            <a:xfrm>
              <a:off x="6418425" y="300300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7"/>
                    <a:pt x="1" y="85"/>
                  </a:cubicBezTo>
                  <a:cubicBezTo>
                    <a:pt x="1" y="133"/>
                    <a:pt x="49" y="169"/>
                    <a:pt x="97" y="169"/>
                  </a:cubicBezTo>
                  <a:cubicBezTo>
                    <a:pt x="146" y="169"/>
                    <a:pt x="182" y="133"/>
                    <a:pt x="182" y="85"/>
                  </a:cubicBezTo>
                  <a:cubicBezTo>
                    <a:pt x="182" y="37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30"/>
            <p:cNvSpPr/>
            <p:nvPr/>
          </p:nvSpPr>
          <p:spPr>
            <a:xfrm>
              <a:off x="6408175" y="30030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30"/>
            <p:cNvSpPr/>
            <p:nvPr/>
          </p:nvSpPr>
          <p:spPr>
            <a:xfrm>
              <a:off x="6397625" y="30030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30"/>
            <p:cNvSpPr/>
            <p:nvPr/>
          </p:nvSpPr>
          <p:spPr>
            <a:xfrm>
              <a:off x="638705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5"/>
                    <a:pt x="73" y="145"/>
                  </a:cubicBezTo>
                  <a:cubicBezTo>
                    <a:pt x="121" y="145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30"/>
            <p:cNvSpPr/>
            <p:nvPr/>
          </p:nvSpPr>
          <p:spPr>
            <a:xfrm>
              <a:off x="6376500" y="3006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6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6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30"/>
            <p:cNvSpPr/>
            <p:nvPr/>
          </p:nvSpPr>
          <p:spPr>
            <a:xfrm>
              <a:off x="6365925" y="300900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1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1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30"/>
            <p:cNvSpPr/>
            <p:nvPr/>
          </p:nvSpPr>
          <p:spPr>
            <a:xfrm>
              <a:off x="6355675" y="300900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1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30"/>
            <p:cNvSpPr/>
            <p:nvPr/>
          </p:nvSpPr>
          <p:spPr>
            <a:xfrm>
              <a:off x="6345125" y="30090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61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61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30"/>
            <p:cNvSpPr/>
            <p:nvPr/>
          </p:nvSpPr>
          <p:spPr>
            <a:xfrm>
              <a:off x="6334550" y="3012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30"/>
            <p:cNvSpPr/>
            <p:nvPr/>
          </p:nvSpPr>
          <p:spPr>
            <a:xfrm>
              <a:off x="6324000" y="3012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30"/>
            <p:cNvSpPr/>
            <p:nvPr/>
          </p:nvSpPr>
          <p:spPr>
            <a:xfrm>
              <a:off x="6313750" y="3012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49"/>
                  </a:cubicBezTo>
                  <a:cubicBezTo>
                    <a:pt x="0" y="73"/>
                    <a:pt x="12" y="85"/>
                    <a:pt x="36" y="85"/>
                  </a:cubicBezTo>
                  <a:cubicBezTo>
                    <a:pt x="60" y="85"/>
                    <a:pt x="73" y="73"/>
                    <a:pt x="73" y="49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30"/>
            <p:cNvSpPr/>
            <p:nvPr/>
          </p:nvSpPr>
          <p:spPr>
            <a:xfrm>
              <a:off x="6596750" y="31267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3"/>
                    <a:pt x="1" y="169"/>
                  </a:cubicBezTo>
                  <a:cubicBezTo>
                    <a:pt x="1" y="253"/>
                    <a:pt x="85" y="338"/>
                    <a:pt x="170" y="338"/>
                  </a:cubicBezTo>
                  <a:cubicBezTo>
                    <a:pt x="266" y="338"/>
                    <a:pt x="350" y="253"/>
                    <a:pt x="350" y="169"/>
                  </a:cubicBezTo>
                  <a:cubicBezTo>
                    <a:pt x="350" y="73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30"/>
            <p:cNvSpPr/>
            <p:nvPr/>
          </p:nvSpPr>
          <p:spPr>
            <a:xfrm>
              <a:off x="6586500" y="31267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69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69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30"/>
            <p:cNvSpPr/>
            <p:nvPr/>
          </p:nvSpPr>
          <p:spPr>
            <a:xfrm>
              <a:off x="6575925" y="312675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3"/>
                    <a:pt x="1" y="169"/>
                  </a:cubicBezTo>
                  <a:cubicBezTo>
                    <a:pt x="1" y="253"/>
                    <a:pt x="73" y="326"/>
                    <a:pt x="158" y="326"/>
                  </a:cubicBezTo>
                  <a:cubicBezTo>
                    <a:pt x="242" y="326"/>
                    <a:pt x="314" y="253"/>
                    <a:pt x="314" y="169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30"/>
            <p:cNvSpPr/>
            <p:nvPr/>
          </p:nvSpPr>
          <p:spPr>
            <a:xfrm>
              <a:off x="6565375" y="312975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7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30"/>
            <p:cNvSpPr/>
            <p:nvPr/>
          </p:nvSpPr>
          <p:spPr>
            <a:xfrm>
              <a:off x="6554800" y="31297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2"/>
                    <a:pt x="1" y="157"/>
                  </a:cubicBezTo>
                  <a:cubicBezTo>
                    <a:pt x="1" y="241"/>
                    <a:pt x="73" y="302"/>
                    <a:pt x="158" y="302"/>
                  </a:cubicBezTo>
                  <a:cubicBezTo>
                    <a:pt x="242" y="302"/>
                    <a:pt x="303" y="241"/>
                    <a:pt x="303" y="157"/>
                  </a:cubicBezTo>
                  <a:cubicBezTo>
                    <a:pt x="303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30"/>
            <p:cNvSpPr/>
            <p:nvPr/>
          </p:nvSpPr>
          <p:spPr>
            <a:xfrm>
              <a:off x="6544550" y="31327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60"/>
                    <a:pt x="0" y="145"/>
                  </a:cubicBezTo>
                  <a:cubicBezTo>
                    <a:pt x="0" y="218"/>
                    <a:pt x="61" y="290"/>
                    <a:pt x="145" y="290"/>
                  </a:cubicBezTo>
                  <a:cubicBezTo>
                    <a:pt x="218" y="290"/>
                    <a:pt x="290" y="218"/>
                    <a:pt x="290" y="145"/>
                  </a:cubicBezTo>
                  <a:cubicBezTo>
                    <a:pt x="290" y="60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30"/>
            <p:cNvSpPr/>
            <p:nvPr/>
          </p:nvSpPr>
          <p:spPr>
            <a:xfrm>
              <a:off x="6534000" y="31327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0"/>
                    <a:pt x="1" y="145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5"/>
                  </a:cubicBezTo>
                  <a:cubicBezTo>
                    <a:pt x="278" y="60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30"/>
            <p:cNvSpPr/>
            <p:nvPr/>
          </p:nvSpPr>
          <p:spPr>
            <a:xfrm>
              <a:off x="6523425" y="31327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0"/>
                    <a:pt x="1" y="145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5"/>
                  </a:cubicBezTo>
                  <a:cubicBezTo>
                    <a:pt x="279" y="60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30"/>
            <p:cNvSpPr/>
            <p:nvPr/>
          </p:nvSpPr>
          <p:spPr>
            <a:xfrm>
              <a:off x="6512875" y="31357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1"/>
                    <a:pt x="1" y="133"/>
                  </a:cubicBezTo>
                  <a:cubicBezTo>
                    <a:pt x="1" y="206"/>
                    <a:pt x="61" y="266"/>
                    <a:pt x="133" y="266"/>
                  </a:cubicBezTo>
                  <a:cubicBezTo>
                    <a:pt x="205" y="266"/>
                    <a:pt x="266" y="206"/>
                    <a:pt x="266" y="133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30"/>
            <p:cNvSpPr/>
            <p:nvPr/>
          </p:nvSpPr>
          <p:spPr>
            <a:xfrm>
              <a:off x="6502300" y="31357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3"/>
                  </a:cubicBezTo>
                  <a:cubicBezTo>
                    <a:pt x="1" y="206"/>
                    <a:pt x="62" y="254"/>
                    <a:pt x="134" y="254"/>
                  </a:cubicBezTo>
                  <a:cubicBezTo>
                    <a:pt x="206" y="254"/>
                    <a:pt x="255" y="206"/>
                    <a:pt x="255" y="133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30"/>
            <p:cNvSpPr/>
            <p:nvPr/>
          </p:nvSpPr>
          <p:spPr>
            <a:xfrm>
              <a:off x="6492050" y="31387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49"/>
                    <a:pt x="0" y="121"/>
                  </a:cubicBezTo>
                  <a:cubicBezTo>
                    <a:pt x="0" y="181"/>
                    <a:pt x="49" y="242"/>
                    <a:pt x="121" y="242"/>
                  </a:cubicBezTo>
                  <a:cubicBezTo>
                    <a:pt x="182" y="242"/>
                    <a:pt x="242" y="181"/>
                    <a:pt x="242" y="121"/>
                  </a:cubicBezTo>
                  <a:cubicBezTo>
                    <a:pt x="242" y="49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30"/>
            <p:cNvSpPr/>
            <p:nvPr/>
          </p:nvSpPr>
          <p:spPr>
            <a:xfrm>
              <a:off x="6481500" y="31387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21"/>
                  </a:cubicBezTo>
                  <a:cubicBezTo>
                    <a:pt x="1" y="181"/>
                    <a:pt x="49" y="230"/>
                    <a:pt x="121" y="230"/>
                  </a:cubicBezTo>
                  <a:cubicBezTo>
                    <a:pt x="181" y="230"/>
                    <a:pt x="229" y="181"/>
                    <a:pt x="229" y="121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30"/>
            <p:cNvSpPr/>
            <p:nvPr/>
          </p:nvSpPr>
          <p:spPr>
            <a:xfrm>
              <a:off x="6470925" y="31387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61"/>
                    <a:pt x="1" y="121"/>
                  </a:cubicBezTo>
                  <a:cubicBezTo>
                    <a:pt x="1" y="181"/>
                    <a:pt x="49" y="230"/>
                    <a:pt x="110" y="230"/>
                  </a:cubicBezTo>
                  <a:cubicBezTo>
                    <a:pt x="182" y="230"/>
                    <a:pt x="230" y="181"/>
                    <a:pt x="230" y="121"/>
                  </a:cubicBezTo>
                  <a:cubicBezTo>
                    <a:pt x="230" y="61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30"/>
            <p:cNvSpPr/>
            <p:nvPr/>
          </p:nvSpPr>
          <p:spPr>
            <a:xfrm>
              <a:off x="6460375" y="31417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9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9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30"/>
            <p:cNvSpPr/>
            <p:nvPr/>
          </p:nvSpPr>
          <p:spPr>
            <a:xfrm>
              <a:off x="6450125" y="31417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9"/>
                    <a:pt x="0" y="109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09"/>
                  </a:cubicBezTo>
                  <a:cubicBezTo>
                    <a:pt x="205" y="49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30"/>
            <p:cNvSpPr/>
            <p:nvPr/>
          </p:nvSpPr>
          <p:spPr>
            <a:xfrm>
              <a:off x="6439550" y="31447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1"/>
                  </a:moveTo>
                  <a:cubicBezTo>
                    <a:pt x="49" y="1"/>
                    <a:pt x="0" y="37"/>
                    <a:pt x="0" y="97"/>
                  </a:cubicBezTo>
                  <a:cubicBezTo>
                    <a:pt x="0" y="146"/>
                    <a:pt x="49" y="194"/>
                    <a:pt x="97" y="194"/>
                  </a:cubicBezTo>
                  <a:cubicBezTo>
                    <a:pt x="145" y="194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30"/>
            <p:cNvSpPr/>
            <p:nvPr/>
          </p:nvSpPr>
          <p:spPr>
            <a:xfrm>
              <a:off x="6429000" y="314475"/>
              <a:ext cx="4850" cy="4550"/>
            </a:xfrm>
            <a:custGeom>
              <a:avLst/>
              <a:gdLst/>
              <a:ahLst/>
              <a:cxnLst/>
              <a:rect l="l" t="t" r="r" b="b"/>
              <a:pathLst>
                <a:path w="194" h="182" extrusionOk="0">
                  <a:moveTo>
                    <a:pt x="97" y="1"/>
                  </a:moveTo>
                  <a:cubicBezTo>
                    <a:pt x="49" y="1"/>
                    <a:pt x="1" y="37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5" y="181"/>
                    <a:pt x="194" y="146"/>
                    <a:pt x="194" y="97"/>
                  </a:cubicBezTo>
                  <a:cubicBezTo>
                    <a:pt x="194" y="37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30"/>
            <p:cNvSpPr/>
            <p:nvPr/>
          </p:nvSpPr>
          <p:spPr>
            <a:xfrm>
              <a:off x="6418425" y="31447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cubicBezTo>
                    <a:pt x="1" y="146"/>
                    <a:pt x="49" y="181"/>
                    <a:pt x="97" y="181"/>
                  </a:cubicBezTo>
                  <a:cubicBezTo>
                    <a:pt x="146" y="181"/>
                    <a:pt x="182" y="146"/>
                    <a:pt x="182" y="97"/>
                  </a:cubicBezTo>
                  <a:cubicBezTo>
                    <a:pt x="182" y="49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30"/>
            <p:cNvSpPr/>
            <p:nvPr/>
          </p:nvSpPr>
          <p:spPr>
            <a:xfrm>
              <a:off x="6408175" y="31477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7"/>
                    <a:pt x="0" y="85"/>
                  </a:cubicBezTo>
                  <a:cubicBezTo>
                    <a:pt x="0" y="134"/>
                    <a:pt x="37" y="169"/>
                    <a:pt x="85" y="169"/>
                  </a:cubicBezTo>
                  <a:cubicBezTo>
                    <a:pt x="121" y="169"/>
                    <a:pt x="158" y="134"/>
                    <a:pt x="158" y="85"/>
                  </a:cubicBezTo>
                  <a:cubicBezTo>
                    <a:pt x="158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30"/>
            <p:cNvSpPr/>
            <p:nvPr/>
          </p:nvSpPr>
          <p:spPr>
            <a:xfrm>
              <a:off x="6397625" y="31477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85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5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30"/>
            <p:cNvSpPr/>
            <p:nvPr/>
          </p:nvSpPr>
          <p:spPr>
            <a:xfrm>
              <a:off x="6387050" y="31507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25"/>
                    <a:pt x="1" y="73"/>
                  </a:cubicBezTo>
                  <a:cubicBezTo>
                    <a:pt x="1" y="109"/>
                    <a:pt x="37" y="146"/>
                    <a:pt x="73" y="146"/>
                  </a:cubicBezTo>
                  <a:cubicBezTo>
                    <a:pt x="121" y="146"/>
                    <a:pt x="145" y="109"/>
                    <a:pt x="145" y="73"/>
                  </a:cubicBezTo>
                  <a:cubicBezTo>
                    <a:pt x="145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30"/>
            <p:cNvSpPr/>
            <p:nvPr/>
          </p:nvSpPr>
          <p:spPr>
            <a:xfrm>
              <a:off x="6376500" y="315075"/>
              <a:ext cx="3650" cy="3350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30"/>
            <p:cNvSpPr/>
            <p:nvPr/>
          </p:nvSpPr>
          <p:spPr>
            <a:xfrm>
              <a:off x="6365925" y="31507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09"/>
                    <a:pt x="37" y="133"/>
                    <a:pt x="73" y="133"/>
                  </a:cubicBezTo>
                  <a:cubicBezTo>
                    <a:pt x="110" y="133"/>
                    <a:pt x="134" y="109"/>
                    <a:pt x="134" y="73"/>
                  </a:cubicBezTo>
                  <a:cubicBezTo>
                    <a:pt x="134" y="37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30"/>
            <p:cNvSpPr/>
            <p:nvPr/>
          </p:nvSpPr>
          <p:spPr>
            <a:xfrm>
              <a:off x="6355675" y="3153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21"/>
                    <a:pt x="61" y="121"/>
                  </a:cubicBezTo>
                  <a:cubicBezTo>
                    <a:pt x="85" y="121"/>
                    <a:pt x="121" y="86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30"/>
            <p:cNvSpPr/>
            <p:nvPr/>
          </p:nvSpPr>
          <p:spPr>
            <a:xfrm>
              <a:off x="6345125" y="31537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1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30"/>
            <p:cNvSpPr/>
            <p:nvPr/>
          </p:nvSpPr>
          <p:spPr>
            <a:xfrm>
              <a:off x="6334550" y="315700"/>
              <a:ext cx="2750" cy="2425"/>
            </a:xfrm>
            <a:custGeom>
              <a:avLst/>
              <a:gdLst/>
              <a:ahLst/>
              <a:cxnLst/>
              <a:rect l="l" t="t" r="r" b="b"/>
              <a:pathLst>
                <a:path w="110" h="97" extrusionOk="0">
                  <a:moveTo>
                    <a:pt x="49" y="0"/>
                  </a:moveTo>
                  <a:cubicBezTo>
                    <a:pt x="25" y="0"/>
                    <a:pt x="1" y="12"/>
                    <a:pt x="1" y="48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8"/>
                  </a:cubicBezTo>
                  <a:cubicBezTo>
                    <a:pt x="110" y="12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30"/>
            <p:cNvSpPr/>
            <p:nvPr/>
          </p:nvSpPr>
          <p:spPr>
            <a:xfrm>
              <a:off x="6324000" y="315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8"/>
                  </a:cubicBezTo>
                  <a:cubicBezTo>
                    <a:pt x="97" y="24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30"/>
            <p:cNvSpPr/>
            <p:nvPr/>
          </p:nvSpPr>
          <p:spPr>
            <a:xfrm>
              <a:off x="6313750" y="31570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4"/>
                    <a:pt x="0" y="48"/>
                  </a:cubicBezTo>
                  <a:cubicBezTo>
                    <a:pt x="0" y="73"/>
                    <a:pt x="12" y="84"/>
                    <a:pt x="36" y="84"/>
                  </a:cubicBezTo>
                  <a:cubicBezTo>
                    <a:pt x="60" y="84"/>
                    <a:pt x="73" y="73"/>
                    <a:pt x="73" y="48"/>
                  </a:cubicBezTo>
                  <a:cubicBezTo>
                    <a:pt x="73" y="24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30"/>
            <p:cNvSpPr/>
            <p:nvPr/>
          </p:nvSpPr>
          <p:spPr>
            <a:xfrm>
              <a:off x="6596750" y="326850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0" y="0"/>
                  </a:moveTo>
                  <a:cubicBezTo>
                    <a:pt x="85" y="0"/>
                    <a:pt x="1" y="85"/>
                    <a:pt x="1" y="182"/>
                  </a:cubicBezTo>
                  <a:cubicBezTo>
                    <a:pt x="1" y="266"/>
                    <a:pt x="85" y="351"/>
                    <a:pt x="170" y="351"/>
                  </a:cubicBezTo>
                  <a:cubicBezTo>
                    <a:pt x="266" y="351"/>
                    <a:pt x="350" y="266"/>
                    <a:pt x="350" y="182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30"/>
            <p:cNvSpPr/>
            <p:nvPr/>
          </p:nvSpPr>
          <p:spPr>
            <a:xfrm>
              <a:off x="6586500" y="327150"/>
              <a:ext cx="8150" cy="8175"/>
            </a:xfrm>
            <a:custGeom>
              <a:avLst/>
              <a:gdLst/>
              <a:ahLst/>
              <a:cxnLst/>
              <a:rect l="l" t="t" r="r" b="b"/>
              <a:pathLst>
                <a:path w="326" h="327" extrusionOk="0">
                  <a:moveTo>
                    <a:pt x="157" y="1"/>
                  </a:moveTo>
                  <a:cubicBezTo>
                    <a:pt x="73" y="1"/>
                    <a:pt x="0" y="73"/>
                    <a:pt x="0" y="170"/>
                  </a:cubicBezTo>
                  <a:cubicBezTo>
                    <a:pt x="0" y="254"/>
                    <a:pt x="73" y="326"/>
                    <a:pt x="157" y="326"/>
                  </a:cubicBezTo>
                  <a:cubicBezTo>
                    <a:pt x="253" y="326"/>
                    <a:pt x="326" y="254"/>
                    <a:pt x="326" y="170"/>
                  </a:cubicBezTo>
                  <a:cubicBezTo>
                    <a:pt x="326" y="73"/>
                    <a:pt x="253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30"/>
            <p:cNvSpPr/>
            <p:nvPr/>
          </p:nvSpPr>
          <p:spPr>
            <a:xfrm>
              <a:off x="6575925" y="327150"/>
              <a:ext cx="7875" cy="8175"/>
            </a:xfrm>
            <a:custGeom>
              <a:avLst/>
              <a:gdLst/>
              <a:ahLst/>
              <a:cxnLst/>
              <a:rect l="l" t="t" r="r" b="b"/>
              <a:pathLst>
                <a:path w="315" h="327" extrusionOk="0">
                  <a:moveTo>
                    <a:pt x="158" y="1"/>
                  </a:moveTo>
                  <a:cubicBezTo>
                    <a:pt x="73" y="1"/>
                    <a:pt x="1" y="73"/>
                    <a:pt x="1" y="170"/>
                  </a:cubicBezTo>
                  <a:cubicBezTo>
                    <a:pt x="1" y="254"/>
                    <a:pt x="73" y="326"/>
                    <a:pt x="158" y="326"/>
                  </a:cubicBezTo>
                  <a:cubicBezTo>
                    <a:pt x="242" y="326"/>
                    <a:pt x="314" y="254"/>
                    <a:pt x="314" y="170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30"/>
            <p:cNvSpPr/>
            <p:nvPr/>
          </p:nvSpPr>
          <p:spPr>
            <a:xfrm>
              <a:off x="6565375" y="327450"/>
              <a:ext cx="7875" cy="7575"/>
            </a:xfrm>
            <a:custGeom>
              <a:avLst/>
              <a:gdLst/>
              <a:ahLst/>
              <a:cxnLst/>
              <a:rect l="l" t="t" r="r" b="b"/>
              <a:pathLst>
                <a:path w="315" h="303" extrusionOk="0">
                  <a:moveTo>
                    <a:pt x="157" y="0"/>
                  </a:moveTo>
                  <a:cubicBezTo>
                    <a:pt x="73" y="0"/>
                    <a:pt x="1" y="61"/>
                    <a:pt x="1" y="158"/>
                  </a:cubicBezTo>
                  <a:cubicBezTo>
                    <a:pt x="1" y="242"/>
                    <a:pt x="73" y="303"/>
                    <a:pt x="157" y="303"/>
                  </a:cubicBezTo>
                  <a:cubicBezTo>
                    <a:pt x="242" y="303"/>
                    <a:pt x="314" y="242"/>
                    <a:pt x="314" y="158"/>
                  </a:cubicBezTo>
                  <a:cubicBezTo>
                    <a:pt x="314" y="61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30"/>
            <p:cNvSpPr/>
            <p:nvPr/>
          </p:nvSpPr>
          <p:spPr>
            <a:xfrm>
              <a:off x="6554800" y="32745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73"/>
                    <a:pt x="1" y="158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58"/>
                  </a:cubicBezTo>
                  <a:cubicBezTo>
                    <a:pt x="303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30"/>
            <p:cNvSpPr/>
            <p:nvPr/>
          </p:nvSpPr>
          <p:spPr>
            <a:xfrm>
              <a:off x="6544550" y="327450"/>
              <a:ext cx="7275" cy="7575"/>
            </a:xfrm>
            <a:custGeom>
              <a:avLst/>
              <a:gdLst/>
              <a:ahLst/>
              <a:cxnLst/>
              <a:rect l="l" t="t" r="r" b="b"/>
              <a:pathLst>
                <a:path w="291" h="303" extrusionOk="0">
                  <a:moveTo>
                    <a:pt x="145" y="0"/>
                  </a:moveTo>
                  <a:cubicBezTo>
                    <a:pt x="61" y="0"/>
                    <a:pt x="0" y="73"/>
                    <a:pt x="0" y="158"/>
                  </a:cubicBezTo>
                  <a:cubicBezTo>
                    <a:pt x="0" y="230"/>
                    <a:pt x="61" y="303"/>
                    <a:pt x="145" y="303"/>
                  </a:cubicBezTo>
                  <a:cubicBezTo>
                    <a:pt x="218" y="303"/>
                    <a:pt x="290" y="230"/>
                    <a:pt x="290" y="158"/>
                  </a:cubicBezTo>
                  <a:cubicBezTo>
                    <a:pt x="290" y="73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30"/>
            <p:cNvSpPr/>
            <p:nvPr/>
          </p:nvSpPr>
          <p:spPr>
            <a:xfrm>
              <a:off x="6534000" y="3277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1"/>
                  </a:moveTo>
                  <a:cubicBezTo>
                    <a:pt x="60" y="1"/>
                    <a:pt x="1" y="61"/>
                    <a:pt x="1" y="146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46"/>
                  </a:cubicBezTo>
                  <a:cubicBezTo>
                    <a:pt x="278" y="61"/>
                    <a:pt x="218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2" name="Google Shape;14442;p30"/>
            <p:cNvSpPr/>
            <p:nvPr/>
          </p:nvSpPr>
          <p:spPr>
            <a:xfrm>
              <a:off x="6523425" y="3277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1"/>
                  </a:moveTo>
                  <a:cubicBezTo>
                    <a:pt x="61" y="1"/>
                    <a:pt x="1" y="61"/>
                    <a:pt x="1" y="146"/>
                  </a:cubicBezTo>
                  <a:cubicBezTo>
                    <a:pt x="1" y="218"/>
                    <a:pt x="61" y="278"/>
                    <a:pt x="134" y="278"/>
                  </a:cubicBezTo>
                  <a:cubicBezTo>
                    <a:pt x="218" y="278"/>
                    <a:pt x="279" y="218"/>
                    <a:pt x="279" y="146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4443;p30"/>
            <p:cNvSpPr/>
            <p:nvPr/>
          </p:nvSpPr>
          <p:spPr>
            <a:xfrm>
              <a:off x="6512875" y="328050"/>
              <a:ext cx="6675" cy="6375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33" y="0"/>
                  </a:moveTo>
                  <a:cubicBezTo>
                    <a:pt x="61" y="0"/>
                    <a:pt x="1" y="61"/>
                    <a:pt x="1" y="134"/>
                  </a:cubicBezTo>
                  <a:cubicBezTo>
                    <a:pt x="1" y="206"/>
                    <a:pt x="61" y="254"/>
                    <a:pt x="133" y="254"/>
                  </a:cubicBezTo>
                  <a:cubicBezTo>
                    <a:pt x="205" y="254"/>
                    <a:pt x="266" y="206"/>
                    <a:pt x="266" y="134"/>
                  </a:cubicBezTo>
                  <a:cubicBezTo>
                    <a:pt x="266" y="61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30"/>
            <p:cNvSpPr/>
            <p:nvPr/>
          </p:nvSpPr>
          <p:spPr>
            <a:xfrm>
              <a:off x="6502300" y="32805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61"/>
                    <a:pt x="1" y="134"/>
                  </a:cubicBezTo>
                  <a:cubicBezTo>
                    <a:pt x="1" y="194"/>
                    <a:pt x="62" y="254"/>
                    <a:pt x="134" y="254"/>
                  </a:cubicBezTo>
                  <a:cubicBezTo>
                    <a:pt x="206" y="254"/>
                    <a:pt x="255" y="194"/>
                    <a:pt x="255" y="134"/>
                  </a:cubicBezTo>
                  <a:cubicBezTo>
                    <a:pt x="255" y="61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30"/>
            <p:cNvSpPr/>
            <p:nvPr/>
          </p:nvSpPr>
          <p:spPr>
            <a:xfrm>
              <a:off x="6492050" y="328050"/>
              <a:ext cx="6050" cy="6375"/>
            </a:xfrm>
            <a:custGeom>
              <a:avLst/>
              <a:gdLst/>
              <a:ahLst/>
              <a:cxnLst/>
              <a:rect l="l" t="t" r="r" b="b"/>
              <a:pathLst>
                <a:path w="242" h="255" extrusionOk="0">
                  <a:moveTo>
                    <a:pt x="121" y="0"/>
                  </a:moveTo>
                  <a:cubicBezTo>
                    <a:pt x="49" y="0"/>
                    <a:pt x="0" y="61"/>
                    <a:pt x="0" y="134"/>
                  </a:cubicBezTo>
                  <a:cubicBezTo>
                    <a:pt x="0" y="194"/>
                    <a:pt x="49" y="254"/>
                    <a:pt x="121" y="254"/>
                  </a:cubicBezTo>
                  <a:cubicBezTo>
                    <a:pt x="182" y="254"/>
                    <a:pt x="242" y="194"/>
                    <a:pt x="242" y="134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30"/>
            <p:cNvSpPr/>
            <p:nvPr/>
          </p:nvSpPr>
          <p:spPr>
            <a:xfrm>
              <a:off x="6481500" y="328375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21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21"/>
                  </a:cubicBezTo>
                  <a:cubicBezTo>
                    <a:pt x="229" y="48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30"/>
            <p:cNvSpPr/>
            <p:nvPr/>
          </p:nvSpPr>
          <p:spPr>
            <a:xfrm>
              <a:off x="6470925" y="328375"/>
              <a:ext cx="5775" cy="5725"/>
            </a:xfrm>
            <a:custGeom>
              <a:avLst/>
              <a:gdLst/>
              <a:ahLst/>
              <a:cxnLst/>
              <a:rect l="l" t="t" r="r" b="b"/>
              <a:pathLst>
                <a:path w="231" h="229" extrusionOk="0">
                  <a:moveTo>
                    <a:pt x="110" y="0"/>
                  </a:moveTo>
                  <a:cubicBezTo>
                    <a:pt x="49" y="0"/>
                    <a:pt x="1" y="48"/>
                    <a:pt x="1" y="121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21"/>
                  </a:cubicBezTo>
                  <a:cubicBezTo>
                    <a:pt x="230" y="48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30"/>
            <p:cNvSpPr/>
            <p:nvPr/>
          </p:nvSpPr>
          <p:spPr>
            <a:xfrm>
              <a:off x="6460375" y="328650"/>
              <a:ext cx="5450" cy="5175"/>
            </a:xfrm>
            <a:custGeom>
              <a:avLst/>
              <a:gdLst/>
              <a:ahLst/>
              <a:cxnLst/>
              <a:rect l="l" t="t" r="r" b="b"/>
              <a:pathLst>
                <a:path w="218" h="207" extrusionOk="0">
                  <a:moveTo>
                    <a:pt x="109" y="1"/>
                  </a:moveTo>
                  <a:cubicBezTo>
                    <a:pt x="49" y="1"/>
                    <a:pt x="1" y="49"/>
                    <a:pt x="1" y="110"/>
                  </a:cubicBezTo>
                  <a:cubicBezTo>
                    <a:pt x="1" y="158"/>
                    <a:pt x="49" y="206"/>
                    <a:pt x="109" y="206"/>
                  </a:cubicBezTo>
                  <a:cubicBezTo>
                    <a:pt x="170" y="206"/>
                    <a:pt x="218" y="158"/>
                    <a:pt x="218" y="110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30"/>
            <p:cNvSpPr/>
            <p:nvPr/>
          </p:nvSpPr>
          <p:spPr>
            <a:xfrm>
              <a:off x="6450125" y="32865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110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110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30"/>
            <p:cNvSpPr/>
            <p:nvPr/>
          </p:nvSpPr>
          <p:spPr>
            <a:xfrm>
              <a:off x="6439550" y="328650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110"/>
                  </a:cubicBezTo>
                  <a:cubicBezTo>
                    <a:pt x="0" y="158"/>
                    <a:pt x="49" y="206"/>
                    <a:pt x="97" y="206"/>
                  </a:cubicBezTo>
                  <a:cubicBezTo>
                    <a:pt x="145" y="206"/>
                    <a:pt x="194" y="158"/>
                    <a:pt x="194" y="110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30"/>
            <p:cNvSpPr/>
            <p:nvPr/>
          </p:nvSpPr>
          <p:spPr>
            <a:xfrm>
              <a:off x="6429000" y="328975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97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30"/>
            <p:cNvSpPr/>
            <p:nvPr/>
          </p:nvSpPr>
          <p:spPr>
            <a:xfrm>
              <a:off x="6418425" y="328975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97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6" y="181"/>
                    <a:pt x="182" y="145"/>
                    <a:pt x="182" y="97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30"/>
            <p:cNvSpPr/>
            <p:nvPr/>
          </p:nvSpPr>
          <p:spPr>
            <a:xfrm>
              <a:off x="6408175" y="329250"/>
              <a:ext cx="3950" cy="3975"/>
            </a:xfrm>
            <a:custGeom>
              <a:avLst/>
              <a:gdLst/>
              <a:ahLst/>
              <a:cxnLst/>
              <a:rect l="l" t="t" r="r" b="b"/>
              <a:pathLst>
                <a:path w="158" h="159" extrusionOk="0">
                  <a:moveTo>
                    <a:pt x="85" y="1"/>
                  </a:moveTo>
                  <a:cubicBezTo>
                    <a:pt x="37" y="1"/>
                    <a:pt x="0" y="37"/>
                    <a:pt x="0" y="86"/>
                  </a:cubicBezTo>
                  <a:cubicBezTo>
                    <a:pt x="0" y="121"/>
                    <a:pt x="37" y="158"/>
                    <a:pt x="85" y="158"/>
                  </a:cubicBezTo>
                  <a:cubicBezTo>
                    <a:pt x="121" y="158"/>
                    <a:pt x="158" y="121"/>
                    <a:pt x="158" y="86"/>
                  </a:cubicBezTo>
                  <a:cubicBezTo>
                    <a:pt x="158" y="37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30"/>
            <p:cNvSpPr/>
            <p:nvPr/>
          </p:nvSpPr>
          <p:spPr>
            <a:xfrm>
              <a:off x="6397625" y="32925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37"/>
                    <a:pt x="0" y="86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86"/>
                  </a:cubicBezTo>
                  <a:cubicBezTo>
                    <a:pt x="157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30"/>
            <p:cNvSpPr/>
            <p:nvPr/>
          </p:nvSpPr>
          <p:spPr>
            <a:xfrm>
              <a:off x="6387050" y="329250"/>
              <a:ext cx="3650" cy="3975"/>
            </a:xfrm>
            <a:custGeom>
              <a:avLst/>
              <a:gdLst/>
              <a:ahLst/>
              <a:cxnLst/>
              <a:rect l="l" t="t" r="r" b="b"/>
              <a:pathLst>
                <a:path w="146" h="159" extrusionOk="0">
                  <a:moveTo>
                    <a:pt x="73" y="1"/>
                  </a:moveTo>
                  <a:cubicBezTo>
                    <a:pt x="37" y="1"/>
                    <a:pt x="1" y="37"/>
                    <a:pt x="1" y="86"/>
                  </a:cubicBezTo>
                  <a:cubicBezTo>
                    <a:pt x="1" y="121"/>
                    <a:pt x="37" y="158"/>
                    <a:pt x="73" y="158"/>
                  </a:cubicBezTo>
                  <a:cubicBezTo>
                    <a:pt x="121" y="158"/>
                    <a:pt x="145" y="121"/>
                    <a:pt x="145" y="86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30"/>
            <p:cNvSpPr/>
            <p:nvPr/>
          </p:nvSpPr>
          <p:spPr>
            <a:xfrm>
              <a:off x="6376500" y="329575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0"/>
                  </a:moveTo>
                  <a:cubicBezTo>
                    <a:pt x="36" y="0"/>
                    <a:pt x="1" y="24"/>
                    <a:pt x="1" y="73"/>
                  </a:cubicBezTo>
                  <a:cubicBezTo>
                    <a:pt x="1" y="108"/>
                    <a:pt x="36" y="133"/>
                    <a:pt x="73" y="133"/>
                  </a:cubicBezTo>
                  <a:cubicBezTo>
                    <a:pt x="109" y="133"/>
                    <a:pt x="145" y="108"/>
                    <a:pt x="145" y="73"/>
                  </a:cubicBezTo>
                  <a:cubicBezTo>
                    <a:pt x="145" y="24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30"/>
            <p:cNvSpPr/>
            <p:nvPr/>
          </p:nvSpPr>
          <p:spPr>
            <a:xfrm>
              <a:off x="6365925" y="329575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0"/>
                  </a:moveTo>
                  <a:cubicBezTo>
                    <a:pt x="37" y="0"/>
                    <a:pt x="1" y="36"/>
                    <a:pt x="1" y="73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73"/>
                  </a:cubicBezTo>
                  <a:cubicBezTo>
                    <a:pt x="134" y="36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30"/>
            <p:cNvSpPr/>
            <p:nvPr/>
          </p:nvSpPr>
          <p:spPr>
            <a:xfrm>
              <a:off x="6355675" y="3298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22"/>
                    <a:pt x="61" y="122"/>
                  </a:cubicBezTo>
                  <a:cubicBezTo>
                    <a:pt x="85" y="122"/>
                    <a:pt x="121" y="86"/>
                    <a:pt x="121" y="62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30"/>
            <p:cNvSpPr/>
            <p:nvPr/>
          </p:nvSpPr>
          <p:spPr>
            <a:xfrm>
              <a:off x="6345125" y="3298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1"/>
                  </a:moveTo>
                  <a:cubicBezTo>
                    <a:pt x="25" y="1"/>
                    <a:pt x="0" y="25"/>
                    <a:pt x="0" y="62"/>
                  </a:cubicBezTo>
                  <a:cubicBezTo>
                    <a:pt x="0" y="86"/>
                    <a:pt x="25" y="110"/>
                    <a:pt x="60" y="110"/>
                  </a:cubicBezTo>
                  <a:cubicBezTo>
                    <a:pt x="84" y="110"/>
                    <a:pt x="109" y="86"/>
                    <a:pt x="109" y="62"/>
                  </a:cubicBezTo>
                  <a:cubicBezTo>
                    <a:pt x="109" y="25"/>
                    <a:pt x="8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30"/>
            <p:cNvSpPr/>
            <p:nvPr/>
          </p:nvSpPr>
          <p:spPr>
            <a:xfrm>
              <a:off x="6334550" y="3298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1"/>
                  </a:moveTo>
                  <a:cubicBezTo>
                    <a:pt x="25" y="1"/>
                    <a:pt x="1" y="25"/>
                    <a:pt x="1" y="62"/>
                  </a:cubicBezTo>
                  <a:cubicBezTo>
                    <a:pt x="1" y="86"/>
                    <a:pt x="25" y="110"/>
                    <a:pt x="49" y="110"/>
                  </a:cubicBezTo>
                  <a:cubicBezTo>
                    <a:pt x="86" y="110"/>
                    <a:pt x="110" y="86"/>
                    <a:pt x="110" y="62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30"/>
            <p:cNvSpPr/>
            <p:nvPr/>
          </p:nvSpPr>
          <p:spPr>
            <a:xfrm>
              <a:off x="6324000" y="33017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3"/>
                    <a:pt x="25" y="84"/>
                    <a:pt x="49" y="84"/>
                  </a:cubicBezTo>
                  <a:cubicBezTo>
                    <a:pt x="73" y="84"/>
                    <a:pt x="97" y="73"/>
                    <a:pt x="97" y="49"/>
                  </a:cubicBezTo>
                  <a:cubicBezTo>
                    <a:pt x="97" y="12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30"/>
            <p:cNvSpPr/>
            <p:nvPr/>
          </p:nvSpPr>
          <p:spPr>
            <a:xfrm>
              <a:off x="6313750" y="330175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25"/>
                    <a:pt x="0" y="49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49"/>
                  </a:cubicBezTo>
                  <a:cubicBezTo>
                    <a:pt x="73" y="25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30"/>
            <p:cNvSpPr/>
            <p:nvPr/>
          </p:nvSpPr>
          <p:spPr>
            <a:xfrm>
              <a:off x="6596750" y="341325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85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85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30"/>
            <p:cNvSpPr/>
            <p:nvPr/>
          </p:nvSpPr>
          <p:spPr>
            <a:xfrm>
              <a:off x="6586500" y="341650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2"/>
                    <a:pt x="0" y="156"/>
                  </a:cubicBezTo>
                  <a:cubicBezTo>
                    <a:pt x="0" y="253"/>
                    <a:pt x="73" y="325"/>
                    <a:pt x="157" y="325"/>
                  </a:cubicBezTo>
                  <a:cubicBezTo>
                    <a:pt x="253" y="325"/>
                    <a:pt x="326" y="253"/>
                    <a:pt x="326" y="156"/>
                  </a:cubicBezTo>
                  <a:cubicBezTo>
                    <a:pt x="326" y="72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30"/>
            <p:cNvSpPr/>
            <p:nvPr/>
          </p:nvSpPr>
          <p:spPr>
            <a:xfrm>
              <a:off x="6575925" y="341650"/>
              <a:ext cx="7875" cy="8150"/>
            </a:xfrm>
            <a:custGeom>
              <a:avLst/>
              <a:gdLst/>
              <a:ahLst/>
              <a:cxnLst/>
              <a:rect l="l" t="t" r="r" b="b"/>
              <a:pathLst>
                <a:path w="315" h="326" extrusionOk="0">
                  <a:moveTo>
                    <a:pt x="158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53"/>
                    <a:pt x="73" y="325"/>
                    <a:pt x="158" y="325"/>
                  </a:cubicBezTo>
                  <a:cubicBezTo>
                    <a:pt x="242" y="325"/>
                    <a:pt x="314" y="253"/>
                    <a:pt x="314" y="156"/>
                  </a:cubicBezTo>
                  <a:cubicBezTo>
                    <a:pt x="314" y="72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30"/>
            <p:cNvSpPr/>
            <p:nvPr/>
          </p:nvSpPr>
          <p:spPr>
            <a:xfrm>
              <a:off x="6565375" y="341650"/>
              <a:ext cx="7875" cy="7850"/>
            </a:xfrm>
            <a:custGeom>
              <a:avLst/>
              <a:gdLst/>
              <a:ahLst/>
              <a:cxnLst/>
              <a:rect l="l" t="t" r="r" b="b"/>
              <a:pathLst>
                <a:path w="315" h="314" extrusionOk="0">
                  <a:moveTo>
                    <a:pt x="157" y="0"/>
                  </a:moveTo>
                  <a:cubicBezTo>
                    <a:pt x="73" y="0"/>
                    <a:pt x="1" y="72"/>
                    <a:pt x="1" y="156"/>
                  </a:cubicBezTo>
                  <a:cubicBezTo>
                    <a:pt x="1" y="241"/>
                    <a:pt x="73" y="314"/>
                    <a:pt x="157" y="314"/>
                  </a:cubicBezTo>
                  <a:cubicBezTo>
                    <a:pt x="242" y="314"/>
                    <a:pt x="314" y="241"/>
                    <a:pt x="314" y="156"/>
                  </a:cubicBezTo>
                  <a:cubicBezTo>
                    <a:pt x="314" y="72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30"/>
            <p:cNvSpPr/>
            <p:nvPr/>
          </p:nvSpPr>
          <p:spPr>
            <a:xfrm>
              <a:off x="6554800" y="341925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1"/>
                  </a:moveTo>
                  <a:cubicBezTo>
                    <a:pt x="73" y="1"/>
                    <a:pt x="1" y="61"/>
                    <a:pt x="1" y="145"/>
                  </a:cubicBezTo>
                  <a:cubicBezTo>
                    <a:pt x="1" y="230"/>
                    <a:pt x="73" y="303"/>
                    <a:pt x="158" y="303"/>
                  </a:cubicBezTo>
                  <a:cubicBezTo>
                    <a:pt x="242" y="303"/>
                    <a:pt x="303" y="230"/>
                    <a:pt x="303" y="145"/>
                  </a:cubicBezTo>
                  <a:cubicBezTo>
                    <a:pt x="303" y="61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30"/>
            <p:cNvSpPr/>
            <p:nvPr/>
          </p:nvSpPr>
          <p:spPr>
            <a:xfrm>
              <a:off x="6544550" y="341925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30"/>
            <p:cNvSpPr/>
            <p:nvPr/>
          </p:nvSpPr>
          <p:spPr>
            <a:xfrm>
              <a:off x="6534000" y="342250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2"/>
                  </a:cubicBezTo>
                  <a:cubicBezTo>
                    <a:pt x="1" y="217"/>
                    <a:pt x="60" y="277"/>
                    <a:pt x="133" y="277"/>
                  </a:cubicBezTo>
                  <a:cubicBezTo>
                    <a:pt x="218" y="277"/>
                    <a:pt x="278" y="217"/>
                    <a:pt x="278" y="132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30"/>
            <p:cNvSpPr/>
            <p:nvPr/>
          </p:nvSpPr>
          <p:spPr>
            <a:xfrm>
              <a:off x="6523425" y="342250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17"/>
                    <a:pt x="61" y="277"/>
                    <a:pt x="134" y="277"/>
                  </a:cubicBezTo>
                  <a:cubicBezTo>
                    <a:pt x="218" y="277"/>
                    <a:pt x="279" y="217"/>
                    <a:pt x="279" y="132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30"/>
            <p:cNvSpPr/>
            <p:nvPr/>
          </p:nvSpPr>
          <p:spPr>
            <a:xfrm>
              <a:off x="6512875" y="342250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2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2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30"/>
            <p:cNvSpPr/>
            <p:nvPr/>
          </p:nvSpPr>
          <p:spPr>
            <a:xfrm>
              <a:off x="6502300" y="342525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1"/>
                  </a:moveTo>
                  <a:cubicBezTo>
                    <a:pt x="62" y="1"/>
                    <a:pt x="1" y="62"/>
                    <a:pt x="1" y="121"/>
                  </a:cubicBezTo>
                  <a:cubicBezTo>
                    <a:pt x="1" y="194"/>
                    <a:pt x="62" y="255"/>
                    <a:pt x="134" y="255"/>
                  </a:cubicBezTo>
                  <a:cubicBezTo>
                    <a:pt x="206" y="255"/>
                    <a:pt x="255" y="194"/>
                    <a:pt x="255" y="121"/>
                  </a:cubicBezTo>
                  <a:cubicBezTo>
                    <a:pt x="255" y="62"/>
                    <a:pt x="206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30"/>
            <p:cNvSpPr/>
            <p:nvPr/>
          </p:nvSpPr>
          <p:spPr>
            <a:xfrm>
              <a:off x="6492050" y="342525"/>
              <a:ext cx="6050" cy="6075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21" y="1"/>
                  </a:moveTo>
                  <a:cubicBezTo>
                    <a:pt x="49" y="1"/>
                    <a:pt x="0" y="62"/>
                    <a:pt x="0" y="121"/>
                  </a:cubicBezTo>
                  <a:cubicBezTo>
                    <a:pt x="0" y="194"/>
                    <a:pt x="49" y="242"/>
                    <a:pt x="121" y="242"/>
                  </a:cubicBezTo>
                  <a:cubicBezTo>
                    <a:pt x="182" y="242"/>
                    <a:pt x="242" y="194"/>
                    <a:pt x="242" y="121"/>
                  </a:cubicBezTo>
                  <a:cubicBezTo>
                    <a:pt x="242" y="62"/>
                    <a:pt x="182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30"/>
            <p:cNvSpPr/>
            <p:nvPr/>
          </p:nvSpPr>
          <p:spPr>
            <a:xfrm>
              <a:off x="6481500" y="342850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8"/>
                  </a:cubicBezTo>
                  <a:cubicBezTo>
                    <a:pt x="229" y="49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30"/>
            <p:cNvSpPr/>
            <p:nvPr/>
          </p:nvSpPr>
          <p:spPr>
            <a:xfrm>
              <a:off x="6470925" y="342850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81"/>
                    <a:pt x="49" y="229"/>
                    <a:pt x="110" y="229"/>
                  </a:cubicBezTo>
                  <a:cubicBezTo>
                    <a:pt x="182" y="229"/>
                    <a:pt x="230" y="181"/>
                    <a:pt x="230" y="108"/>
                  </a:cubicBezTo>
                  <a:cubicBezTo>
                    <a:pt x="230" y="49"/>
                    <a:pt x="18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30"/>
            <p:cNvSpPr/>
            <p:nvPr/>
          </p:nvSpPr>
          <p:spPr>
            <a:xfrm>
              <a:off x="6460375" y="342850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0"/>
                  </a:moveTo>
                  <a:cubicBezTo>
                    <a:pt x="49" y="0"/>
                    <a:pt x="1" y="49"/>
                    <a:pt x="1" y="108"/>
                  </a:cubicBezTo>
                  <a:cubicBezTo>
                    <a:pt x="1" y="169"/>
                    <a:pt x="49" y="218"/>
                    <a:pt x="109" y="218"/>
                  </a:cubicBezTo>
                  <a:cubicBezTo>
                    <a:pt x="170" y="218"/>
                    <a:pt x="218" y="169"/>
                    <a:pt x="218" y="108"/>
                  </a:cubicBezTo>
                  <a:cubicBezTo>
                    <a:pt x="218" y="49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30"/>
            <p:cNvSpPr/>
            <p:nvPr/>
          </p:nvSpPr>
          <p:spPr>
            <a:xfrm>
              <a:off x="6450125" y="343125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8"/>
                    <a:pt x="36" y="207"/>
                    <a:pt x="97" y="207"/>
                  </a:cubicBezTo>
                  <a:cubicBezTo>
                    <a:pt x="157" y="207"/>
                    <a:pt x="205" y="158"/>
                    <a:pt x="205" y="97"/>
                  </a:cubicBezTo>
                  <a:cubicBezTo>
                    <a:pt x="205" y="49"/>
                    <a:pt x="15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30"/>
            <p:cNvSpPr/>
            <p:nvPr/>
          </p:nvSpPr>
          <p:spPr>
            <a:xfrm>
              <a:off x="6439550" y="343125"/>
              <a:ext cx="4850" cy="5175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97" y="1"/>
                  </a:moveTo>
                  <a:cubicBezTo>
                    <a:pt x="49" y="1"/>
                    <a:pt x="0" y="49"/>
                    <a:pt x="0" y="97"/>
                  </a:cubicBezTo>
                  <a:cubicBezTo>
                    <a:pt x="0" y="158"/>
                    <a:pt x="49" y="207"/>
                    <a:pt x="97" y="207"/>
                  </a:cubicBezTo>
                  <a:cubicBezTo>
                    <a:pt x="145" y="207"/>
                    <a:pt x="194" y="158"/>
                    <a:pt x="194" y="97"/>
                  </a:cubicBezTo>
                  <a:cubicBezTo>
                    <a:pt x="194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30"/>
            <p:cNvSpPr/>
            <p:nvPr/>
          </p:nvSpPr>
          <p:spPr>
            <a:xfrm>
              <a:off x="6429000" y="343450"/>
              <a:ext cx="4850" cy="4525"/>
            </a:xfrm>
            <a:custGeom>
              <a:avLst/>
              <a:gdLst/>
              <a:ahLst/>
              <a:cxnLst/>
              <a:rect l="l" t="t" r="r" b="b"/>
              <a:pathLst>
                <a:path w="194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45"/>
                    <a:pt x="49" y="181"/>
                    <a:pt x="97" y="181"/>
                  </a:cubicBezTo>
                  <a:cubicBezTo>
                    <a:pt x="145" y="181"/>
                    <a:pt x="194" y="145"/>
                    <a:pt x="194" y="84"/>
                  </a:cubicBezTo>
                  <a:cubicBezTo>
                    <a:pt x="194" y="36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30"/>
            <p:cNvSpPr/>
            <p:nvPr/>
          </p:nvSpPr>
          <p:spPr>
            <a:xfrm>
              <a:off x="6418425" y="343450"/>
              <a:ext cx="4575" cy="4525"/>
            </a:xfrm>
            <a:custGeom>
              <a:avLst/>
              <a:gdLst/>
              <a:ahLst/>
              <a:cxnLst/>
              <a:rect l="l" t="t" r="r" b="b"/>
              <a:pathLst>
                <a:path w="183" h="181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30"/>
            <p:cNvSpPr/>
            <p:nvPr/>
          </p:nvSpPr>
          <p:spPr>
            <a:xfrm>
              <a:off x="6408175" y="343450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49"/>
                    <a:pt x="0" y="84"/>
                  </a:cubicBezTo>
                  <a:cubicBezTo>
                    <a:pt x="0" y="133"/>
                    <a:pt x="37" y="169"/>
                    <a:pt x="85" y="169"/>
                  </a:cubicBezTo>
                  <a:cubicBezTo>
                    <a:pt x="121" y="169"/>
                    <a:pt x="158" y="133"/>
                    <a:pt x="158" y="84"/>
                  </a:cubicBezTo>
                  <a:cubicBezTo>
                    <a:pt x="158" y="49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30"/>
            <p:cNvSpPr/>
            <p:nvPr/>
          </p:nvSpPr>
          <p:spPr>
            <a:xfrm>
              <a:off x="6397625" y="343750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2"/>
                  </a:cubicBezTo>
                  <a:cubicBezTo>
                    <a:pt x="0" y="121"/>
                    <a:pt x="36" y="157"/>
                    <a:pt x="73" y="157"/>
                  </a:cubicBezTo>
                  <a:cubicBezTo>
                    <a:pt x="121" y="157"/>
                    <a:pt x="157" y="121"/>
                    <a:pt x="157" y="72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30"/>
            <p:cNvSpPr/>
            <p:nvPr/>
          </p:nvSpPr>
          <p:spPr>
            <a:xfrm>
              <a:off x="6387050" y="343750"/>
              <a:ext cx="3650" cy="3950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3" y="0"/>
                  </a:moveTo>
                  <a:cubicBezTo>
                    <a:pt x="37" y="0"/>
                    <a:pt x="1" y="37"/>
                    <a:pt x="1" y="72"/>
                  </a:cubicBezTo>
                  <a:cubicBezTo>
                    <a:pt x="1" y="121"/>
                    <a:pt x="37" y="157"/>
                    <a:pt x="73" y="157"/>
                  </a:cubicBezTo>
                  <a:cubicBezTo>
                    <a:pt x="121" y="157"/>
                    <a:pt x="145" y="121"/>
                    <a:pt x="145" y="72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30"/>
            <p:cNvSpPr/>
            <p:nvPr/>
          </p:nvSpPr>
          <p:spPr>
            <a:xfrm>
              <a:off x="6376500" y="344050"/>
              <a:ext cx="3650" cy="3325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73" y="1"/>
                  </a:moveTo>
                  <a:cubicBezTo>
                    <a:pt x="36" y="1"/>
                    <a:pt x="1" y="25"/>
                    <a:pt x="1" y="60"/>
                  </a:cubicBezTo>
                  <a:cubicBezTo>
                    <a:pt x="1" y="109"/>
                    <a:pt x="36" y="133"/>
                    <a:pt x="73" y="133"/>
                  </a:cubicBezTo>
                  <a:cubicBezTo>
                    <a:pt x="109" y="133"/>
                    <a:pt x="145" y="109"/>
                    <a:pt x="145" y="60"/>
                  </a:cubicBezTo>
                  <a:cubicBezTo>
                    <a:pt x="145" y="25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30"/>
            <p:cNvSpPr/>
            <p:nvPr/>
          </p:nvSpPr>
          <p:spPr>
            <a:xfrm>
              <a:off x="6365925" y="344050"/>
              <a:ext cx="3350" cy="3325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73" y="1"/>
                  </a:moveTo>
                  <a:cubicBezTo>
                    <a:pt x="37" y="1"/>
                    <a:pt x="1" y="25"/>
                    <a:pt x="1" y="60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0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30"/>
            <p:cNvSpPr/>
            <p:nvPr/>
          </p:nvSpPr>
          <p:spPr>
            <a:xfrm>
              <a:off x="6355675" y="3440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36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36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30"/>
            <p:cNvSpPr/>
            <p:nvPr/>
          </p:nvSpPr>
          <p:spPr>
            <a:xfrm>
              <a:off x="6345125" y="344350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4"/>
                    <a:pt x="0" y="48"/>
                  </a:cubicBezTo>
                  <a:cubicBezTo>
                    <a:pt x="0" y="85"/>
                    <a:pt x="25" y="109"/>
                    <a:pt x="60" y="109"/>
                  </a:cubicBezTo>
                  <a:cubicBezTo>
                    <a:pt x="84" y="109"/>
                    <a:pt x="109" y="85"/>
                    <a:pt x="109" y="48"/>
                  </a:cubicBezTo>
                  <a:cubicBezTo>
                    <a:pt x="109" y="24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30"/>
            <p:cNvSpPr/>
            <p:nvPr/>
          </p:nvSpPr>
          <p:spPr>
            <a:xfrm>
              <a:off x="6334550" y="344350"/>
              <a:ext cx="2750" cy="2750"/>
            </a:xfrm>
            <a:custGeom>
              <a:avLst/>
              <a:gdLst/>
              <a:ahLst/>
              <a:cxnLst/>
              <a:rect l="l" t="t" r="r" b="b"/>
              <a:pathLst>
                <a:path w="110" h="110" extrusionOk="0">
                  <a:moveTo>
                    <a:pt x="49" y="0"/>
                  </a:moveTo>
                  <a:cubicBezTo>
                    <a:pt x="25" y="0"/>
                    <a:pt x="1" y="24"/>
                    <a:pt x="1" y="48"/>
                  </a:cubicBezTo>
                  <a:cubicBezTo>
                    <a:pt x="1" y="85"/>
                    <a:pt x="25" y="109"/>
                    <a:pt x="49" y="109"/>
                  </a:cubicBezTo>
                  <a:cubicBezTo>
                    <a:pt x="86" y="109"/>
                    <a:pt x="110" y="85"/>
                    <a:pt x="110" y="48"/>
                  </a:cubicBezTo>
                  <a:cubicBezTo>
                    <a:pt x="110" y="24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30"/>
            <p:cNvSpPr/>
            <p:nvPr/>
          </p:nvSpPr>
          <p:spPr>
            <a:xfrm>
              <a:off x="6324000" y="34465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9" y="1"/>
                  </a:moveTo>
                  <a:cubicBezTo>
                    <a:pt x="25" y="1"/>
                    <a:pt x="1" y="12"/>
                    <a:pt x="1" y="36"/>
                  </a:cubicBezTo>
                  <a:cubicBezTo>
                    <a:pt x="1" y="61"/>
                    <a:pt x="25" y="85"/>
                    <a:pt x="49" y="85"/>
                  </a:cubicBezTo>
                  <a:cubicBezTo>
                    <a:pt x="73" y="85"/>
                    <a:pt x="97" y="61"/>
                    <a:pt x="97" y="36"/>
                  </a:cubicBezTo>
                  <a:cubicBezTo>
                    <a:pt x="97" y="12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30"/>
            <p:cNvSpPr/>
            <p:nvPr/>
          </p:nvSpPr>
          <p:spPr>
            <a:xfrm>
              <a:off x="6313750" y="3446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1"/>
                  </a:moveTo>
                  <a:cubicBezTo>
                    <a:pt x="12" y="1"/>
                    <a:pt x="0" y="25"/>
                    <a:pt x="0" y="36"/>
                  </a:cubicBezTo>
                  <a:cubicBezTo>
                    <a:pt x="0" y="61"/>
                    <a:pt x="12" y="85"/>
                    <a:pt x="36" y="85"/>
                  </a:cubicBezTo>
                  <a:cubicBezTo>
                    <a:pt x="60" y="85"/>
                    <a:pt x="73" y="61"/>
                    <a:pt x="73" y="36"/>
                  </a:cubicBezTo>
                  <a:cubicBezTo>
                    <a:pt x="73" y="25"/>
                    <a:pt x="60" y="1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30"/>
            <p:cNvSpPr/>
            <p:nvPr/>
          </p:nvSpPr>
          <p:spPr>
            <a:xfrm>
              <a:off x="6596750" y="3558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1"/>
                  </a:moveTo>
                  <a:cubicBezTo>
                    <a:pt x="85" y="1"/>
                    <a:pt x="1" y="73"/>
                    <a:pt x="1" y="170"/>
                  </a:cubicBezTo>
                  <a:cubicBezTo>
                    <a:pt x="1" y="266"/>
                    <a:pt x="85" y="339"/>
                    <a:pt x="170" y="339"/>
                  </a:cubicBezTo>
                  <a:cubicBezTo>
                    <a:pt x="266" y="339"/>
                    <a:pt x="350" y="266"/>
                    <a:pt x="350" y="170"/>
                  </a:cubicBezTo>
                  <a:cubicBezTo>
                    <a:pt x="350" y="73"/>
                    <a:pt x="266" y="1"/>
                    <a:pt x="1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30"/>
            <p:cNvSpPr/>
            <p:nvPr/>
          </p:nvSpPr>
          <p:spPr>
            <a:xfrm>
              <a:off x="6586500" y="356125"/>
              <a:ext cx="8150" cy="8150"/>
            </a:xfrm>
            <a:custGeom>
              <a:avLst/>
              <a:gdLst/>
              <a:ahLst/>
              <a:cxnLst/>
              <a:rect l="l" t="t" r="r" b="b"/>
              <a:pathLst>
                <a:path w="326" h="326" extrusionOk="0">
                  <a:moveTo>
                    <a:pt x="157" y="0"/>
                  </a:moveTo>
                  <a:cubicBezTo>
                    <a:pt x="73" y="0"/>
                    <a:pt x="0" y="73"/>
                    <a:pt x="0" y="157"/>
                  </a:cubicBezTo>
                  <a:cubicBezTo>
                    <a:pt x="0" y="253"/>
                    <a:pt x="73" y="326"/>
                    <a:pt x="157" y="326"/>
                  </a:cubicBezTo>
                  <a:cubicBezTo>
                    <a:pt x="253" y="326"/>
                    <a:pt x="326" y="253"/>
                    <a:pt x="326" y="157"/>
                  </a:cubicBezTo>
                  <a:cubicBezTo>
                    <a:pt x="326" y="73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30"/>
            <p:cNvSpPr/>
            <p:nvPr/>
          </p:nvSpPr>
          <p:spPr>
            <a:xfrm>
              <a:off x="657592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53"/>
                    <a:pt x="73" y="314"/>
                    <a:pt x="158" y="314"/>
                  </a:cubicBezTo>
                  <a:cubicBezTo>
                    <a:pt x="242" y="314"/>
                    <a:pt x="314" y="253"/>
                    <a:pt x="314" y="157"/>
                  </a:cubicBezTo>
                  <a:cubicBezTo>
                    <a:pt x="314" y="73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30"/>
            <p:cNvSpPr/>
            <p:nvPr/>
          </p:nvSpPr>
          <p:spPr>
            <a:xfrm>
              <a:off x="6565375" y="356125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0"/>
                  </a:moveTo>
                  <a:cubicBezTo>
                    <a:pt x="73" y="0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30"/>
            <p:cNvSpPr/>
            <p:nvPr/>
          </p:nvSpPr>
          <p:spPr>
            <a:xfrm>
              <a:off x="6554800" y="356400"/>
              <a:ext cx="7575" cy="7600"/>
            </a:xfrm>
            <a:custGeom>
              <a:avLst/>
              <a:gdLst/>
              <a:ahLst/>
              <a:cxnLst/>
              <a:rect l="l" t="t" r="r" b="b"/>
              <a:pathLst>
                <a:path w="303" h="304" extrusionOk="0">
                  <a:moveTo>
                    <a:pt x="158" y="1"/>
                  </a:moveTo>
                  <a:cubicBezTo>
                    <a:pt x="73" y="1"/>
                    <a:pt x="1" y="62"/>
                    <a:pt x="1" y="146"/>
                  </a:cubicBezTo>
                  <a:cubicBezTo>
                    <a:pt x="1" y="231"/>
                    <a:pt x="73" y="303"/>
                    <a:pt x="158" y="303"/>
                  </a:cubicBezTo>
                  <a:cubicBezTo>
                    <a:pt x="242" y="303"/>
                    <a:pt x="303" y="231"/>
                    <a:pt x="303" y="146"/>
                  </a:cubicBezTo>
                  <a:cubicBezTo>
                    <a:pt x="303" y="62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30"/>
            <p:cNvSpPr/>
            <p:nvPr/>
          </p:nvSpPr>
          <p:spPr>
            <a:xfrm>
              <a:off x="6544550" y="356400"/>
              <a:ext cx="7275" cy="7275"/>
            </a:xfrm>
            <a:custGeom>
              <a:avLst/>
              <a:gdLst/>
              <a:ahLst/>
              <a:cxnLst/>
              <a:rect l="l" t="t" r="r" b="b"/>
              <a:pathLst>
                <a:path w="291" h="291" extrusionOk="0">
                  <a:moveTo>
                    <a:pt x="145" y="1"/>
                  </a:moveTo>
                  <a:cubicBezTo>
                    <a:pt x="61" y="1"/>
                    <a:pt x="0" y="73"/>
                    <a:pt x="0" y="146"/>
                  </a:cubicBezTo>
                  <a:cubicBezTo>
                    <a:pt x="0" y="231"/>
                    <a:pt x="61" y="291"/>
                    <a:pt x="145" y="291"/>
                  </a:cubicBezTo>
                  <a:cubicBezTo>
                    <a:pt x="218" y="291"/>
                    <a:pt x="290" y="231"/>
                    <a:pt x="290" y="146"/>
                  </a:cubicBezTo>
                  <a:cubicBezTo>
                    <a:pt x="290" y="73"/>
                    <a:pt x="218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30"/>
            <p:cNvSpPr/>
            <p:nvPr/>
          </p:nvSpPr>
          <p:spPr>
            <a:xfrm>
              <a:off x="6534000" y="356725"/>
              <a:ext cx="6950" cy="6950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3" y="0"/>
                  </a:moveTo>
                  <a:cubicBezTo>
                    <a:pt x="60" y="0"/>
                    <a:pt x="1" y="60"/>
                    <a:pt x="1" y="133"/>
                  </a:cubicBezTo>
                  <a:cubicBezTo>
                    <a:pt x="1" y="218"/>
                    <a:pt x="60" y="278"/>
                    <a:pt x="133" y="278"/>
                  </a:cubicBezTo>
                  <a:cubicBezTo>
                    <a:pt x="218" y="278"/>
                    <a:pt x="278" y="218"/>
                    <a:pt x="278" y="133"/>
                  </a:cubicBezTo>
                  <a:cubicBezTo>
                    <a:pt x="278" y="60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30"/>
            <p:cNvSpPr/>
            <p:nvPr/>
          </p:nvSpPr>
          <p:spPr>
            <a:xfrm>
              <a:off x="6523425" y="356725"/>
              <a:ext cx="6975" cy="6950"/>
            </a:xfrm>
            <a:custGeom>
              <a:avLst/>
              <a:gdLst/>
              <a:ahLst/>
              <a:cxnLst/>
              <a:rect l="l" t="t" r="r" b="b"/>
              <a:pathLst>
                <a:path w="279" h="278" extrusionOk="0">
                  <a:moveTo>
                    <a:pt x="134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78"/>
                    <a:pt x="134" y="278"/>
                  </a:cubicBezTo>
                  <a:cubicBezTo>
                    <a:pt x="218" y="278"/>
                    <a:pt x="279" y="205"/>
                    <a:pt x="279" y="133"/>
                  </a:cubicBezTo>
                  <a:cubicBezTo>
                    <a:pt x="279" y="60"/>
                    <a:pt x="218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30"/>
            <p:cNvSpPr/>
            <p:nvPr/>
          </p:nvSpPr>
          <p:spPr>
            <a:xfrm>
              <a:off x="6512875" y="356725"/>
              <a:ext cx="6675" cy="6650"/>
            </a:xfrm>
            <a:custGeom>
              <a:avLst/>
              <a:gdLst/>
              <a:ahLst/>
              <a:cxnLst/>
              <a:rect l="l" t="t" r="r" b="b"/>
              <a:pathLst>
                <a:path w="267" h="266" extrusionOk="0">
                  <a:moveTo>
                    <a:pt x="133" y="0"/>
                  </a:moveTo>
                  <a:cubicBezTo>
                    <a:pt x="61" y="0"/>
                    <a:pt x="1" y="60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0"/>
                    <a:pt x="205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30"/>
            <p:cNvSpPr/>
            <p:nvPr/>
          </p:nvSpPr>
          <p:spPr>
            <a:xfrm>
              <a:off x="6502300" y="357025"/>
              <a:ext cx="6375" cy="6350"/>
            </a:xfrm>
            <a:custGeom>
              <a:avLst/>
              <a:gdLst/>
              <a:ahLst/>
              <a:cxnLst/>
              <a:rect l="l" t="t" r="r" b="b"/>
              <a:pathLst>
                <a:path w="255" h="254" extrusionOk="0">
                  <a:moveTo>
                    <a:pt x="134" y="0"/>
                  </a:moveTo>
                  <a:cubicBezTo>
                    <a:pt x="62" y="0"/>
                    <a:pt x="1" y="48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8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30"/>
            <p:cNvSpPr/>
            <p:nvPr/>
          </p:nvSpPr>
          <p:spPr>
            <a:xfrm>
              <a:off x="6492050" y="357025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61"/>
                    <a:pt x="0" y="121"/>
                  </a:cubicBezTo>
                  <a:cubicBezTo>
                    <a:pt x="0" y="193"/>
                    <a:pt x="49" y="241"/>
                    <a:pt x="121" y="241"/>
                  </a:cubicBezTo>
                  <a:cubicBezTo>
                    <a:pt x="182" y="241"/>
                    <a:pt x="242" y="193"/>
                    <a:pt x="242" y="121"/>
                  </a:cubicBezTo>
                  <a:cubicBezTo>
                    <a:pt x="242" y="61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30"/>
            <p:cNvSpPr/>
            <p:nvPr/>
          </p:nvSpPr>
          <p:spPr>
            <a:xfrm>
              <a:off x="6481500" y="357325"/>
              <a:ext cx="5750" cy="5750"/>
            </a:xfrm>
            <a:custGeom>
              <a:avLst/>
              <a:gdLst/>
              <a:ahLst/>
              <a:cxnLst/>
              <a:rect l="l" t="t" r="r" b="b"/>
              <a:pathLst>
                <a:path w="230" h="230" extrusionOk="0">
                  <a:moveTo>
                    <a:pt x="121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81"/>
                    <a:pt x="49" y="229"/>
                    <a:pt x="121" y="229"/>
                  </a:cubicBezTo>
                  <a:cubicBezTo>
                    <a:pt x="181" y="229"/>
                    <a:pt x="229" y="181"/>
                    <a:pt x="229" y="109"/>
                  </a:cubicBezTo>
                  <a:cubicBezTo>
                    <a:pt x="229" y="49"/>
                    <a:pt x="181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30"/>
            <p:cNvSpPr/>
            <p:nvPr/>
          </p:nvSpPr>
          <p:spPr>
            <a:xfrm>
              <a:off x="6470925" y="357325"/>
              <a:ext cx="5775" cy="5750"/>
            </a:xfrm>
            <a:custGeom>
              <a:avLst/>
              <a:gdLst/>
              <a:ahLst/>
              <a:cxnLst/>
              <a:rect l="l" t="t" r="r" b="b"/>
              <a:pathLst>
                <a:path w="231" h="230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29"/>
                    <a:pt x="110" y="229"/>
                  </a:cubicBezTo>
                  <a:cubicBezTo>
                    <a:pt x="182" y="229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30"/>
            <p:cNvSpPr/>
            <p:nvPr/>
          </p:nvSpPr>
          <p:spPr>
            <a:xfrm>
              <a:off x="6460375" y="357325"/>
              <a:ext cx="5450" cy="5450"/>
            </a:xfrm>
            <a:custGeom>
              <a:avLst/>
              <a:gdLst/>
              <a:ahLst/>
              <a:cxnLst/>
              <a:rect l="l" t="t" r="r" b="b"/>
              <a:pathLst>
                <a:path w="218" h="218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30"/>
            <p:cNvSpPr/>
            <p:nvPr/>
          </p:nvSpPr>
          <p:spPr>
            <a:xfrm>
              <a:off x="6450125" y="357625"/>
              <a:ext cx="5150" cy="515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48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30"/>
            <p:cNvSpPr/>
            <p:nvPr/>
          </p:nvSpPr>
          <p:spPr>
            <a:xfrm>
              <a:off x="643955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8"/>
                    <a:pt x="0" y="97"/>
                  </a:cubicBezTo>
                  <a:cubicBezTo>
                    <a:pt x="0" y="158"/>
                    <a:pt x="49" y="193"/>
                    <a:pt x="97" y="193"/>
                  </a:cubicBezTo>
                  <a:cubicBezTo>
                    <a:pt x="145" y="193"/>
                    <a:pt x="194" y="158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30"/>
            <p:cNvSpPr/>
            <p:nvPr/>
          </p:nvSpPr>
          <p:spPr>
            <a:xfrm>
              <a:off x="6429000" y="357625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8"/>
                    <a:pt x="1" y="97"/>
                  </a:cubicBezTo>
                  <a:cubicBezTo>
                    <a:pt x="1" y="145"/>
                    <a:pt x="49" y="193"/>
                    <a:pt x="97" y="193"/>
                  </a:cubicBezTo>
                  <a:cubicBezTo>
                    <a:pt x="145" y="193"/>
                    <a:pt x="194" y="145"/>
                    <a:pt x="194" y="97"/>
                  </a:cubicBezTo>
                  <a:cubicBezTo>
                    <a:pt x="194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30"/>
            <p:cNvSpPr/>
            <p:nvPr/>
          </p:nvSpPr>
          <p:spPr>
            <a:xfrm>
              <a:off x="6418425" y="357925"/>
              <a:ext cx="4575" cy="4550"/>
            </a:xfrm>
            <a:custGeom>
              <a:avLst/>
              <a:gdLst/>
              <a:ahLst/>
              <a:cxnLst/>
              <a:rect l="l" t="t" r="r" b="b"/>
              <a:pathLst>
                <a:path w="183" h="182" extrusionOk="0">
                  <a:moveTo>
                    <a:pt x="97" y="1"/>
                  </a:moveTo>
                  <a:cubicBezTo>
                    <a:pt x="49" y="1"/>
                    <a:pt x="1" y="36"/>
                    <a:pt x="1" y="85"/>
                  </a:cubicBezTo>
                  <a:cubicBezTo>
                    <a:pt x="1" y="133"/>
                    <a:pt x="49" y="181"/>
                    <a:pt x="97" y="181"/>
                  </a:cubicBezTo>
                  <a:cubicBezTo>
                    <a:pt x="146" y="181"/>
                    <a:pt x="182" y="133"/>
                    <a:pt x="182" y="85"/>
                  </a:cubicBezTo>
                  <a:cubicBezTo>
                    <a:pt x="182" y="36"/>
                    <a:pt x="14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30"/>
            <p:cNvSpPr/>
            <p:nvPr/>
          </p:nvSpPr>
          <p:spPr>
            <a:xfrm>
              <a:off x="6408175" y="3579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1"/>
                  </a:moveTo>
                  <a:cubicBezTo>
                    <a:pt x="37" y="1"/>
                    <a:pt x="0" y="36"/>
                    <a:pt x="0" y="85"/>
                  </a:cubicBezTo>
                  <a:cubicBezTo>
                    <a:pt x="0" y="133"/>
                    <a:pt x="37" y="170"/>
                    <a:pt x="85" y="170"/>
                  </a:cubicBezTo>
                  <a:cubicBezTo>
                    <a:pt x="121" y="170"/>
                    <a:pt x="158" y="133"/>
                    <a:pt x="158" y="85"/>
                  </a:cubicBezTo>
                  <a:cubicBezTo>
                    <a:pt x="158" y="36"/>
                    <a:pt x="121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30"/>
            <p:cNvSpPr/>
            <p:nvPr/>
          </p:nvSpPr>
          <p:spPr>
            <a:xfrm>
              <a:off x="6397625" y="358225"/>
              <a:ext cx="3925" cy="3950"/>
            </a:xfrm>
            <a:custGeom>
              <a:avLst/>
              <a:gdLst/>
              <a:ahLst/>
              <a:cxnLst/>
              <a:rect l="l" t="t" r="r" b="b"/>
              <a:pathLst>
                <a:path w="157" h="158" extrusionOk="0">
                  <a:moveTo>
                    <a:pt x="73" y="0"/>
                  </a:moveTo>
                  <a:cubicBezTo>
                    <a:pt x="36" y="0"/>
                    <a:pt x="0" y="37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30"/>
            <p:cNvSpPr/>
            <p:nvPr/>
          </p:nvSpPr>
          <p:spPr>
            <a:xfrm>
              <a:off x="638705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7" y="0"/>
                    <a:pt x="1" y="37"/>
                    <a:pt x="1" y="73"/>
                  </a:cubicBezTo>
                  <a:cubicBezTo>
                    <a:pt x="1" y="121"/>
                    <a:pt x="37" y="145"/>
                    <a:pt x="73" y="145"/>
                  </a:cubicBezTo>
                  <a:cubicBezTo>
                    <a:pt x="121" y="145"/>
                    <a:pt x="145" y="121"/>
                    <a:pt x="145" y="73"/>
                  </a:cubicBezTo>
                  <a:cubicBezTo>
                    <a:pt x="145" y="37"/>
                    <a:pt x="121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30"/>
            <p:cNvSpPr/>
            <p:nvPr/>
          </p:nvSpPr>
          <p:spPr>
            <a:xfrm>
              <a:off x="6376500" y="358225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0"/>
                  </a:moveTo>
                  <a:cubicBezTo>
                    <a:pt x="36" y="0"/>
                    <a:pt x="1" y="37"/>
                    <a:pt x="1" y="73"/>
                  </a:cubicBezTo>
                  <a:cubicBezTo>
                    <a:pt x="1" y="109"/>
                    <a:pt x="36" y="145"/>
                    <a:pt x="73" y="145"/>
                  </a:cubicBezTo>
                  <a:cubicBezTo>
                    <a:pt x="109" y="145"/>
                    <a:pt x="145" y="109"/>
                    <a:pt x="145" y="73"/>
                  </a:cubicBezTo>
                  <a:cubicBezTo>
                    <a:pt x="145" y="37"/>
                    <a:pt x="109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30"/>
            <p:cNvSpPr/>
            <p:nvPr/>
          </p:nvSpPr>
          <p:spPr>
            <a:xfrm>
              <a:off x="6365925" y="358525"/>
              <a:ext cx="3350" cy="3350"/>
            </a:xfrm>
            <a:custGeom>
              <a:avLst/>
              <a:gdLst/>
              <a:ahLst/>
              <a:cxnLst/>
              <a:rect l="l" t="t" r="r" b="b"/>
              <a:pathLst>
                <a:path w="134" h="134" extrusionOk="0">
                  <a:moveTo>
                    <a:pt x="73" y="1"/>
                  </a:moveTo>
                  <a:cubicBezTo>
                    <a:pt x="37" y="1"/>
                    <a:pt x="1" y="25"/>
                    <a:pt x="1" y="61"/>
                  </a:cubicBezTo>
                  <a:cubicBezTo>
                    <a:pt x="1" y="97"/>
                    <a:pt x="37" y="133"/>
                    <a:pt x="73" y="133"/>
                  </a:cubicBezTo>
                  <a:cubicBezTo>
                    <a:pt x="110" y="133"/>
                    <a:pt x="134" y="97"/>
                    <a:pt x="134" y="61"/>
                  </a:cubicBezTo>
                  <a:cubicBezTo>
                    <a:pt x="134" y="25"/>
                    <a:pt x="110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30"/>
            <p:cNvSpPr/>
            <p:nvPr/>
          </p:nvSpPr>
          <p:spPr>
            <a:xfrm>
              <a:off x="6355675" y="3585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1"/>
                  </a:moveTo>
                  <a:cubicBezTo>
                    <a:pt x="25" y="1"/>
                    <a:pt x="0" y="25"/>
                    <a:pt x="0" y="61"/>
                  </a:cubicBezTo>
                  <a:cubicBezTo>
                    <a:pt x="0" y="97"/>
                    <a:pt x="25" y="122"/>
                    <a:pt x="61" y="122"/>
                  </a:cubicBezTo>
                  <a:cubicBezTo>
                    <a:pt x="85" y="122"/>
                    <a:pt x="121" y="97"/>
                    <a:pt x="121" y="61"/>
                  </a:cubicBezTo>
                  <a:cubicBezTo>
                    <a:pt x="121" y="25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30"/>
            <p:cNvSpPr/>
            <p:nvPr/>
          </p:nvSpPr>
          <p:spPr>
            <a:xfrm>
              <a:off x="6345125" y="358825"/>
              <a:ext cx="2725" cy="2750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6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85"/>
                    <a:pt x="25" y="110"/>
                    <a:pt x="60" y="110"/>
                  </a:cubicBezTo>
                  <a:cubicBezTo>
                    <a:pt x="84" y="110"/>
                    <a:pt x="109" y="85"/>
                    <a:pt x="109" y="49"/>
                  </a:cubicBezTo>
                  <a:cubicBezTo>
                    <a:pt x="109" y="25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30"/>
            <p:cNvSpPr/>
            <p:nvPr/>
          </p:nvSpPr>
          <p:spPr>
            <a:xfrm>
              <a:off x="6334550" y="358825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85"/>
                    <a:pt x="25" y="97"/>
                    <a:pt x="49" y="97"/>
                  </a:cubicBezTo>
                  <a:cubicBezTo>
                    <a:pt x="86" y="97"/>
                    <a:pt x="110" y="85"/>
                    <a:pt x="110" y="49"/>
                  </a:cubicBezTo>
                  <a:cubicBezTo>
                    <a:pt x="110" y="25"/>
                    <a:pt x="8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30"/>
            <p:cNvSpPr/>
            <p:nvPr/>
          </p:nvSpPr>
          <p:spPr>
            <a:xfrm>
              <a:off x="6324000" y="358825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0"/>
                  </a:moveTo>
                  <a:cubicBezTo>
                    <a:pt x="25" y="0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30"/>
            <p:cNvSpPr/>
            <p:nvPr/>
          </p:nvSpPr>
          <p:spPr>
            <a:xfrm>
              <a:off x="6313750" y="359150"/>
              <a:ext cx="1825" cy="2125"/>
            </a:xfrm>
            <a:custGeom>
              <a:avLst/>
              <a:gdLst/>
              <a:ahLst/>
              <a:cxnLst/>
              <a:rect l="l" t="t" r="r" b="b"/>
              <a:pathLst>
                <a:path w="73" h="85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84"/>
                    <a:pt x="36" y="84"/>
                  </a:cubicBezTo>
                  <a:cubicBezTo>
                    <a:pt x="60" y="84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30"/>
            <p:cNvSpPr/>
            <p:nvPr/>
          </p:nvSpPr>
          <p:spPr>
            <a:xfrm>
              <a:off x="6596750" y="370300"/>
              <a:ext cx="8775" cy="8475"/>
            </a:xfrm>
            <a:custGeom>
              <a:avLst/>
              <a:gdLst/>
              <a:ahLst/>
              <a:cxnLst/>
              <a:rect l="l" t="t" r="r" b="b"/>
              <a:pathLst>
                <a:path w="351" h="339" extrusionOk="0">
                  <a:moveTo>
                    <a:pt x="170" y="0"/>
                  </a:moveTo>
                  <a:cubicBezTo>
                    <a:pt x="85" y="0"/>
                    <a:pt x="1" y="72"/>
                    <a:pt x="1" y="169"/>
                  </a:cubicBezTo>
                  <a:cubicBezTo>
                    <a:pt x="1" y="266"/>
                    <a:pt x="85" y="338"/>
                    <a:pt x="170" y="338"/>
                  </a:cubicBezTo>
                  <a:cubicBezTo>
                    <a:pt x="266" y="338"/>
                    <a:pt x="350" y="266"/>
                    <a:pt x="350" y="169"/>
                  </a:cubicBezTo>
                  <a:cubicBezTo>
                    <a:pt x="350" y="72"/>
                    <a:pt x="266" y="0"/>
                    <a:pt x="1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30"/>
            <p:cNvSpPr/>
            <p:nvPr/>
          </p:nvSpPr>
          <p:spPr>
            <a:xfrm>
              <a:off x="6586500" y="370300"/>
              <a:ext cx="8150" cy="8475"/>
            </a:xfrm>
            <a:custGeom>
              <a:avLst/>
              <a:gdLst/>
              <a:ahLst/>
              <a:cxnLst/>
              <a:rect l="l" t="t" r="r" b="b"/>
              <a:pathLst>
                <a:path w="326" h="339" extrusionOk="0">
                  <a:moveTo>
                    <a:pt x="157" y="0"/>
                  </a:moveTo>
                  <a:cubicBezTo>
                    <a:pt x="73" y="0"/>
                    <a:pt x="0" y="85"/>
                    <a:pt x="0" y="169"/>
                  </a:cubicBezTo>
                  <a:cubicBezTo>
                    <a:pt x="0" y="266"/>
                    <a:pt x="73" y="338"/>
                    <a:pt x="157" y="338"/>
                  </a:cubicBezTo>
                  <a:cubicBezTo>
                    <a:pt x="253" y="338"/>
                    <a:pt x="326" y="266"/>
                    <a:pt x="326" y="169"/>
                  </a:cubicBezTo>
                  <a:cubicBezTo>
                    <a:pt x="326" y="85"/>
                    <a:pt x="253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30"/>
            <p:cNvSpPr/>
            <p:nvPr/>
          </p:nvSpPr>
          <p:spPr>
            <a:xfrm>
              <a:off x="657592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8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8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30"/>
            <p:cNvSpPr/>
            <p:nvPr/>
          </p:nvSpPr>
          <p:spPr>
            <a:xfrm>
              <a:off x="6565375" y="37060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157" y="1"/>
                  </a:moveTo>
                  <a:cubicBezTo>
                    <a:pt x="73" y="1"/>
                    <a:pt x="1" y="73"/>
                    <a:pt x="1" y="157"/>
                  </a:cubicBezTo>
                  <a:cubicBezTo>
                    <a:pt x="1" y="242"/>
                    <a:pt x="73" y="314"/>
                    <a:pt x="157" y="314"/>
                  </a:cubicBezTo>
                  <a:cubicBezTo>
                    <a:pt x="242" y="314"/>
                    <a:pt x="314" y="242"/>
                    <a:pt x="314" y="157"/>
                  </a:cubicBezTo>
                  <a:cubicBezTo>
                    <a:pt x="314" y="73"/>
                    <a:pt x="242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30"/>
            <p:cNvSpPr/>
            <p:nvPr/>
          </p:nvSpPr>
          <p:spPr>
            <a:xfrm>
              <a:off x="6554800" y="370900"/>
              <a:ext cx="7575" cy="7575"/>
            </a:xfrm>
            <a:custGeom>
              <a:avLst/>
              <a:gdLst/>
              <a:ahLst/>
              <a:cxnLst/>
              <a:rect l="l" t="t" r="r" b="b"/>
              <a:pathLst>
                <a:path w="303" h="303" extrusionOk="0">
                  <a:moveTo>
                    <a:pt x="158" y="0"/>
                  </a:moveTo>
                  <a:cubicBezTo>
                    <a:pt x="73" y="0"/>
                    <a:pt x="1" y="61"/>
                    <a:pt x="1" y="145"/>
                  </a:cubicBezTo>
                  <a:cubicBezTo>
                    <a:pt x="1" y="230"/>
                    <a:pt x="73" y="302"/>
                    <a:pt x="158" y="302"/>
                  </a:cubicBezTo>
                  <a:cubicBezTo>
                    <a:pt x="242" y="302"/>
                    <a:pt x="303" y="230"/>
                    <a:pt x="303" y="145"/>
                  </a:cubicBezTo>
                  <a:cubicBezTo>
                    <a:pt x="303" y="61"/>
                    <a:pt x="242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30"/>
            <p:cNvSpPr/>
            <p:nvPr/>
          </p:nvSpPr>
          <p:spPr>
            <a:xfrm>
              <a:off x="6544550" y="370900"/>
              <a:ext cx="7275" cy="7250"/>
            </a:xfrm>
            <a:custGeom>
              <a:avLst/>
              <a:gdLst/>
              <a:ahLst/>
              <a:cxnLst/>
              <a:rect l="l" t="t" r="r" b="b"/>
              <a:pathLst>
                <a:path w="291" h="290" extrusionOk="0">
                  <a:moveTo>
                    <a:pt x="145" y="0"/>
                  </a:moveTo>
                  <a:cubicBezTo>
                    <a:pt x="61" y="0"/>
                    <a:pt x="0" y="61"/>
                    <a:pt x="0" y="145"/>
                  </a:cubicBezTo>
                  <a:cubicBezTo>
                    <a:pt x="0" y="230"/>
                    <a:pt x="61" y="290"/>
                    <a:pt x="145" y="290"/>
                  </a:cubicBezTo>
                  <a:cubicBezTo>
                    <a:pt x="218" y="290"/>
                    <a:pt x="290" y="230"/>
                    <a:pt x="290" y="145"/>
                  </a:cubicBezTo>
                  <a:cubicBezTo>
                    <a:pt x="290" y="61"/>
                    <a:pt x="218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30"/>
            <p:cNvSpPr/>
            <p:nvPr/>
          </p:nvSpPr>
          <p:spPr>
            <a:xfrm>
              <a:off x="6534000" y="370900"/>
              <a:ext cx="6950" cy="7250"/>
            </a:xfrm>
            <a:custGeom>
              <a:avLst/>
              <a:gdLst/>
              <a:ahLst/>
              <a:cxnLst/>
              <a:rect l="l" t="t" r="r" b="b"/>
              <a:pathLst>
                <a:path w="278" h="290" extrusionOk="0">
                  <a:moveTo>
                    <a:pt x="133" y="0"/>
                  </a:moveTo>
                  <a:cubicBezTo>
                    <a:pt x="60" y="0"/>
                    <a:pt x="1" y="73"/>
                    <a:pt x="1" y="145"/>
                  </a:cubicBezTo>
                  <a:cubicBezTo>
                    <a:pt x="1" y="230"/>
                    <a:pt x="60" y="290"/>
                    <a:pt x="133" y="290"/>
                  </a:cubicBezTo>
                  <a:cubicBezTo>
                    <a:pt x="218" y="290"/>
                    <a:pt x="278" y="230"/>
                    <a:pt x="278" y="145"/>
                  </a:cubicBezTo>
                  <a:cubicBezTo>
                    <a:pt x="278" y="73"/>
                    <a:pt x="218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30"/>
            <p:cNvSpPr/>
            <p:nvPr/>
          </p:nvSpPr>
          <p:spPr>
            <a:xfrm>
              <a:off x="6523425" y="371200"/>
              <a:ext cx="6975" cy="6675"/>
            </a:xfrm>
            <a:custGeom>
              <a:avLst/>
              <a:gdLst/>
              <a:ahLst/>
              <a:cxnLst/>
              <a:rect l="l" t="t" r="r" b="b"/>
              <a:pathLst>
                <a:path w="279" h="267" extrusionOk="0">
                  <a:moveTo>
                    <a:pt x="134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4" y="266"/>
                  </a:cubicBezTo>
                  <a:cubicBezTo>
                    <a:pt x="218" y="266"/>
                    <a:pt x="279" y="205"/>
                    <a:pt x="279" y="133"/>
                  </a:cubicBezTo>
                  <a:cubicBezTo>
                    <a:pt x="279" y="61"/>
                    <a:pt x="218" y="1"/>
                    <a:pt x="1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30"/>
            <p:cNvSpPr/>
            <p:nvPr/>
          </p:nvSpPr>
          <p:spPr>
            <a:xfrm>
              <a:off x="6512875" y="371200"/>
              <a:ext cx="6675" cy="6675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33" y="1"/>
                  </a:moveTo>
                  <a:cubicBezTo>
                    <a:pt x="61" y="1"/>
                    <a:pt x="1" y="61"/>
                    <a:pt x="1" y="133"/>
                  </a:cubicBezTo>
                  <a:cubicBezTo>
                    <a:pt x="1" y="205"/>
                    <a:pt x="61" y="266"/>
                    <a:pt x="133" y="266"/>
                  </a:cubicBezTo>
                  <a:cubicBezTo>
                    <a:pt x="205" y="266"/>
                    <a:pt x="266" y="205"/>
                    <a:pt x="266" y="133"/>
                  </a:cubicBezTo>
                  <a:cubicBezTo>
                    <a:pt x="266" y="61"/>
                    <a:pt x="205" y="1"/>
                    <a:pt x="1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30"/>
            <p:cNvSpPr/>
            <p:nvPr/>
          </p:nvSpPr>
          <p:spPr>
            <a:xfrm>
              <a:off x="6502300" y="371500"/>
              <a:ext cx="6375" cy="6375"/>
            </a:xfrm>
            <a:custGeom>
              <a:avLst/>
              <a:gdLst/>
              <a:ahLst/>
              <a:cxnLst/>
              <a:rect l="l" t="t" r="r" b="b"/>
              <a:pathLst>
                <a:path w="255" h="255" extrusionOk="0">
                  <a:moveTo>
                    <a:pt x="134" y="0"/>
                  </a:moveTo>
                  <a:cubicBezTo>
                    <a:pt x="62" y="0"/>
                    <a:pt x="1" y="49"/>
                    <a:pt x="1" y="121"/>
                  </a:cubicBezTo>
                  <a:cubicBezTo>
                    <a:pt x="1" y="193"/>
                    <a:pt x="62" y="254"/>
                    <a:pt x="134" y="254"/>
                  </a:cubicBezTo>
                  <a:cubicBezTo>
                    <a:pt x="206" y="254"/>
                    <a:pt x="255" y="193"/>
                    <a:pt x="255" y="121"/>
                  </a:cubicBezTo>
                  <a:cubicBezTo>
                    <a:pt x="255" y="49"/>
                    <a:pt x="206" y="0"/>
                    <a:pt x="1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30"/>
            <p:cNvSpPr/>
            <p:nvPr/>
          </p:nvSpPr>
          <p:spPr>
            <a:xfrm>
              <a:off x="6492050" y="371500"/>
              <a:ext cx="6050" cy="6050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21" y="0"/>
                  </a:moveTo>
                  <a:cubicBezTo>
                    <a:pt x="49" y="0"/>
                    <a:pt x="0" y="49"/>
                    <a:pt x="0" y="121"/>
                  </a:cubicBezTo>
                  <a:cubicBezTo>
                    <a:pt x="0" y="193"/>
                    <a:pt x="49" y="242"/>
                    <a:pt x="121" y="242"/>
                  </a:cubicBezTo>
                  <a:cubicBezTo>
                    <a:pt x="182" y="242"/>
                    <a:pt x="242" y="193"/>
                    <a:pt x="242" y="121"/>
                  </a:cubicBezTo>
                  <a:cubicBezTo>
                    <a:pt x="242" y="49"/>
                    <a:pt x="182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30"/>
            <p:cNvSpPr/>
            <p:nvPr/>
          </p:nvSpPr>
          <p:spPr>
            <a:xfrm>
              <a:off x="6481500" y="371500"/>
              <a:ext cx="5750" cy="6050"/>
            </a:xfrm>
            <a:custGeom>
              <a:avLst/>
              <a:gdLst/>
              <a:ahLst/>
              <a:cxnLst/>
              <a:rect l="l" t="t" r="r" b="b"/>
              <a:pathLst>
                <a:path w="230" h="242" extrusionOk="0">
                  <a:moveTo>
                    <a:pt x="121" y="0"/>
                  </a:moveTo>
                  <a:cubicBezTo>
                    <a:pt x="49" y="0"/>
                    <a:pt x="1" y="61"/>
                    <a:pt x="1" y="121"/>
                  </a:cubicBezTo>
                  <a:cubicBezTo>
                    <a:pt x="1" y="182"/>
                    <a:pt x="49" y="242"/>
                    <a:pt x="121" y="242"/>
                  </a:cubicBezTo>
                  <a:cubicBezTo>
                    <a:pt x="181" y="242"/>
                    <a:pt x="229" y="182"/>
                    <a:pt x="229" y="121"/>
                  </a:cubicBezTo>
                  <a:cubicBezTo>
                    <a:pt x="229" y="61"/>
                    <a:pt x="181" y="0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30"/>
            <p:cNvSpPr/>
            <p:nvPr/>
          </p:nvSpPr>
          <p:spPr>
            <a:xfrm>
              <a:off x="6470925" y="371800"/>
              <a:ext cx="5775" cy="5475"/>
            </a:xfrm>
            <a:custGeom>
              <a:avLst/>
              <a:gdLst/>
              <a:ahLst/>
              <a:cxnLst/>
              <a:rect l="l" t="t" r="r" b="b"/>
              <a:pathLst>
                <a:path w="231" h="219" extrusionOk="0">
                  <a:moveTo>
                    <a:pt x="110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10" y="218"/>
                  </a:cubicBezTo>
                  <a:cubicBezTo>
                    <a:pt x="182" y="218"/>
                    <a:pt x="230" y="170"/>
                    <a:pt x="230" y="109"/>
                  </a:cubicBezTo>
                  <a:cubicBezTo>
                    <a:pt x="230" y="49"/>
                    <a:pt x="182" y="1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30"/>
            <p:cNvSpPr/>
            <p:nvPr/>
          </p:nvSpPr>
          <p:spPr>
            <a:xfrm>
              <a:off x="6460375" y="371800"/>
              <a:ext cx="5450" cy="5475"/>
            </a:xfrm>
            <a:custGeom>
              <a:avLst/>
              <a:gdLst/>
              <a:ahLst/>
              <a:cxnLst/>
              <a:rect l="l" t="t" r="r" b="b"/>
              <a:pathLst>
                <a:path w="218" h="219" extrusionOk="0">
                  <a:moveTo>
                    <a:pt x="109" y="1"/>
                  </a:moveTo>
                  <a:cubicBezTo>
                    <a:pt x="49" y="1"/>
                    <a:pt x="1" y="49"/>
                    <a:pt x="1" y="109"/>
                  </a:cubicBezTo>
                  <a:cubicBezTo>
                    <a:pt x="1" y="170"/>
                    <a:pt x="49" y="218"/>
                    <a:pt x="109" y="218"/>
                  </a:cubicBezTo>
                  <a:cubicBezTo>
                    <a:pt x="170" y="218"/>
                    <a:pt x="218" y="170"/>
                    <a:pt x="218" y="109"/>
                  </a:cubicBezTo>
                  <a:cubicBezTo>
                    <a:pt x="218" y="49"/>
                    <a:pt x="170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30"/>
            <p:cNvSpPr/>
            <p:nvPr/>
          </p:nvSpPr>
          <p:spPr>
            <a:xfrm>
              <a:off x="6450125" y="372100"/>
              <a:ext cx="5150" cy="5175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97" y="0"/>
                  </a:moveTo>
                  <a:cubicBezTo>
                    <a:pt x="36" y="0"/>
                    <a:pt x="0" y="37"/>
                    <a:pt x="0" y="97"/>
                  </a:cubicBezTo>
                  <a:cubicBezTo>
                    <a:pt x="0" y="158"/>
                    <a:pt x="36" y="206"/>
                    <a:pt x="97" y="206"/>
                  </a:cubicBezTo>
                  <a:cubicBezTo>
                    <a:pt x="157" y="206"/>
                    <a:pt x="205" y="158"/>
                    <a:pt x="205" y="97"/>
                  </a:cubicBezTo>
                  <a:cubicBezTo>
                    <a:pt x="205" y="37"/>
                    <a:pt x="157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30"/>
            <p:cNvSpPr/>
            <p:nvPr/>
          </p:nvSpPr>
          <p:spPr>
            <a:xfrm>
              <a:off x="643955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0" y="49"/>
                    <a:pt x="0" y="97"/>
                  </a:cubicBezTo>
                  <a:cubicBezTo>
                    <a:pt x="0" y="158"/>
                    <a:pt x="49" y="194"/>
                    <a:pt x="97" y="194"/>
                  </a:cubicBezTo>
                  <a:cubicBezTo>
                    <a:pt x="145" y="194"/>
                    <a:pt x="194" y="158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30"/>
            <p:cNvSpPr/>
            <p:nvPr/>
          </p:nvSpPr>
          <p:spPr>
            <a:xfrm>
              <a:off x="6429000" y="372100"/>
              <a:ext cx="4850" cy="4850"/>
            </a:xfrm>
            <a:custGeom>
              <a:avLst/>
              <a:gdLst/>
              <a:ahLst/>
              <a:cxnLst/>
              <a:rect l="l" t="t" r="r" b="b"/>
              <a:pathLst>
                <a:path w="194" h="194" extrusionOk="0">
                  <a:moveTo>
                    <a:pt x="97" y="0"/>
                  </a:moveTo>
                  <a:cubicBezTo>
                    <a:pt x="49" y="0"/>
                    <a:pt x="1" y="49"/>
                    <a:pt x="1" y="97"/>
                  </a:cubicBezTo>
                  <a:cubicBezTo>
                    <a:pt x="1" y="145"/>
                    <a:pt x="49" y="194"/>
                    <a:pt x="97" y="194"/>
                  </a:cubicBezTo>
                  <a:cubicBezTo>
                    <a:pt x="145" y="194"/>
                    <a:pt x="194" y="145"/>
                    <a:pt x="194" y="97"/>
                  </a:cubicBezTo>
                  <a:cubicBezTo>
                    <a:pt x="194" y="49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30"/>
            <p:cNvSpPr/>
            <p:nvPr/>
          </p:nvSpPr>
          <p:spPr>
            <a:xfrm>
              <a:off x="6418425" y="372425"/>
              <a:ext cx="4575" cy="4250"/>
            </a:xfrm>
            <a:custGeom>
              <a:avLst/>
              <a:gdLst/>
              <a:ahLst/>
              <a:cxnLst/>
              <a:rect l="l" t="t" r="r" b="b"/>
              <a:pathLst>
                <a:path w="183" h="170" extrusionOk="0">
                  <a:moveTo>
                    <a:pt x="97" y="0"/>
                  </a:moveTo>
                  <a:cubicBezTo>
                    <a:pt x="49" y="0"/>
                    <a:pt x="1" y="36"/>
                    <a:pt x="1" y="84"/>
                  </a:cubicBezTo>
                  <a:cubicBezTo>
                    <a:pt x="1" y="132"/>
                    <a:pt x="49" y="169"/>
                    <a:pt x="97" y="169"/>
                  </a:cubicBezTo>
                  <a:cubicBezTo>
                    <a:pt x="146" y="169"/>
                    <a:pt x="182" y="132"/>
                    <a:pt x="182" y="84"/>
                  </a:cubicBezTo>
                  <a:cubicBezTo>
                    <a:pt x="182" y="36"/>
                    <a:pt x="146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30"/>
            <p:cNvSpPr/>
            <p:nvPr/>
          </p:nvSpPr>
          <p:spPr>
            <a:xfrm>
              <a:off x="6408175" y="372425"/>
              <a:ext cx="3950" cy="4250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85" y="0"/>
                  </a:moveTo>
                  <a:cubicBezTo>
                    <a:pt x="37" y="0"/>
                    <a:pt x="0" y="36"/>
                    <a:pt x="0" y="84"/>
                  </a:cubicBezTo>
                  <a:cubicBezTo>
                    <a:pt x="0" y="132"/>
                    <a:pt x="37" y="169"/>
                    <a:pt x="85" y="169"/>
                  </a:cubicBezTo>
                  <a:cubicBezTo>
                    <a:pt x="121" y="169"/>
                    <a:pt x="158" y="132"/>
                    <a:pt x="158" y="84"/>
                  </a:cubicBezTo>
                  <a:cubicBezTo>
                    <a:pt x="158" y="36"/>
                    <a:pt x="12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30"/>
            <p:cNvSpPr/>
            <p:nvPr/>
          </p:nvSpPr>
          <p:spPr>
            <a:xfrm>
              <a:off x="6397625" y="372700"/>
              <a:ext cx="3925" cy="3975"/>
            </a:xfrm>
            <a:custGeom>
              <a:avLst/>
              <a:gdLst/>
              <a:ahLst/>
              <a:cxnLst/>
              <a:rect l="l" t="t" r="r" b="b"/>
              <a:pathLst>
                <a:path w="157" h="159" extrusionOk="0">
                  <a:moveTo>
                    <a:pt x="73" y="1"/>
                  </a:moveTo>
                  <a:cubicBezTo>
                    <a:pt x="36" y="1"/>
                    <a:pt x="0" y="25"/>
                    <a:pt x="0" y="73"/>
                  </a:cubicBezTo>
                  <a:cubicBezTo>
                    <a:pt x="0" y="121"/>
                    <a:pt x="36" y="158"/>
                    <a:pt x="73" y="158"/>
                  </a:cubicBezTo>
                  <a:cubicBezTo>
                    <a:pt x="121" y="158"/>
                    <a:pt x="157" y="121"/>
                    <a:pt x="157" y="73"/>
                  </a:cubicBezTo>
                  <a:cubicBezTo>
                    <a:pt x="157" y="25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30"/>
            <p:cNvSpPr/>
            <p:nvPr/>
          </p:nvSpPr>
          <p:spPr>
            <a:xfrm>
              <a:off x="638705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7" y="1"/>
                    <a:pt x="1" y="37"/>
                    <a:pt x="1" y="73"/>
                  </a:cubicBezTo>
                  <a:cubicBezTo>
                    <a:pt x="1" y="110"/>
                    <a:pt x="37" y="145"/>
                    <a:pt x="73" y="145"/>
                  </a:cubicBezTo>
                  <a:cubicBezTo>
                    <a:pt x="121" y="145"/>
                    <a:pt x="145" y="110"/>
                    <a:pt x="145" y="73"/>
                  </a:cubicBezTo>
                  <a:cubicBezTo>
                    <a:pt x="145" y="3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30"/>
            <p:cNvSpPr/>
            <p:nvPr/>
          </p:nvSpPr>
          <p:spPr>
            <a:xfrm>
              <a:off x="6376500" y="372700"/>
              <a:ext cx="3650" cy="3650"/>
            </a:xfrm>
            <a:custGeom>
              <a:avLst/>
              <a:gdLst/>
              <a:ahLst/>
              <a:cxnLst/>
              <a:rect l="l" t="t" r="r" b="b"/>
              <a:pathLst>
                <a:path w="146" h="146" extrusionOk="0">
                  <a:moveTo>
                    <a:pt x="73" y="1"/>
                  </a:moveTo>
                  <a:cubicBezTo>
                    <a:pt x="36" y="1"/>
                    <a:pt x="1" y="37"/>
                    <a:pt x="1" y="73"/>
                  </a:cubicBezTo>
                  <a:cubicBezTo>
                    <a:pt x="1" y="110"/>
                    <a:pt x="36" y="145"/>
                    <a:pt x="73" y="145"/>
                  </a:cubicBezTo>
                  <a:cubicBezTo>
                    <a:pt x="109" y="145"/>
                    <a:pt x="145" y="110"/>
                    <a:pt x="145" y="73"/>
                  </a:cubicBezTo>
                  <a:cubicBezTo>
                    <a:pt x="145" y="37"/>
                    <a:pt x="10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30"/>
            <p:cNvSpPr/>
            <p:nvPr/>
          </p:nvSpPr>
          <p:spPr>
            <a:xfrm>
              <a:off x="6365925" y="373025"/>
              <a:ext cx="3350" cy="3025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3" y="0"/>
                  </a:moveTo>
                  <a:cubicBezTo>
                    <a:pt x="37" y="0"/>
                    <a:pt x="1" y="24"/>
                    <a:pt x="1" y="60"/>
                  </a:cubicBezTo>
                  <a:cubicBezTo>
                    <a:pt x="1" y="97"/>
                    <a:pt x="37" y="121"/>
                    <a:pt x="73" y="121"/>
                  </a:cubicBezTo>
                  <a:cubicBezTo>
                    <a:pt x="110" y="121"/>
                    <a:pt x="134" y="97"/>
                    <a:pt x="134" y="60"/>
                  </a:cubicBezTo>
                  <a:cubicBezTo>
                    <a:pt x="134" y="24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30"/>
            <p:cNvSpPr/>
            <p:nvPr/>
          </p:nvSpPr>
          <p:spPr>
            <a:xfrm>
              <a:off x="6355675" y="373025"/>
              <a:ext cx="3050" cy="3025"/>
            </a:xfrm>
            <a:custGeom>
              <a:avLst/>
              <a:gdLst/>
              <a:ahLst/>
              <a:cxnLst/>
              <a:rect l="l" t="t" r="r" b="b"/>
              <a:pathLst>
                <a:path w="122" h="121" extrusionOk="0">
                  <a:moveTo>
                    <a:pt x="61" y="0"/>
                  </a:moveTo>
                  <a:cubicBezTo>
                    <a:pt x="25" y="0"/>
                    <a:pt x="0" y="24"/>
                    <a:pt x="0" y="60"/>
                  </a:cubicBezTo>
                  <a:cubicBezTo>
                    <a:pt x="0" y="97"/>
                    <a:pt x="25" y="121"/>
                    <a:pt x="61" y="121"/>
                  </a:cubicBezTo>
                  <a:cubicBezTo>
                    <a:pt x="85" y="121"/>
                    <a:pt x="121" y="97"/>
                    <a:pt x="121" y="60"/>
                  </a:cubicBezTo>
                  <a:cubicBezTo>
                    <a:pt x="121" y="24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30"/>
            <p:cNvSpPr/>
            <p:nvPr/>
          </p:nvSpPr>
          <p:spPr>
            <a:xfrm>
              <a:off x="6345125" y="373025"/>
              <a:ext cx="2725" cy="3025"/>
            </a:xfrm>
            <a:custGeom>
              <a:avLst/>
              <a:gdLst/>
              <a:ahLst/>
              <a:cxnLst/>
              <a:rect l="l" t="t" r="r" b="b"/>
              <a:pathLst>
                <a:path w="109" h="121" extrusionOk="0">
                  <a:moveTo>
                    <a:pt x="60" y="0"/>
                  </a:moveTo>
                  <a:cubicBezTo>
                    <a:pt x="25" y="0"/>
                    <a:pt x="0" y="36"/>
                    <a:pt x="0" y="60"/>
                  </a:cubicBezTo>
                  <a:cubicBezTo>
                    <a:pt x="0" y="97"/>
                    <a:pt x="25" y="121"/>
                    <a:pt x="60" y="121"/>
                  </a:cubicBezTo>
                  <a:cubicBezTo>
                    <a:pt x="84" y="121"/>
                    <a:pt x="109" y="97"/>
                    <a:pt x="109" y="60"/>
                  </a:cubicBezTo>
                  <a:cubicBezTo>
                    <a:pt x="109" y="36"/>
                    <a:pt x="84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30"/>
            <p:cNvSpPr/>
            <p:nvPr/>
          </p:nvSpPr>
          <p:spPr>
            <a:xfrm>
              <a:off x="6334550" y="373300"/>
              <a:ext cx="2750" cy="2450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86" y="97"/>
                    <a:pt x="110" y="73"/>
                    <a:pt x="110" y="49"/>
                  </a:cubicBezTo>
                  <a:cubicBezTo>
                    <a:pt x="110" y="25"/>
                    <a:pt x="8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30"/>
            <p:cNvSpPr/>
            <p:nvPr/>
          </p:nvSpPr>
          <p:spPr>
            <a:xfrm>
              <a:off x="6324000" y="373300"/>
              <a:ext cx="2450" cy="2450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cubicBezTo>
                    <a:pt x="1" y="73"/>
                    <a:pt x="25" y="97"/>
                    <a:pt x="49" y="97"/>
                  </a:cubicBezTo>
                  <a:cubicBezTo>
                    <a:pt x="73" y="97"/>
                    <a:pt x="97" y="73"/>
                    <a:pt x="97" y="49"/>
                  </a:cubicBezTo>
                  <a:cubicBezTo>
                    <a:pt x="97" y="25"/>
                    <a:pt x="7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30"/>
            <p:cNvSpPr/>
            <p:nvPr/>
          </p:nvSpPr>
          <p:spPr>
            <a:xfrm>
              <a:off x="6313750" y="373625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0" y="60"/>
                    <a:pt x="12" y="73"/>
                    <a:pt x="36" y="73"/>
                  </a:cubicBezTo>
                  <a:cubicBezTo>
                    <a:pt x="60" y="73"/>
                    <a:pt x="73" y="60"/>
                    <a:pt x="73" y="36"/>
                  </a:cubicBezTo>
                  <a:cubicBezTo>
                    <a:pt x="73" y="12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47" name="Google Shape;14547;p30"/>
          <p:cNvSpPr/>
          <p:nvPr/>
        </p:nvSpPr>
        <p:spPr>
          <a:xfrm rot="10800000">
            <a:off x="1726328" y="5015236"/>
            <a:ext cx="1585017" cy="832028"/>
          </a:xfrm>
          <a:custGeom>
            <a:avLst/>
            <a:gdLst/>
            <a:ahLst/>
            <a:cxnLst/>
            <a:rect l="l" t="t" r="r" b="b"/>
            <a:pathLst>
              <a:path w="19372" h="10169" extrusionOk="0">
                <a:moveTo>
                  <a:pt x="18165" y="0"/>
                </a:moveTo>
                <a:lnTo>
                  <a:pt x="1148" y="7206"/>
                </a:lnTo>
                <a:cubicBezTo>
                  <a:pt x="363" y="7531"/>
                  <a:pt x="1" y="8448"/>
                  <a:pt x="338" y="9233"/>
                </a:cubicBezTo>
                <a:cubicBezTo>
                  <a:pt x="582" y="9818"/>
                  <a:pt x="1147" y="10168"/>
                  <a:pt x="1744" y="10168"/>
                </a:cubicBezTo>
                <a:cubicBezTo>
                  <a:pt x="1948" y="10168"/>
                  <a:pt x="2155" y="10127"/>
                  <a:pt x="2354" y="10042"/>
                </a:cubicBezTo>
                <a:lnTo>
                  <a:pt x="19371" y="2849"/>
                </a:lnTo>
                <a:lnTo>
                  <a:pt x="1816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48" name="Google Shape;14548;p30"/>
          <p:cNvSpPr/>
          <p:nvPr/>
        </p:nvSpPr>
        <p:spPr>
          <a:xfrm rot="10800000">
            <a:off x="1827617" y="4045286"/>
            <a:ext cx="1712329" cy="1154317"/>
          </a:xfrm>
          <a:custGeom>
            <a:avLst/>
            <a:gdLst/>
            <a:ahLst/>
            <a:cxnLst/>
            <a:rect l="l" t="t" r="r" b="b"/>
            <a:pathLst>
              <a:path w="20928" h="14108" extrusionOk="0">
                <a:moveTo>
                  <a:pt x="17718" y="0"/>
                </a:moveTo>
                <a:lnTo>
                  <a:pt x="3079" y="6204"/>
                </a:lnTo>
                <a:cubicBezTo>
                  <a:pt x="979" y="7085"/>
                  <a:pt x="1" y="9499"/>
                  <a:pt x="882" y="11599"/>
                </a:cubicBezTo>
                <a:cubicBezTo>
                  <a:pt x="1552" y="13165"/>
                  <a:pt x="3079" y="14107"/>
                  <a:pt x="4681" y="14107"/>
                </a:cubicBezTo>
                <a:cubicBezTo>
                  <a:pt x="5214" y="14107"/>
                  <a:pt x="5755" y="14003"/>
                  <a:pt x="6276" y="13783"/>
                </a:cubicBezTo>
                <a:lnTo>
                  <a:pt x="20928" y="7579"/>
                </a:lnTo>
                <a:lnTo>
                  <a:pt x="177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49" name="Google Shape;14549;p30"/>
          <p:cNvSpPr/>
          <p:nvPr/>
        </p:nvSpPr>
        <p:spPr>
          <a:xfrm rot="10800000">
            <a:off x="7154659" y="32470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550" name="Google Shape;14550;p30"/>
          <p:cNvGrpSpPr/>
          <p:nvPr/>
        </p:nvGrpSpPr>
        <p:grpSpPr>
          <a:xfrm rot="-5400000">
            <a:off x="4896013" y="4611679"/>
            <a:ext cx="140275" cy="570882"/>
            <a:chOff x="5844275" y="700675"/>
            <a:chExt cx="13575" cy="55250"/>
          </a:xfrm>
        </p:grpSpPr>
        <p:sp>
          <p:nvSpPr>
            <p:cNvPr id="14551" name="Google Shape;14551;p30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30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30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30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30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30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30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30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59" name="Google Shape;14559;p30"/>
          <p:cNvSpPr/>
          <p:nvPr/>
        </p:nvSpPr>
        <p:spPr>
          <a:xfrm>
            <a:off x="-802476" y="-279929"/>
            <a:ext cx="1584935" cy="832028"/>
          </a:xfrm>
          <a:custGeom>
            <a:avLst/>
            <a:gdLst/>
            <a:ahLst/>
            <a:cxnLst/>
            <a:rect l="l" t="t" r="r" b="b"/>
            <a:pathLst>
              <a:path w="19371" h="10169" extrusionOk="0">
                <a:moveTo>
                  <a:pt x="1195" y="0"/>
                </a:moveTo>
                <a:lnTo>
                  <a:pt x="1" y="2849"/>
                </a:lnTo>
                <a:lnTo>
                  <a:pt x="17018" y="10042"/>
                </a:lnTo>
                <a:cubicBezTo>
                  <a:pt x="17217" y="10127"/>
                  <a:pt x="17424" y="10168"/>
                  <a:pt x="17628" y="10168"/>
                </a:cubicBezTo>
                <a:cubicBezTo>
                  <a:pt x="18225" y="10168"/>
                  <a:pt x="18790" y="9818"/>
                  <a:pt x="19033" y="9233"/>
                </a:cubicBezTo>
                <a:cubicBezTo>
                  <a:pt x="19371" y="8448"/>
                  <a:pt x="18997" y="7531"/>
                  <a:pt x="18212" y="7206"/>
                </a:cubicBezTo>
                <a:lnTo>
                  <a:pt x="119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560" name="Google Shape;14560;p30"/>
          <p:cNvGrpSpPr/>
          <p:nvPr/>
        </p:nvGrpSpPr>
        <p:grpSpPr>
          <a:xfrm rot="-5675202">
            <a:off x="8121139" y="4655018"/>
            <a:ext cx="619253" cy="333075"/>
            <a:chOff x="5908225" y="328650"/>
            <a:chExt cx="56750" cy="30525"/>
          </a:xfrm>
        </p:grpSpPr>
        <p:sp>
          <p:nvSpPr>
            <p:cNvPr id="14561" name="Google Shape;14561;p30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30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30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30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30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30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30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68" name="Google Shape;14568;p30"/>
          <p:cNvSpPr/>
          <p:nvPr/>
        </p:nvSpPr>
        <p:spPr>
          <a:xfrm rot="10800000">
            <a:off x="7940912" y="424002"/>
            <a:ext cx="228806" cy="230992"/>
          </a:xfrm>
          <a:custGeom>
            <a:avLst/>
            <a:gdLst/>
            <a:ahLst/>
            <a:cxnLst/>
            <a:rect l="l" t="t" r="r" b="b"/>
            <a:pathLst>
              <a:path w="1256" h="1268" extrusionOk="0">
                <a:moveTo>
                  <a:pt x="628" y="146"/>
                </a:moveTo>
                <a:cubicBezTo>
                  <a:pt x="894" y="146"/>
                  <a:pt x="1123" y="363"/>
                  <a:pt x="1123" y="628"/>
                </a:cubicBezTo>
                <a:cubicBezTo>
                  <a:pt x="1123" y="906"/>
                  <a:pt x="894" y="1123"/>
                  <a:pt x="628" y="1123"/>
                </a:cubicBezTo>
                <a:cubicBezTo>
                  <a:pt x="362" y="1123"/>
                  <a:pt x="145" y="906"/>
                  <a:pt x="145" y="628"/>
                </a:cubicBezTo>
                <a:cubicBezTo>
                  <a:pt x="145" y="363"/>
                  <a:pt x="362" y="146"/>
                  <a:pt x="628" y="146"/>
                </a:cubicBezTo>
                <a:close/>
                <a:moveTo>
                  <a:pt x="628" y="1"/>
                </a:moveTo>
                <a:cubicBezTo>
                  <a:pt x="278" y="1"/>
                  <a:pt x="0" y="290"/>
                  <a:pt x="0" y="628"/>
                </a:cubicBezTo>
                <a:cubicBezTo>
                  <a:pt x="0" y="978"/>
                  <a:pt x="278" y="1268"/>
                  <a:pt x="628" y="1268"/>
                </a:cubicBezTo>
                <a:cubicBezTo>
                  <a:pt x="978" y="1268"/>
                  <a:pt x="1256" y="978"/>
                  <a:pt x="1256" y="628"/>
                </a:cubicBezTo>
                <a:cubicBezTo>
                  <a:pt x="1256" y="290"/>
                  <a:pt x="978" y="1"/>
                  <a:pt x="6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69" name="Google Shape;14569;p30"/>
          <p:cNvSpPr/>
          <p:nvPr/>
        </p:nvSpPr>
        <p:spPr>
          <a:xfrm rot="10800000">
            <a:off x="8618284" y="3569883"/>
            <a:ext cx="391535" cy="391535"/>
          </a:xfrm>
          <a:custGeom>
            <a:avLst/>
            <a:gdLst/>
            <a:ahLst/>
            <a:cxnLst/>
            <a:rect l="l" t="t" r="r" b="b"/>
            <a:pathLst>
              <a:path w="2934" h="2934" extrusionOk="0">
                <a:moveTo>
                  <a:pt x="1461" y="326"/>
                </a:moveTo>
                <a:cubicBezTo>
                  <a:pt x="2089" y="326"/>
                  <a:pt x="2596" y="833"/>
                  <a:pt x="2596" y="1461"/>
                </a:cubicBezTo>
                <a:cubicBezTo>
                  <a:pt x="2596" y="2088"/>
                  <a:pt x="2089" y="2595"/>
                  <a:pt x="1461" y="2595"/>
                </a:cubicBezTo>
                <a:cubicBezTo>
                  <a:pt x="834" y="2595"/>
                  <a:pt x="327" y="2088"/>
                  <a:pt x="327" y="1461"/>
                </a:cubicBezTo>
                <a:cubicBezTo>
                  <a:pt x="327" y="833"/>
                  <a:pt x="834" y="326"/>
                  <a:pt x="1461" y="326"/>
                </a:cubicBezTo>
                <a:close/>
                <a:moveTo>
                  <a:pt x="1461" y="1"/>
                </a:moveTo>
                <a:cubicBezTo>
                  <a:pt x="652" y="1"/>
                  <a:pt x="1" y="653"/>
                  <a:pt x="1" y="1461"/>
                </a:cubicBezTo>
                <a:cubicBezTo>
                  <a:pt x="1" y="2270"/>
                  <a:pt x="652" y="2933"/>
                  <a:pt x="1461" y="2933"/>
                </a:cubicBezTo>
                <a:cubicBezTo>
                  <a:pt x="2270" y="2933"/>
                  <a:pt x="2934" y="2270"/>
                  <a:pt x="2934" y="1461"/>
                </a:cubicBezTo>
                <a:cubicBezTo>
                  <a:pt x="2934" y="653"/>
                  <a:pt x="2270" y="1"/>
                  <a:pt x="14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570" name="Google Shape;14570;p30"/>
          <p:cNvGrpSpPr/>
          <p:nvPr/>
        </p:nvGrpSpPr>
        <p:grpSpPr>
          <a:xfrm rot="-5400000">
            <a:off x="2184313" y="-57196"/>
            <a:ext cx="140275" cy="570882"/>
            <a:chOff x="5844275" y="700675"/>
            <a:chExt cx="13575" cy="55250"/>
          </a:xfrm>
        </p:grpSpPr>
        <p:sp>
          <p:nvSpPr>
            <p:cNvPr id="14571" name="Google Shape;14571;p30"/>
            <p:cNvSpPr/>
            <p:nvPr/>
          </p:nvSpPr>
          <p:spPr>
            <a:xfrm>
              <a:off x="584427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30"/>
            <p:cNvSpPr/>
            <p:nvPr/>
          </p:nvSpPr>
          <p:spPr>
            <a:xfrm>
              <a:off x="584427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30"/>
            <p:cNvSpPr/>
            <p:nvPr/>
          </p:nvSpPr>
          <p:spPr>
            <a:xfrm>
              <a:off x="584427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30"/>
            <p:cNvSpPr/>
            <p:nvPr/>
          </p:nvSpPr>
          <p:spPr>
            <a:xfrm>
              <a:off x="5844275" y="700675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57"/>
                    <a:pt x="36" y="194"/>
                    <a:pt x="97" y="194"/>
                  </a:cubicBezTo>
                  <a:cubicBezTo>
                    <a:pt x="145" y="194"/>
                    <a:pt x="181" y="157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30"/>
            <p:cNvSpPr/>
            <p:nvPr/>
          </p:nvSpPr>
          <p:spPr>
            <a:xfrm>
              <a:off x="5853325" y="751050"/>
              <a:ext cx="4525" cy="4875"/>
            </a:xfrm>
            <a:custGeom>
              <a:avLst/>
              <a:gdLst/>
              <a:ahLst/>
              <a:cxnLst/>
              <a:rect l="l" t="t" r="r" b="b"/>
              <a:pathLst>
                <a:path w="181" h="195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30"/>
            <p:cNvSpPr/>
            <p:nvPr/>
          </p:nvSpPr>
          <p:spPr>
            <a:xfrm>
              <a:off x="5853325" y="73840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0"/>
                  </a:moveTo>
                  <a:cubicBezTo>
                    <a:pt x="36" y="0"/>
                    <a:pt x="0" y="48"/>
                    <a:pt x="0" y="97"/>
                  </a:cubicBezTo>
                  <a:cubicBezTo>
                    <a:pt x="0" y="157"/>
                    <a:pt x="36" y="193"/>
                    <a:pt x="97" y="193"/>
                  </a:cubicBezTo>
                  <a:cubicBezTo>
                    <a:pt x="145" y="193"/>
                    <a:pt x="181" y="157"/>
                    <a:pt x="181" y="97"/>
                  </a:cubicBezTo>
                  <a:cubicBezTo>
                    <a:pt x="181" y="48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30"/>
            <p:cNvSpPr/>
            <p:nvPr/>
          </p:nvSpPr>
          <p:spPr>
            <a:xfrm>
              <a:off x="5853325" y="726025"/>
              <a:ext cx="4525" cy="4550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97" y="1"/>
                  </a:moveTo>
                  <a:cubicBezTo>
                    <a:pt x="36" y="1"/>
                    <a:pt x="0" y="36"/>
                    <a:pt x="0" y="97"/>
                  </a:cubicBezTo>
                  <a:cubicBezTo>
                    <a:pt x="0" y="146"/>
                    <a:pt x="36" y="181"/>
                    <a:pt x="97" y="181"/>
                  </a:cubicBezTo>
                  <a:cubicBezTo>
                    <a:pt x="145" y="181"/>
                    <a:pt x="181" y="146"/>
                    <a:pt x="181" y="97"/>
                  </a:cubicBezTo>
                  <a:cubicBezTo>
                    <a:pt x="181" y="36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30"/>
            <p:cNvSpPr/>
            <p:nvPr/>
          </p:nvSpPr>
          <p:spPr>
            <a:xfrm>
              <a:off x="5853325" y="713350"/>
              <a:ext cx="4525" cy="4850"/>
            </a:xfrm>
            <a:custGeom>
              <a:avLst/>
              <a:gdLst/>
              <a:ahLst/>
              <a:cxnLst/>
              <a:rect l="l" t="t" r="r" b="b"/>
              <a:pathLst>
                <a:path w="181" h="194" extrusionOk="0">
                  <a:moveTo>
                    <a:pt x="97" y="1"/>
                  </a:moveTo>
                  <a:cubicBezTo>
                    <a:pt x="36" y="1"/>
                    <a:pt x="0" y="49"/>
                    <a:pt x="0" y="97"/>
                  </a:cubicBezTo>
                  <a:cubicBezTo>
                    <a:pt x="0" y="146"/>
                    <a:pt x="36" y="194"/>
                    <a:pt x="97" y="194"/>
                  </a:cubicBezTo>
                  <a:cubicBezTo>
                    <a:pt x="145" y="194"/>
                    <a:pt x="181" y="146"/>
                    <a:pt x="181" y="97"/>
                  </a:cubicBezTo>
                  <a:cubicBezTo>
                    <a:pt x="181" y="49"/>
                    <a:pt x="145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79" name="Google Shape;14579;p30"/>
          <p:cNvGrpSpPr/>
          <p:nvPr/>
        </p:nvGrpSpPr>
        <p:grpSpPr>
          <a:xfrm rot="4996953">
            <a:off x="8504686" y="440872"/>
            <a:ext cx="619251" cy="333077"/>
            <a:chOff x="5908225" y="328650"/>
            <a:chExt cx="56750" cy="30525"/>
          </a:xfrm>
        </p:grpSpPr>
        <p:sp>
          <p:nvSpPr>
            <p:cNvPr id="14580" name="Google Shape;14580;p30"/>
            <p:cNvSpPr/>
            <p:nvPr/>
          </p:nvSpPr>
          <p:spPr>
            <a:xfrm>
              <a:off x="5908225" y="356875"/>
              <a:ext cx="4250" cy="2300"/>
            </a:xfrm>
            <a:custGeom>
              <a:avLst/>
              <a:gdLst/>
              <a:ahLst/>
              <a:cxnLst/>
              <a:rect l="l" t="t" r="r" b="b"/>
              <a:pathLst>
                <a:path w="170" h="92" extrusionOk="0">
                  <a:moveTo>
                    <a:pt x="149" y="1"/>
                  </a:moveTo>
                  <a:cubicBezTo>
                    <a:pt x="147" y="1"/>
                    <a:pt x="146" y="2"/>
                    <a:pt x="146" y="6"/>
                  </a:cubicBezTo>
                  <a:cubicBezTo>
                    <a:pt x="97" y="19"/>
                    <a:pt x="49" y="43"/>
                    <a:pt x="12" y="54"/>
                  </a:cubicBezTo>
                  <a:cubicBezTo>
                    <a:pt x="1" y="67"/>
                    <a:pt x="1" y="78"/>
                    <a:pt x="1" y="78"/>
                  </a:cubicBezTo>
                  <a:cubicBezTo>
                    <a:pt x="1" y="91"/>
                    <a:pt x="12" y="91"/>
                    <a:pt x="12" y="91"/>
                  </a:cubicBezTo>
                  <a:lnTo>
                    <a:pt x="25" y="91"/>
                  </a:lnTo>
                  <a:cubicBezTo>
                    <a:pt x="73" y="78"/>
                    <a:pt x="109" y="54"/>
                    <a:pt x="157" y="30"/>
                  </a:cubicBezTo>
                  <a:cubicBezTo>
                    <a:pt x="170" y="30"/>
                    <a:pt x="170" y="19"/>
                    <a:pt x="170" y="6"/>
                  </a:cubicBezTo>
                  <a:cubicBezTo>
                    <a:pt x="161" y="6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30"/>
            <p:cNvSpPr/>
            <p:nvPr/>
          </p:nvSpPr>
          <p:spPr>
            <a:xfrm>
              <a:off x="5921200" y="334400"/>
              <a:ext cx="2750" cy="6950"/>
            </a:xfrm>
            <a:custGeom>
              <a:avLst/>
              <a:gdLst/>
              <a:ahLst/>
              <a:cxnLst/>
              <a:rect l="l" t="t" r="r" b="b"/>
              <a:pathLst>
                <a:path w="110" h="278" extrusionOk="0">
                  <a:moveTo>
                    <a:pt x="24" y="0"/>
                  </a:moveTo>
                  <a:cubicBezTo>
                    <a:pt x="13" y="0"/>
                    <a:pt x="0" y="0"/>
                    <a:pt x="0" y="12"/>
                  </a:cubicBezTo>
                  <a:lnTo>
                    <a:pt x="0" y="25"/>
                  </a:lnTo>
                  <a:lnTo>
                    <a:pt x="0" y="49"/>
                  </a:lnTo>
                  <a:cubicBezTo>
                    <a:pt x="0" y="121"/>
                    <a:pt x="24" y="205"/>
                    <a:pt x="85" y="277"/>
                  </a:cubicBezTo>
                  <a:lnTo>
                    <a:pt x="109" y="277"/>
                  </a:lnTo>
                  <a:lnTo>
                    <a:pt x="109" y="253"/>
                  </a:lnTo>
                  <a:cubicBezTo>
                    <a:pt x="61" y="181"/>
                    <a:pt x="37" y="121"/>
                    <a:pt x="37" y="49"/>
                  </a:cubicBezTo>
                  <a:lnTo>
                    <a:pt x="37" y="25"/>
                  </a:lnTo>
                  <a:cubicBezTo>
                    <a:pt x="37" y="12"/>
                    <a:pt x="3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30"/>
            <p:cNvSpPr/>
            <p:nvPr/>
          </p:nvSpPr>
          <p:spPr>
            <a:xfrm>
              <a:off x="5917275" y="350150"/>
              <a:ext cx="6675" cy="4800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47" y="1"/>
                  </a:moveTo>
                  <a:cubicBezTo>
                    <a:pt x="242" y="1"/>
                    <a:pt x="236" y="4"/>
                    <a:pt x="230" y="10"/>
                  </a:cubicBezTo>
                  <a:cubicBezTo>
                    <a:pt x="218" y="10"/>
                    <a:pt x="218" y="22"/>
                    <a:pt x="206" y="34"/>
                  </a:cubicBezTo>
                  <a:cubicBezTo>
                    <a:pt x="146" y="70"/>
                    <a:pt x="85" y="119"/>
                    <a:pt x="12" y="154"/>
                  </a:cubicBezTo>
                  <a:cubicBezTo>
                    <a:pt x="12" y="154"/>
                    <a:pt x="1" y="167"/>
                    <a:pt x="12" y="179"/>
                  </a:cubicBezTo>
                  <a:cubicBezTo>
                    <a:pt x="12" y="179"/>
                    <a:pt x="12" y="191"/>
                    <a:pt x="25" y="191"/>
                  </a:cubicBezTo>
                  <a:cubicBezTo>
                    <a:pt x="25" y="191"/>
                    <a:pt x="37" y="191"/>
                    <a:pt x="37" y="179"/>
                  </a:cubicBezTo>
                  <a:cubicBezTo>
                    <a:pt x="109" y="143"/>
                    <a:pt x="170" y="106"/>
                    <a:pt x="230" y="58"/>
                  </a:cubicBezTo>
                  <a:cubicBezTo>
                    <a:pt x="230" y="46"/>
                    <a:pt x="242" y="46"/>
                    <a:pt x="254" y="34"/>
                  </a:cubicBezTo>
                  <a:cubicBezTo>
                    <a:pt x="266" y="22"/>
                    <a:pt x="266" y="22"/>
                    <a:pt x="254" y="10"/>
                  </a:cubicBezTo>
                  <a:cubicBezTo>
                    <a:pt x="254" y="4"/>
                    <a:pt x="251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30"/>
            <p:cNvSpPr/>
            <p:nvPr/>
          </p:nvSpPr>
          <p:spPr>
            <a:xfrm>
              <a:off x="5925425" y="329575"/>
              <a:ext cx="6050" cy="4250"/>
            </a:xfrm>
            <a:custGeom>
              <a:avLst/>
              <a:gdLst/>
              <a:ahLst/>
              <a:cxnLst/>
              <a:rect l="l" t="t" r="r" b="b"/>
              <a:pathLst>
                <a:path w="242" h="170" extrusionOk="0">
                  <a:moveTo>
                    <a:pt x="13" y="0"/>
                  </a:moveTo>
                  <a:cubicBezTo>
                    <a:pt x="0" y="0"/>
                    <a:pt x="0" y="12"/>
                    <a:pt x="0" y="24"/>
                  </a:cubicBezTo>
                  <a:cubicBezTo>
                    <a:pt x="0" y="36"/>
                    <a:pt x="13" y="36"/>
                    <a:pt x="13" y="36"/>
                  </a:cubicBezTo>
                  <a:lnTo>
                    <a:pt x="73" y="36"/>
                  </a:lnTo>
                  <a:cubicBezTo>
                    <a:pt x="134" y="49"/>
                    <a:pt x="182" y="97"/>
                    <a:pt x="206" y="157"/>
                  </a:cubicBezTo>
                  <a:cubicBezTo>
                    <a:pt x="206" y="169"/>
                    <a:pt x="218" y="169"/>
                    <a:pt x="218" y="169"/>
                  </a:cubicBezTo>
                  <a:lnTo>
                    <a:pt x="230" y="169"/>
                  </a:lnTo>
                  <a:cubicBezTo>
                    <a:pt x="242" y="169"/>
                    <a:pt x="242" y="157"/>
                    <a:pt x="242" y="145"/>
                  </a:cubicBezTo>
                  <a:cubicBezTo>
                    <a:pt x="206" y="73"/>
                    <a:pt x="145" y="12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30"/>
            <p:cNvSpPr/>
            <p:nvPr/>
          </p:nvSpPr>
          <p:spPr>
            <a:xfrm>
              <a:off x="5927550" y="339525"/>
              <a:ext cx="7250" cy="9375"/>
            </a:xfrm>
            <a:custGeom>
              <a:avLst/>
              <a:gdLst/>
              <a:ahLst/>
              <a:cxnLst/>
              <a:rect l="l" t="t" r="r" b="b"/>
              <a:pathLst>
                <a:path w="290" h="375" extrusionOk="0">
                  <a:moveTo>
                    <a:pt x="133" y="0"/>
                  </a:moveTo>
                  <a:cubicBezTo>
                    <a:pt x="133" y="0"/>
                    <a:pt x="121" y="0"/>
                    <a:pt x="121" y="13"/>
                  </a:cubicBezTo>
                  <a:cubicBezTo>
                    <a:pt x="97" y="85"/>
                    <a:pt x="60" y="169"/>
                    <a:pt x="0" y="241"/>
                  </a:cubicBezTo>
                  <a:lnTo>
                    <a:pt x="0" y="266"/>
                  </a:lnTo>
                  <a:cubicBezTo>
                    <a:pt x="4" y="270"/>
                    <a:pt x="8" y="271"/>
                    <a:pt x="12" y="271"/>
                  </a:cubicBezTo>
                  <a:cubicBezTo>
                    <a:pt x="19" y="271"/>
                    <a:pt x="24" y="266"/>
                    <a:pt x="24" y="266"/>
                  </a:cubicBezTo>
                  <a:cubicBezTo>
                    <a:pt x="108" y="314"/>
                    <a:pt x="181" y="351"/>
                    <a:pt x="266" y="375"/>
                  </a:cubicBezTo>
                  <a:lnTo>
                    <a:pt x="277" y="375"/>
                  </a:lnTo>
                  <a:lnTo>
                    <a:pt x="290" y="362"/>
                  </a:lnTo>
                  <a:cubicBezTo>
                    <a:pt x="290" y="351"/>
                    <a:pt x="290" y="338"/>
                    <a:pt x="277" y="338"/>
                  </a:cubicBezTo>
                  <a:cubicBezTo>
                    <a:pt x="193" y="314"/>
                    <a:pt x="121" y="278"/>
                    <a:pt x="49" y="230"/>
                  </a:cubicBezTo>
                  <a:cubicBezTo>
                    <a:pt x="97" y="169"/>
                    <a:pt x="133" y="97"/>
                    <a:pt x="145" y="24"/>
                  </a:cubicBezTo>
                  <a:cubicBezTo>
                    <a:pt x="157" y="13"/>
                    <a:pt x="145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30"/>
            <p:cNvSpPr/>
            <p:nvPr/>
          </p:nvSpPr>
          <p:spPr>
            <a:xfrm>
              <a:off x="5940500" y="346925"/>
              <a:ext cx="7275" cy="2575"/>
            </a:xfrm>
            <a:custGeom>
              <a:avLst/>
              <a:gdLst/>
              <a:ahLst/>
              <a:cxnLst/>
              <a:rect l="l" t="t" r="r" b="b"/>
              <a:pathLst>
                <a:path w="291" h="103" extrusionOk="0">
                  <a:moveTo>
                    <a:pt x="278" y="1"/>
                  </a:moveTo>
                  <a:cubicBezTo>
                    <a:pt x="274" y="1"/>
                    <a:pt x="270" y="2"/>
                    <a:pt x="266" y="6"/>
                  </a:cubicBezTo>
                  <a:cubicBezTo>
                    <a:pt x="182" y="30"/>
                    <a:pt x="97" y="55"/>
                    <a:pt x="13" y="66"/>
                  </a:cubicBezTo>
                  <a:cubicBezTo>
                    <a:pt x="1" y="66"/>
                    <a:pt x="1" y="79"/>
                    <a:pt x="1" y="79"/>
                  </a:cubicBezTo>
                  <a:cubicBezTo>
                    <a:pt x="1" y="90"/>
                    <a:pt x="13" y="103"/>
                    <a:pt x="13" y="103"/>
                  </a:cubicBezTo>
                  <a:lnTo>
                    <a:pt x="25" y="103"/>
                  </a:lnTo>
                  <a:cubicBezTo>
                    <a:pt x="110" y="90"/>
                    <a:pt x="194" y="66"/>
                    <a:pt x="279" y="30"/>
                  </a:cubicBezTo>
                  <a:cubicBezTo>
                    <a:pt x="290" y="30"/>
                    <a:pt x="290" y="18"/>
                    <a:pt x="290" y="6"/>
                  </a:cubicBezTo>
                  <a:cubicBezTo>
                    <a:pt x="290" y="6"/>
                    <a:pt x="285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30"/>
            <p:cNvSpPr/>
            <p:nvPr/>
          </p:nvSpPr>
          <p:spPr>
            <a:xfrm>
              <a:off x="5948350" y="328650"/>
              <a:ext cx="16625" cy="18725"/>
            </a:xfrm>
            <a:custGeom>
              <a:avLst/>
              <a:gdLst/>
              <a:ahLst/>
              <a:cxnLst/>
              <a:rect l="l" t="t" r="r" b="b"/>
              <a:pathLst>
                <a:path w="665" h="749" extrusionOk="0">
                  <a:moveTo>
                    <a:pt x="665" y="1"/>
                  </a:moveTo>
                  <a:lnTo>
                    <a:pt x="1" y="448"/>
                  </a:lnTo>
                  <a:lnTo>
                    <a:pt x="254" y="496"/>
                  </a:lnTo>
                  <a:cubicBezTo>
                    <a:pt x="230" y="532"/>
                    <a:pt x="206" y="556"/>
                    <a:pt x="169" y="592"/>
                  </a:cubicBezTo>
                  <a:cubicBezTo>
                    <a:pt x="169" y="592"/>
                    <a:pt x="158" y="604"/>
                    <a:pt x="169" y="617"/>
                  </a:cubicBezTo>
                  <a:lnTo>
                    <a:pt x="194" y="617"/>
                  </a:lnTo>
                  <a:cubicBezTo>
                    <a:pt x="230" y="580"/>
                    <a:pt x="254" y="556"/>
                    <a:pt x="279" y="520"/>
                  </a:cubicBezTo>
                  <a:lnTo>
                    <a:pt x="387" y="74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365812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4"/>
          <p:cNvSpPr txBox="1">
            <a:spLocks noGrp="1"/>
          </p:cNvSpPr>
          <p:nvPr>
            <p:ph type="ctrTitle"/>
          </p:nvPr>
        </p:nvSpPr>
        <p:spPr>
          <a:xfrm>
            <a:off x="3635100" y="1236275"/>
            <a:ext cx="5051700" cy="73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4500"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6" name="Google Shape;56;p14"/>
          <p:cNvSpPr txBox="1">
            <a:spLocks noGrp="1"/>
          </p:cNvSpPr>
          <p:nvPr>
            <p:ph type="subTitle" idx="1"/>
          </p:nvPr>
        </p:nvSpPr>
        <p:spPr>
          <a:xfrm>
            <a:off x="5841300" y="1992650"/>
            <a:ext cx="2845500" cy="10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3079426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5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9" name="Google Shape;59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0978609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6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16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" name="Google Shape;63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8484926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17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17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7" name="Google Shape;67;p17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" name="Google Shape;68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8796712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18"/>
          <p:cNvSpPr txBox="1">
            <a:spLocks noGrp="1"/>
          </p:cNvSpPr>
          <p:nvPr>
            <p:ph type="title"/>
          </p:nvPr>
        </p:nvSpPr>
        <p:spPr>
          <a:xfrm>
            <a:off x="457200" y="411475"/>
            <a:ext cx="8229600" cy="48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"/>
              <a:buNone/>
              <a:defRPr sz="30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6520594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9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3" name="Google Shape;73;p19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4" name="Google Shape;74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8608545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20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77" name="Google Shape;77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61797951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21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80;p21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81" name="Google Shape;81;p21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82" name="Google Shape;82;p21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3" name="Google Shape;83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0473112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22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86" name="Google Shape;86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1721309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3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9" name="Google Shape;89;p23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90" name="Google Shape;90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3860246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9776203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spaço Reservado para Conteúdo 8"/>
          <p:cNvSpPr>
            <a:spLocks noGrp="1"/>
          </p:cNvSpPr>
          <p:nvPr>
            <p:ph idx="1"/>
          </p:nvPr>
        </p:nvSpPr>
        <p:spPr>
          <a:xfrm>
            <a:off x="457200" y="1143000"/>
            <a:ext cx="8229600" cy="3429000"/>
          </a:xfrm>
        </p:spPr>
        <p:txBody>
          <a:bodyPr/>
          <a:lstStyle/>
          <a:p>
            <a:pPr lvl="0" eaLnBrk="1" latinLnBrk="0" hangingPunct="1"/>
            <a:r>
              <a:rPr lang="pt-BR"/>
              <a:t>Clique para editar os estilos do texto mestre</a:t>
            </a:r>
          </a:p>
          <a:p>
            <a:pPr lvl="1" eaLnBrk="1" latinLnBrk="0" hangingPunct="1"/>
            <a:r>
              <a:rPr lang="pt-BR"/>
              <a:t>Segundo nível</a:t>
            </a:r>
          </a:p>
          <a:p>
            <a:pPr lvl="2" eaLnBrk="1" latinLnBrk="0" hangingPunct="1"/>
            <a:r>
              <a:rPr lang="pt-BR"/>
              <a:t>Terceiro nível</a:t>
            </a:r>
          </a:p>
          <a:p>
            <a:pPr lvl="3" eaLnBrk="1" latinLnBrk="0" hangingPunct="1"/>
            <a:r>
              <a:rPr lang="pt-BR"/>
              <a:t>Quarto nível</a:t>
            </a:r>
          </a:p>
          <a:p>
            <a:pPr lvl="4" eaLnBrk="1" latinLnBrk="0" hangingPunct="1"/>
            <a:r>
              <a:rPr lang="pt-BR"/>
              <a:t>Quinto nível</a:t>
            </a:r>
            <a:endParaRPr kumimoji="0" lang="en-US"/>
          </a:p>
        </p:txBody>
      </p:sp>
      <p:sp>
        <p:nvSpPr>
          <p:cNvPr id="14" name="Espaço Reservado para Data 13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7A229099-CEB8-4F72-866C-094C0A115A13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15" name="Espaço Reservado para Número de Slide 14"/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algn="ctr">
              <a:defRPr/>
            </a:lvl1pPr>
          </a:lstStyle>
          <a:p>
            <a:fld id="{91C99E9E-2180-4A96-8D1D-78669B9AE893}" type="slidenum">
              <a:rPr lang="pt-BR" smtClean="0"/>
              <a:t>‹nº›</a:t>
            </a:fld>
            <a:endParaRPr lang="pt-BR"/>
          </a:p>
        </p:txBody>
      </p:sp>
      <p:sp>
        <p:nvSpPr>
          <p:cNvPr id="16" name="Espaço Reservado para Rodapé 15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17" name="Título 16"/>
          <p:cNvSpPr>
            <a:spLocks noGrp="1"/>
          </p:cNvSpPr>
          <p:nvPr>
            <p:ph type="title"/>
          </p:nvPr>
        </p:nvSpPr>
        <p:spPr/>
        <p:txBody>
          <a:bodyPr rtlCol="0" anchor="b" anchorCtr="0"/>
          <a:lstStyle/>
          <a:p>
            <a:r>
              <a:rPr kumimoji="0" lang="pt-BR"/>
              <a:t>Clique para editar o estilo do título mestre</a:t>
            </a:r>
            <a:endParaRPr kumimoji="0" lang="en-US"/>
          </a:p>
        </p:txBody>
      </p:sp>
    </p:spTree>
    <p:extLst>
      <p:ext uri="{BB962C8B-B14F-4D97-AF65-F5344CB8AC3E}">
        <p14:creationId xmlns:p14="http://schemas.microsoft.com/office/powerpoint/2010/main" val="2636402738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spaço Reservado para Número de Slid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C99E9E-2180-4A96-8D1D-78669B9AE893}" type="slidenum">
              <a:rPr lang="pt-BR" smtClean="0"/>
              <a:t>‹nº›</a:t>
            </a:fld>
            <a:endParaRPr lang="pt-BR"/>
          </a:p>
        </p:txBody>
      </p:sp>
      <p:sp>
        <p:nvSpPr>
          <p:cNvPr id="8" name="Espaço Reservado para Rodapé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Dat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A229099-CEB8-4F72-866C-094C0A115A13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049695"/>
            <a:ext cx="4040188" cy="571500"/>
          </a:xfrm>
          <a:noFill/>
          <a:ln w="25400" cap="rnd" cmpd="sng" algn="ctr">
            <a:noFill/>
            <a:prstDash val="solid"/>
          </a:ln>
          <a:effectLst>
            <a:softEdge rad="63500"/>
          </a:effectLst>
          <a:sp3d prstMaterial="flat"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lIns="91440" tIns="45720" rIns="91440" bIns="45720" anchor="b">
            <a:noAutofit/>
          </a:bodyPr>
          <a:lstStyle>
            <a:lvl1pPr marL="0" indent="0" algn="l">
              <a:spcBef>
                <a:spcPts val="0"/>
              </a:spcBef>
              <a:buNone/>
              <a:defRPr sz="1950" b="1">
                <a:solidFill>
                  <a:schemeClr val="tx2"/>
                </a:solidFill>
              </a:defRPr>
            </a:lvl1pPr>
            <a:lvl2pPr>
              <a:buNone/>
              <a:defRPr sz="1500" b="1"/>
            </a:lvl2pPr>
            <a:lvl3pPr>
              <a:buNone/>
              <a:defRPr sz="1350" b="1"/>
            </a:lvl3pPr>
            <a:lvl4pPr>
              <a:buNone/>
              <a:defRPr sz="1200" b="1"/>
            </a:lvl4pPr>
            <a:lvl5pPr>
              <a:buNone/>
              <a:defRPr sz="1200" b="1"/>
            </a:lvl5pPr>
          </a:lstStyle>
          <a:p>
            <a:pPr lvl="0" eaLnBrk="1" latinLnBrk="0" hangingPunct="1"/>
            <a:r>
              <a:rPr kumimoji="0" lang="pt-BR"/>
              <a:t>Clique para editar os estilos do texto mestre</a:t>
            </a:r>
          </a:p>
        </p:txBody>
      </p:sp>
      <p:sp>
        <p:nvSpPr>
          <p:cNvPr id="32" name="Espaço Reservado para Conteúdo 31"/>
          <p:cNvSpPr>
            <a:spLocks noGrp="1"/>
          </p:cNvSpPr>
          <p:nvPr>
            <p:ph sz="half" idx="2"/>
          </p:nvPr>
        </p:nvSpPr>
        <p:spPr>
          <a:xfrm>
            <a:off x="457200" y="1651422"/>
            <a:ext cx="4038600" cy="2935224"/>
          </a:xfrm>
        </p:spPr>
        <p:txBody>
          <a:bodyPr/>
          <a:lstStyle/>
          <a:p>
            <a:pPr lvl="0" eaLnBrk="1" latinLnBrk="0" hangingPunct="1"/>
            <a:r>
              <a:rPr lang="pt-BR"/>
              <a:t>Clique para editar os estilos do texto mestre</a:t>
            </a:r>
          </a:p>
          <a:p>
            <a:pPr lvl="1" eaLnBrk="1" latinLnBrk="0" hangingPunct="1"/>
            <a:r>
              <a:rPr lang="pt-BR"/>
              <a:t>Segundo nível</a:t>
            </a:r>
          </a:p>
          <a:p>
            <a:pPr lvl="2" eaLnBrk="1" latinLnBrk="0" hangingPunct="1"/>
            <a:r>
              <a:rPr lang="pt-BR"/>
              <a:t>Terceiro nível</a:t>
            </a:r>
          </a:p>
          <a:p>
            <a:pPr lvl="3" eaLnBrk="1" latinLnBrk="0" hangingPunct="1"/>
            <a:r>
              <a:rPr lang="pt-BR"/>
              <a:t>Quarto nível</a:t>
            </a:r>
          </a:p>
          <a:p>
            <a:pPr lvl="4" eaLnBrk="1" latinLnBrk="0" hangingPunct="1"/>
            <a:r>
              <a:rPr lang="pt-BR"/>
              <a:t>Quinto nível</a:t>
            </a:r>
            <a:endParaRPr kumimoji="0" lang="en-US"/>
          </a:p>
        </p:txBody>
      </p:sp>
      <p:sp>
        <p:nvSpPr>
          <p:cNvPr id="34" name="Espaço Reservado para Conteúdo 33"/>
          <p:cNvSpPr>
            <a:spLocks noGrp="1"/>
          </p:cNvSpPr>
          <p:nvPr>
            <p:ph sz="quarter" idx="4"/>
          </p:nvPr>
        </p:nvSpPr>
        <p:spPr>
          <a:xfrm>
            <a:off x="4649788" y="1651422"/>
            <a:ext cx="4038600" cy="2935224"/>
          </a:xfrm>
        </p:spPr>
        <p:txBody>
          <a:bodyPr/>
          <a:lstStyle/>
          <a:p>
            <a:pPr lvl="0" eaLnBrk="1" latinLnBrk="0" hangingPunct="1"/>
            <a:r>
              <a:rPr lang="pt-BR"/>
              <a:t>Clique para editar os estilos do texto mestre</a:t>
            </a:r>
          </a:p>
          <a:p>
            <a:pPr lvl="1" eaLnBrk="1" latinLnBrk="0" hangingPunct="1"/>
            <a:r>
              <a:rPr lang="pt-BR"/>
              <a:t>Segundo nível</a:t>
            </a:r>
          </a:p>
          <a:p>
            <a:pPr lvl="2" eaLnBrk="1" latinLnBrk="0" hangingPunct="1"/>
            <a:r>
              <a:rPr lang="pt-BR"/>
              <a:t>Terceiro nível</a:t>
            </a:r>
          </a:p>
          <a:p>
            <a:pPr lvl="3" eaLnBrk="1" latinLnBrk="0" hangingPunct="1"/>
            <a:r>
              <a:rPr lang="pt-BR"/>
              <a:t>Quarto nível</a:t>
            </a:r>
          </a:p>
          <a:p>
            <a:pPr lvl="4" eaLnBrk="1" latinLnBrk="0" hangingPunct="1"/>
            <a:r>
              <a:rPr lang="pt-BR"/>
              <a:t>Quinto nível</a:t>
            </a:r>
            <a:endParaRPr kumimoji="0" lang="en-US"/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116586"/>
            <a:ext cx="8229600" cy="857250"/>
          </a:xfrm>
        </p:spPr>
        <p:txBody>
          <a:bodyPr anchor="b" anchorCtr="0"/>
          <a:lstStyle>
            <a:lvl1pPr>
              <a:defRPr/>
            </a:lvl1pPr>
          </a:lstStyle>
          <a:p>
            <a:r>
              <a:rPr kumimoji="0" lang="pt-BR"/>
              <a:t>Clique para editar o estilo do título mestre</a:t>
            </a:r>
            <a:endParaRPr kumimoji="0" lang="en-US"/>
          </a:p>
        </p:txBody>
      </p:sp>
      <p:sp>
        <p:nvSpPr>
          <p:cNvPr id="12" name="Espaço Reservado para Texto 11"/>
          <p:cNvSpPr>
            <a:spLocks noGrp="1"/>
          </p:cNvSpPr>
          <p:nvPr>
            <p:ph type="body" idx="3"/>
          </p:nvPr>
        </p:nvSpPr>
        <p:spPr>
          <a:xfrm>
            <a:off x="4648200" y="1049695"/>
            <a:ext cx="4040188" cy="571500"/>
          </a:xfrm>
          <a:noFill/>
          <a:ln w="25400" cap="rnd" cmpd="sng" algn="ctr">
            <a:noFill/>
            <a:prstDash val="solid"/>
          </a:ln>
          <a:effectLst>
            <a:softEdge rad="63500"/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lIns="91440" tIns="45720" rIns="91440" bIns="45720" anchor="b">
            <a:noAutofit/>
          </a:bodyPr>
          <a:lstStyle>
            <a:lvl1pPr marL="0" indent="0" algn="l">
              <a:spcBef>
                <a:spcPts val="0"/>
              </a:spcBef>
              <a:buNone/>
              <a:defRPr sz="1950" b="1" baseline="0">
                <a:solidFill>
                  <a:schemeClr val="tx2"/>
                </a:solidFill>
              </a:defRPr>
            </a:lvl1pPr>
            <a:lvl2pPr>
              <a:buNone/>
              <a:defRPr sz="1500" b="1"/>
            </a:lvl2pPr>
            <a:lvl3pPr>
              <a:buNone/>
              <a:defRPr sz="1350" b="1"/>
            </a:lvl3pPr>
            <a:lvl4pPr>
              <a:buNone/>
              <a:defRPr sz="1200" b="1"/>
            </a:lvl4pPr>
            <a:lvl5pPr>
              <a:buNone/>
              <a:defRPr sz="1200" b="1"/>
            </a:lvl5pPr>
          </a:lstStyle>
          <a:p>
            <a:pPr lvl="0" eaLnBrk="1" latinLnBrk="0" hangingPunct="1"/>
            <a:r>
              <a:rPr kumimoji="0" lang="pt-BR"/>
              <a:t>Clique para editar os estilos do texto mestre</a:t>
            </a:r>
          </a:p>
        </p:txBody>
      </p:sp>
      <p:cxnSp>
        <p:nvCxnSpPr>
          <p:cNvPr id="10" name="Conector reto 9"/>
          <p:cNvCxnSpPr/>
          <p:nvPr/>
        </p:nvCxnSpPr>
        <p:spPr>
          <a:xfrm>
            <a:off x="562945" y="1635164"/>
            <a:ext cx="3749040" cy="1191"/>
          </a:xfrm>
          <a:prstGeom prst="line">
            <a:avLst/>
          </a:prstGeom>
          <a:noFill/>
          <a:ln w="12700" cap="flat" cmpd="sng" algn="ctr">
            <a:solidFill>
              <a:schemeClr val="bg2">
                <a:tint val="20000"/>
              </a:schemeClr>
            </a:solidFill>
            <a:prstDash val="solid"/>
          </a:ln>
          <a:effectLst>
            <a:outerShdw blurRad="34925" dir="2700000" algn="tl" rotWithShape="0">
              <a:srgbClr val="000000">
                <a:alpha val="55000"/>
              </a:srgb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ector reto 16"/>
          <p:cNvCxnSpPr/>
          <p:nvPr/>
        </p:nvCxnSpPr>
        <p:spPr>
          <a:xfrm>
            <a:off x="4754880" y="1635164"/>
            <a:ext cx="3749040" cy="1191"/>
          </a:xfrm>
          <a:prstGeom prst="line">
            <a:avLst/>
          </a:prstGeom>
          <a:noFill/>
          <a:ln w="12700" cap="flat" cmpd="sng" algn="ctr">
            <a:solidFill>
              <a:schemeClr val="bg2">
                <a:tint val="20000"/>
              </a:schemeClr>
            </a:solidFill>
            <a:prstDash val="solid"/>
          </a:ln>
          <a:effectLst>
            <a:outerShdw blurRad="34925" dir="2700000" algn="tl" rotWithShape="0">
              <a:srgbClr val="000000">
                <a:alpha val="55000"/>
              </a:srgb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571603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.xml"/><Relationship Id="rId3" Type="http://schemas.openxmlformats.org/officeDocument/2006/relationships/slideLayout" Target="../slideLayouts/slideLayout9.xml"/><Relationship Id="rId7" Type="http://schemas.openxmlformats.org/officeDocument/2006/relationships/slideLayout" Target="../slideLayouts/slideLayout13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8.xml"/><Relationship Id="rId1" Type="http://schemas.openxmlformats.org/officeDocument/2006/relationships/slideLayout" Target="../slideLayouts/slideLayout7.xml"/><Relationship Id="rId6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0.xml"/><Relationship Id="rId9" Type="http://schemas.openxmlformats.org/officeDocument/2006/relationships/slideLayout" Target="../slideLayouts/slideLayout1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30.xml"/><Relationship Id="rId18" Type="http://schemas.openxmlformats.org/officeDocument/2006/relationships/slideLayout" Target="../slideLayouts/slideLayout35.xml"/><Relationship Id="rId26" Type="http://schemas.openxmlformats.org/officeDocument/2006/relationships/slideLayout" Target="../slideLayouts/slideLayout43.xml"/><Relationship Id="rId3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38.xml"/><Relationship Id="rId7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9.xml"/><Relationship Id="rId17" Type="http://schemas.openxmlformats.org/officeDocument/2006/relationships/slideLayout" Target="../slideLayouts/slideLayout34.xml"/><Relationship Id="rId25" Type="http://schemas.openxmlformats.org/officeDocument/2006/relationships/slideLayout" Target="../slideLayouts/slideLayout42.xml"/><Relationship Id="rId2" Type="http://schemas.openxmlformats.org/officeDocument/2006/relationships/slideLayout" Target="../slideLayouts/slideLayout19.xml"/><Relationship Id="rId16" Type="http://schemas.openxmlformats.org/officeDocument/2006/relationships/slideLayout" Target="../slideLayouts/slideLayout33.xml"/><Relationship Id="rId20" Type="http://schemas.openxmlformats.org/officeDocument/2006/relationships/slideLayout" Target="../slideLayouts/slideLayout37.xml"/><Relationship Id="rId29" Type="http://schemas.openxmlformats.org/officeDocument/2006/relationships/slideLayout" Target="../slideLayouts/slideLayout46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24" Type="http://schemas.openxmlformats.org/officeDocument/2006/relationships/slideLayout" Target="../slideLayouts/slideLayout41.xml"/><Relationship Id="rId5" Type="http://schemas.openxmlformats.org/officeDocument/2006/relationships/slideLayout" Target="../slideLayouts/slideLayout22.xml"/><Relationship Id="rId15" Type="http://schemas.openxmlformats.org/officeDocument/2006/relationships/slideLayout" Target="../slideLayouts/slideLayout32.xml"/><Relationship Id="rId23" Type="http://schemas.openxmlformats.org/officeDocument/2006/relationships/slideLayout" Target="../slideLayouts/slideLayout40.xml"/><Relationship Id="rId28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27.xml"/><Relationship Id="rId19" Type="http://schemas.openxmlformats.org/officeDocument/2006/relationships/slideLayout" Target="../slideLayouts/slideLayout36.xml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Relationship Id="rId22" Type="http://schemas.openxmlformats.org/officeDocument/2006/relationships/slideLayout" Target="../slideLayouts/slideLayout39.xml"/><Relationship Id="rId27" Type="http://schemas.openxmlformats.org/officeDocument/2006/relationships/slideLayout" Target="../slideLayouts/slideLayout44.xml"/><Relationship Id="rId30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.xml"/><Relationship Id="rId13" Type="http://schemas.openxmlformats.org/officeDocument/2006/relationships/slideLayout" Target="../slideLayouts/slideLayout59.xml"/><Relationship Id="rId3" Type="http://schemas.openxmlformats.org/officeDocument/2006/relationships/slideLayout" Target="../slideLayouts/slideLayout49.xml"/><Relationship Id="rId7" Type="http://schemas.openxmlformats.org/officeDocument/2006/relationships/slideLayout" Target="../slideLayouts/slideLayout53.xml"/><Relationship Id="rId12" Type="http://schemas.openxmlformats.org/officeDocument/2006/relationships/slideLayout" Target="../slideLayouts/slideLayout58.xml"/><Relationship Id="rId2" Type="http://schemas.openxmlformats.org/officeDocument/2006/relationships/slideLayout" Target="../slideLayouts/slideLayout48.xml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Relationship Id="rId14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100" y="539400"/>
            <a:ext cx="77178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100" y="1152475"/>
            <a:ext cx="77178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bin"/>
              <a:buChar char="●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bin"/>
              <a:buChar char="○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bin"/>
              <a:buChar char="■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bin"/>
              <a:buChar char="●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bin"/>
              <a:buChar char="○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bin"/>
              <a:buChar char="■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bin"/>
              <a:buChar char="●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bin"/>
              <a:buChar char="○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abin"/>
              <a:buChar char="■"/>
              <a:defRPr>
                <a:solidFill>
                  <a:schemeClr val="dk1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8" r:id="rId1"/>
    <p:sldLayoutId id="2147483670" r:id="rId2"/>
    <p:sldLayoutId id="2147483672" r:id="rId3"/>
    <p:sldLayoutId id="2147483673" r:id="rId4"/>
    <p:sldLayoutId id="2147483674" r:id="rId5"/>
    <p:sldLayoutId id="2147483675" r:id="rId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6266BF29-D68A-240C-EC55-F216A84A9B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E3E3EDE5-6546-B15E-A04B-FC397390A33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B5C6A4D0-CFE5-6C61-CE1A-1D4C14CB85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B8A7EA7-DEF6-4338-8346-E025C972D554}" type="datetimeFigureOut">
              <a:rPr lang="pt-BR" smtClean="0"/>
              <a:t>12/06/2024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589DF98E-3F9A-D9AD-7AC3-B2ADFECF18B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A7ED3C6D-5894-7FD6-EC1E-1A3539245D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D1A8EF4-00D2-4F68-B4BA-189573FC92F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772981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0" r:id="rId1"/>
    <p:sldLayoutId id="2147483681" r:id="rId2"/>
    <p:sldLayoutId id="2147483682" r:id="rId3"/>
    <p:sldLayoutId id="2147483683" r:id="rId4"/>
    <p:sldLayoutId id="2147483684" r:id="rId5"/>
    <p:sldLayoutId id="2147483685" r:id="rId6"/>
    <p:sldLayoutId id="2147483686" r:id="rId7"/>
    <p:sldLayoutId id="2147483687" r:id="rId8"/>
    <p:sldLayoutId id="2147483688" r:id="rId9"/>
    <p:sldLayoutId id="2147483689" r:id="rId10"/>
    <p:sldLayoutId id="2147483690" r:id="rId11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sz="3000" b="1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400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9334926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2" r:id="rId1"/>
    <p:sldLayoutId id="2147483693" r:id="rId2"/>
    <p:sldLayoutId id="2147483694" r:id="rId3"/>
    <p:sldLayoutId id="2147483695" r:id="rId4"/>
    <p:sldLayoutId id="2147483696" r:id="rId5"/>
    <p:sldLayoutId id="2147483697" r:id="rId6"/>
    <p:sldLayoutId id="2147483698" r:id="rId7"/>
    <p:sldLayoutId id="2147483699" r:id="rId8"/>
    <p:sldLayoutId id="2147483700" r:id="rId9"/>
    <p:sldLayoutId id="2147483701" r:id="rId10"/>
    <p:sldLayoutId id="2147483702" r:id="rId11"/>
    <p:sldLayoutId id="2147483703" r:id="rId12"/>
    <p:sldLayoutId id="2147483704" r:id="rId13"/>
    <p:sldLayoutId id="2147483705" r:id="rId14"/>
    <p:sldLayoutId id="2147483706" r:id="rId15"/>
    <p:sldLayoutId id="2147483707" r:id="rId16"/>
    <p:sldLayoutId id="2147483708" r:id="rId17"/>
    <p:sldLayoutId id="2147483709" r:id="rId18"/>
    <p:sldLayoutId id="2147483710" r:id="rId19"/>
    <p:sldLayoutId id="2147483711" r:id="rId20"/>
    <p:sldLayoutId id="2147483712" r:id="rId21"/>
    <p:sldLayoutId id="2147483713" r:id="rId22"/>
    <p:sldLayoutId id="2147483714" r:id="rId23"/>
    <p:sldLayoutId id="2147483715" r:id="rId24"/>
    <p:sldLayoutId id="2147483716" r:id="rId25"/>
    <p:sldLayoutId id="2147483717" r:id="rId26"/>
    <p:sldLayoutId id="2147483718" r:id="rId27"/>
    <p:sldLayoutId id="2147483719" r:id="rId28"/>
    <p:sldLayoutId id="2147483720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"/>
              <a:buNone/>
              <a:defRPr sz="2800" b="1">
                <a:solidFill>
                  <a:schemeClr val="dk1"/>
                </a:solidFill>
                <a:latin typeface="Fira Sans"/>
                <a:ea typeface="Fira Sans"/>
                <a:cs typeface="Fira Sans"/>
                <a:sym typeface="Fira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"/>
              <a:buNone/>
              <a:defRPr sz="2800" b="1">
                <a:solidFill>
                  <a:schemeClr val="dk1"/>
                </a:solidFill>
                <a:latin typeface="Fira Sans"/>
                <a:ea typeface="Fira Sans"/>
                <a:cs typeface="Fira Sans"/>
                <a:sym typeface="Fira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"/>
              <a:buNone/>
              <a:defRPr sz="2800" b="1">
                <a:solidFill>
                  <a:schemeClr val="dk1"/>
                </a:solidFill>
                <a:latin typeface="Fira Sans"/>
                <a:ea typeface="Fira Sans"/>
                <a:cs typeface="Fira Sans"/>
                <a:sym typeface="Fira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"/>
              <a:buNone/>
              <a:defRPr sz="2800" b="1">
                <a:solidFill>
                  <a:schemeClr val="dk1"/>
                </a:solidFill>
                <a:latin typeface="Fira Sans"/>
                <a:ea typeface="Fira Sans"/>
                <a:cs typeface="Fira Sans"/>
                <a:sym typeface="Fira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"/>
              <a:buNone/>
              <a:defRPr sz="2800" b="1">
                <a:solidFill>
                  <a:schemeClr val="dk1"/>
                </a:solidFill>
                <a:latin typeface="Fira Sans"/>
                <a:ea typeface="Fira Sans"/>
                <a:cs typeface="Fira Sans"/>
                <a:sym typeface="Fira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"/>
              <a:buNone/>
              <a:defRPr sz="2800" b="1">
                <a:solidFill>
                  <a:schemeClr val="dk1"/>
                </a:solidFill>
                <a:latin typeface="Fira Sans"/>
                <a:ea typeface="Fira Sans"/>
                <a:cs typeface="Fira Sans"/>
                <a:sym typeface="Fira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"/>
              <a:buNone/>
              <a:defRPr sz="2800" b="1">
                <a:solidFill>
                  <a:schemeClr val="dk1"/>
                </a:solidFill>
                <a:latin typeface="Fira Sans"/>
                <a:ea typeface="Fira Sans"/>
                <a:cs typeface="Fira Sans"/>
                <a:sym typeface="Fira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"/>
              <a:buNone/>
              <a:defRPr sz="2800" b="1">
                <a:solidFill>
                  <a:schemeClr val="dk1"/>
                </a:solidFill>
                <a:latin typeface="Fira Sans"/>
                <a:ea typeface="Fira Sans"/>
                <a:cs typeface="Fira Sans"/>
                <a:sym typeface="Fira Sans"/>
              </a:defRPr>
            </a:lvl9pPr>
          </a:lstStyle>
          <a:p>
            <a:endParaRPr/>
          </a:p>
        </p:txBody>
      </p:sp>
      <p:sp>
        <p:nvSpPr>
          <p:cNvPr id="52" name="Google Shape;52;p13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Font typeface="Roboto"/>
              <a:buChar char="●"/>
              <a:defRPr sz="1800"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oboto"/>
              <a:buChar char="○"/>
              <a:defRPr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oboto"/>
              <a:buChar char="■"/>
              <a:defRPr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oboto"/>
              <a:buChar char="●"/>
              <a:defRPr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oboto"/>
              <a:buChar char="○"/>
              <a:defRPr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oboto"/>
              <a:buChar char="■"/>
              <a:defRPr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oboto"/>
              <a:buChar char="●"/>
              <a:defRPr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Roboto"/>
              <a:buChar char="○"/>
              <a:defRPr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Roboto"/>
              <a:buChar char="■"/>
              <a:defRPr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3" name="Google Shape;53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8675934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2" r:id="rId1"/>
    <p:sldLayoutId id="2147483723" r:id="rId2"/>
    <p:sldLayoutId id="2147483724" r:id="rId3"/>
    <p:sldLayoutId id="2147483725" r:id="rId4"/>
    <p:sldLayoutId id="2147483726" r:id="rId5"/>
    <p:sldLayoutId id="2147483727" r:id="rId6"/>
    <p:sldLayoutId id="2147483728" r:id="rId7"/>
    <p:sldLayoutId id="2147483729" r:id="rId8"/>
    <p:sldLayoutId id="2147483730" r:id="rId9"/>
    <p:sldLayoutId id="2147483731" r:id="rId10"/>
    <p:sldLayoutId id="2147483732" r:id="rId11"/>
    <p:sldLayoutId id="2147483733" r:id="rId12"/>
    <p:sldLayoutId id="2147483734" r:id="rId1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">
          <p15:clr>
            <a:srgbClr val="EA4335"/>
          </p15:clr>
        </p15:guide>
        <p15:guide id="2" pos="5472">
          <p15:clr>
            <a:srgbClr val="EA4335"/>
          </p15:clr>
        </p15:guide>
        <p15:guide id="3" orient="horz" pos="259">
          <p15:clr>
            <a:srgbClr val="EA4335"/>
          </p15:clr>
        </p15:guide>
        <p15:guide id="4" orient="horz" pos="2981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1.xml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sv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1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.jp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g"/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.jpeg"/><Relationship Id="rId4" Type="http://schemas.openxmlformats.org/officeDocument/2006/relationships/image" Target="../media/image24.jpe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F82134C-08D6-B770-AA1E-1275F89D2B1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415294" y="1167327"/>
            <a:ext cx="5161936" cy="1404423"/>
          </a:xfrm>
          <a:solidFill>
            <a:schemeClr val="bg1"/>
          </a:solidFill>
        </p:spPr>
        <p:txBody>
          <a:bodyPr>
            <a:normAutofit/>
          </a:bodyPr>
          <a:lstStyle/>
          <a:p>
            <a:pPr algn="l"/>
            <a:r>
              <a:rPr lang="pt-BR" sz="5400" b="1" dirty="0">
                <a:latin typeface="Nunito" pitchFamily="2" charset="0"/>
              </a:rPr>
              <a:t>Reino Unido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D6E61F55-88D4-A948-0E3E-111374E2DAC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518288" y="2471223"/>
            <a:ext cx="3867764" cy="343015"/>
          </a:xfrm>
          <a:solidFill>
            <a:schemeClr val="bg1"/>
          </a:solidFill>
        </p:spPr>
        <p:txBody>
          <a:bodyPr/>
          <a:lstStyle/>
          <a:p>
            <a:pPr algn="l"/>
            <a:r>
              <a:rPr lang="pt-BR" dirty="0"/>
              <a:t> Geopolítica e economia </a:t>
            </a:r>
          </a:p>
        </p:txBody>
      </p:sp>
      <p:sp>
        <p:nvSpPr>
          <p:cNvPr id="6" name="Retângulo: Cantos Arredondados 5">
            <a:extLst>
              <a:ext uri="{FF2B5EF4-FFF2-40B4-BE49-F238E27FC236}">
                <a16:creationId xmlns:a16="http://schemas.microsoft.com/office/drawing/2014/main" id="{9651C34A-D963-5450-CC9C-D74D838BD6AE}"/>
              </a:ext>
            </a:extLst>
          </p:cNvPr>
          <p:cNvSpPr/>
          <p:nvPr/>
        </p:nvSpPr>
        <p:spPr>
          <a:xfrm>
            <a:off x="172311" y="4738657"/>
            <a:ext cx="991829" cy="298540"/>
          </a:xfrm>
          <a:prstGeom prst="round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r>
              <a:rPr lang="pt-BR" sz="1350" kern="1200" dirty="0">
                <a:solidFill>
                  <a:prstClr val="black"/>
                </a:solidFill>
                <a:latin typeface="Nunito" pitchFamily="2" charset="0"/>
              </a:rPr>
              <a:t>AULA 10</a:t>
            </a:r>
          </a:p>
        </p:txBody>
      </p:sp>
    </p:spTree>
    <p:extLst>
      <p:ext uri="{BB962C8B-B14F-4D97-AF65-F5344CB8AC3E}">
        <p14:creationId xmlns:p14="http://schemas.microsoft.com/office/powerpoint/2010/main" val="190973590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EDDB"/>
        </a:solidFill>
        <a:effectLst/>
      </p:bgPr>
    </p:bg>
    <p:spTree>
      <p:nvGrpSpPr>
        <p:cNvPr id="1" name="Shape 14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7" name="Google Shape;14597;p34"/>
          <p:cNvGrpSpPr/>
          <p:nvPr/>
        </p:nvGrpSpPr>
        <p:grpSpPr>
          <a:xfrm>
            <a:off x="6354942" y="0"/>
            <a:ext cx="3401384" cy="3356574"/>
            <a:chOff x="5806250" y="213125"/>
            <a:chExt cx="643300" cy="634825"/>
          </a:xfrm>
        </p:grpSpPr>
        <p:sp>
          <p:nvSpPr>
            <p:cNvPr id="14598" name="Google Shape;14598;p34"/>
            <p:cNvSpPr/>
            <p:nvPr/>
          </p:nvSpPr>
          <p:spPr>
            <a:xfrm>
              <a:off x="5989100" y="238500"/>
              <a:ext cx="26575" cy="12925"/>
            </a:xfrm>
            <a:custGeom>
              <a:avLst/>
              <a:gdLst/>
              <a:ahLst/>
              <a:cxnLst/>
              <a:rect l="l" t="t" r="r" b="b"/>
              <a:pathLst>
                <a:path w="1063" h="517" extrusionOk="0">
                  <a:moveTo>
                    <a:pt x="558" y="0"/>
                  </a:moveTo>
                  <a:cubicBezTo>
                    <a:pt x="508" y="0"/>
                    <a:pt x="453" y="17"/>
                    <a:pt x="411" y="34"/>
                  </a:cubicBezTo>
                  <a:cubicBezTo>
                    <a:pt x="386" y="58"/>
                    <a:pt x="362" y="71"/>
                    <a:pt x="338" y="95"/>
                  </a:cubicBezTo>
                  <a:cubicBezTo>
                    <a:pt x="302" y="107"/>
                    <a:pt x="277" y="119"/>
                    <a:pt x="253" y="131"/>
                  </a:cubicBezTo>
                  <a:cubicBezTo>
                    <a:pt x="229" y="143"/>
                    <a:pt x="205" y="143"/>
                    <a:pt x="193" y="155"/>
                  </a:cubicBezTo>
                  <a:cubicBezTo>
                    <a:pt x="169" y="155"/>
                    <a:pt x="145" y="167"/>
                    <a:pt x="121" y="179"/>
                  </a:cubicBezTo>
                  <a:cubicBezTo>
                    <a:pt x="84" y="203"/>
                    <a:pt x="60" y="227"/>
                    <a:pt x="36" y="264"/>
                  </a:cubicBezTo>
                  <a:lnTo>
                    <a:pt x="12" y="361"/>
                  </a:lnTo>
                  <a:cubicBezTo>
                    <a:pt x="0" y="385"/>
                    <a:pt x="24" y="396"/>
                    <a:pt x="36" y="409"/>
                  </a:cubicBezTo>
                  <a:cubicBezTo>
                    <a:pt x="36" y="433"/>
                    <a:pt x="49" y="445"/>
                    <a:pt x="60" y="457"/>
                  </a:cubicBezTo>
                  <a:cubicBezTo>
                    <a:pt x="84" y="469"/>
                    <a:pt x="121" y="469"/>
                    <a:pt x="145" y="469"/>
                  </a:cubicBezTo>
                  <a:lnTo>
                    <a:pt x="229" y="469"/>
                  </a:lnTo>
                  <a:cubicBezTo>
                    <a:pt x="253" y="469"/>
                    <a:pt x="266" y="457"/>
                    <a:pt x="290" y="457"/>
                  </a:cubicBezTo>
                  <a:cubicBezTo>
                    <a:pt x="294" y="453"/>
                    <a:pt x="299" y="452"/>
                    <a:pt x="305" y="452"/>
                  </a:cubicBezTo>
                  <a:cubicBezTo>
                    <a:pt x="316" y="452"/>
                    <a:pt x="330" y="457"/>
                    <a:pt x="338" y="457"/>
                  </a:cubicBezTo>
                  <a:cubicBezTo>
                    <a:pt x="356" y="463"/>
                    <a:pt x="374" y="463"/>
                    <a:pt x="392" y="463"/>
                  </a:cubicBezTo>
                  <a:cubicBezTo>
                    <a:pt x="410" y="463"/>
                    <a:pt x="428" y="463"/>
                    <a:pt x="446" y="469"/>
                  </a:cubicBezTo>
                  <a:cubicBezTo>
                    <a:pt x="470" y="481"/>
                    <a:pt x="507" y="481"/>
                    <a:pt x="531" y="481"/>
                  </a:cubicBezTo>
                  <a:cubicBezTo>
                    <a:pt x="567" y="493"/>
                    <a:pt x="604" y="505"/>
                    <a:pt x="639" y="505"/>
                  </a:cubicBezTo>
                  <a:lnTo>
                    <a:pt x="797" y="505"/>
                  </a:lnTo>
                  <a:cubicBezTo>
                    <a:pt x="821" y="505"/>
                    <a:pt x="833" y="517"/>
                    <a:pt x="857" y="517"/>
                  </a:cubicBezTo>
                  <a:lnTo>
                    <a:pt x="953" y="517"/>
                  </a:lnTo>
                  <a:cubicBezTo>
                    <a:pt x="966" y="517"/>
                    <a:pt x="990" y="517"/>
                    <a:pt x="1002" y="505"/>
                  </a:cubicBezTo>
                  <a:cubicBezTo>
                    <a:pt x="1026" y="493"/>
                    <a:pt x="1026" y="457"/>
                    <a:pt x="1038" y="433"/>
                  </a:cubicBezTo>
                  <a:cubicBezTo>
                    <a:pt x="1038" y="409"/>
                    <a:pt x="1062" y="385"/>
                    <a:pt x="1038" y="361"/>
                  </a:cubicBezTo>
                  <a:cubicBezTo>
                    <a:pt x="1026" y="348"/>
                    <a:pt x="1014" y="336"/>
                    <a:pt x="990" y="324"/>
                  </a:cubicBezTo>
                  <a:cubicBezTo>
                    <a:pt x="977" y="312"/>
                    <a:pt x="966" y="288"/>
                    <a:pt x="953" y="276"/>
                  </a:cubicBezTo>
                  <a:cubicBezTo>
                    <a:pt x="918" y="251"/>
                    <a:pt x="881" y="240"/>
                    <a:pt x="857" y="203"/>
                  </a:cubicBezTo>
                  <a:cubicBezTo>
                    <a:pt x="845" y="192"/>
                    <a:pt x="845" y="167"/>
                    <a:pt x="833" y="143"/>
                  </a:cubicBezTo>
                  <a:cubicBezTo>
                    <a:pt x="833" y="131"/>
                    <a:pt x="808" y="107"/>
                    <a:pt x="797" y="95"/>
                  </a:cubicBezTo>
                  <a:cubicBezTo>
                    <a:pt x="797" y="71"/>
                    <a:pt x="784" y="58"/>
                    <a:pt x="773" y="47"/>
                  </a:cubicBezTo>
                  <a:cubicBezTo>
                    <a:pt x="760" y="34"/>
                    <a:pt x="760" y="34"/>
                    <a:pt x="736" y="34"/>
                  </a:cubicBezTo>
                  <a:cubicBezTo>
                    <a:pt x="712" y="23"/>
                    <a:pt x="700" y="10"/>
                    <a:pt x="676" y="10"/>
                  </a:cubicBezTo>
                  <a:lnTo>
                    <a:pt x="615" y="10"/>
                  </a:lnTo>
                  <a:cubicBezTo>
                    <a:pt x="598" y="3"/>
                    <a:pt x="578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4599" name="Google Shape;14599;p34"/>
            <p:cNvGrpSpPr/>
            <p:nvPr/>
          </p:nvGrpSpPr>
          <p:grpSpPr>
            <a:xfrm>
              <a:off x="5806250" y="213125"/>
              <a:ext cx="643300" cy="634825"/>
              <a:chOff x="5806250" y="213125"/>
              <a:chExt cx="643300" cy="634825"/>
            </a:xfrm>
          </p:grpSpPr>
          <p:sp>
            <p:nvSpPr>
              <p:cNvPr id="14600" name="Google Shape;14600;p34"/>
              <p:cNvSpPr/>
              <p:nvPr/>
            </p:nvSpPr>
            <p:spPr>
              <a:xfrm>
                <a:off x="5897650" y="538050"/>
                <a:ext cx="479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786" extrusionOk="0">
                    <a:moveTo>
                      <a:pt x="363" y="0"/>
                    </a:moveTo>
                    <a:cubicBezTo>
                      <a:pt x="327" y="0"/>
                      <a:pt x="303" y="13"/>
                      <a:pt x="279" y="24"/>
                    </a:cubicBezTo>
                    <a:cubicBezTo>
                      <a:pt x="255" y="24"/>
                      <a:pt x="242" y="37"/>
                      <a:pt x="218" y="49"/>
                    </a:cubicBezTo>
                    <a:cubicBezTo>
                      <a:pt x="207" y="61"/>
                      <a:pt x="194" y="61"/>
                      <a:pt x="182" y="73"/>
                    </a:cubicBezTo>
                    <a:cubicBezTo>
                      <a:pt x="158" y="97"/>
                      <a:pt x="122" y="97"/>
                      <a:pt x="97" y="121"/>
                    </a:cubicBezTo>
                    <a:cubicBezTo>
                      <a:pt x="86" y="121"/>
                      <a:pt x="86" y="134"/>
                      <a:pt x="73" y="134"/>
                    </a:cubicBezTo>
                    <a:cubicBezTo>
                      <a:pt x="73" y="134"/>
                      <a:pt x="62" y="145"/>
                      <a:pt x="62" y="158"/>
                    </a:cubicBezTo>
                    <a:cubicBezTo>
                      <a:pt x="49" y="158"/>
                      <a:pt x="49" y="169"/>
                      <a:pt x="38" y="169"/>
                    </a:cubicBezTo>
                    <a:lnTo>
                      <a:pt x="38" y="182"/>
                    </a:lnTo>
                    <a:cubicBezTo>
                      <a:pt x="38" y="206"/>
                      <a:pt x="49" y="230"/>
                      <a:pt x="38" y="242"/>
                    </a:cubicBezTo>
                    <a:cubicBezTo>
                      <a:pt x="38" y="266"/>
                      <a:pt x="1" y="266"/>
                      <a:pt x="1" y="290"/>
                    </a:cubicBezTo>
                    <a:cubicBezTo>
                      <a:pt x="1" y="327"/>
                      <a:pt x="134" y="327"/>
                      <a:pt x="134" y="327"/>
                    </a:cubicBezTo>
                    <a:cubicBezTo>
                      <a:pt x="134" y="314"/>
                      <a:pt x="146" y="314"/>
                      <a:pt x="158" y="314"/>
                    </a:cubicBezTo>
                    <a:cubicBezTo>
                      <a:pt x="158" y="314"/>
                      <a:pt x="170" y="314"/>
                      <a:pt x="170" y="303"/>
                    </a:cubicBezTo>
                    <a:cubicBezTo>
                      <a:pt x="182" y="303"/>
                      <a:pt x="194" y="290"/>
                      <a:pt x="207" y="290"/>
                    </a:cubicBezTo>
                    <a:cubicBezTo>
                      <a:pt x="218" y="278"/>
                      <a:pt x="231" y="278"/>
                      <a:pt x="231" y="266"/>
                    </a:cubicBezTo>
                    <a:cubicBezTo>
                      <a:pt x="255" y="254"/>
                      <a:pt x="255" y="230"/>
                      <a:pt x="279" y="218"/>
                    </a:cubicBezTo>
                    <a:cubicBezTo>
                      <a:pt x="291" y="193"/>
                      <a:pt x="303" y="193"/>
                      <a:pt x="327" y="182"/>
                    </a:cubicBezTo>
                    <a:cubicBezTo>
                      <a:pt x="351" y="169"/>
                      <a:pt x="387" y="158"/>
                      <a:pt x="411" y="158"/>
                    </a:cubicBezTo>
                    <a:lnTo>
                      <a:pt x="435" y="158"/>
                    </a:lnTo>
                    <a:cubicBezTo>
                      <a:pt x="472" y="169"/>
                      <a:pt x="472" y="206"/>
                      <a:pt x="484" y="230"/>
                    </a:cubicBezTo>
                    <a:cubicBezTo>
                      <a:pt x="508" y="266"/>
                      <a:pt x="520" y="266"/>
                      <a:pt x="556" y="266"/>
                    </a:cubicBezTo>
                    <a:lnTo>
                      <a:pt x="617" y="266"/>
                    </a:lnTo>
                    <a:cubicBezTo>
                      <a:pt x="641" y="278"/>
                      <a:pt x="653" y="303"/>
                      <a:pt x="677" y="314"/>
                    </a:cubicBezTo>
                    <a:cubicBezTo>
                      <a:pt x="701" y="338"/>
                      <a:pt x="738" y="351"/>
                      <a:pt x="773" y="351"/>
                    </a:cubicBezTo>
                    <a:cubicBezTo>
                      <a:pt x="797" y="362"/>
                      <a:pt x="834" y="375"/>
                      <a:pt x="858" y="375"/>
                    </a:cubicBezTo>
                    <a:cubicBezTo>
                      <a:pt x="870" y="362"/>
                      <a:pt x="870" y="362"/>
                      <a:pt x="882" y="362"/>
                    </a:cubicBezTo>
                    <a:cubicBezTo>
                      <a:pt x="894" y="351"/>
                      <a:pt x="907" y="351"/>
                      <a:pt x="918" y="351"/>
                    </a:cubicBezTo>
                    <a:cubicBezTo>
                      <a:pt x="931" y="338"/>
                      <a:pt x="942" y="338"/>
                      <a:pt x="955" y="327"/>
                    </a:cubicBezTo>
                    <a:lnTo>
                      <a:pt x="1003" y="327"/>
                    </a:lnTo>
                    <a:cubicBezTo>
                      <a:pt x="1027" y="338"/>
                      <a:pt x="1051" y="362"/>
                      <a:pt x="1051" y="375"/>
                    </a:cubicBezTo>
                    <a:cubicBezTo>
                      <a:pt x="1063" y="399"/>
                      <a:pt x="1063" y="411"/>
                      <a:pt x="1076" y="423"/>
                    </a:cubicBezTo>
                    <a:cubicBezTo>
                      <a:pt x="1076" y="435"/>
                      <a:pt x="1087" y="447"/>
                      <a:pt x="1087" y="459"/>
                    </a:cubicBezTo>
                    <a:cubicBezTo>
                      <a:pt x="1100" y="471"/>
                      <a:pt x="1100" y="483"/>
                      <a:pt x="1111" y="483"/>
                    </a:cubicBezTo>
                    <a:cubicBezTo>
                      <a:pt x="1111" y="496"/>
                      <a:pt x="1124" y="507"/>
                      <a:pt x="1124" y="507"/>
                    </a:cubicBezTo>
                    <a:cubicBezTo>
                      <a:pt x="1124" y="520"/>
                      <a:pt x="1135" y="520"/>
                      <a:pt x="1135" y="520"/>
                    </a:cubicBezTo>
                    <a:cubicBezTo>
                      <a:pt x="1160" y="520"/>
                      <a:pt x="1172" y="520"/>
                      <a:pt x="1184" y="531"/>
                    </a:cubicBezTo>
                    <a:lnTo>
                      <a:pt x="1232" y="531"/>
                    </a:lnTo>
                    <a:cubicBezTo>
                      <a:pt x="1245" y="531"/>
                      <a:pt x="1256" y="531"/>
                      <a:pt x="1269" y="544"/>
                    </a:cubicBezTo>
                    <a:cubicBezTo>
                      <a:pt x="1280" y="544"/>
                      <a:pt x="1293" y="544"/>
                      <a:pt x="1304" y="555"/>
                    </a:cubicBezTo>
                    <a:lnTo>
                      <a:pt x="1304" y="604"/>
                    </a:lnTo>
                    <a:cubicBezTo>
                      <a:pt x="1280" y="616"/>
                      <a:pt x="1256" y="628"/>
                      <a:pt x="1245" y="640"/>
                    </a:cubicBezTo>
                    <a:cubicBezTo>
                      <a:pt x="1220" y="652"/>
                      <a:pt x="1220" y="665"/>
                      <a:pt x="1220" y="676"/>
                    </a:cubicBezTo>
                    <a:lnTo>
                      <a:pt x="1220" y="737"/>
                    </a:lnTo>
                    <a:lnTo>
                      <a:pt x="1220" y="773"/>
                    </a:lnTo>
                    <a:cubicBezTo>
                      <a:pt x="1232" y="785"/>
                      <a:pt x="1256" y="785"/>
                      <a:pt x="1269" y="785"/>
                    </a:cubicBezTo>
                    <a:cubicBezTo>
                      <a:pt x="1293" y="773"/>
                      <a:pt x="1329" y="761"/>
                      <a:pt x="1341" y="749"/>
                    </a:cubicBezTo>
                    <a:cubicBezTo>
                      <a:pt x="1353" y="737"/>
                      <a:pt x="1365" y="737"/>
                      <a:pt x="1389" y="724"/>
                    </a:cubicBezTo>
                    <a:lnTo>
                      <a:pt x="1534" y="724"/>
                    </a:lnTo>
                    <a:cubicBezTo>
                      <a:pt x="1546" y="724"/>
                      <a:pt x="1546" y="737"/>
                      <a:pt x="1546" y="737"/>
                    </a:cubicBezTo>
                    <a:cubicBezTo>
                      <a:pt x="1558" y="737"/>
                      <a:pt x="1558" y="749"/>
                      <a:pt x="1570" y="749"/>
                    </a:cubicBezTo>
                    <a:cubicBezTo>
                      <a:pt x="1582" y="761"/>
                      <a:pt x="1594" y="773"/>
                      <a:pt x="1618" y="785"/>
                    </a:cubicBezTo>
                    <a:cubicBezTo>
                      <a:pt x="1631" y="785"/>
                      <a:pt x="1642" y="785"/>
                      <a:pt x="1655" y="773"/>
                    </a:cubicBezTo>
                    <a:cubicBezTo>
                      <a:pt x="1666" y="761"/>
                      <a:pt x="1679" y="761"/>
                      <a:pt x="1691" y="749"/>
                    </a:cubicBezTo>
                    <a:cubicBezTo>
                      <a:pt x="1703" y="749"/>
                      <a:pt x="1703" y="737"/>
                      <a:pt x="1715" y="737"/>
                    </a:cubicBezTo>
                    <a:cubicBezTo>
                      <a:pt x="1727" y="724"/>
                      <a:pt x="1727" y="724"/>
                      <a:pt x="1739" y="724"/>
                    </a:cubicBezTo>
                    <a:cubicBezTo>
                      <a:pt x="1751" y="713"/>
                      <a:pt x="1763" y="700"/>
                      <a:pt x="1776" y="700"/>
                    </a:cubicBezTo>
                    <a:cubicBezTo>
                      <a:pt x="1787" y="689"/>
                      <a:pt x="1787" y="689"/>
                      <a:pt x="1800" y="689"/>
                    </a:cubicBezTo>
                    <a:lnTo>
                      <a:pt x="1835" y="689"/>
                    </a:lnTo>
                    <a:cubicBezTo>
                      <a:pt x="1845" y="689"/>
                      <a:pt x="1860" y="691"/>
                      <a:pt x="1874" y="691"/>
                    </a:cubicBezTo>
                    <a:cubicBezTo>
                      <a:pt x="1896" y="691"/>
                      <a:pt x="1915" y="686"/>
                      <a:pt x="1908" y="665"/>
                    </a:cubicBezTo>
                    <a:cubicBezTo>
                      <a:pt x="1908" y="640"/>
                      <a:pt x="1884" y="616"/>
                      <a:pt x="1872" y="604"/>
                    </a:cubicBezTo>
                    <a:cubicBezTo>
                      <a:pt x="1848" y="580"/>
                      <a:pt x="1824" y="568"/>
                      <a:pt x="1800" y="568"/>
                    </a:cubicBezTo>
                    <a:cubicBezTo>
                      <a:pt x="1776" y="568"/>
                      <a:pt x="1751" y="568"/>
                      <a:pt x="1739" y="555"/>
                    </a:cubicBezTo>
                    <a:cubicBezTo>
                      <a:pt x="1691" y="531"/>
                      <a:pt x="1642" y="507"/>
                      <a:pt x="1594" y="471"/>
                    </a:cubicBezTo>
                    <a:cubicBezTo>
                      <a:pt x="1582" y="471"/>
                      <a:pt x="1570" y="459"/>
                      <a:pt x="1558" y="447"/>
                    </a:cubicBezTo>
                    <a:cubicBezTo>
                      <a:pt x="1546" y="435"/>
                      <a:pt x="1534" y="435"/>
                      <a:pt x="1522" y="423"/>
                    </a:cubicBezTo>
                    <a:cubicBezTo>
                      <a:pt x="1473" y="411"/>
                      <a:pt x="1425" y="411"/>
                      <a:pt x="1377" y="387"/>
                    </a:cubicBezTo>
                    <a:cubicBezTo>
                      <a:pt x="1365" y="387"/>
                      <a:pt x="1353" y="387"/>
                      <a:pt x="1329" y="375"/>
                    </a:cubicBezTo>
                    <a:cubicBezTo>
                      <a:pt x="1329" y="375"/>
                      <a:pt x="1317" y="362"/>
                      <a:pt x="1304" y="362"/>
                    </a:cubicBezTo>
                    <a:cubicBezTo>
                      <a:pt x="1293" y="362"/>
                      <a:pt x="1269" y="351"/>
                      <a:pt x="1256" y="351"/>
                    </a:cubicBezTo>
                    <a:lnTo>
                      <a:pt x="1184" y="314"/>
                    </a:lnTo>
                    <a:lnTo>
                      <a:pt x="1148" y="278"/>
                    </a:lnTo>
                    <a:cubicBezTo>
                      <a:pt x="1135" y="266"/>
                      <a:pt x="1135" y="266"/>
                      <a:pt x="1124" y="266"/>
                    </a:cubicBezTo>
                    <a:cubicBezTo>
                      <a:pt x="1124" y="254"/>
                      <a:pt x="1124" y="254"/>
                      <a:pt x="1111" y="242"/>
                    </a:cubicBezTo>
                    <a:cubicBezTo>
                      <a:pt x="1100" y="230"/>
                      <a:pt x="1087" y="218"/>
                      <a:pt x="1076" y="218"/>
                    </a:cubicBezTo>
                    <a:cubicBezTo>
                      <a:pt x="1063" y="206"/>
                      <a:pt x="1051" y="193"/>
                      <a:pt x="1027" y="182"/>
                    </a:cubicBezTo>
                    <a:lnTo>
                      <a:pt x="1015" y="169"/>
                    </a:lnTo>
                    <a:cubicBezTo>
                      <a:pt x="1003" y="169"/>
                      <a:pt x="991" y="169"/>
                      <a:pt x="991" y="158"/>
                    </a:cubicBezTo>
                    <a:lnTo>
                      <a:pt x="966" y="158"/>
                    </a:lnTo>
                    <a:lnTo>
                      <a:pt x="894" y="121"/>
                    </a:lnTo>
                    <a:cubicBezTo>
                      <a:pt x="870" y="109"/>
                      <a:pt x="858" y="109"/>
                      <a:pt x="834" y="97"/>
                    </a:cubicBezTo>
                    <a:cubicBezTo>
                      <a:pt x="822" y="85"/>
                      <a:pt x="810" y="73"/>
                      <a:pt x="797" y="73"/>
                    </a:cubicBezTo>
                    <a:lnTo>
                      <a:pt x="773" y="49"/>
                    </a:lnTo>
                    <a:cubicBezTo>
                      <a:pt x="762" y="49"/>
                      <a:pt x="749" y="49"/>
                      <a:pt x="738" y="37"/>
                    </a:cubicBezTo>
                    <a:lnTo>
                      <a:pt x="701" y="37"/>
                    </a:lnTo>
                    <a:cubicBezTo>
                      <a:pt x="689" y="24"/>
                      <a:pt x="665" y="24"/>
                      <a:pt x="653" y="24"/>
                    </a:cubicBezTo>
                    <a:lnTo>
                      <a:pt x="448" y="24"/>
                    </a:lnTo>
                    <a:cubicBezTo>
                      <a:pt x="435" y="13"/>
                      <a:pt x="424" y="13"/>
                      <a:pt x="411" y="13"/>
                    </a:cubicBezTo>
                    <a:cubicBezTo>
                      <a:pt x="400" y="0"/>
                      <a:pt x="387" y="0"/>
                      <a:pt x="38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1" name="Google Shape;14601;p34"/>
              <p:cNvSpPr/>
              <p:nvPr/>
            </p:nvSpPr>
            <p:spPr>
              <a:xfrm>
                <a:off x="5806250" y="264525"/>
                <a:ext cx="337950" cy="583425"/>
              </a:xfrm>
              <a:custGeom>
                <a:avLst/>
                <a:gdLst/>
                <a:ahLst/>
                <a:cxnLst/>
                <a:rect l="l" t="t" r="r" b="b"/>
                <a:pathLst>
                  <a:path w="13518" h="23337" extrusionOk="0">
                    <a:moveTo>
                      <a:pt x="6517" y="0"/>
                    </a:moveTo>
                    <a:cubicBezTo>
                      <a:pt x="6478" y="0"/>
                      <a:pt x="6426" y="34"/>
                      <a:pt x="6397" y="44"/>
                    </a:cubicBezTo>
                    <a:cubicBezTo>
                      <a:pt x="6384" y="68"/>
                      <a:pt x="6373" y="79"/>
                      <a:pt x="6349" y="104"/>
                    </a:cubicBezTo>
                    <a:cubicBezTo>
                      <a:pt x="6312" y="140"/>
                      <a:pt x="6264" y="152"/>
                      <a:pt x="6216" y="176"/>
                    </a:cubicBezTo>
                    <a:cubicBezTo>
                      <a:pt x="6167" y="189"/>
                      <a:pt x="6143" y="224"/>
                      <a:pt x="6143" y="273"/>
                    </a:cubicBezTo>
                    <a:lnTo>
                      <a:pt x="6143" y="357"/>
                    </a:lnTo>
                    <a:cubicBezTo>
                      <a:pt x="6132" y="393"/>
                      <a:pt x="6107" y="430"/>
                      <a:pt x="6083" y="454"/>
                    </a:cubicBezTo>
                    <a:cubicBezTo>
                      <a:pt x="6059" y="514"/>
                      <a:pt x="6022" y="562"/>
                      <a:pt x="5987" y="599"/>
                    </a:cubicBezTo>
                    <a:cubicBezTo>
                      <a:pt x="5950" y="635"/>
                      <a:pt x="5902" y="647"/>
                      <a:pt x="5866" y="659"/>
                    </a:cubicBezTo>
                    <a:cubicBezTo>
                      <a:pt x="5805" y="683"/>
                      <a:pt x="5745" y="707"/>
                      <a:pt x="5709" y="768"/>
                    </a:cubicBezTo>
                    <a:cubicBezTo>
                      <a:pt x="5685" y="792"/>
                      <a:pt x="5673" y="828"/>
                      <a:pt x="5649" y="864"/>
                    </a:cubicBezTo>
                    <a:cubicBezTo>
                      <a:pt x="5612" y="900"/>
                      <a:pt x="5588" y="937"/>
                      <a:pt x="5528" y="948"/>
                    </a:cubicBezTo>
                    <a:cubicBezTo>
                      <a:pt x="5467" y="948"/>
                      <a:pt x="5383" y="937"/>
                      <a:pt x="5335" y="900"/>
                    </a:cubicBezTo>
                    <a:cubicBezTo>
                      <a:pt x="5298" y="889"/>
                      <a:pt x="5274" y="864"/>
                      <a:pt x="5250" y="840"/>
                    </a:cubicBezTo>
                    <a:cubicBezTo>
                      <a:pt x="5235" y="829"/>
                      <a:pt x="5216" y="824"/>
                      <a:pt x="5195" y="824"/>
                    </a:cubicBezTo>
                    <a:cubicBezTo>
                      <a:pt x="5151" y="824"/>
                      <a:pt x="5098" y="844"/>
                      <a:pt x="5057" y="852"/>
                    </a:cubicBezTo>
                    <a:lnTo>
                      <a:pt x="4840" y="889"/>
                    </a:lnTo>
                    <a:cubicBezTo>
                      <a:pt x="4816" y="900"/>
                      <a:pt x="4791" y="900"/>
                      <a:pt x="4780" y="900"/>
                    </a:cubicBezTo>
                    <a:cubicBezTo>
                      <a:pt x="4767" y="900"/>
                      <a:pt x="4756" y="889"/>
                      <a:pt x="4743" y="876"/>
                    </a:cubicBezTo>
                    <a:cubicBezTo>
                      <a:pt x="4734" y="869"/>
                      <a:pt x="4724" y="866"/>
                      <a:pt x="4714" y="866"/>
                    </a:cubicBezTo>
                    <a:cubicBezTo>
                      <a:pt x="4667" y="866"/>
                      <a:pt x="4607" y="921"/>
                      <a:pt x="4563" y="921"/>
                    </a:cubicBezTo>
                    <a:cubicBezTo>
                      <a:pt x="4549" y="921"/>
                      <a:pt x="4536" y="915"/>
                      <a:pt x="4526" y="900"/>
                    </a:cubicBezTo>
                    <a:cubicBezTo>
                      <a:pt x="4514" y="864"/>
                      <a:pt x="4514" y="828"/>
                      <a:pt x="4514" y="804"/>
                    </a:cubicBezTo>
                    <a:cubicBezTo>
                      <a:pt x="4514" y="755"/>
                      <a:pt x="4478" y="731"/>
                      <a:pt x="4442" y="720"/>
                    </a:cubicBezTo>
                    <a:cubicBezTo>
                      <a:pt x="4430" y="712"/>
                      <a:pt x="4420" y="709"/>
                      <a:pt x="4411" y="709"/>
                    </a:cubicBezTo>
                    <a:cubicBezTo>
                      <a:pt x="4390" y="709"/>
                      <a:pt x="4374" y="723"/>
                      <a:pt x="4357" y="731"/>
                    </a:cubicBezTo>
                    <a:cubicBezTo>
                      <a:pt x="4309" y="768"/>
                      <a:pt x="4273" y="816"/>
                      <a:pt x="4236" y="864"/>
                    </a:cubicBezTo>
                    <a:cubicBezTo>
                      <a:pt x="4212" y="900"/>
                      <a:pt x="4188" y="937"/>
                      <a:pt x="4164" y="985"/>
                    </a:cubicBezTo>
                    <a:cubicBezTo>
                      <a:pt x="4140" y="1021"/>
                      <a:pt x="4116" y="1045"/>
                      <a:pt x="4080" y="1082"/>
                    </a:cubicBezTo>
                    <a:cubicBezTo>
                      <a:pt x="4019" y="1141"/>
                      <a:pt x="3959" y="1190"/>
                      <a:pt x="3887" y="1238"/>
                    </a:cubicBezTo>
                    <a:cubicBezTo>
                      <a:pt x="3863" y="1262"/>
                      <a:pt x="3826" y="1275"/>
                      <a:pt x="3790" y="1299"/>
                    </a:cubicBezTo>
                    <a:cubicBezTo>
                      <a:pt x="3766" y="1310"/>
                      <a:pt x="3729" y="1335"/>
                      <a:pt x="3718" y="1347"/>
                    </a:cubicBezTo>
                    <a:cubicBezTo>
                      <a:pt x="3705" y="1359"/>
                      <a:pt x="3705" y="1371"/>
                      <a:pt x="3694" y="1383"/>
                    </a:cubicBezTo>
                    <a:cubicBezTo>
                      <a:pt x="3681" y="1395"/>
                      <a:pt x="3669" y="1407"/>
                      <a:pt x="3645" y="1420"/>
                    </a:cubicBezTo>
                    <a:cubicBezTo>
                      <a:pt x="3621" y="1420"/>
                      <a:pt x="3585" y="1431"/>
                      <a:pt x="3573" y="1455"/>
                    </a:cubicBezTo>
                    <a:lnTo>
                      <a:pt x="3573" y="1516"/>
                    </a:lnTo>
                    <a:cubicBezTo>
                      <a:pt x="3573" y="1564"/>
                      <a:pt x="3501" y="1576"/>
                      <a:pt x="3464" y="1588"/>
                    </a:cubicBezTo>
                    <a:lnTo>
                      <a:pt x="3319" y="1624"/>
                    </a:lnTo>
                    <a:lnTo>
                      <a:pt x="3283" y="1624"/>
                    </a:lnTo>
                    <a:cubicBezTo>
                      <a:pt x="1811" y="3169"/>
                      <a:pt x="725" y="5052"/>
                      <a:pt x="145" y="7164"/>
                    </a:cubicBezTo>
                    <a:cubicBezTo>
                      <a:pt x="157" y="7188"/>
                      <a:pt x="170" y="7213"/>
                      <a:pt x="170" y="7237"/>
                    </a:cubicBezTo>
                    <a:lnTo>
                      <a:pt x="170" y="7297"/>
                    </a:lnTo>
                    <a:cubicBezTo>
                      <a:pt x="181" y="7321"/>
                      <a:pt x="181" y="7345"/>
                      <a:pt x="181" y="7369"/>
                    </a:cubicBezTo>
                    <a:cubicBezTo>
                      <a:pt x="170" y="7393"/>
                      <a:pt x="157" y="7430"/>
                      <a:pt x="145" y="7454"/>
                    </a:cubicBezTo>
                    <a:cubicBezTo>
                      <a:pt x="133" y="7490"/>
                      <a:pt x="133" y="7514"/>
                      <a:pt x="121" y="7538"/>
                    </a:cubicBezTo>
                    <a:cubicBezTo>
                      <a:pt x="109" y="7575"/>
                      <a:pt x="97" y="7599"/>
                      <a:pt x="85" y="7634"/>
                    </a:cubicBezTo>
                    <a:cubicBezTo>
                      <a:pt x="73" y="7671"/>
                      <a:pt x="60" y="7707"/>
                      <a:pt x="60" y="7744"/>
                    </a:cubicBezTo>
                    <a:cubicBezTo>
                      <a:pt x="60" y="7768"/>
                      <a:pt x="60" y="7792"/>
                      <a:pt x="49" y="7803"/>
                    </a:cubicBezTo>
                    <a:cubicBezTo>
                      <a:pt x="49" y="7840"/>
                      <a:pt x="36" y="7864"/>
                      <a:pt x="36" y="7888"/>
                    </a:cubicBezTo>
                    <a:cubicBezTo>
                      <a:pt x="36" y="7924"/>
                      <a:pt x="36" y="7948"/>
                      <a:pt x="49" y="7972"/>
                    </a:cubicBezTo>
                    <a:cubicBezTo>
                      <a:pt x="49" y="8009"/>
                      <a:pt x="49" y="8033"/>
                      <a:pt x="60" y="8069"/>
                    </a:cubicBezTo>
                    <a:lnTo>
                      <a:pt x="60" y="8166"/>
                    </a:lnTo>
                    <a:cubicBezTo>
                      <a:pt x="60" y="8202"/>
                      <a:pt x="73" y="8238"/>
                      <a:pt x="73" y="8262"/>
                    </a:cubicBezTo>
                    <a:cubicBezTo>
                      <a:pt x="73" y="8299"/>
                      <a:pt x="36" y="8310"/>
                      <a:pt x="25" y="8347"/>
                    </a:cubicBezTo>
                    <a:cubicBezTo>
                      <a:pt x="12" y="8359"/>
                      <a:pt x="1" y="8383"/>
                      <a:pt x="1" y="8407"/>
                    </a:cubicBezTo>
                    <a:cubicBezTo>
                      <a:pt x="1" y="8479"/>
                      <a:pt x="25" y="8540"/>
                      <a:pt x="49" y="8600"/>
                    </a:cubicBezTo>
                    <a:cubicBezTo>
                      <a:pt x="60" y="8624"/>
                      <a:pt x="60" y="8637"/>
                      <a:pt x="60" y="8661"/>
                    </a:cubicBezTo>
                    <a:cubicBezTo>
                      <a:pt x="73" y="8697"/>
                      <a:pt x="73" y="8733"/>
                      <a:pt x="85" y="8769"/>
                    </a:cubicBezTo>
                    <a:cubicBezTo>
                      <a:pt x="85" y="8782"/>
                      <a:pt x="97" y="8806"/>
                      <a:pt x="97" y="8830"/>
                    </a:cubicBezTo>
                    <a:cubicBezTo>
                      <a:pt x="109" y="8878"/>
                      <a:pt x="121" y="8914"/>
                      <a:pt x="133" y="8962"/>
                    </a:cubicBezTo>
                    <a:cubicBezTo>
                      <a:pt x="170" y="9034"/>
                      <a:pt x="194" y="9119"/>
                      <a:pt x="170" y="9192"/>
                    </a:cubicBezTo>
                    <a:cubicBezTo>
                      <a:pt x="157" y="9216"/>
                      <a:pt x="145" y="9252"/>
                      <a:pt x="145" y="9276"/>
                    </a:cubicBezTo>
                    <a:cubicBezTo>
                      <a:pt x="145" y="9300"/>
                      <a:pt x="145" y="9313"/>
                      <a:pt x="133" y="9337"/>
                    </a:cubicBezTo>
                    <a:cubicBezTo>
                      <a:pt x="133" y="9348"/>
                      <a:pt x="121" y="9361"/>
                      <a:pt x="121" y="9385"/>
                    </a:cubicBezTo>
                    <a:cubicBezTo>
                      <a:pt x="109" y="9409"/>
                      <a:pt x="109" y="9433"/>
                      <a:pt x="109" y="9457"/>
                    </a:cubicBezTo>
                    <a:cubicBezTo>
                      <a:pt x="109" y="9493"/>
                      <a:pt x="109" y="9517"/>
                      <a:pt x="133" y="9541"/>
                    </a:cubicBezTo>
                    <a:cubicBezTo>
                      <a:pt x="145" y="9578"/>
                      <a:pt x="157" y="9602"/>
                      <a:pt x="181" y="9638"/>
                    </a:cubicBezTo>
                    <a:cubicBezTo>
                      <a:pt x="205" y="9662"/>
                      <a:pt x="218" y="9675"/>
                      <a:pt x="218" y="9710"/>
                    </a:cubicBezTo>
                    <a:cubicBezTo>
                      <a:pt x="218" y="9747"/>
                      <a:pt x="218" y="9783"/>
                      <a:pt x="205" y="9807"/>
                    </a:cubicBezTo>
                    <a:cubicBezTo>
                      <a:pt x="181" y="9844"/>
                      <a:pt x="181" y="9868"/>
                      <a:pt x="181" y="9892"/>
                    </a:cubicBezTo>
                    <a:cubicBezTo>
                      <a:pt x="181" y="9928"/>
                      <a:pt x="194" y="9916"/>
                      <a:pt x="205" y="9928"/>
                    </a:cubicBezTo>
                    <a:cubicBezTo>
                      <a:pt x="229" y="9940"/>
                      <a:pt x="242" y="9952"/>
                      <a:pt x="254" y="9964"/>
                    </a:cubicBezTo>
                    <a:lnTo>
                      <a:pt x="254" y="10037"/>
                    </a:lnTo>
                    <a:lnTo>
                      <a:pt x="254" y="10241"/>
                    </a:lnTo>
                    <a:cubicBezTo>
                      <a:pt x="254" y="10278"/>
                      <a:pt x="254" y="10302"/>
                      <a:pt x="266" y="10338"/>
                    </a:cubicBezTo>
                    <a:cubicBezTo>
                      <a:pt x="266" y="10350"/>
                      <a:pt x="266" y="10375"/>
                      <a:pt x="278" y="10386"/>
                    </a:cubicBezTo>
                    <a:cubicBezTo>
                      <a:pt x="290" y="10410"/>
                      <a:pt x="290" y="10434"/>
                      <a:pt x="302" y="10459"/>
                    </a:cubicBezTo>
                    <a:cubicBezTo>
                      <a:pt x="302" y="10483"/>
                      <a:pt x="314" y="10495"/>
                      <a:pt x="326" y="10519"/>
                    </a:cubicBezTo>
                    <a:cubicBezTo>
                      <a:pt x="350" y="10568"/>
                      <a:pt x="363" y="10603"/>
                      <a:pt x="387" y="10652"/>
                    </a:cubicBezTo>
                    <a:cubicBezTo>
                      <a:pt x="411" y="10688"/>
                      <a:pt x="435" y="10737"/>
                      <a:pt x="447" y="10785"/>
                    </a:cubicBezTo>
                    <a:cubicBezTo>
                      <a:pt x="459" y="10809"/>
                      <a:pt x="471" y="10845"/>
                      <a:pt x="471" y="10869"/>
                    </a:cubicBezTo>
                    <a:lnTo>
                      <a:pt x="471" y="10941"/>
                    </a:lnTo>
                    <a:cubicBezTo>
                      <a:pt x="471" y="10978"/>
                      <a:pt x="459" y="11014"/>
                      <a:pt x="471" y="11038"/>
                    </a:cubicBezTo>
                    <a:cubicBezTo>
                      <a:pt x="483" y="11062"/>
                      <a:pt x="495" y="11099"/>
                      <a:pt x="519" y="11123"/>
                    </a:cubicBezTo>
                    <a:cubicBezTo>
                      <a:pt x="531" y="11132"/>
                      <a:pt x="541" y="11135"/>
                      <a:pt x="549" y="11135"/>
                    </a:cubicBezTo>
                    <a:cubicBezTo>
                      <a:pt x="574" y="11135"/>
                      <a:pt x="583" y="11101"/>
                      <a:pt x="591" y="11075"/>
                    </a:cubicBezTo>
                    <a:lnTo>
                      <a:pt x="591" y="10941"/>
                    </a:lnTo>
                    <a:cubicBezTo>
                      <a:pt x="591" y="10906"/>
                      <a:pt x="604" y="10857"/>
                      <a:pt x="591" y="10821"/>
                    </a:cubicBezTo>
                    <a:cubicBezTo>
                      <a:pt x="580" y="10785"/>
                      <a:pt x="556" y="10737"/>
                      <a:pt x="543" y="10700"/>
                    </a:cubicBezTo>
                    <a:cubicBezTo>
                      <a:pt x="532" y="10640"/>
                      <a:pt x="519" y="10568"/>
                      <a:pt x="519" y="10507"/>
                    </a:cubicBezTo>
                    <a:cubicBezTo>
                      <a:pt x="519" y="10423"/>
                      <a:pt x="532" y="10326"/>
                      <a:pt x="495" y="10230"/>
                    </a:cubicBezTo>
                    <a:cubicBezTo>
                      <a:pt x="483" y="10206"/>
                      <a:pt x="483" y="10181"/>
                      <a:pt x="471" y="10157"/>
                    </a:cubicBezTo>
                    <a:cubicBezTo>
                      <a:pt x="459" y="10133"/>
                      <a:pt x="435" y="10109"/>
                      <a:pt x="423" y="10085"/>
                    </a:cubicBezTo>
                    <a:cubicBezTo>
                      <a:pt x="411" y="10048"/>
                      <a:pt x="398" y="9976"/>
                      <a:pt x="398" y="9940"/>
                    </a:cubicBezTo>
                    <a:lnTo>
                      <a:pt x="398" y="9686"/>
                    </a:lnTo>
                    <a:cubicBezTo>
                      <a:pt x="398" y="9650"/>
                      <a:pt x="363" y="9626"/>
                      <a:pt x="350" y="9578"/>
                    </a:cubicBezTo>
                    <a:lnTo>
                      <a:pt x="314" y="9433"/>
                    </a:lnTo>
                    <a:cubicBezTo>
                      <a:pt x="302" y="9409"/>
                      <a:pt x="302" y="9372"/>
                      <a:pt x="302" y="9337"/>
                    </a:cubicBezTo>
                    <a:lnTo>
                      <a:pt x="302" y="9276"/>
                    </a:lnTo>
                    <a:cubicBezTo>
                      <a:pt x="302" y="9252"/>
                      <a:pt x="314" y="9252"/>
                      <a:pt x="326" y="9228"/>
                    </a:cubicBezTo>
                    <a:lnTo>
                      <a:pt x="326" y="9203"/>
                    </a:lnTo>
                    <a:cubicBezTo>
                      <a:pt x="340" y="9189"/>
                      <a:pt x="350" y="9184"/>
                      <a:pt x="361" y="9184"/>
                    </a:cubicBezTo>
                    <a:cubicBezTo>
                      <a:pt x="369" y="9184"/>
                      <a:pt x="377" y="9187"/>
                      <a:pt x="387" y="9192"/>
                    </a:cubicBezTo>
                    <a:cubicBezTo>
                      <a:pt x="398" y="9203"/>
                      <a:pt x="398" y="9228"/>
                      <a:pt x="411" y="9252"/>
                    </a:cubicBezTo>
                    <a:cubicBezTo>
                      <a:pt x="423" y="9276"/>
                      <a:pt x="447" y="9300"/>
                      <a:pt x="447" y="9337"/>
                    </a:cubicBezTo>
                    <a:cubicBezTo>
                      <a:pt x="459" y="9372"/>
                      <a:pt x="459" y="9421"/>
                      <a:pt x="471" y="9457"/>
                    </a:cubicBezTo>
                    <a:cubicBezTo>
                      <a:pt x="483" y="9493"/>
                      <a:pt x="507" y="9517"/>
                      <a:pt x="519" y="9554"/>
                    </a:cubicBezTo>
                    <a:cubicBezTo>
                      <a:pt x="532" y="9614"/>
                      <a:pt x="556" y="9675"/>
                      <a:pt x="567" y="9723"/>
                    </a:cubicBezTo>
                    <a:cubicBezTo>
                      <a:pt x="591" y="9783"/>
                      <a:pt x="591" y="9844"/>
                      <a:pt x="604" y="9892"/>
                    </a:cubicBezTo>
                    <a:cubicBezTo>
                      <a:pt x="604" y="9928"/>
                      <a:pt x="616" y="9952"/>
                      <a:pt x="604" y="9976"/>
                    </a:cubicBezTo>
                    <a:cubicBezTo>
                      <a:pt x="604" y="10013"/>
                      <a:pt x="591" y="10037"/>
                      <a:pt x="580" y="10072"/>
                    </a:cubicBezTo>
                    <a:cubicBezTo>
                      <a:pt x="580" y="10085"/>
                      <a:pt x="567" y="10109"/>
                      <a:pt x="567" y="10121"/>
                    </a:cubicBezTo>
                    <a:lnTo>
                      <a:pt x="604" y="10193"/>
                    </a:lnTo>
                    <a:cubicBezTo>
                      <a:pt x="616" y="10230"/>
                      <a:pt x="628" y="10254"/>
                      <a:pt x="652" y="10290"/>
                    </a:cubicBezTo>
                    <a:cubicBezTo>
                      <a:pt x="664" y="10314"/>
                      <a:pt x="688" y="10338"/>
                      <a:pt x="701" y="10375"/>
                    </a:cubicBezTo>
                    <a:cubicBezTo>
                      <a:pt x="712" y="10399"/>
                      <a:pt x="712" y="10434"/>
                      <a:pt x="736" y="10459"/>
                    </a:cubicBezTo>
                    <a:cubicBezTo>
                      <a:pt x="749" y="10483"/>
                      <a:pt x="749" y="10531"/>
                      <a:pt x="773" y="10555"/>
                    </a:cubicBezTo>
                    <a:cubicBezTo>
                      <a:pt x="785" y="10579"/>
                      <a:pt x="809" y="10603"/>
                      <a:pt x="833" y="10616"/>
                    </a:cubicBezTo>
                    <a:cubicBezTo>
                      <a:pt x="881" y="10676"/>
                      <a:pt x="929" y="10713"/>
                      <a:pt x="954" y="10797"/>
                    </a:cubicBezTo>
                    <a:cubicBezTo>
                      <a:pt x="966" y="10833"/>
                      <a:pt x="929" y="10893"/>
                      <a:pt x="918" y="10930"/>
                    </a:cubicBezTo>
                    <a:cubicBezTo>
                      <a:pt x="905" y="10965"/>
                      <a:pt x="905" y="11014"/>
                      <a:pt x="905" y="11050"/>
                    </a:cubicBezTo>
                    <a:cubicBezTo>
                      <a:pt x="918" y="11099"/>
                      <a:pt x="905" y="11147"/>
                      <a:pt x="918" y="11195"/>
                    </a:cubicBezTo>
                    <a:cubicBezTo>
                      <a:pt x="918" y="11231"/>
                      <a:pt x="929" y="11268"/>
                      <a:pt x="942" y="11303"/>
                    </a:cubicBezTo>
                    <a:cubicBezTo>
                      <a:pt x="942" y="11328"/>
                      <a:pt x="954" y="11340"/>
                      <a:pt x="966" y="11364"/>
                    </a:cubicBezTo>
                    <a:lnTo>
                      <a:pt x="966" y="11424"/>
                    </a:lnTo>
                    <a:cubicBezTo>
                      <a:pt x="966" y="11472"/>
                      <a:pt x="978" y="11509"/>
                      <a:pt x="978" y="11557"/>
                    </a:cubicBezTo>
                    <a:lnTo>
                      <a:pt x="978" y="11702"/>
                    </a:lnTo>
                    <a:cubicBezTo>
                      <a:pt x="978" y="11726"/>
                      <a:pt x="966" y="11762"/>
                      <a:pt x="978" y="11786"/>
                    </a:cubicBezTo>
                    <a:cubicBezTo>
                      <a:pt x="990" y="11786"/>
                      <a:pt x="1002" y="11799"/>
                      <a:pt x="1014" y="11799"/>
                    </a:cubicBezTo>
                    <a:cubicBezTo>
                      <a:pt x="1026" y="11810"/>
                      <a:pt x="1039" y="11810"/>
                      <a:pt x="1050" y="11823"/>
                    </a:cubicBezTo>
                    <a:cubicBezTo>
                      <a:pt x="1063" y="11834"/>
                      <a:pt x="1087" y="11834"/>
                      <a:pt x="1098" y="11847"/>
                    </a:cubicBezTo>
                    <a:cubicBezTo>
                      <a:pt x="1159" y="11883"/>
                      <a:pt x="1219" y="11955"/>
                      <a:pt x="1267" y="12016"/>
                    </a:cubicBezTo>
                    <a:cubicBezTo>
                      <a:pt x="1328" y="12100"/>
                      <a:pt x="1388" y="12172"/>
                      <a:pt x="1473" y="12233"/>
                    </a:cubicBezTo>
                    <a:cubicBezTo>
                      <a:pt x="1570" y="12317"/>
                      <a:pt x="1678" y="12390"/>
                      <a:pt x="1787" y="12438"/>
                    </a:cubicBezTo>
                    <a:cubicBezTo>
                      <a:pt x="1847" y="12462"/>
                      <a:pt x="1895" y="12475"/>
                      <a:pt x="1943" y="12486"/>
                    </a:cubicBezTo>
                    <a:cubicBezTo>
                      <a:pt x="1980" y="12499"/>
                      <a:pt x="2004" y="12523"/>
                      <a:pt x="2040" y="12534"/>
                    </a:cubicBezTo>
                    <a:cubicBezTo>
                      <a:pt x="2051" y="12540"/>
                      <a:pt x="2062" y="12543"/>
                      <a:pt x="2073" y="12543"/>
                    </a:cubicBezTo>
                    <a:cubicBezTo>
                      <a:pt x="2106" y="12543"/>
                      <a:pt x="2136" y="12520"/>
                      <a:pt x="2173" y="12510"/>
                    </a:cubicBezTo>
                    <a:cubicBezTo>
                      <a:pt x="2197" y="12499"/>
                      <a:pt x="2209" y="12499"/>
                      <a:pt x="2233" y="12486"/>
                    </a:cubicBezTo>
                    <a:cubicBezTo>
                      <a:pt x="2245" y="12486"/>
                      <a:pt x="2270" y="12462"/>
                      <a:pt x="2294" y="12462"/>
                    </a:cubicBezTo>
                    <a:lnTo>
                      <a:pt x="2378" y="12462"/>
                    </a:lnTo>
                    <a:cubicBezTo>
                      <a:pt x="2390" y="12462"/>
                      <a:pt x="2402" y="12475"/>
                      <a:pt x="2402" y="12475"/>
                    </a:cubicBezTo>
                    <a:cubicBezTo>
                      <a:pt x="2414" y="12499"/>
                      <a:pt x="2438" y="12510"/>
                      <a:pt x="2450" y="12510"/>
                    </a:cubicBezTo>
                    <a:lnTo>
                      <a:pt x="2487" y="12547"/>
                    </a:lnTo>
                    <a:cubicBezTo>
                      <a:pt x="2498" y="12547"/>
                      <a:pt x="2498" y="12547"/>
                      <a:pt x="2498" y="12559"/>
                    </a:cubicBezTo>
                    <a:cubicBezTo>
                      <a:pt x="2511" y="12559"/>
                      <a:pt x="2511" y="12571"/>
                      <a:pt x="2511" y="12583"/>
                    </a:cubicBezTo>
                    <a:cubicBezTo>
                      <a:pt x="2511" y="12595"/>
                      <a:pt x="2498" y="12619"/>
                      <a:pt x="2511" y="12631"/>
                    </a:cubicBezTo>
                    <a:cubicBezTo>
                      <a:pt x="2511" y="12644"/>
                      <a:pt x="2511" y="12644"/>
                      <a:pt x="2522" y="12655"/>
                    </a:cubicBezTo>
                    <a:cubicBezTo>
                      <a:pt x="2535" y="12655"/>
                      <a:pt x="2547" y="12668"/>
                      <a:pt x="2547" y="12668"/>
                    </a:cubicBezTo>
                    <a:cubicBezTo>
                      <a:pt x="2559" y="12668"/>
                      <a:pt x="2559" y="12668"/>
                      <a:pt x="2571" y="12679"/>
                    </a:cubicBezTo>
                    <a:cubicBezTo>
                      <a:pt x="2571" y="12679"/>
                      <a:pt x="2583" y="12679"/>
                      <a:pt x="2583" y="12692"/>
                    </a:cubicBezTo>
                    <a:cubicBezTo>
                      <a:pt x="2595" y="12703"/>
                      <a:pt x="2607" y="12703"/>
                      <a:pt x="2607" y="12716"/>
                    </a:cubicBezTo>
                    <a:cubicBezTo>
                      <a:pt x="2619" y="12716"/>
                      <a:pt x="2619" y="12716"/>
                      <a:pt x="2632" y="12728"/>
                    </a:cubicBezTo>
                    <a:lnTo>
                      <a:pt x="2632" y="12764"/>
                    </a:lnTo>
                    <a:lnTo>
                      <a:pt x="2656" y="12788"/>
                    </a:lnTo>
                    <a:cubicBezTo>
                      <a:pt x="2656" y="12800"/>
                      <a:pt x="2656" y="12824"/>
                      <a:pt x="2667" y="12824"/>
                    </a:cubicBezTo>
                    <a:cubicBezTo>
                      <a:pt x="2680" y="12837"/>
                      <a:pt x="2691" y="12837"/>
                      <a:pt x="2691" y="12837"/>
                    </a:cubicBezTo>
                    <a:cubicBezTo>
                      <a:pt x="2704" y="12837"/>
                      <a:pt x="2716" y="12837"/>
                      <a:pt x="2728" y="12848"/>
                    </a:cubicBezTo>
                    <a:cubicBezTo>
                      <a:pt x="2740" y="12848"/>
                      <a:pt x="2752" y="12861"/>
                      <a:pt x="2764" y="12861"/>
                    </a:cubicBezTo>
                    <a:cubicBezTo>
                      <a:pt x="2776" y="12861"/>
                      <a:pt x="2776" y="12861"/>
                      <a:pt x="2788" y="12872"/>
                    </a:cubicBezTo>
                    <a:cubicBezTo>
                      <a:pt x="2801" y="12872"/>
                      <a:pt x="2812" y="12885"/>
                      <a:pt x="2836" y="12885"/>
                    </a:cubicBezTo>
                    <a:cubicBezTo>
                      <a:pt x="2845" y="12885"/>
                      <a:pt x="2863" y="12879"/>
                      <a:pt x="2879" y="12879"/>
                    </a:cubicBezTo>
                    <a:cubicBezTo>
                      <a:pt x="2886" y="12879"/>
                      <a:pt x="2893" y="12881"/>
                      <a:pt x="2897" y="12885"/>
                    </a:cubicBezTo>
                    <a:cubicBezTo>
                      <a:pt x="2909" y="12885"/>
                      <a:pt x="2909" y="12896"/>
                      <a:pt x="2921" y="12896"/>
                    </a:cubicBezTo>
                    <a:cubicBezTo>
                      <a:pt x="2945" y="12909"/>
                      <a:pt x="2970" y="12933"/>
                      <a:pt x="2994" y="12945"/>
                    </a:cubicBezTo>
                    <a:lnTo>
                      <a:pt x="3029" y="12981"/>
                    </a:lnTo>
                    <a:cubicBezTo>
                      <a:pt x="3042" y="12993"/>
                      <a:pt x="3066" y="13006"/>
                      <a:pt x="3090" y="13006"/>
                    </a:cubicBezTo>
                    <a:cubicBezTo>
                      <a:pt x="3102" y="13011"/>
                      <a:pt x="3114" y="13011"/>
                      <a:pt x="3128" y="13011"/>
                    </a:cubicBezTo>
                    <a:cubicBezTo>
                      <a:pt x="3141" y="13011"/>
                      <a:pt x="3156" y="13011"/>
                      <a:pt x="3174" y="13017"/>
                    </a:cubicBezTo>
                    <a:lnTo>
                      <a:pt x="3235" y="13017"/>
                    </a:lnTo>
                    <a:cubicBezTo>
                      <a:pt x="3259" y="13030"/>
                      <a:pt x="3283" y="13030"/>
                      <a:pt x="3307" y="13030"/>
                    </a:cubicBezTo>
                    <a:cubicBezTo>
                      <a:pt x="3311" y="13034"/>
                      <a:pt x="3315" y="13035"/>
                      <a:pt x="3319" y="13035"/>
                    </a:cubicBezTo>
                    <a:cubicBezTo>
                      <a:pt x="3327" y="13035"/>
                      <a:pt x="3335" y="13030"/>
                      <a:pt x="3343" y="13030"/>
                    </a:cubicBezTo>
                    <a:cubicBezTo>
                      <a:pt x="3356" y="13041"/>
                      <a:pt x="3367" y="13041"/>
                      <a:pt x="3380" y="13054"/>
                    </a:cubicBezTo>
                    <a:cubicBezTo>
                      <a:pt x="3391" y="13078"/>
                      <a:pt x="3391" y="13102"/>
                      <a:pt x="3391" y="13126"/>
                    </a:cubicBezTo>
                    <a:cubicBezTo>
                      <a:pt x="3391" y="13138"/>
                      <a:pt x="3391" y="13150"/>
                      <a:pt x="3404" y="13150"/>
                    </a:cubicBezTo>
                    <a:cubicBezTo>
                      <a:pt x="3416" y="13175"/>
                      <a:pt x="3440" y="13186"/>
                      <a:pt x="3452" y="13199"/>
                    </a:cubicBezTo>
                    <a:lnTo>
                      <a:pt x="3488" y="13234"/>
                    </a:lnTo>
                    <a:cubicBezTo>
                      <a:pt x="3488" y="13234"/>
                      <a:pt x="3501" y="13247"/>
                      <a:pt x="3501" y="13259"/>
                    </a:cubicBezTo>
                    <a:lnTo>
                      <a:pt x="3536" y="13295"/>
                    </a:lnTo>
                    <a:cubicBezTo>
                      <a:pt x="3549" y="13307"/>
                      <a:pt x="3549" y="13331"/>
                      <a:pt x="3560" y="13344"/>
                    </a:cubicBezTo>
                    <a:cubicBezTo>
                      <a:pt x="3560" y="13355"/>
                      <a:pt x="3573" y="13368"/>
                      <a:pt x="3585" y="13379"/>
                    </a:cubicBezTo>
                    <a:lnTo>
                      <a:pt x="3597" y="13392"/>
                    </a:lnTo>
                    <a:cubicBezTo>
                      <a:pt x="3597" y="13403"/>
                      <a:pt x="3609" y="13416"/>
                      <a:pt x="3621" y="13416"/>
                    </a:cubicBezTo>
                    <a:lnTo>
                      <a:pt x="3633" y="13416"/>
                    </a:lnTo>
                    <a:cubicBezTo>
                      <a:pt x="3645" y="13416"/>
                      <a:pt x="3645" y="13428"/>
                      <a:pt x="3657" y="13428"/>
                    </a:cubicBezTo>
                    <a:cubicBezTo>
                      <a:pt x="3669" y="13428"/>
                      <a:pt x="3681" y="13440"/>
                      <a:pt x="3681" y="13452"/>
                    </a:cubicBezTo>
                    <a:cubicBezTo>
                      <a:pt x="3694" y="13452"/>
                      <a:pt x="3694" y="13452"/>
                      <a:pt x="3694" y="13464"/>
                    </a:cubicBezTo>
                    <a:lnTo>
                      <a:pt x="3694" y="13488"/>
                    </a:lnTo>
                    <a:lnTo>
                      <a:pt x="3694" y="13537"/>
                    </a:lnTo>
                    <a:cubicBezTo>
                      <a:pt x="3694" y="13561"/>
                      <a:pt x="3705" y="13572"/>
                      <a:pt x="3705" y="13596"/>
                    </a:cubicBezTo>
                    <a:cubicBezTo>
                      <a:pt x="3718" y="13596"/>
                      <a:pt x="3718" y="13609"/>
                      <a:pt x="3729" y="13621"/>
                    </a:cubicBezTo>
                    <a:cubicBezTo>
                      <a:pt x="3729" y="13633"/>
                      <a:pt x="3729" y="13645"/>
                      <a:pt x="3742" y="13657"/>
                    </a:cubicBezTo>
                    <a:cubicBezTo>
                      <a:pt x="3766" y="13681"/>
                      <a:pt x="3766" y="13730"/>
                      <a:pt x="3790" y="13754"/>
                    </a:cubicBezTo>
                    <a:cubicBezTo>
                      <a:pt x="3802" y="13754"/>
                      <a:pt x="3814" y="13765"/>
                      <a:pt x="3838" y="13765"/>
                    </a:cubicBezTo>
                    <a:lnTo>
                      <a:pt x="3863" y="13765"/>
                    </a:lnTo>
                    <a:cubicBezTo>
                      <a:pt x="3863" y="13765"/>
                      <a:pt x="3874" y="13778"/>
                      <a:pt x="3887" y="13778"/>
                    </a:cubicBezTo>
                    <a:cubicBezTo>
                      <a:pt x="3894" y="13778"/>
                      <a:pt x="3897" y="13772"/>
                      <a:pt x="3902" y="13772"/>
                    </a:cubicBezTo>
                    <a:cubicBezTo>
                      <a:pt x="3904" y="13772"/>
                      <a:pt x="3907" y="13774"/>
                      <a:pt x="3911" y="13778"/>
                    </a:cubicBezTo>
                    <a:lnTo>
                      <a:pt x="3947" y="13778"/>
                    </a:lnTo>
                    <a:cubicBezTo>
                      <a:pt x="3971" y="13790"/>
                      <a:pt x="3983" y="13802"/>
                      <a:pt x="3995" y="13826"/>
                    </a:cubicBezTo>
                    <a:cubicBezTo>
                      <a:pt x="4007" y="13826"/>
                      <a:pt x="4019" y="13838"/>
                      <a:pt x="4019" y="13838"/>
                    </a:cubicBezTo>
                    <a:cubicBezTo>
                      <a:pt x="4032" y="13850"/>
                      <a:pt x="4043" y="13862"/>
                      <a:pt x="4056" y="13886"/>
                    </a:cubicBezTo>
                    <a:cubicBezTo>
                      <a:pt x="4080" y="13910"/>
                      <a:pt x="4091" y="13959"/>
                      <a:pt x="4116" y="13995"/>
                    </a:cubicBezTo>
                    <a:cubicBezTo>
                      <a:pt x="4116" y="13995"/>
                      <a:pt x="4116" y="14007"/>
                      <a:pt x="4128" y="14019"/>
                    </a:cubicBezTo>
                    <a:lnTo>
                      <a:pt x="4140" y="14031"/>
                    </a:lnTo>
                    <a:cubicBezTo>
                      <a:pt x="4152" y="14043"/>
                      <a:pt x="4164" y="14068"/>
                      <a:pt x="4188" y="14068"/>
                    </a:cubicBezTo>
                    <a:cubicBezTo>
                      <a:pt x="4201" y="14079"/>
                      <a:pt x="4225" y="14079"/>
                      <a:pt x="4236" y="14079"/>
                    </a:cubicBezTo>
                    <a:cubicBezTo>
                      <a:pt x="4249" y="14079"/>
                      <a:pt x="4260" y="14068"/>
                      <a:pt x="4260" y="14055"/>
                    </a:cubicBezTo>
                    <a:cubicBezTo>
                      <a:pt x="4272" y="14048"/>
                      <a:pt x="4284" y="14045"/>
                      <a:pt x="4297" y="14045"/>
                    </a:cubicBezTo>
                    <a:cubicBezTo>
                      <a:pt x="4326" y="14045"/>
                      <a:pt x="4356" y="14059"/>
                      <a:pt x="4381" y="14068"/>
                    </a:cubicBezTo>
                    <a:lnTo>
                      <a:pt x="4429" y="14068"/>
                    </a:lnTo>
                    <a:cubicBezTo>
                      <a:pt x="4442" y="14068"/>
                      <a:pt x="4453" y="14068"/>
                      <a:pt x="4466" y="14079"/>
                    </a:cubicBezTo>
                    <a:cubicBezTo>
                      <a:pt x="4490" y="14103"/>
                      <a:pt x="4502" y="14140"/>
                      <a:pt x="4514" y="14152"/>
                    </a:cubicBezTo>
                    <a:cubicBezTo>
                      <a:pt x="4538" y="14176"/>
                      <a:pt x="4563" y="14188"/>
                      <a:pt x="4574" y="14200"/>
                    </a:cubicBezTo>
                    <a:cubicBezTo>
                      <a:pt x="4598" y="14212"/>
                      <a:pt x="4611" y="14237"/>
                      <a:pt x="4622" y="14237"/>
                    </a:cubicBezTo>
                    <a:cubicBezTo>
                      <a:pt x="4635" y="14237"/>
                      <a:pt x="4647" y="14237"/>
                      <a:pt x="4647" y="14224"/>
                    </a:cubicBezTo>
                    <a:lnTo>
                      <a:pt x="4683" y="14224"/>
                    </a:lnTo>
                    <a:cubicBezTo>
                      <a:pt x="4707" y="14212"/>
                      <a:pt x="4732" y="14224"/>
                      <a:pt x="4743" y="14200"/>
                    </a:cubicBezTo>
                    <a:cubicBezTo>
                      <a:pt x="4743" y="14188"/>
                      <a:pt x="4743" y="14164"/>
                      <a:pt x="4732" y="14152"/>
                    </a:cubicBezTo>
                    <a:cubicBezTo>
                      <a:pt x="4719" y="14140"/>
                      <a:pt x="4707" y="14140"/>
                      <a:pt x="4695" y="14127"/>
                    </a:cubicBezTo>
                    <a:lnTo>
                      <a:pt x="4659" y="14092"/>
                    </a:lnTo>
                    <a:cubicBezTo>
                      <a:pt x="4659" y="14079"/>
                      <a:pt x="4647" y="14068"/>
                      <a:pt x="4647" y="14055"/>
                    </a:cubicBezTo>
                    <a:lnTo>
                      <a:pt x="4671" y="14031"/>
                    </a:lnTo>
                    <a:cubicBezTo>
                      <a:pt x="4683" y="14031"/>
                      <a:pt x="4695" y="14019"/>
                      <a:pt x="4707" y="14007"/>
                    </a:cubicBezTo>
                    <a:cubicBezTo>
                      <a:pt x="4719" y="14007"/>
                      <a:pt x="4732" y="13995"/>
                      <a:pt x="4743" y="13983"/>
                    </a:cubicBezTo>
                    <a:cubicBezTo>
                      <a:pt x="4756" y="13959"/>
                      <a:pt x="4756" y="13947"/>
                      <a:pt x="4767" y="13923"/>
                    </a:cubicBezTo>
                    <a:cubicBezTo>
                      <a:pt x="4767" y="13910"/>
                      <a:pt x="4780" y="13899"/>
                      <a:pt x="4780" y="13899"/>
                    </a:cubicBezTo>
                    <a:cubicBezTo>
                      <a:pt x="4784" y="13894"/>
                      <a:pt x="4788" y="13893"/>
                      <a:pt x="4791" y="13893"/>
                    </a:cubicBezTo>
                    <a:cubicBezTo>
                      <a:pt x="4798" y="13893"/>
                      <a:pt x="4804" y="13899"/>
                      <a:pt x="4804" y="13899"/>
                    </a:cubicBezTo>
                    <a:cubicBezTo>
                      <a:pt x="4810" y="13892"/>
                      <a:pt x="4816" y="13889"/>
                      <a:pt x="4820" y="13889"/>
                    </a:cubicBezTo>
                    <a:cubicBezTo>
                      <a:pt x="4825" y="13889"/>
                      <a:pt x="4828" y="13892"/>
                      <a:pt x="4828" y="13899"/>
                    </a:cubicBezTo>
                    <a:cubicBezTo>
                      <a:pt x="4836" y="13899"/>
                      <a:pt x="4844" y="13893"/>
                      <a:pt x="4852" y="13893"/>
                    </a:cubicBezTo>
                    <a:cubicBezTo>
                      <a:pt x="4856" y="13893"/>
                      <a:pt x="4860" y="13894"/>
                      <a:pt x="4864" y="13899"/>
                    </a:cubicBezTo>
                    <a:lnTo>
                      <a:pt x="4901" y="13934"/>
                    </a:lnTo>
                    <a:cubicBezTo>
                      <a:pt x="4912" y="13959"/>
                      <a:pt x="4925" y="13971"/>
                      <a:pt x="4936" y="13995"/>
                    </a:cubicBezTo>
                    <a:cubicBezTo>
                      <a:pt x="4949" y="13995"/>
                      <a:pt x="4960" y="14007"/>
                      <a:pt x="4973" y="14007"/>
                    </a:cubicBezTo>
                    <a:cubicBezTo>
                      <a:pt x="4973" y="14019"/>
                      <a:pt x="4985" y="14019"/>
                      <a:pt x="4985" y="14031"/>
                    </a:cubicBezTo>
                    <a:cubicBezTo>
                      <a:pt x="4997" y="14031"/>
                      <a:pt x="4997" y="14043"/>
                      <a:pt x="4997" y="14055"/>
                    </a:cubicBezTo>
                    <a:lnTo>
                      <a:pt x="4997" y="14079"/>
                    </a:lnTo>
                    <a:cubicBezTo>
                      <a:pt x="4985" y="14092"/>
                      <a:pt x="4985" y="14103"/>
                      <a:pt x="4997" y="14127"/>
                    </a:cubicBezTo>
                    <a:cubicBezTo>
                      <a:pt x="5009" y="14140"/>
                      <a:pt x="5009" y="14164"/>
                      <a:pt x="5021" y="14176"/>
                    </a:cubicBezTo>
                    <a:lnTo>
                      <a:pt x="5069" y="14224"/>
                    </a:lnTo>
                    <a:lnTo>
                      <a:pt x="5129" y="14261"/>
                    </a:lnTo>
                    <a:cubicBezTo>
                      <a:pt x="5129" y="14272"/>
                      <a:pt x="5142" y="14272"/>
                      <a:pt x="5153" y="14285"/>
                    </a:cubicBezTo>
                    <a:cubicBezTo>
                      <a:pt x="5166" y="14296"/>
                      <a:pt x="5166" y="14309"/>
                      <a:pt x="5178" y="14321"/>
                    </a:cubicBezTo>
                    <a:cubicBezTo>
                      <a:pt x="5178" y="14321"/>
                      <a:pt x="5190" y="14333"/>
                      <a:pt x="5190" y="14345"/>
                    </a:cubicBezTo>
                    <a:cubicBezTo>
                      <a:pt x="5190" y="14357"/>
                      <a:pt x="5202" y="14369"/>
                      <a:pt x="5214" y="14381"/>
                    </a:cubicBezTo>
                    <a:cubicBezTo>
                      <a:pt x="5238" y="14417"/>
                      <a:pt x="5202" y="14441"/>
                      <a:pt x="5202" y="14478"/>
                    </a:cubicBezTo>
                    <a:cubicBezTo>
                      <a:pt x="5202" y="14514"/>
                      <a:pt x="5190" y="14538"/>
                      <a:pt x="5202" y="14562"/>
                    </a:cubicBezTo>
                    <a:cubicBezTo>
                      <a:pt x="5226" y="14599"/>
                      <a:pt x="5250" y="14634"/>
                      <a:pt x="5263" y="14671"/>
                    </a:cubicBezTo>
                    <a:cubicBezTo>
                      <a:pt x="5263" y="14671"/>
                      <a:pt x="5274" y="14683"/>
                      <a:pt x="5274" y="14695"/>
                    </a:cubicBezTo>
                    <a:cubicBezTo>
                      <a:pt x="5274" y="14707"/>
                      <a:pt x="5274" y="14707"/>
                      <a:pt x="5287" y="14719"/>
                    </a:cubicBezTo>
                    <a:cubicBezTo>
                      <a:pt x="5298" y="14743"/>
                      <a:pt x="5298" y="14768"/>
                      <a:pt x="5311" y="14792"/>
                    </a:cubicBezTo>
                    <a:cubicBezTo>
                      <a:pt x="5311" y="14816"/>
                      <a:pt x="5311" y="14840"/>
                      <a:pt x="5322" y="14852"/>
                    </a:cubicBezTo>
                    <a:cubicBezTo>
                      <a:pt x="5335" y="14864"/>
                      <a:pt x="5347" y="14876"/>
                      <a:pt x="5347" y="14888"/>
                    </a:cubicBezTo>
                    <a:lnTo>
                      <a:pt x="5347" y="14924"/>
                    </a:lnTo>
                    <a:cubicBezTo>
                      <a:pt x="5347" y="14948"/>
                      <a:pt x="5335" y="14972"/>
                      <a:pt x="5322" y="14996"/>
                    </a:cubicBezTo>
                    <a:cubicBezTo>
                      <a:pt x="5322" y="15021"/>
                      <a:pt x="5311" y="15045"/>
                      <a:pt x="5287" y="15069"/>
                    </a:cubicBezTo>
                    <a:cubicBezTo>
                      <a:pt x="5274" y="15093"/>
                      <a:pt x="5250" y="15106"/>
                      <a:pt x="5238" y="15130"/>
                    </a:cubicBezTo>
                    <a:cubicBezTo>
                      <a:pt x="5226" y="15154"/>
                      <a:pt x="5202" y="15178"/>
                      <a:pt x="5202" y="15202"/>
                    </a:cubicBezTo>
                    <a:cubicBezTo>
                      <a:pt x="5190" y="15214"/>
                      <a:pt x="5202" y="15238"/>
                      <a:pt x="5202" y="15262"/>
                    </a:cubicBezTo>
                    <a:cubicBezTo>
                      <a:pt x="5202" y="15275"/>
                      <a:pt x="5190" y="15299"/>
                      <a:pt x="5190" y="15323"/>
                    </a:cubicBezTo>
                    <a:cubicBezTo>
                      <a:pt x="5178" y="15347"/>
                      <a:pt x="5153" y="15359"/>
                      <a:pt x="5142" y="15371"/>
                    </a:cubicBezTo>
                    <a:cubicBezTo>
                      <a:pt x="5105" y="15407"/>
                      <a:pt x="5069" y="15431"/>
                      <a:pt x="5057" y="15468"/>
                    </a:cubicBezTo>
                    <a:cubicBezTo>
                      <a:pt x="5045" y="15479"/>
                      <a:pt x="5045" y="15492"/>
                      <a:pt x="5033" y="15516"/>
                    </a:cubicBezTo>
                    <a:cubicBezTo>
                      <a:pt x="5033" y="15527"/>
                      <a:pt x="5033" y="15540"/>
                      <a:pt x="5021" y="15552"/>
                    </a:cubicBezTo>
                    <a:cubicBezTo>
                      <a:pt x="5009" y="15564"/>
                      <a:pt x="5009" y="15564"/>
                      <a:pt x="4997" y="15588"/>
                    </a:cubicBezTo>
                    <a:cubicBezTo>
                      <a:pt x="4997" y="15600"/>
                      <a:pt x="4985" y="15612"/>
                      <a:pt x="4985" y="15637"/>
                    </a:cubicBezTo>
                    <a:cubicBezTo>
                      <a:pt x="4960" y="15696"/>
                      <a:pt x="4960" y="15769"/>
                      <a:pt x="4960" y="15830"/>
                    </a:cubicBezTo>
                    <a:cubicBezTo>
                      <a:pt x="4960" y="15865"/>
                      <a:pt x="4973" y="15890"/>
                      <a:pt x="4985" y="15926"/>
                    </a:cubicBezTo>
                    <a:cubicBezTo>
                      <a:pt x="4997" y="15938"/>
                      <a:pt x="5009" y="15962"/>
                      <a:pt x="5009" y="15975"/>
                    </a:cubicBezTo>
                    <a:cubicBezTo>
                      <a:pt x="5021" y="15999"/>
                      <a:pt x="5045" y="16010"/>
                      <a:pt x="5057" y="16034"/>
                    </a:cubicBezTo>
                    <a:cubicBezTo>
                      <a:pt x="5069" y="16047"/>
                      <a:pt x="5094" y="16083"/>
                      <a:pt x="5118" y="16095"/>
                    </a:cubicBezTo>
                    <a:cubicBezTo>
                      <a:pt x="5129" y="16095"/>
                      <a:pt x="5142" y="16095"/>
                      <a:pt x="5142" y="16107"/>
                    </a:cubicBezTo>
                    <a:cubicBezTo>
                      <a:pt x="5166" y="16119"/>
                      <a:pt x="5166" y="16143"/>
                      <a:pt x="5166" y="16155"/>
                    </a:cubicBezTo>
                    <a:cubicBezTo>
                      <a:pt x="5166" y="16179"/>
                      <a:pt x="5178" y="16216"/>
                      <a:pt x="5166" y="16240"/>
                    </a:cubicBezTo>
                    <a:cubicBezTo>
                      <a:pt x="5166" y="16276"/>
                      <a:pt x="5142" y="16300"/>
                      <a:pt x="5118" y="16324"/>
                    </a:cubicBezTo>
                    <a:cubicBezTo>
                      <a:pt x="5105" y="16348"/>
                      <a:pt x="5094" y="16361"/>
                      <a:pt x="5094" y="16385"/>
                    </a:cubicBezTo>
                    <a:cubicBezTo>
                      <a:pt x="5081" y="16396"/>
                      <a:pt x="5094" y="16409"/>
                      <a:pt x="5094" y="16433"/>
                    </a:cubicBezTo>
                    <a:cubicBezTo>
                      <a:pt x="5094" y="16445"/>
                      <a:pt x="5105" y="16457"/>
                      <a:pt x="5105" y="16481"/>
                    </a:cubicBezTo>
                    <a:cubicBezTo>
                      <a:pt x="5118" y="16493"/>
                      <a:pt x="5118" y="16517"/>
                      <a:pt x="5129" y="16530"/>
                    </a:cubicBezTo>
                    <a:cubicBezTo>
                      <a:pt x="5129" y="16541"/>
                      <a:pt x="5142" y="16554"/>
                      <a:pt x="5142" y="16565"/>
                    </a:cubicBezTo>
                    <a:cubicBezTo>
                      <a:pt x="5166" y="16590"/>
                      <a:pt x="5178" y="16614"/>
                      <a:pt x="5202" y="16626"/>
                    </a:cubicBezTo>
                    <a:cubicBezTo>
                      <a:pt x="5226" y="16662"/>
                      <a:pt x="5250" y="16699"/>
                      <a:pt x="5287" y="16734"/>
                    </a:cubicBezTo>
                    <a:cubicBezTo>
                      <a:pt x="5335" y="16783"/>
                      <a:pt x="5407" y="16819"/>
                      <a:pt x="5443" y="16879"/>
                    </a:cubicBezTo>
                    <a:cubicBezTo>
                      <a:pt x="5443" y="16903"/>
                      <a:pt x="5443" y="16916"/>
                      <a:pt x="5456" y="16927"/>
                    </a:cubicBezTo>
                    <a:cubicBezTo>
                      <a:pt x="5467" y="16940"/>
                      <a:pt x="5491" y="16952"/>
                      <a:pt x="5504" y="16964"/>
                    </a:cubicBezTo>
                    <a:cubicBezTo>
                      <a:pt x="5516" y="16964"/>
                      <a:pt x="5540" y="16976"/>
                      <a:pt x="5552" y="16988"/>
                    </a:cubicBezTo>
                    <a:cubicBezTo>
                      <a:pt x="5564" y="17000"/>
                      <a:pt x="5576" y="17024"/>
                      <a:pt x="5588" y="17037"/>
                    </a:cubicBezTo>
                    <a:cubicBezTo>
                      <a:pt x="5601" y="17072"/>
                      <a:pt x="5625" y="17096"/>
                      <a:pt x="5636" y="17133"/>
                    </a:cubicBezTo>
                    <a:cubicBezTo>
                      <a:pt x="5649" y="17157"/>
                      <a:pt x="5649" y="17181"/>
                      <a:pt x="5660" y="17206"/>
                    </a:cubicBezTo>
                    <a:cubicBezTo>
                      <a:pt x="5660" y="17217"/>
                      <a:pt x="5660" y="17230"/>
                      <a:pt x="5685" y="17241"/>
                    </a:cubicBezTo>
                    <a:cubicBezTo>
                      <a:pt x="5697" y="17254"/>
                      <a:pt x="5709" y="17254"/>
                      <a:pt x="5721" y="17265"/>
                    </a:cubicBezTo>
                    <a:cubicBezTo>
                      <a:pt x="5745" y="17278"/>
                      <a:pt x="5757" y="17302"/>
                      <a:pt x="5781" y="17314"/>
                    </a:cubicBezTo>
                    <a:cubicBezTo>
                      <a:pt x="5818" y="17350"/>
                      <a:pt x="5853" y="17410"/>
                      <a:pt x="5878" y="17447"/>
                    </a:cubicBezTo>
                    <a:cubicBezTo>
                      <a:pt x="5902" y="17483"/>
                      <a:pt x="5926" y="17495"/>
                      <a:pt x="5963" y="17507"/>
                    </a:cubicBezTo>
                    <a:cubicBezTo>
                      <a:pt x="5987" y="17507"/>
                      <a:pt x="5998" y="17531"/>
                      <a:pt x="6022" y="17555"/>
                    </a:cubicBezTo>
                    <a:cubicBezTo>
                      <a:pt x="6059" y="17592"/>
                      <a:pt x="6095" y="17652"/>
                      <a:pt x="6132" y="17688"/>
                    </a:cubicBezTo>
                    <a:cubicBezTo>
                      <a:pt x="6156" y="17712"/>
                      <a:pt x="6167" y="17748"/>
                      <a:pt x="6191" y="17761"/>
                    </a:cubicBezTo>
                    <a:lnTo>
                      <a:pt x="6360" y="17954"/>
                    </a:lnTo>
                    <a:cubicBezTo>
                      <a:pt x="6360" y="17965"/>
                      <a:pt x="6373" y="17990"/>
                      <a:pt x="6384" y="17990"/>
                    </a:cubicBezTo>
                    <a:cubicBezTo>
                      <a:pt x="6384" y="18002"/>
                      <a:pt x="6384" y="18002"/>
                      <a:pt x="6397" y="18014"/>
                    </a:cubicBezTo>
                    <a:cubicBezTo>
                      <a:pt x="6397" y="18014"/>
                      <a:pt x="6397" y="18026"/>
                      <a:pt x="6409" y="18038"/>
                    </a:cubicBezTo>
                    <a:cubicBezTo>
                      <a:pt x="6433" y="18086"/>
                      <a:pt x="6481" y="18099"/>
                      <a:pt x="6518" y="18147"/>
                    </a:cubicBezTo>
                    <a:cubicBezTo>
                      <a:pt x="6553" y="18171"/>
                      <a:pt x="6590" y="18207"/>
                      <a:pt x="6626" y="18231"/>
                    </a:cubicBezTo>
                    <a:cubicBezTo>
                      <a:pt x="6650" y="18243"/>
                      <a:pt x="6687" y="18255"/>
                      <a:pt x="6711" y="18268"/>
                    </a:cubicBezTo>
                    <a:cubicBezTo>
                      <a:pt x="6735" y="18268"/>
                      <a:pt x="6759" y="18279"/>
                      <a:pt x="6783" y="18279"/>
                    </a:cubicBezTo>
                    <a:cubicBezTo>
                      <a:pt x="6795" y="18292"/>
                      <a:pt x="6819" y="18303"/>
                      <a:pt x="6832" y="18316"/>
                    </a:cubicBezTo>
                    <a:cubicBezTo>
                      <a:pt x="6867" y="18327"/>
                      <a:pt x="6904" y="18352"/>
                      <a:pt x="6940" y="18376"/>
                    </a:cubicBezTo>
                    <a:cubicBezTo>
                      <a:pt x="6988" y="18400"/>
                      <a:pt x="7012" y="18424"/>
                      <a:pt x="7060" y="18437"/>
                    </a:cubicBezTo>
                    <a:lnTo>
                      <a:pt x="7097" y="18472"/>
                    </a:lnTo>
                    <a:cubicBezTo>
                      <a:pt x="7121" y="18485"/>
                      <a:pt x="7145" y="18496"/>
                      <a:pt x="7169" y="18496"/>
                    </a:cubicBezTo>
                    <a:cubicBezTo>
                      <a:pt x="7194" y="18509"/>
                      <a:pt x="7205" y="18521"/>
                      <a:pt x="7229" y="18521"/>
                    </a:cubicBezTo>
                    <a:cubicBezTo>
                      <a:pt x="7242" y="18533"/>
                      <a:pt x="7266" y="18533"/>
                      <a:pt x="7278" y="18545"/>
                    </a:cubicBezTo>
                    <a:cubicBezTo>
                      <a:pt x="7290" y="18557"/>
                      <a:pt x="7314" y="18557"/>
                      <a:pt x="7338" y="18569"/>
                    </a:cubicBezTo>
                    <a:cubicBezTo>
                      <a:pt x="7338" y="18569"/>
                      <a:pt x="7350" y="18581"/>
                      <a:pt x="7363" y="18581"/>
                    </a:cubicBezTo>
                    <a:cubicBezTo>
                      <a:pt x="7374" y="18593"/>
                      <a:pt x="7398" y="18593"/>
                      <a:pt x="7411" y="18606"/>
                    </a:cubicBezTo>
                    <a:cubicBezTo>
                      <a:pt x="7422" y="18606"/>
                      <a:pt x="7422" y="18617"/>
                      <a:pt x="7435" y="18630"/>
                    </a:cubicBezTo>
                    <a:cubicBezTo>
                      <a:pt x="7435" y="18630"/>
                      <a:pt x="7447" y="18630"/>
                      <a:pt x="7459" y="18641"/>
                    </a:cubicBezTo>
                    <a:cubicBezTo>
                      <a:pt x="7471" y="18654"/>
                      <a:pt x="7483" y="18665"/>
                      <a:pt x="7507" y="18678"/>
                    </a:cubicBezTo>
                    <a:cubicBezTo>
                      <a:pt x="7519" y="18702"/>
                      <a:pt x="7556" y="18702"/>
                      <a:pt x="7567" y="18726"/>
                    </a:cubicBezTo>
                    <a:cubicBezTo>
                      <a:pt x="7580" y="18750"/>
                      <a:pt x="7567" y="18774"/>
                      <a:pt x="7580" y="18799"/>
                    </a:cubicBezTo>
                    <a:cubicBezTo>
                      <a:pt x="7580" y="18810"/>
                      <a:pt x="7580" y="18834"/>
                      <a:pt x="7591" y="18847"/>
                    </a:cubicBezTo>
                    <a:cubicBezTo>
                      <a:pt x="7604" y="18871"/>
                      <a:pt x="7616" y="18895"/>
                      <a:pt x="7640" y="18919"/>
                    </a:cubicBezTo>
                    <a:cubicBezTo>
                      <a:pt x="7652" y="18943"/>
                      <a:pt x="7676" y="18955"/>
                      <a:pt x="7688" y="18979"/>
                    </a:cubicBezTo>
                    <a:cubicBezTo>
                      <a:pt x="7712" y="18992"/>
                      <a:pt x="7725" y="19003"/>
                      <a:pt x="7725" y="19027"/>
                    </a:cubicBezTo>
                    <a:cubicBezTo>
                      <a:pt x="7736" y="19052"/>
                      <a:pt x="7736" y="19064"/>
                      <a:pt x="7736" y="19088"/>
                    </a:cubicBezTo>
                    <a:cubicBezTo>
                      <a:pt x="7749" y="19112"/>
                      <a:pt x="7749" y="19124"/>
                      <a:pt x="7760" y="19148"/>
                    </a:cubicBezTo>
                    <a:cubicBezTo>
                      <a:pt x="7760" y="19172"/>
                      <a:pt x="7773" y="19185"/>
                      <a:pt x="7773" y="19196"/>
                    </a:cubicBezTo>
                    <a:cubicBezTo>
                      <a:pt x="7784" y="19209"/>
                      <a:pt x="7784" y="19221"/>
                      <a:pt x="7784" y="19233"/>
                    </a:cubicBezTo>
                    <a:cubicBezTo>
                      <a:pt x="7797" y="19233"/>
                      <a:pt x="7784" y="19245"/>
                      <a:pt x="7797" y="19245"/>
                    </a:cubicBezTo>
                    <a:cubicBezTo>
                      <a:pt x="7797" y="19293"/>
                      <a:pt x="7821" y="19330"/>
                      <a:pt x="7845" y="19354"/>
                    </a:cubicBezTo>
                    <a:cubicBezTo>
                      <a:pt x="7857" y="19378"/>
                      <a:pt x="7869" y="19389"/>
                      <a:pt x="7869" y="19414"/>
                    </a:cubicBezTo>
                    <a:cubicBezTo>
                      <a:pt x="7881" y="19438"/>
                      <a:pt x="7881" y="19474"/>
                      <a:pt x="7881" y="19510"/>
                    </a:cubicBezTo>
                    <a:lnTo>
                      <a:pt x="7881" y="19558"/>
                    </a:lnTo>
                    <a:cubicBezTo>
                      <a:pt x="7881" y="19571"/>
                      <a:pt x="7894" y="19583"/>
                      <a:pt x="7894" y="19595"/>
                    </a:cubicBezTo>
                    <a:cubicBezTo>
                      <a:pt x="7905" y="19607"/>
                      <a:pt x="7905" y="19619"/>
                      <a:pt x="7918" y="19631"/>
                    </a:cubicBezTo>
                    <a:cubicBezTo>
                      <a:pt x="7942" y="19668"/>
                      <a:pt x="7953" y="19703"/>
                      <a:pt x="7978" y="19740"/>
                    </a:cubicBezTo>
                    <a:cubicBezTo>
                      <a:pt x="7978" y="19764"/>
                      <a:pt x="7990" y="19776"/>
                      <a:pt x="7990" y="19788"/>
                    </a:cubicBezTo>
                    <a:lnTo>
                      <a:pt x="7990" y="19872"/>
                    </a:lnTo>
                    <a:cubicBezTo>
                      <a:pt x="8002" y="19909"/>
                      <a:pt x="8014" y="19933"/>
                      <a:pt x="8026" y="19969"/>
                    </a:cubicBezTo>
                    <a:lnTo>
                      <a:pt x="8026" y="19993"/>
                    </a:lnTo>
                    <a:cubicBezTo>
                      <a:pt x="8026" y="20005"/>
                      <a:pt x="8038" y="20017"/>
                      <a:pt x="8050" y="20030"/>
                    </a:cubicBezTo>
                    <a:cubicBezTo>
                      <a:pt x="8063" y="20054"/>
                      <a:pt x="8063" y="20078"/>
                      <a:pt x="8074" y="20102"/>
                    </a:cubicBezTo>
                    <a:cubicBezTo>
                      <a:pt x="8087" y="20126"/>
                      <a:pt x="8087" y="20138"/>
                      <a:pt x="8087" y="20162"/>
                    </a:cubicBezTo>
                    <a:cubicBezTo>
                      <a:pt x="8111" y="20223"/>
                      <a:pt x="8122" y="20271"/>
                      <a:pt x="8147" y="20331"/>
                    </a:cubicBezTo>
                    <a:cubicBezTo>
                      <a:pt x="8159" y="20379"/>
                      <a:pt x="8171" y="20440"/>
                      <a:pt x="8195" y="20488"/>
                    </a:cubicBezTo>
                    <a:cubicBezTo>
                      <a:pt x="8232" y="20537"/>
                      <a:pt x="8267" y="20596"/>
                      <a:pt x="8304" y="20645"/>
                    </a:cubicBezTo>
                    <a:cubicBezTo>
                      <a:pt x="8316" y="20657"/>
                      <a:pt x="8328" y="20669"/>
                      <a:pt x="8340" y="20693"/>
                    </a:cubicBezTo>
                    <a:cubicBezTo>
                      <a:pt x="8352" y="20705"/>
                      <a:pt x="8352" y="20717"/>
                      <a:pt x="8364" y="20730"/>
                    </a:cubicBezTo>
                    <a:cubicBezTo>
                      <a:pt x="8388" y="20765"/>
                      <a:pt x="8412" y="20789"/>
                      <a:pt x="8436" y="20814"/>
                    </a:cubicBezTo>
                    <a:cubicBezTo>
                      <a:pt x="8449" y="20826"/>
                      <a:pt x="8460" y="20850"/>
                      <a:pt x="8473" y="20874"/>
                    </a:cubicBezTo>
                    <a:cubicBezTo>
                      <a:pt x="8497" y="20899"/>
                      <a:pt x="8521" y="20934"/>
                      <a:pt x="8545" y="20958"/>
                    </a:cubicBezTo>
                    <a:cubicBezTo>
                      <a:pt x="8557" y="20983"/>
                      <a:pt x="8569" y="20995"/>
                      <a:pt x="8569" y="21007"/>
                    </a:cubicBezTo>
                    <a:cubicBezTo>
                      <a:pt x="8569" y="21031"/>
                      <a:pt x="8557" y="21055"/>
                      <a:pt x="8557" y="21079"/>
                    </a:cubicBezTo>
                    <a:cubicBezTo>
                      <a:pt x="8557" y="21103"/>
                      <a:pt x="8569" y="21140"/>
                      <a:pt x="8569" y="21164"/>
                    </a:cubicBezTo>
                    <a:cubicBezTo>
                      <a:pt x="8581" y="21248"/>
                      <a:pt x="8569" y="21333"/>
                      <a:pt x="8581" y="21405"/>
                    </a:cubicBezTo>
                    <a:cubicBezTo>
                      <a:pt x="8581" y="21441"/>
                      <a:pt x="8594" y="21465"/>
                      <a:pt x="8594" y="21502"/>
                    </a:cubicBezTo>
                    <a:cubicBezTo>
                      <a:pt x="8605" y="21514"/>
                      <a:pt x="8605" y="21526"/>
                      <a:pt x="8618" y="21538"/>
                    </a:cubicBezTo>
                    <a:cubicBezTo>
                      <a:pt x="8618" y="21562"/>
                      <a:pt x="8618" y="21574"/>
                      <a:pt x="8629" y="21586"/>
                    </a:cubicBezTo>
                    <a:cubicBezTo>
                      <a:pt x="8642" y="21610"/>
                      <a:pt x="8666" y="21634"/>
                      <a:pt x="8690" y="21658"/>
                    </a:cubicBezTo>
                    <a:lnTo>
                      <a:pt x="8750" y="21719"/>
                    </a:lnTo>
                    <a:cubicBezTo>
                      <a:pt x="8774" y="21755"/>
                      <a:pt x="8798" y="21779"/>
                      <a:pt x="8835" y="21803"/>
                    </a:cubicBezTo>
                    <a:cubicBezTo>
                      <a:pt x="8871" y="21852"/>
                      <a:pt x="8907" y="21888"/>
                      <a:pt x="8956" y="21936"/>
                    </a:cubicBezTo>
                    <a:cubicBezTo>
                      <a:pt x="8980" y="21961"/>
                      <a:pt x="9015" y="21985"/>
                      <a:pt x="9040" y="22020"/>
                    </a:cubicBezTo>
                    <a:cubicBezTo>
                      <a:pt x="9040" y="22033"/>
                      <a:pt x="9052" y="22045"/>
                      <a:pt x="9064" y="22057"/>
                    </a:cubicBezTo>
                    <a:cubicBezTo>
                      <a:pt x="9064" y="22069"/>
                      <a:pt x="9064" y="22081"/>
                      <a:pt x="9076" y="22081"/>
                    </a:cubicBezTo>
                    <a:cubicBezTo>
                      <a:pt x="9088" y="22105"/>
                      <a:pt x="9100" y="22105"/>
                      <a:pt x="9125" y="22105"/>
                    </a:cubicBezTo>
                    <a:cubicBezTo>
                      <a:pt x="9136" y="22105"/>
                      <a:pt x="9149" y="22105"/>
                      <a:pt x="9160" y="22117"/>
                    </a:cubicBezTo>
                    <a:lnTo>
                      <a:pt x="9197" y="22154"/>
                    </a:lnTo>
                    <a:cubicBezTo>
                      <a:pt x="9221" y="22165"/>
                      <a:pt x="9257" y="22165"/>
                      <a:pt x="9269" y="22189"/>
                    </a:cubicBezTo>
                    <a:cubicBezTo>
                      <a:pt x="9281" y="22189"/>
                      <a:pt x="9294" y="22202"/>
                      <a:pt x="9305" y="22214"/>
                    </a:cubicBezTo>
                    <a:cubicBezTo>
                      <a:pt x="9329" y="22226"/>
                      <a:pt x="9353" y="22226"/>
                      <a:pt x="9366" y="22238"/>
                    </a:cubicBezTo>
                    <a:cubicBezTo>
                      <a:pt x="9390" y="22262"/>
                      <a:pt x="9414" y="22274"/>
                      <a:pt x="9438" y="22299"/>
                    </a:cubicBezTo>
                    <a:cubicBezTo>
                      <a:pt x="9450" y="22310"/>
                      <a:pt x="9474" y="22347"/>
                      <a:pt x="9474" y="22358"/>
                    </a:cubicBezTo>
                    <a:lnTo>
                      <a:pt x="9474" y="22419"/>
                    </a:lnTo>
                    <a:lnTo>
                      <a:pt x="9474" y="22468"/>
                    </a:lnTo>
                    <a:cubicBezTo>
                      <a:pt x="9474" y="22492"/>
                      <a:pt x="9474" y="22516"/>
                      <a:pt x="9487" y="22540"/>
                    </a:cubicBezTo>
                    <a:cubicBezTo>
                      <a:pt x="9498" y="22588"/>
                      <a:pt x="9535" y="22624"/>
                      <a:pt x="9571" y="22648"/>
                    </a:cubicBezTo>
                    <a:cubicBezTo>
                      <a:pt x="9607" y="22685"/>
                      <a:pt x="9643" y="22709"/>
                      <a:pt x="9680" y="22733"/>
                    </a:cubicBezTo>
                    <a:cubicBezTo>
                      <a:pt x="9715" y="22757"/>
                      <a:pt x="9740" y="22781"/>
                      <a:pt x="9776" y="22805"/>
                    </a:cubicBezTo>
                    <a:cubicBezTo>
                      <a:pt x="9800" y="22830"/>
                      <a:pt x="9825" y="22841"/>
                      <a:pt x="9849" y="22865"/>
                    </a:cubicBezTo>
                    <a:cubicBezTo>
                      <a:pt x="9873" y="22878"/>
                      <a:pt x="9897" y="22902"/>
                      <a:pt x="9921" y="22914"/>
                    </a:cubicBezTo>
                    <a:cubicBezTo>
                      <a:pt x="9969" y="22938"/>
                      <a:pt x="10005" y="22950"/>
                      <a:pt x="10053" y="22974"/>
                    </a:cubicBezTo>
                    <a:cubicBezTo>
                      <a:pt x="10102" y="23010"/>
                      <a:pt x="10163" y="23058"/>
                      <a:pt x="10211" y="23107"/>
                    </a:cubicBezTo>
                    <a:cubicBezTo>
                      <a:pt x="10235" y="23119"/>
                      <a:pt x="10247" y="23143"/>
                      <a:pt x="10271" y="23155"/>
                    </a:cubicBezTo>
                    <a:cubicBezTo>
                      <a:pt x="10295" y="23161"/>
                      <a:pt x="10319" y="23161"/>
                      <a:pt x="10343" y="23161"/>
                    </a:cubicBezTo>
                    <a:cubicBezTo>
                      <a:pt x="10367" y="23161"/>
                      <a:pt x="10391" y="23161"/>
                      <a:pt x="10415" y="23168"/>
                    </a:cubicBezTo>
                    <a:cubicBezTo>
                      <a:pt x="10452" y="23168"/>
                      <a:pt x="10488" y="23192"/>
                      <a:pt x="10512" y="23192"/>
                    </a:cubicBezTo>
                    <a:cubicBezTo>
                      <a:pt x="10536" y="23203"/>
                      <a:pt x="10560" y="23203"/>
                      <a:pt x="10584" y="23216"/>
                    </a:cubicBezTo>
                    <a:cubicBezTo>
                      <a:pt x="10597" y="23227"/>
                      <a:pt x="10609" y="23240"/>
                      <a:pt x="10633" y="23240"/>
                    </a:cubicBezTo>
                    <a:cubicBezTo>
                      <a:pt x="10645" y="23252"/>
                      <a:pt x="10657" y="23252"/>
                      <a:pt x="10669" y="23252"/>
                    </a:cubicBezTo>
                    <a:cubicBezTo>
                      <a:pt x="10681" y="23264"/>
                      <a:pt x="10681" y="23276"/>
                      <a:pt x="10705" y="23276"/>
                    </a:cubicBezTo>
                    <a:cubicBezTo>
                      <a:pt x="10729" y="23288"/>
                      <a:pt x="10766" y="23300"/>
                      <a:pt x="10790" y="23300"/>
                    </a:cubicBezTo>
                    <a:cubicBezTo>
                      <a:pt x="10814" y="23300"/>
                      <a:pt x="10838" y="23300"/>
                      <a:pt x="10862" y="23312"/>
                    </a:cubicBezTo>
                    <a:lnTo>
                      <a:pt x="11019" y="23312"/>
                    </a:lnTo>
                    <a:cubicBezTo>
                      <a:pt x="11043" y="23312"/>
                      <a:pt x="11056" y="23312"/>
                      <a:pt x="11080" y="23324"/>
                    </a:cubicBezTo>
                    <a:cubicBezTo>
                      <a:pt x="11091" y="23324"/>
                      <a:pt x="11104" y="23336"/>
                      <a:pt x="11115" y="23336"/>
                    </a:cubicBezTo>
                    <a:cubicBezTo>
                      <a:pt x="11128" y="23324"/>
                      <a:pt x="11115" y="23276"/>
                      <a:pt x="11104" y="23264"/>
                    </a:cubicBezTo>
                    <a:cubicBezTo>
                      <a:pt x="11104" y="23227"/>
                      <a:pt x="11091" y="23227"/>
                      <a:pt x="11067" y="23227"/>
                    </a:cubicBezTo>
                    <a:lnTo>
                      <a:pt x="11007" y="23227"/>
                    </a:lnTo>
                    <a:cubicBezTo>
                      <a:pt x="10983" y="23227"/>
                      <a:pt x="10959" y="23216"/>
                      <a:pt x="10946" y="23216"/>
                    </a:cubicBezTo>
                    <a:cubicBezTo>
                      <a:pt x="10911" y="23203"/>
                      <a:pt x="10862" y="23203"/>
                      <a:pt x="10838" y="23192"/>
                    </a:cubicBezTo>
                    <a:cubicBezTo>
                      <a:pt x="10814" y="23179"/>
                      <a:pt x="10790" y="23168"/>
                      <a:pt x="10778" y="23155"/>
                    </a:cubicBezTo>
                    <a:cubicBezTo>
                      <a:pt x="10766" y="23143"/>
                      <a:pt x="10753" y="23119"/>
                      <a:pt x="10729" y="23107"/>
                    </a:cubicBezTo>
                    <a:cubicBezTo>
                      <a:pt x="10718" y="23107"/>
                      <a:pt x="10694" y="23107"/>
                      <a:pt x="10681" y="23095"/>
                    </a:cubicBezTo>
                    <a:cubicBezTo>
                      <a:pt x="10669" y="23095"/>
                      <a:pt x="10657" y="23083"/>
                      <a:pt x="10633" y="23083"/>
                    </a:cubicBezTo>
                    <a:cubicBezTo>
                      <a:pt x="10609" y="23071"/>
                      <a:pt x="10597" y="23058"/>
                      <a:pt x="10584" y="23047"/>
                    </a:cubicBezTo>
                    <a:cubicBezTo>
                      <a:pt x="10560" y="23034"/>
                      <a:pt x="10536" y="23010"/>
                      <a:pt x="10525" y="22999"/>
                    </a:cubicBezTo>
                    <a:cubicBezTo>
                      <a:pt x="10500" y="22986"/>
                      <a:pt x="10488" y="22962"/>
                      <a:pt x="10476" y="22950"/>
                    </a:cubicBezTo>
                    <a:cubicBezTo>
                      <a:pt x="10464" y="22926"/>
                      <a:pt x="10452" y="22889"/>
                      <a:pt x="10440" y="22865"/>
                    </a:cubicBezTo>
                    <a:cubicBezTo>
                      <a:pt x="10440" y="22841"/>
                      <a:pt x="10428" y="22830"/>
                      <a:pt x="10404" y="22805"/>
                    </a:cubicBezTo>
                    <a:cubicBezTo>
                      <a:pt x="10380" y="22781"/>
                      <a:pt x="10367" y="22781"/>
                      <a:pt x="10367" y="22733"/>
                    </a:cubicBezTo>
                    <a:cubicBezTo>
                      <a:pt x="10380" y="22685"/>
                      <a:pt x="10380" y="22636"/>
                      <a:pt x="10331" y="22600"/>
                    </a:cubicBezTo>
                    <a:cubicBezTo>
                      <a:pt x="10307" y="22576"/>
                      <a:pt x="10271" y="22564"/>
                      <a:pt x="10247" y="22540"/>
                    </a:cubicBezTo>
                    <a:cubicBezTo>
                      <a:pt x="10211" y="22516"/>
                      <a:pt x="10174" y="22527"/>
                      <a:pt x="10138" y="22516"/>
                    </a:cubicBezTo>
                    <a:cubicBezTo>
                      <a:pt x="10114" y="22516"/>
                      <a:pt x="10078" y="22503"/>
                      <a:pt x="10066" y="22479"/>
                    </a:cubicBezTo>
                    <a:cubicBezTo>
                      <a:pt x="10053" y="22455"/>
                      <a:pt x="10042" y="22443"/>
                      <a:pt x="10066" y="22419"/>
                    </a:cubicBezTo>
                    <a:cubicBezTo>
                      <a:pt x="10090" y="22407"/>
                      <a:pt x="10102" y="22407"/>
                      <a:pt x="10114" y="22383"/>
                    </a:cubicBezTo>
                    <a:cubicBezTo>
                      <a:pt x="10126" y="22358"/>
                      <a:pt x="10102" y="22334"/>
                      <a:pt x="10090" y="22310"/>
                    </a:cubicBezTo>
                    <a:lnTo>
                      <a:pt x="10053" y="22238"/>
                    </a:lnTo>
                    <a:cubicBezTo>
                      <a:pt x="10042" y="22214"/>
                      <a:pt x="10042" y="22202"/>
                      <a:pt x="10066" y="22178"/>
                    </a:cubicBezTo>
                    <a:lnTo>
                      <a:pt x="10090" y="22154"/>
                    </a:lnTo>
                    <a:cubicBezTo>
                      <a:pt x="10102" y="22141"/>
                      <a:pt x="10114" y="22141"/>
                      <a:pt x="10114" y="22130"/>
                    </a:cubicBezTo>
                    <a:cubicBezTo>
                      <a:pt x="10126" y="22093"/>
                      <a:pt x="10102" y="22057"/>
                      <a:pt x="10078" y="22045"/>
                    </a:cubicBezTo>
                    <a:cubicBezTo>
                      <a:pt x="10060" y="22039"/>
                      <a:pt x="10042" y="22039"/>
                      <a:pt x="10023" y="22039"/>
                    </a:cubicBezTo>
                    <a:cubicBezTo>
                      <a:pt x="10005" y="22039"/>
                      <a:pt x="9987" y="22039"/>
                      <a:pt x="9969" y="22033"/>
                    </a:cubicBezTo>
                    <a:cubicBezTo>
                      <a:pt x="9933" y="22033"/>
                      <a:pt x="9909" y="22020"/>
                      <a:pt x="9884" y="21996"/>
                    </a:cubicBezTo>
                    <a:cubicBezTo>
                      <a:pt x="9873" y="21985"/>
                      <a:pt x="9825" y="21948"/>
                      <a:pt x="9849" y="21924"/>
                    </a:cubicBezTo>
                    <a:cubicBezTo>
                      <a:pt x="9857" y="21916"/>
                      <a:pt x="9890" y="21907"/>
                      <a:pt x="9912" y="21907"/>
                    </a:cubicBezTo>
                    <a:cubicBezTo>
                      <a:pt x="9922" y="21907"/>
                      <a:pt x="9929" y="21909"/>
                      <a:pt x="9933" y="21912"/>
                    </a:cubicBezTo>
                    <a:cubicBezTo>
                      <a:pt x="9957" y="21912"/>
                      <a:pt x="9969" y="21936"/>
                      <a:pt x="9981" y="21936"/>
                    </a:cubicBezTo>
                    <a:lnTo>
                      <a:pt x="10066" y="21936"/>
                    </a:lnTo>
                    <a:cubicBezTo>
                      <a:pt x="10102" y="21936"/>
                      <a:pt x="10114" y="21936"/>
                      <a:pt x="10126" y="21900"/>
                    </a:cubicBezTo>
                    <a:cubicBezTo>
                      <a:pt x="10126" y="21852"/>
                      <a:pt x="10114" y="21803"/>
                      <a:pt x="10078" y="21779"/>
                    </a:cubicBezTo>
                    <a:cubicBezTo>
                      <a:pt x="10053" y="21755"/>
                      <a:pt x="10042" y="21743"/>
                      <a:pt x="10042" y="21719"/>
                    </a:cubicBezTo>
                    <a:cubicBezTo>
                      <a:pt x="10029" y="21695"/>
                      <a:pt x="10029" y="21671"/>
                      <a:pt x="10053" y="21658"/>
                    </a:cubicBezTo>
                    <a:cubicBezTo>
                      <a:pt x="10061" y="21655"/>
                      <a:pt x="10069" y="21653"/>
                      <a:pt x="10078" y="21653"/>
                    </a:cubicBezTo>
                    <a:cubicBezTo>
                      <a:pt x="10094" y="21653"/>
                      <a:pt x="10110" y="21658"/>
                      <a:pt x="10126" y="21658"/>
                    </a:cubicBezTo>
                    <a:cubicBezTo>
                      <a:pt x="10163" y="21658"/>
                      <a:pt x="10198" y="21647"/>
                      <a:pt x="10247" y="21647"/>
                    </a:cubicBezTo>
                    <a:cubicBezTo>
                      <a:pt x="10307" y="21647"/>
                      <a:pt x="10380" y="21647"/>
                      <a:pt x="10452" y="21634"/>
                    </a:cubicBezTo>
                    <a:cubicBezTo>
                      <a:pt x="10476" y="21634"/>
                      <a:pt x="10500" y="21634"/>
                      <a:pt x="10525" y="21610"/>
                    </a:cubicBezTo>
                    <a:cubicBezTo>
                      <a:pt x="10560" y="21586"/>
                      <a:pt x="10573" y="21538"/>
                      <a:pt x="10573" y="21502"/>
                    </a:cubicBezTo>
                    <a:cubicBezTo>
                      <a:pt x="10573" y="21465"/>
                      <a:pt x="10560" y="21441"/>
                      <a:pt x="10525" y="21405"/>
                    </a:cubicBezTo>
                    <a:cubicBezTo>
                      <a:pt x="10488" y="21369"/>
                      <a:pt x="10428" y="21320"/>
                      <a:pt x="10380" y="21285"/>
                    </a:cubicBezTo>
                    <a:cubicBezTo>
                      <a:pt x="10343" y="21261"/>
                      <a:pt x="10307" y="21224"/>
                      <a:pt x="10271" y="21176"/>
                    </a:cubicBezTo>
                    <a:cubicBezTo>
                      <a:pt x="10271" y="21164"/>
                      <a:pt x="10259" y="21152"/>
                      <a:pt x="10247" y="21140"/>
                    </a:cubicBezTo>
                    <a:cubicBezTo>
                      <a:pt x="10235" y="21116"/>
                      <a:pt x="10222" y="21103"/>
                      <a:pt x="10247" y="21092"/>
                    </a:cubicBezTo>
                    <a:cubicBezTo>
                      <a:pt x="10271" y="21079"/>
                      <a:pt x="10319" y="21068"/>
                      <a:pt x="10343" y="21068"/>
                    </a:cubicBezTo>
                    <a:cubicBezTo>
                      <a:pt x="10380" y="21079"/>
                      <a:pt x="10404" y="21103"/>
                      <a:pt x="10428" y="21116"/>
                    </a:cubicBezTo>
                    <a:cubicBezTo>
                      <a:pt x="10450" y="21137"/>
                      <a:pt x="10481" y="21142"/>
                      <a:pt x="10512" y="21142"/>
                    </a:cubicBezTo>
                    <a:cubicBezTo>
                      <a:pt x="10533" y="21142"/>
                      <a:pt x="10554" y="21140"/>
                      <a:pt x="10573" y="21140"/>
                    </a:cubicBezTo>
                    <a:cubicBezTo>
                      <a:pt x="10645" y="21140"/>
                      <a:pt x="10742" y="21140"/>
                      <a:pt x="10790" y="21092"/>
                    </a:cubicBezTo>
                    <a:cubicBezTo>
                      <a:pt x="10814" y="21079"/>
                      <a:pt x="10826" y="21055"/>
                      <a:pt x="10838" y="21031"/>
                    </a:cubicBezTo>
                    <a:cubicBezTo>
                      <a:pt x="10838" y="21019"/>
                      <a:pt x="10838" y="21007"/>
                      <a:pt x="10850" y="20983"/>
                    </a:cubicBezTo>
                    <a:cubicBezTo>
                      <a:pt x="10850" y="20971"/>
                      <a:pt x="10874" y="20958"/>
                      <a:pt x="10874" y="20947"/>
                    </a:cubicBezTo>
                    <a:cubicBezTo>
                      <a:pt x="10898" y="20923"/>
                      <a:pt x="10922" y="20910"/>
                      <a:pt x="10946" y="20886"/>
                    </a:cubicBezTo>
                    <a:cubicBezTo>
                      <a:pt x="10959" y="20850"/>
                      <a:pt x="10971" y="20814"/>
                      <a:pt x="10995" y="20778"/>
                    </a:cubicBezTo>
                    <a:cubicBezTo>
                      <a:pt x="11007" y="20754"/>
                      <a:pt x="11019" y="20730"/>
                      <a:pt x="11031" y="20717"/>
                    </a:cubicBezTo>
                    <a:cubicBezTo>
                      <a:pt x="11067" y="20669"/>
                      <a:pt x="11115" y="20645"/>
                      <a:pt x="11152" y="20596"/>
                    </a:cubicBezTo>
                    <a:cubicBezTo>
                      <a:pt x="11164" y="20572"/>
                      <a:pt x="11164" y="20548"/>
                      <a:pt x="11164" y="20524"/>
                    </a:cubicBezTo>
                    <a:cubicBezTo>
                      <a:pt x="11176" y="20500"/>
                      <a:pt x="11176" y="20464"/>
                      <a:pt x="11188" y="20427"/>
                    </a:cubicBezTo>
                    <a:cubicBezTo>
                      <a:pt x="11200" y="20379"/>
                      <a:pt x="11236" y="20343"/>
                      <a:pt x="11260" y="20295"/>
                    </a:cubicBezTo>
                    <a:cubicBezTo>
                      <a:pt x="11284" y="20247"/>
                      <a:pt x="11284" y="20186"/>
                      <a:pt x="11260" y="20138"/>
                    </a:cubicBezTo>
                    <a:cubicBezTo>
                      <a:pt x="11260" y="20114"/>
                      <a:pt x="11249" y="20089"/>
                      <a:pt x="11236" y="20065"/>
                    </a:cubicBezTo>
                    <a:cubicBezTo>
                      <a:pt x="11225" y="20030"/>
                      <a:pt x="11200" y="20005"/>
                      <a:pt x="11200" y="19969"/>
                    </a:cubicBezTo>
                    <a:cubicBezTo>
                      <a:pt x="11200" y="19921"/>
                      <a:pt x="11236" y="19885"/>
                      <a:pt x="11273" y="19848"/>
                    </a:cubicBezTo>
                    <a:cubicBezTo>
                      <a:pt x="11297" y="19824"/>
                      <a:pt x="11333" y="19800"/>
                      <a:pt x="11357" y="19776"/>
                    </a:cubicBezTo>
                    <a:cubicBezTo>
                      <a:pt x="11381" y="19740"/>
                      <a:pt x="11418" y="19716"/>
                      <a:pt x="11442" y="19679"/>
                    </a:cubicBezTo>
                    <a:cubicBezTo>
                      <a:pt x="11478" y="19643"/>
                      <a:pt x="11526" y="19595"/>
                      <a:pt x="11587" y="19583"/>
                    </a:cubicBezTo>
                    <a:cubicBezTo>
                      <a:pt x="11598" y="19583"/>
                      <a:pt x="11598" y="19583"/>
                      <a:pt x="11611" y="19571"/>
                    </a:cubicBezTo>
                    <a:cubicBezTo>
                      <a:pt x="11618" y="19571"/>
                      <a:pt x="11627" y="19576"/>
                      <a:pt x="11638" y="19576"/>
                    </a:cubicBezTo>
                    <a:cubicBezTo>
                      <a:pt x="11644" y="19576"/>
                      <a:pt x="11651" y="19575"/>
                      <a:pt x="11659" y="19571"/>
                    </a:cubicBezTo>
                    <a:cubicBezTo>
                      <a:pt x="11671" y="19571"/>
                      <a:pt x="11683" y="19558"/>
                      <a:pt x="11695" y="19558"/>
                    </a:cubicBezTo>
                    <a:cubicBezTo>
                      <a:pt x="11719" y="19547"/>
                      <a:pt x="11731" y="19534"/>
                      <a:pt x="11756" y="19523"/>
                    </a:cubicBezTo>
                    <a:cubicBezTo>
                      <a:pt x="11767" y="19510"/>
                      <a:pt x="11791" y="19499"/>
                      <a:pt x="11804" y="19486"/>
                    </a:cubicBezTo>
                    <a:cubicBezTo>
                      <a:pt x="11828" y="19474"/>
                      <a:pt x="11852" y="19474"/>
                      <a:pt x="11864" y="19462"/>
                    </a:cubicBezTo>
                    <a:lnTo>
                      <a:pt x="12021" y="19426"/>
                    </a:lnTo>
                    <a:lnTo>
                      <a:pt x="12105" y="19426"/>
                    </a:lnTo>
                    <a:cubicBezTo>
                      <a:pt x="12118" y="19426"/>
                      <a:pt x="12129" y="19426"/>
                      <a:pt x="12142" y="19414"/>
                    </a:cubicBezTo>
                    <a:cubicBezTo>
                      <a:pt x="12153" y="19414"/>
                      <a:pt x="12166" y="19414"/>
                      <a:pt x="12178" y="19402"/>
                    </a:cubicBezTo>
                    <a:cubicBezTo>
                      <a:pt x="12190" y="19402"/>
                      <a:pt x="12214" y="19402"/>
                      <a:pt x="12226" y="19389"/>
                    </a:cubicBezTo>
                    <a:cubicBezTo>
                      <a:pt x="12250" y="19389"/>
                      <a:pt x="12274" y="19378"/>
                      <a:pt x="12287" y="19354"/>
                    </a:cubicBezTo>
                    <a:cubicBezTo>
                      <a:pt x="12311" y="19341"/>
                      <a:pt x="12335" y="19317"/>
                      <a:pt x="12371" y="19305"/>
                    </a:cubicBezTo>
                    <a:cubicBezTo>
                      <a:pt x="12383" y="19293"/>
                      <a:pt x="12395" y="19293"/>
                      <a:pt x="12407" y="19269"/>
                    </a:cubicBezTo>
                    <a:cubicBezTo>
                      <a:pt x="12407" y="19257"/>
                      <a:pt x="12419" y="19233"/>
                      <a:pt x="12431" y="19221"/>
                    </a:cubicBezTo>
                    <a:lnTo>
                      <a:pt x="12431" y="19172"/>
                    </a:lnTo>
                    <a:lnTo>
                      <a:pt x="12431" y="19137"/>
                    </a:lnTo>
                    <a:cubicBezTo>
                      <a:pt x="12443" y="19100"/>
                      <a:pt x="12456" y="19088"/>
                      <a:pt x="12480" y="19064"/>
                    </a:cubicBezTo>
                    <a:cubicBezTo>
                      <a:pt x="12515" y="19027"/>
                      <a:pt x="12576" y="19003"/>
                      <a:pt x="12600" y="18955"/>
                    </a:cubicBezTo>
                    <a:cubicBezTo>
                      <a:pt x="12612" y="18919"/>
                      <a:pt x="12612" y="18871"/>
                      <a:pt x="12612" y="18823"/>
                    </a:cubicBezTo>
                    <a:cubicBezTo>
                      <a:pt x="12612" y="18810"/>
                      <a:pt x="12612" y="18810"/>
                      <a:pt x="12625" y="18799"/>
                    </a:cubicBezTo>
                    <a:cubicBezTo>
                      <a:pt x="12636" y="18786"/>
                      <a:pt x="12636" y="18774"/>
                      <a:pt x="12636" y="18750"/>
                    </a:cubicBezTo>
                    <a:cubicBezTo>
                      <a:pt x="12649" y="18714"/>
                      <a:pt x="12673" y="18690"/>
                      <a:pt x="12684" y="18665"/>
                    </a:cubicBezTo>
                    <a:cubicBezTo>
                      <a:pt x="12709" y="18641"/>
                      <a:pt x="12721" y="18617"/>
                      <a:pt x="12745" y="18593"/>
                    </a:cubicBezTo>
                    <a:lnTo>
                      <a:pt x="12745" y="18545"/>
                    </a:lnTo>
                    <a:cubicBezTo>
                      <a:pt x="12745" y="18521"/>
                      <a:pt x="12745" y="18509"/>
                      <a:pt x="12733" y="18485"/>
                    </a:cubicBezTo>
                    <a:lnTo>
                      <a:pt x="12733" y="18448"/>
                    </a:lnTo>
                    <a:cubicBezTo>
                      <a:pt x="12721" y="18424"/>
                      <a:pt x="12733" y="18412"/>
                      <a:pt x="12745" y="18400"/>
                    </a:cubicBezTo>
                    <a:cubicBezTo>
                      <a:pt x="12794" y="18352"/>
                      <a:pt x="12769" y="18279"/>
                      <a:pt x="12757" y="18219"/>
                    </a:cubicBezTo>
                    <a:cubicBezTo>
                      <a:pt x="12745" y="18195"/>
                      <a:pt x="12733" y="18171"/>
                      <a:pt x="12733" y="18158"/>
                    </a:cubicBezTo>
                    <a:lnTo>
                      <a:pt x="12733" y="18110"/>
                    </a:lnTo>
                    <a:cubicBezTo>
                      <a:pt x="12733" y="18099"/>
                      <a:pt x="12745" y="18099"/>
                      <a:pt x="12745" y="18086"/>
                    </a:cubicBezTo>
                    <a:cubicBezTo>
                      <a:pt x="12745" y="18062"/>
                      <a:pt x="12733" y="18026"/>
                      <a:pt x="12733" y="17990"/>
                    </a:cubicBezTo>
                    <a:lnTo>
                      <a:pt x="12733" y="17954"/>
                    </a:lnTo>
                    <a:lnTo>
                      <a:pt x="12733" y="17893"/>
                    </a:lnTo>
                    <a:lnTo>
                      <a:pt x="12733" y="17821"/>
                    </a:lnTo>
                    <a:cubicBezTo>
                      <a:pt x="12745" y="17809"/>
                      <a:pt x="12733" y="17772"/>
                      <a:pt x="12745" y="17761"/>
                    </a:cubicBezTo>
                    <a:cubicBezTo>
                      <a:pt x="12755" y="17755"/>
                      <a:pt x="12765" y="17752"/>
                      <a:pt x="12775" y="17752"/>
                    </a:cubicBezTo>
                    <a:cubicBezTo>
                      <a:pt x="12787" y="17752"/>
                      <a:pt x="12798" y="17758"/>
                      <a:pt x="12805" y="17772"/>
                    </a:cubicBezTo>
                    <a:cubicBezTo>
                      <a:pt x="12818" y="17796"/>
                      <a:pt x="12805" y="17809"/>
                      <a:pt x="12818" y="17833"/>
                    </a:cubicBezTo>
                    <a:cubicBezTo>
                      <a:pt x="12829" y="17857"/>
                      <a:pt x="12866" y="17869"/>
                      <a:pt x="12890" y="17869"/>
                    </a:cubicBezTo>
                    <a:cubicBezTo>
                      <a:pt x="12914" y="17857"/>
                      <a:pt x="12926" y="17809"/>
                      <a:pt x="12938" y="17785"/>
                    </a:cubicBezTo>
                    <a:cubicBezTo>
                      <a:pt x="12950" y="17761"/>
                      <a:pt x="12950" y="17737"/>
                      <a:pt x="12962" y="17712"/>
                    </a:cubicBezTo>
                    <a:cubicBezTo>
                      <a:pt x="12962" y="17688"/>
                      <a:pt x="12974" y="17664"/>
                      <a:pt x="12998" y="17640"/>
                    </a:cubicBezTo>
                    <a:cubicBezTo>
                      <a:pt x="13022" y="17627"/>
                      <a:pt x="13035" y="17603"/>
                      <a:pt x="13046" y="17579"/>
                    </a:cubicBezTo>
                    <a:cubicBezTo>
                      <a:pt x="13059" y="17568"/>
                      <a:pt x="13059" y="17555"/>
                      <a:pt x="13071" y="17543"/>
                    </a:cubicBezTo>
                    <a:cubicBezTo>
                      <a:pt x="13083" y="17519"/>
                      <a:pt x="13095" y="17519"/>
                      <a:pt x="13119" y="17507"/>
                    </a:cubicBezTo>
                    <a:cubicBezTo>
                      <a:pt x="13143" y="17483"/>
                      <a:pt x="13167" y="17471"/>
                      <a:pt x="13191" y="17458"/>
                    </a:cubicBezTo>
                    <a:cubicBezTo>
                      <a:pt x="13240" y="17447"/>
                      <a:pt x="13276" y="17423"/>
                      <a:pt x="13312" y="17399"/>
                    </a:cubicBezTo>
                    <a:cubicBezTo>
                      <a:pt x="13336" y="17374"/>
                      <a:pt x="13360" y="17362"/>
                      <a:pt x="13384" y="17350"/>
                    </a:cubicBezTo>
                    <a:cubicBezTo>
                      <a:pt x="13409" y="17326"/>
                      <a:pt x="13421" y="17302"/>
                      <a:pt x="13445" y="17290"/>
                    </a:cubicBezTo>
                    <a:cubicBezTo>
                      <a:pt x="13457" y="17265"/>
                      <a:pt x="13469" y="17230"/>
                      <a:pt x="13469" y="17206"/>
                    </a:cubicBezTo>
                    <a:cubicBezTo>
                      <a:pt x="13481" y="17181"/>
                      <a:pt x="13481" y="17145"/>
                      <a:pt x="13493" y="17121"/>
                    </a:cubicBezTo>
                    <a:cubicBezTo>
                      <a:pt x="13505" y="17085"/>
                      <a:pt x="13493" y="17037"/>
                      <a:pt x="13505" y="17000"/>
                    </a:cubicBezTo>
                    <a:cubicBezTo>
                      <a:pt x="13505" y="16952"/>
                      <a:pt x="13518" y="16927"/>
                      <a:pt x="13518" y="16879"/>
                    </a:cubicBezTo>
                    <a:cubicBezTo>
                      <a:pt x="13518" y="16843"/>
                      <a:pt x="13493" y="16807"/>
                      <a:pt x="13481" y="16771"/>
                    </a:cubicBezTo>
                    <a:cubicBezTo>
                      <a:pt x="13469" y="16747"/>
                      <a:pt x="13457" y="16723"/>
                      <a:pt x="13457" y="16699"/>
                    </a:cubicBezTo>
                    <a:lnTo>
                      <a:pt x="13457" y="16626"/>
                    </a:lnTo>
                    <a:lnTo>
                      <a:pt x="13457" y="16554"/>
                    </a:lnTo>
                    <a:cubicBezTo>
                      <a:pt x="13469" y="16530"/>
                      <a:pt x="13469" y="16493"/>
                      <a:pt x="13445" y="16481"/>
                    </a:cubicBezTo>
                    <a:cubicBezTo>
                      <a:pt x="13437" y="16477"/>
                      <a:pt x="13428" y="16476"/>
                      <a:pt x="13418" y="16476"/>
                    </a:cubicBezTo>
                    <a:cubicBezTo>
                      <a:pt x="13398" y="16476"/>
                      <a:pt x="13376" y="16481"/>
                      <a:pt x="13360" y="16481"/>
                    </a:cubicBezTo>
                    <a:cubicBezTo>
                      <a:pt x="13325" y="16481"/>
                      <a:pt x="13288" y="16481"/>
                      <a:pt x="13252" y="16469"/>
                    </a:cubicBezTo>
                    <a:cubicBezTo>
                      <a:pt x="13228" y="16469"/>
                      <a:pt x="13204" y="16469"/>
                      <a:pt x="13191" y="16457"/>
                    </a:cubicBezTo>
                    <a:cubicBezTo>
                      <a:pt x="13156" y="16445"/>
                      <a:pt x="13119" y="16433"/>
                      <a:pt x="13083" y="16409"/>
                    </a:cubicBezTo>
                    <a:cubicBezTo>
                      <a:pt x="13035" y="16372"/>
                      <a:pt x="12974" y="16337"/>
                      <a:pt x="12914" y="16300"/>
                    </a:cubicBezTo>
                    <a:cubicBezTo>
                      <a:pt x="12842" y="16252"/>
                      <a:pt x="12757" y="16216"/>
                      <a:pt x="12684" y="16168"/>
                    </a:cubicBezTo>
                    <a:cubicBezTo>
                      <a:pt x="12649" y="16143"/>
                      <a:pt x="12612" y="16131"/>
                      <a:pt x="12576" y="16119"/>
                    </a:cubicBezTo>
                    <a:cubicBezTo>
                      <a:pt x="12564" y="16115"/>
                      <a:pt x="12551" y="16114"/>
                      <a:pt x="12537" y="16114"/>
                    </a:cubicBezTo>
                    <a:cubicBezTo>
                      <a:pt x="12509" y="16114"/>
                      <a:pt x="12479" y="16119"/>
                      <a:pt x="12456" y="16119"/>
                    </a:cubicBezTo>
                    <a:lnTo>
                      <a:pt x="12287" y="16119"/>
                    </a:lnTo>
                    <a:cubicBezTo>
                      <a:pt x="12250" y="16119"/>
                      <a:pt x="12226" y="16119"/>
                      <a:pt x="12202" y="16107"/>
                    </a:cubicBezTo>
                    <a:cubicBezTo>
                      <a:pt x="12190" y="16095"/>
                      <a:pt x="12166" y="16071"/>
                      <a:pt x="12142" y="16071"/>
                    </a:cubicBezTo>
                    <a:cubicBezTo>
                      <a:pt x="12129" y="16071"/>
                      <a:pt x="12129" y="16083"/>
                      <a:pt x="12118" y="16083"/>
                    </a:cubicBezTo>
                    <a:cubicBezTo>
                      <a:pt x="12094" y="16083"/>
                      <a:pt x="12057" y="16071"/>
                      <a:pt x="12033" y="16059"/>
                    </a:cubicBezTo>
                    <a:lnTo>
                      <a:pt x="12021" y="16047"/>
                    </a:lnTo>
                    <a:cubicBezTo>
                      <a:pt x="12015" y="16041"/>
                      <a:pt x="12009" y="16041"/>
                      <a:pt x="12003" y="16041"/>
                    </a:cubicBezTo>
                    <a:cubicBezTo>
                      <a:pt x="11997" y="16041"/>
                      <a:pt x="11991" y="16041"/>
                      <a:pt x="11984" y="16034"/>
                    </a:cubicBezTo>
                    <a:cubicBezTo>
                      <a:pt x="11969" y="16032"/>
                      <a:pt x="11953" y="16031"/>
                      <a:pt x="11938" y="16031"/>
                    </a:cubicBezTo>
                    <a:cubicBezTo>
                      <a:pt x="11869" y="16031"/>
                      <a:pt x="11800" y="16049"/>
                      <a:pt x="11731" y="16059"/>
                    </a:cubicBezTo>
                    <a:cubicBezTo>
                      <a:pt x="11695" y="16059"/>
                      <a:pt x="11671" y="16071"/>
                      <a:pt x="11646" y="16071"/>
                    </a:cubicBezTo>
                    <a:cubicBezTo>
                      <a:pt x="11635" y="16071"/>
                      <a:pt x="11622" y="16071"/>
                      <a:pt x="11622" y="16047"/>
                    </a:cubicBezTo>
                    <a:cubicBezTo>
                      <a:pt x="11611" y="16034"/>
                      <a:pt x="11611" y="16010"/>
                      <a:pt x="11611" y="15999"/>
                    </a:cubicBezTo>
                    <a:cubicBezTo>
                      <a:pt x="11611" y="15975"/>
                      <a:pt x="11622" y="15962"/>
                      <a:pt x="11622" y="15938"/>
                    </a:cubicBezTo>
                    <a:cubicBezTo>
                      <a:pt x="11611" y="15914"/>
                      <a:pt x="11562" y="15890"/>
                      <a:pt x="11538" y="15878"/>
                    </a:cubicBezTo>
                    <a:cubicBezTo>
                      <a:pt x="11502" y="15854"/>
                      <a:pt x="11478" y="15841"/>
                      <a:pt x="11453" y="15830"/>
                    </a:cubicBezTo>
                    <a:cubicBezTo>
                      <a:pt x="11429" y="15817"/>
                      <a:pt x="11401" y="15814"/>
                      <a:pt x="11374" y="15814"/>
                    </a:cubicBezTo>
                    <a:cubicBezTo>
                      <a:pt x="11347" y="15814"/>
                      <a:pt x="11321" y="15817"/>
                      <a:pt x="11297" y="15817"/>
                    </a:cubicBezTo>
                    <a:cubicBezTo>
                      <a:pt x="11260" y="15806"/>
                      <a:pt x="11225" y="15806"/>
                      <a:pt x="11200" y="15806"/>
                    </a:cubicBezTo>
                    <a:cubicBezTo>
                      <a:pt x="11164" y="15793"/>
                      <a:pt x="11152" y="15793"/>
                      <a:pt x="11140" y="15769"/>
                    </a:cubicBezTo>
                    <a:cubicBezTo>
                      <a:pt x="11128" y="15769"/>
                      <a:pt x="11115" y="15757"/>
                      <a:pt x="11104" y="15757"/>
                    </a:cubicBezTo>
                    <a:cubicBezTo>
                      <a:pt x="11098" y="15751"/>
                      <a:pt x="11092" y="15748"/>
                      <a:pt x="11086" y="15748"/>
                    </a:cubicBezTo>
                    <a:cubicBezTo>
                      <a:pt x="11079" y="15748"/>
                      <a:pt x="11073" y="15751"/>
                      <a:pt x="11067" y="15757"/>
                    </a:cubicBezTo>
                    <a:cubicBezTo>
                      <a:pt x="11031" y="15769"/>
                      <a:pt x="10995" y="15793"/>
                      <a:pt x="10959" y="15817"/>
                    </a:cubicBezTo>
                    <a:cubicBezTo>
                      <a:pt x="10946" y="15830"/>
                      <a:pt x="10922" y="15841"/>
                      <a:pt x="10898" y="15854"/>
                    </a:cubicBezTo>
                    <a:cubicBezTo>
                      <a:pt x="10874" y="15878"/>
                      <a:pt x="10838" y="15878"/>
                      <a:pt x="10802" y="15902"/>
                    </a:cubicBezTo>
                    <a:cubicBezTo>
                      <a:pt x="10790" y="15902"/>
                      <a:pt x="10766" y="15914"/>
                      <a:pt x="10753" y="15914"/>
                    </a:cubicBezTo>
                    <a:cubicBezTo>
                      <a:pt x="10742" y="15902"/>
                      <a:pt x="10742" y="15890"/>
                      <a:pt x="10729" y="15878"/>
                    </a:cubicBezTo>
                    <a:cubicBezTo>
                      <a:pt x="10729" y="15865"/>
                      <a:pt x="10753" y="15854"/>
                      <a:pt x="10766" y="15841"/>
                    </a:cubicBezTo>
                    <a:cubicBezTo>
                      <a:pt x="10790" y="15817"/>
                      <a:pt x="10826" y="15817"/>
                      <a:pt x="10826" y="15781"/>
                    </a:cubicBezTo>
                    <a:cubicBezTo>
                      <a:pt x="10838" y="15733"/>
                      <a:pt x="10838" y="15696"/>
                      <a:pt x="10802" y="15672"/>
                    </a:cubicBezTo>
                    <a:cubicBezTo>
                      <a:pt x="10766" y="15661"/>
                      <a:pt x="10742" y="15637"/>
                      <a:pt x="10718" y="15624"/>
                    </a:cubicBezTo>
                    <a:lnTo>
                      <a:pt x="10669" y="15624"/>
                    </a:lnTo>
                    <a:cubicBezTo>
                      <a:pt x="10645" y="15637"/>
                      <a:pt x="10633" y="15637"/>
                      <a:pt x="10609" y="15637"/>
                    </a:cubicBezTo>
                    <a:cubicBezTo>
                      <a:pt x="10573" y="15648"/>
                      <a:pt x="10536" y="15648"/>
                      <a:pt x="10500" y="15648"/>
                    </a:cubicBezTo>
                    <a:cubicBezTo>
                      <a:pt x="10464" y="15648"/>
                      <a:pt x="10452" y="15672"/>
                      <a:pt x="10440" y="15696"/>
                    </a:cubicBezTo>
                    <a:cubicBezTo>
                      <a:pt x="10428" y="15721"/>
                      <a:pt x="10404" y="15757"/>
                      <a:pt x="10380" y="15781"/>
                    </a:cubicBezTo>
                    <a:lnTo>
                      <a:pt x="10331" y="15830"/>
                    </a:lnTo>
                    <a:cubicBezTo>
                      <a:pt x="10307" y="15830"/>
                      <a:pt x="10295" y="15830"/>
                      <a:pt x="10271" y="15841"/>
                    </a:cubicBezTo>
                    <a:cubicBezTo>
                      <a:pt x="10247" y="15854"/>
                      <a:pt x="10235" y="15878"/>
                      <a:pt x="10211" y="15890"/>
                    </a:cubicBezTo>
                    <a:cubicBezTo>
                      <a:pt x="10202" y="15895"/>
                      <a:pt x="10194" y="15898"/>
                      <a:pt x="10187" y="15898"/>
                    </a:cubicBezTo>
                    <a:cubicBezTo>
                      <a:pt x="10165" y="15898"/>
                      <a:pt x="10153" y="15872"/>
                      <a:pt x="10163" y="15854"/>
                    </a:cubicBezTo>
                    <a:cubicBezTo>
                      <a:pt x="10174" y="15830"/>
                      <a:pt x="10222" y="15806"/>
                      <a:pt x="10247" y="15781"/>
                    </a:cubicBezTo>
                    <a:cubicBezTo>
                      <a:pt x="10271" y="15757"/>
                      <a:pt x="10271" y="15733"/>
                      <a:pt x="10295" y="15709"/>
                    </a:cubicBezTo>
                    <a:cubicBezTo>
                      <a:pt x="10319" y="15696"/>
                      <a:pt x="10331" y="15661"/>
                      <a:pt x="10356" y="15648"/>
                    </a:cubicBezTo>
                    <a:cubicBezTo>
                      <a:pt x="10391" y="15624"/>
                      <a:pt x="10415" y="15588"/>
                      <a:pt x="10440" y="15564"/>
                    </a:cubicBezTo>
                    <a:cubicBezTo>
                      <a:pt x="10452" y="15540"/>
                      <a:pt x="10512" y="15540"/>
                      <a:pt x="10525" y="15503"/>
                    </a:cubicBezTo>
                    <a:cubicBezTo>
                      <a:pt x="10525" y="15492"/>
                      <a:pt x="10525" y="15468"/>
                      <a:pt x="10536" y="15455"/>
                    </a:cubicBezTo>
                    <a:cubicBezTo>
                      <a:pt x="10536" y="15431"/>
                      <a:pt x="10549" y="15419"/>
                      <a:pt x="10549" y="15395"/>
                    </a:cubicBezTo>
                    <a:cubicBezTo>
                      <a:pt x="10560" y="15371"/>
                      <a:pt x="10573" y="15347"/>
                      <a:pt x="10584" y="15334"/>
                    </a:cubicBezTo>
                    <a:cubicBezTo>
                      <a:pt x="10633" y="15275"/>
                      <a:pt x="10525" y="15250"/>
                      <a:pt x="10476" y="15238"/>
                    </a:cubicBezTo>
                    <a:cubicBezTo>
                      <a:pt x="10464" y="15238"/>
                      <a:pt x="10452" y="15238"/>
                      <a:pt x="10440" y="15214"/>
                    </a:cubicBezTo>
                    <a:lnTo>
                      <a:pt x="10404" y="15178"/>
                    </a:lnTo>
                    <a:lnTo>
                      <a:pt x="10380" y="15154"/>
                    </a:lnTo>
                    <a:lnTo>
                      <a:pt x="10380" y="15130"/>
                    </a:lnTo>
                    <a:cubicBezTo>
                      <a:pt x="10367" y="15117"/>
                      <a:pt x="10367" y="15117"/>
                      <a:pt x="10367" y="15106"/>
                    </a:cubicBezTo>
                    <a:lnTo>
                      <a:pt x="10367" y="15069"/>
                    </a:lnTo>
                    <a:lnTo>
                      <a:pt x="10367" y="15045"/>
                    </a:lnTo>
                    <a:lnTo>
                      <a:pt x="10367" y="15033"/>
                    </a:lnTo>
                    <a:cubicBezTo>
                      <a:pt x="10380" y="14996"/>
                      <a:pt x="10380" y="14972"/>
                      <a:pt x="10380" y="14948"/>
                    </a:cubicBezTo>
                    <a:cubicBezTo>
                      <a:pt x="10380" y="14912"/>
                      <a:pt x="10367" y="14888"/>
                      <a:pt x="10356" y="14864"/>
                    </a:cubicBezTo>
                    <a:cubicBezTo>
                      <a:pt x="10343" y="14840"/>
                      <a:pt x="10331" y="14840"/>
                      <a:pt x="10319" y="14827"/>
                    </a:cubicBezTo>
                    <a:cubicBezTo>
                      <a:pt x="10307" y="14827"/>
                      <a:pt x="10295" y="14816"/>
                      <a:pt x="10271" y="14816"/>
                    </a:cubicBezTo>
                    <a:cubicBezTo>
                      <a:pt x="10235" y="14792"/>
                      <a:pt x="10211" y="14779"/>
                      <a:pt x="10174" y="14743"/>
                    </a:cubicBezTo>
                    <a:lnTo>
                      <a:pt x="10138" y="14707"/>
                    </a:lnTo>
                    <a:cubicBezTo>
                      <a:pt x="10126" y="14695"/>
                      <a:pt x="10102" y="14683"/>
                      <a:pt x="10090" y="14683"/>
                    </a:cubicBezTo>
                    <a:lnTo>
                      <a:pt x="10029" y="14683"/>
                    </a:lnTo>
                    <a:cubicBezTo>
                      <a:pt x="10018" y="14683"/>
                      <a:pt x="10005" y="14671"/>
                      <a:pt x="10005" y="14659"/>
                    </a:cubicBezTo>
                    <a:cubicBezTo>
                      <a:pt x="9994" y="14647"/>
                      <a:pt x="9969" y="14647"/>
                      <a:pt x="9957" y="14623"/>
                    </a:cubicBezTo>
                    <a:cubicBezTo>
                      <a:pt x="9945" y="14610"/>
                      <a:pt x="9933" y="14599"/>
                      <a:pt x="9921" y="14599"/>
                    </a:cubicBezTo>
                    <a:cubicBezTo>
                      <a:pt x="9884" y="14562"/>
                      <a:pt x="9849" y="14550"/>
                      <a:pt x="9812" y="14538"/>
                    </a:cubicBezTo>
                    <a:cubicBezTo>
                      <a:pt x="9808" y="14534"/>
                      <a:pt x="9806" y="14533"/>
                      <a:pt x="9803" y="14533"/>
                    </a:cubicBezTo>
                    <a:cubicBezTo>
                      <a:pt x="9799" y="14533"/>
                      <a:pt x="9796" y="14538"/>
                      <a:pt x="9788" y="14538"/>
                    </a:cubicBezTo>
                    <a:lnTo>
                      <a:pt x="9764" y="14538"/>
                    </a:lnTo>
                    <a:cubicBezTo>
                      <a:pt x="9740" y="14538"/>
                      <a:pt x="9715" y="14526"/>
                      <a:pt x="9691" y="14514"/>
                    </a:cubicBezTo>
                    <a:cubicBezTo>
                      <a:pt x="9680" y="14502"/>
                      <a:pt x="9656" y="14490"/>
                      <a:pt x="9643" y="14478"/>
                    </a:cubicBezTo>
                    <a:cubicBezTo>
                      <a:pt x="9631" y="14478"/>
                      <a:pt x="9619" y="14478"/>
                      <a:pt x="9607" y="14465"/>
                    </a:cubicBezTo>
                    <a:lnTo>
                      <a:pt x="9571" y="14465"/>
                    </a:lnTo>
                    <a:cubicBezTo>
                      <a:pt x="9563" y="14462"/>
                      <a:pt x="9556" y="14460"/>
                      <a:pt x="9550" y="14460"/>
                    </a:cubicBezTo>
                    <a:cubicBezTo>
                      <a:pt x="9539" y="14460"/>
                      <a:pt x="9531" y="14465"/>
                      <a:pt x="9522" y="14465"/>
                    </a:cubicBezTo>
                    <a:cubicBezTo>
                      <a:pt x="9511" y="14478"/>
                      <a:pt x="9487" y="14478"/>
                      <a:pt x="9474" y="14478"/>
                    </a:cubicBezTo>
                    <a:cubicBezTo>
                      <a:pt x="9466" y="14482"/>
                      <a:pt x="9459" y="14483"/>
                      <a:pt x="9453" y="14483"/>
                    </a:cubicBezTo>
                    <a:cubicBezTo>
                      <a:pt x="9441" y="14483"/>
                      <a:pt x="9430" y="14478"/>
                      <a:pt x="9414" y="14478"/>
                    </a:cubicBezTo>
                    <a:cubicBezTo>
                      <a:pt x="9390" y="14465"/>
                      <a:pt x="9366" y="14465"/>
                      <a:pt x="9342" y="14465"/>
                    </a:cubicBezTo>
                    <a:lnTo>
                      <a:pt x="9269" y="14465"/>
                    </a:lnTo>
                    <a:cubicBezTo>
                      <a:pt x="9245" y="14478"/>
                      <a:pt x="9221" y="14478"/>
                      <a:pt x="9197" y="14478"/>
                    </a:cubicBezTo>
                    <a:lnTo>
                      <a:pt x="9125" y="14478"/>
                    </a:lnTo>
                    <a:cubicBezTo>
                      <a:pt x="9112" y="14478"/>
                      <a:pt x="9100" y="14478"/>
                      <a:pt x="9088" y="14465"/>
                    </a:cubicBezTo>
                    <a:cubicBezTo>
                      <a:pt x="9064" y="14454"/>
                      <a:pt x="9064" y="14430"/>
                      <a:pt x="9052" y="14417"/>
                    </a:cubicBezTo>
                    <a:cubicBezTo>
                      <a:pt x="9028" y="14393"/>
                      <a:pt x="9004" y="14369"/>
                      <a:pt x="8980" y="14357"/>
                    </a:cubicBezTo>
                    <a:cubicBezTo>
                      <a:pt x="8956" y="14333"/>
                      <a:pt x="8931" y="14333"/>
                      <a:pt x="8907" y="14321"/>
                    </a:cubicBezTo>
                    <a:cubicBezTo>
                      <a:pt x="8871" y="14321"/>
                      <a:pt x="8835" y="14321"/>
                      <a:pt x="8798" y="14296"/>
                    </a:cubicBezTo>
                    <a:lnTo>
                      <a:pt x="8763" y="14261"/>
                    </a:lnTo>
                    <a:lnTo>
                      <a:pt x="8763" y="14224"/>
                    </a:lnTo>
                    <a:cubicBezTo>
                      <a:pt x="8750" y="14200"/>
                      <a:pt x="8738" y="14176"/>
                      <a:pt x="8714" y="14164"/>
                    </a:cubicBezTo>
                    <a:cubicBezTo>
                      <a:pt x="8690" y="14127"/>
                      <a:pt x="8653" y="14103"/>
                      <a:pt x="8629" y="14068"/>
                    </a:cubicBezTo>
                    <a:cubicBezTo>
                      <a:pt x="8618" y="14055"/>
                      <a:pt x="8605" y="14055"/>
                      <a:pt x="8594" y="14043"/>
                    </a:cubicBezTo>
                    <a:cubicBezTo>
                      <a:pt x="8581" y="14031"/>
                      <a:pt x="8569" y="14031"/>
                      <a:pt x="8557" y="14019"/>
                    </a:cubicBezTo>
                    <a:cubicBezTo>
                      <a:pt x="8497" y="13995"/>
                      <a:pt x="8449" y="13983"/>
                      <a:pt x="8388" y="13983"/>
                    </a:cubicBezTo>
                    <a:cubicBezTo>
                      <a:pt x="8364" y="13983"/>
                      <a:pt x="8328" y="13995"/>
                      <a:pt x="8304" y="13995"/>
                    </a:cubicBezTo>
                    <a:cubicBezTo>
                      <a:pt x="8280" y="13995"/>
                      <a:pt x="8243" y="14007"/>
                      <a:pt x="8219" y="14007"/>
                    </a:cubicBezTo>
                    <a:cubicBezTo>
                      <a:pt x="8207" y="14007"/>
                      <a:pt x="8195" y="13995"/>
                      <a:pt x="8195" y="13983"/>
                    </a:cubicBezTo>
                    <a:cubicBezTo>
                      <a:pt x="8183" y="13971"/>
                      <a:pt x="8195" y="13947"/>
                      <a:pt x="8195" y="13934"/>
                    </a:cubicBezTo>
                    <a:cubicBezTo>
                      <a:pt x="8195" y="13923"/>
                      <a:pt x="8207" y="13910"/>
                      <a:pt x="8207" y="13899"/>
                    </a:cubicBezTo>
                    <a:cubicBezTo>
                      <a:pt x="8219" y="13899"/>
                      <a:pt x="8219" y="13886"/>
                      <a:pt x="8232" y="13875"/>
                    </a:cubicBezTo>
                    <a:cubicBezTo>
                      <a:pt x="8243" y="13862"/>
                      <a:pt x="8232" y="13838"/>
                      <a:pt x="8232" y="13826"/>
                    </a:cubicBezTo>
                    <a:cubicBezTo>
                      <a:pt x="8219" y="13790"/>
                      <a:pt x="8195" y="13730"/>
                      <a:pt x="8147" y="13706"/>
                    </a:cubicBezTo>
                    <a:lnTo>
                      <a:pt x="8074" y="13706"/>
                    </a:lnTo>
                    <a:cubicBezTo>
                      <a:pt x="8026" y="13706"/>
                      <a:pt x="7990" y="13681"/>
                      <a:pt x="7942" y="13669"/>
                    </a:cubicBezTo>
                    <a:cubicBezTo>
                      <a:pt x="7929" y="13657"/>
                      <a:pt x="7918" y="13657"/>
                      <a:pt x="7918" y="13657"/>
                    </a:cubicBezTo>
                    <a:cubicBezTo>
                      <a:pt x="7894" y="13645"/>
                      <a:pt x="7869" y="13645"/>
                      <a:pt x="7845" y="13633"/>
                    </a:cubicBezTo>
                    <a:cubicBezTo>
                      <a:pt x="7821" y="13633"/>
                      <a:pt x="7797" y="13621"/>
                      <a:pt x="7760" y="13621"/>
                    </a:cubicBezTo>
                    <a:cubicBezTo>
                      <a:pt x="7736" y="13609"/>
                      <a:pt x="7712" y="13609"/>
                      <a:pt x="7688" y="13609"/>
                    </a:cubicBezTo>
                    <a:cubicBezTo>
                      <a:pt x="7676" y="13603"/>
                      <a:pt x="7664" y="13600"/>
                      <a:pt x="7650" y="13600"/>
                    </a:cubicBezTo>
                    <a:cubicBezTo>
                      <a:pt x="7637" y="13600"/>
                      <a:pt x="7622" y="13603"/>
                      <a:pt x="7604" y="13609"/>
                    </a:cubicBezTo>
                    <a:cubicBezTo>
                      <a:pt x="7580" y="13609"/>
                      <a:pt x="7556" y="13621"/>
                      <a:pt x="7519" y="13621"/>
                    </a:cubicBezTo>
                    <a:cubicBezTo>
                      <a:pt x="7495" y="13633"/>
                      <a:pt x="7471" y="13633"/>
                      <a:pt x="7447" y="13633"/>
                    </a:cubicBezTo>
                    <a:lnTo>
                      <a:pt x="7374" y="13633"/>
                    </a:lnTo>
                    <a:cubicBezTo>
                      <a:pt x="7338" y="13633"/>
                      <a:pt x="7290" y="13633"/>
                      <a:pt x="7242" y="13609"/>
                    </a:cubicBezTo>
                    <a:cubicBezTo>
                      <a:pt x="7229" y="13609"/>
                      <a:pt x="7218" y="13596"/>
                      <a:pt x="7205" y="13596"/>
                    </a:cubicBezTo>
                    <a:cubicBezTo>
                      <a:pt x="7194" y="13596"/>
                      <a:pt x="7181" y="13585"/>
                      <a:pt x="7169" y="13585"/>
                    </a:cubicBezTo>
                    <a:cubicBezTo>
                      <a:pt x="7145" y="13577"/>
                      <a:pt x="7121" y="13574"/>
                      <a:pt x="7097" y="13574"/>
                    </a:cubicBezTo>
                    <a:cubicBezTo>
                      <a:pt x="7049" y="13574"/>
                      <a:pt x="7000" y="13585"/>
                      <a:pt x="6952" y="13585"/>
                    </a:cubicBezTo>
                    <a:cubicBezTo>
                      <a:pt x="6891" y="13585"/>
                      <a:pt x="6832" y="13572"/>
                      <a:pt x="6783" y="13548"/>
                    </a:cubicBezTo>
                    <a:cubicBezTo>
                      <a:pt x="6771" y="13548"/>
                      <a:pt x="6759" y="13537"/>
                      <a:pt x="6735" y="13537"/>
                    </a:cubicBezTo>
                    <a:cubicBezTo>
                      <a:pt x="6711" y="13537"/>
                      <a:pt x="6698" y="13524"/>
                      <a:pt x="6674" y="13512"/>
                    </a:cubicBezTo>
                    <a:cubicBezTo>
                      <a:pt x="6638" y="13500"/>
                      <a:pt x="6602" y="13464"/>
                      <a:pt x="6553" y="13452"/>
                    </a:cubicBezTo>
                    <a:cubicBezTo>
                      <a:pt x="6529" y="13440"/>
                      <a:pt x="6505" y="13428"/>
                      <a:pt x="6469" y="13428"/>
                    </a:cubicBezTo>
                    <a:cubicBezTo>
                      <a:pt x="6421" y="13428"/>
                      <a:pt x="6360" y="13428"/>
                      <a:pt x="6325" y="13452"/>
                    </a:cubicBezTo>
                    <a:cubicBezTo>
                      <a:pt x="6288" y="13476"/>
                      <a:pt x="6300" y="13500"/>
                      <a:pt x="6300" y="13524"/>
                    </a:cubicBezTo>
                    <a:cubicBezTo>
                      <a:pt x="6288" y="13561"/>
                      <a:pt x="6288" y="13596"/>
                      <a:pt x="6300" y="13621"/>
                    </a:cubicBezTo>
                    <a:cubicBezTo>
                      <a:pt x="6300" y="13645"/>
                      <a:pt x="6300" y="13669"/>
                      <a:pt x="6312" y="13706"/>
                    </a:cubicBezTo>
                    <a:cubicBezTo>
                      <a:pt x="6312" y="13741"/>
                      <a:pt x="6288" y="13765"/>
                      <a:pt x="6252" y="13778"/>
                    </a:cubicBezTo>
                    <a:cubicBezTo>
                      <a:pt x="6236" y="13789"/>
                      <a:pt x="6220" y="13795"/>
                      <a:pt x="6204" y="13795"/>
                    </a:cubicBezTo>
                    <a:cubicBezTo>
                      <a:pt x="6186" y="13795"/>
                      <a:pt x="6169" y="13786"/>
                      <a:pt x="6156" y="13765"/>
                    </a:cubicBezTo>
                    <a:cubicBezTo>
                      <a:pt x="6143" y="13741"/>
                      <a:pt x="6132" y="13730"/>
                      <a:pt x="6119" y="13706"/>
                    </a:cubicBezTo>
                    <a:cubicBezTo>
                      <a:pt x="6095" y="13693"/>
                      <a:pt x="6095" y="13669"/>
                      <a:pt x="6095" y="13645"/>
                    </a:cubicBezTo>
                    <a:cubicBezTo>
                      <a:pt x="6083" y="13633"/>
                      <a:pt x="6083" y="13596"/>
                      <a:pt x="6083" y="13585"/>
                    </a:cubicBezTo>
                    <a:lnTo>
                      <a:pt x="6083" y="13500"/>
                    </a:lnTo>
                    <a:cubicBezTo>
                      <a:pt x="6083" y="13476"/>
                      <a:pt x="6095" y="13464"/>
                      <a:pt x="6095" y="13440"/>
                    </a:cubicBezTo>
                    <a:cubicBezTo>
                      <a:pt x="6107" y="13416"/>
                      <a:pt x="6107" y="13379"/>
                      <a:pt x="6119" y="13355"/>
                    </a:cubicBezTo>
                    <a:cubicBezTo>
                      <a:pt x="6132" y="13331"/>
                      <a:pt x="6167" y="13295"/>
                      <a:pt x="6132" y="13283"/>
                    </a:cubicBezTo>
                    <a:cubicBezTo>
                      <a:pt x="6107" y="13271"/>
                      <a:pt x="6095" y="13271"/>
                      <a:pt x="6071" y="13271"/>
                    </a:cubicBezTo>
                    <a:lnTo>
                      <a:pt x="6011" y="13271"/>
                    </a:lnTo>
                    <a:cubicBezTo>
                      <a:pt x="5987" y="13283"/>
                      <a:pt x="5963" y="13295"/>
                      <a:pt x="5950" y="13307"/>
                    </a:cubicBezTo>
                    <a:cubicBezTo>
                      <a:pt x="5926" y="13319"/>
                      <a:pt x="5914" y="13331"/>
                      <a:pt x="5890" y="13355"/>
                    </a:cubicBezTo>
                    <a:cubicBezTo>
                      <a:pt x="5842" y="13379"/>
                      <a:pt x="5794" y="13392"/>
                      <a:pt x="5733" y="13416"/>
                    </a:cubicBezTo>
                    <a:cubicBezTo>
                      <a:pt x="5709" y="13416"/>
                      <a:pt x="5685" y="13428"/>
                      <a:pt x="5660" y="13428"/>
                    </a:cubicBezTo>
                    <a:cubicBezTo>
                      <a:pt x="5636" y="13428"/>
                      <a:pt x="5612" y="13428"/>
                      <a:pt x="5588" y="13440"/>
                    </a:cubicBezTo>
                    <a:cubicBezTo>
                      <a:pt x="5564" y="13440"/>
                      <a:pt x="5552" y="13464"/>
                      <a:pt x="5540" y="13488"/>
                    </a:cubicBezTo>
                    <a:cubicBezTo>
                      <a:pt x="5540" y="13512"/>
                      <a:pt x="5540" y="13548"/>
                      <a:pt x="5528" y="13572"/>
                    </a:cubicBezTo>
                    <a:cubicBezTo>
                      <a:pt x="5528" y="13596"/>
                      <a:pt x="5516" y="13621"/>
                      <a:pt x="5504" y="13645"/>
                    </a:cubicBezTo>
                    <a:cubicBezTo>
                      <a:pt x="5467" y="13706"/>
                      <a:pt x="5443" y="13765"/>
                      <a:pt x="5407" y="13814"/>
                    </a:cubicBezTo>
                    <a:cubicBezTo>
                      <a:pt x="5371" y="13875"/>
                      <a:pt x="5322" y="13934"/>
                      <a:pt x="5263" y="13983"/>
                    </a:cubicBezTo>
                    <a:cubicBezTo>
                      <a:pt x="5250" y="13983"/>
                      <a:pt x="5226" y="13995"/>
                      <a:pt x="5214" y="13995"/>
                    </a:cubicBezTo>
                    <a:cubicBezTo>
                      <a:pt x="5214" y="13995"/>
                      <a:pt x="5202" y="13995"/>
                      <a:pt x="5190" y="13983"/>
                    </a:cubicBezTo>
                    <a:cubicBezTo>
                      <a:pt x="5178" y="13983"/>
                      <a:pt x="5153" y="13971"/>
                      <a:pt x="5129" y="13971"/>
                    </a:cubicBezTo>
                    <a:cubicBezTo>
                      <a:pt x="5069" y="13971"/>
                      <a:pt x="5009" y="13971"/>
                      <a:pt x="4985" y="13910"/>
                    </a:cubicBezTo>
                    <a:cubicBezTo>
                      <a:pt x="4973" y="13899"/>
                      <a:pt x="4973" y="13862"/>
                      <a:pt x="4960" y="13838"/>
                    </a:cubicBezTo>
                    <a:cubicBezTo>
                      <a:pt x="4949" y="13826"/>
                      <a:pt x="4925" y="13814"/>
                      <a:pt x="4912" y="13802"/>
                    </a:cubicBezTo>
                    <a:lnTo>
                      <a:pt x="4852" y="13778"/>
                    </a:lnTo>
                    <a:cubicBezTo>
                      <a:pt x="4846" y="13772"/>
                      <a:pt x="4837" y="13772"/>
                      <a:pt x="4826" y="13772"/>
                    </a:cubicBezTo>
                    <a:cubicBezTo>
                      <a:pt x="4816" y="13772"/>
                      <a:pt x="4803" y="13772"/>
                      <a:pt x="4791" y="13765"/>
                    </a:cubicBezTo>
                    <a:cubicBezTo>
                      <a:pt x="4782" y="13756"/>
                      <a:pt x="4772" y="13738"/>
                      <a:pt x="4755" y="13738"/>
                    </a:cubicBezTo>
                    <a:cubicBezTo>
                      <a:pt x="4752" y="13738"/>
                      <a:pt x="4748" y="13739"/>
                      <a:pt x="4743" y="13741"/>
                    </a:cubicBezTo>
                    <a:cubicBezTo>
                      <a:pt x="4732" y="13741"/>
                      <a:pt x="4732" y="13754"/>
                      <a:pt x="4732" y="13754"/>
                    </a:cubicBezTo>
                    <a:cubicBezTo>
                      <a:pt x="4732" y="13765"/>
                      <a:pt x="4719" y="13778"/>
                      <a:pt x="4719" y="13778"/>
                    </a:cubicBezTo>
                    <a:cubicBezTo>
                      <a:pt x="4695" y="13802"/>
                      <a:pt x="4683" y="13814"/>
                      <a:pt x="4659" y="13826"/>
                    </a:cubicBezTo>
                    <a:lnTo>
                      <a:pt x="4622" y="13826"/>
                    </a:lnTo>
                    <a:cubicBezTo>
                      <a:pt x="4611" y="13838"/>
                      <a:pt x="4611" y="13838"/>
                      <a:pt x="4598" y="13838"/>
                    </a:cubicBezTo>
                    <a:cubicBezTo>
                      <a:pt x="4587" y="13850"/>
                      <a:pt x="4587" y="13850"/>
                      <a:pt x="4574" y="13850"/>
                    </a:cubicBezTo>
                    <a:cubicBezTo>
                      <a:pt x="4563" y="13850"/>
                      <a:pt x="4563" y="13862"/>
                      <a:pt x="4550" y="13862"/>
                    </a:cubicBezTo>
                    <a:cubicBezTo>
                      <a:pt x="4550" y="13862"/>
                      <a:pt x="4538" y="13875"/>
                      <a:pt x="4526" y="13875"/>
                    </a:cubicBezTo>
                    <a:lnTo>
                      <a:pt x="4369" y="13875"/>
                    </a:lnTo>
                    <a:cubicBezTo>
                      <a:pt x="4357" y="13875"/>
                      <a:pt x="4345" y="13862"/>
                      <a:pt x="4333" y="13862"/>
                    </a:cubicBezTo>
                    <a:cubicBezTo>
                      <a:pt x="4321" y="13850"/>
                      <a:pt x="4297" y="13838"/>
                      <a:pt x="4297" y="13814"/>
                    </a:cubicBezTo>
                    <a:cubicBezTo>
                      <a:pt x="4285" y="13802"/>
                      <a:pt x="4285" y="13790"/>
                      <a:pt x="4285" y="13765"/>
                    </a:cubicBezTo>
                    <a:cubicBezTo>
                      <a:pt x="4273" y="13741"/>
                      <a:pt x="4249" y="13730"/>
                      <a:pt x="4225" y="13706"/>
                    </a:cubicBezTo>
                    <a:cubicBezTo>
                      <a:pt x="4225" y="13706"/>
                      <a:pt x="4225" y="13693"/>
                      <a:pt x="4212" y="13681"/>
                    </a:cubicBezTo>
                    <a:cubicBezTo>
                      <a:pt x="4201" y="13681"/>
                      <a:pt x="4188" y="13669"/>
                      <a:pt x="4176" y="13657"/>
                    </a:cubicBezTo>
                    <a:cubicBezTo>
                      <a:pt x="4164" y="13645"/>
                      <a:pt x="4152" y="13633"/>
                      <a:pt x="4140" y="13609"/>
                    </a:cubicBezTo>
                    <a:cubicBezTo>
                      <a:pt x="4128" y="13609"/>
                      <a:pt x="4116" y="13596"/>
                      <a:pt x="4116" y="13596"/>
                    </a:cubicBezTo>
                    <a:cubicBezTo>
                      <a:pt x="4104" y="13585"/>
                      <a:pt x="4091" y="13585"/>
                      <a:pt x="4080" y="13585"/>
                    </a:cubicBezTo>
                    <a:cubicBezTo>
                      <a:pt x="4067" y="13572"/>
                      <a:pt x="4067" y="13561"/>
                      <a:pt x="4067" y="13548"/>
                    </a:cubicBezTo>
                    <a:cubicBezTo>
                      <a:pt x="4056" y="13548"/>
                      <a:pt x="4056" y="13537"/>
                      <a:pt x="4043" y="13524"/>
                    </a:cubicBezTo>
                    <a:cubicBezTo>
                      <a:pt x="4043" y="13512"/>
                      <a:pt x="4032" y="13488"/>
                      <a:pt x="4032" y="13464"/>
                    </a:cubicBezTo>
                    <a:lnTo>
                      <a:pt x="4032" y="13428"/>
                    </a:lnTo>
                    <a:lnTo>
                      <a:pt x="4032" y="13368"/>
                    </a:lnTo>
                    <a:lnTo>
                      <a:pt x="4032" y="13271"/>
                    </a:lnTo>
                    <a:cubicBezTo>
                      <a:pt x="4032" y="13234"/>
                      <a:pt x="4032" y="13210"/>
                      <a:pt x="4019" y="13175"/>
                    </a:cubicBezTo>
                    <a:cubicBezTo>
                      <a:pt x="4019" y="13150"/>
                      <a:pt x="4007" y="13126"/>
                      <a:pt x="4007" y="13102"/>
                    </a:cubicBezTo>
                    <a:cubicBezTo>
                      <a:pt x="3995" y="13090"/>
                      <a:pt x="3995" y="13078"/>
                      <a:pt x="3995" y="13065"/>
                    </a:cubicBezTo>
                    <a:cubicBezTo>
                      <a:pt x="4007" y="13041"/>
                      <a:pt x="4007" y="13017"/>
                      <a:pt x="4007" y="12993"/>
                    </a:cubicBezTo>
                    <a:lnTo>
                      <a:pt x="4007" y="12909"/>
                    </a:lnTo>
                    <a:cubicBezTo>
                      <a:pt x="4019" y="12885"/>
                      <a:pt x="4007" y="12861"/>
                      <a:pt x="4007" y="12837"/>
                    </a:cubicBezTo>
                    <a:lnTo>
                      <a:pt x="4007" y="12776"/>
                    </a:lnTo>
                    <a:cubicBezTo>
                      <a:pt x="4007" y="12752"/>
                      <a:pt x="3995" y="12728"/>
                      <a:pt x="3995" y="12703"/>
                    </a:cubicBezTo>
                    <a:lnTo>
                      <a:pt x="3995" y="12679"/>
                    </a:lnTo>
                    <a:cubicBezTo>
                      <a:pt x="3983" y="12655"/>
                      <a:pt x="3971" y="12644"/>
                      <a:pt x="3959" y="12631"/>
                    </a:cubicBezTo>
                    <a:cubicBezTo>
                      <a:pt x="3959" y="12619"/>
                      <a:pt x="3947" y="12619"/>
                      <a:pt x="3935" y="12619"/>
                    </a:cubicBezTo>
                    <a:cubicBezTo>
                      <a:pt x="3922" y="12619"/>
                      <a:pt x="3922" y="12607"/>
                      <a:pt x="3911" y="12595"/>
                    </a:cubicBezTo>
                    <a:cubicBezTo>
                      <a:pt x="3898" y="12571"/>
                      <a:pt x="3874" y="12559"/>
                      <a:pt x="3850" y="12547"/>
                    </a:cubicBezTo>
                    <a:cubicBezTo>
                      <a:pt x="3838" y="12534"/>
                      <a:pt x="3826" y="12523"/>
                      <a:pt x="3802" y="12510"/>
                    </a:cubicBezTo>
                    <a:cubicBezTo>
                      <a:pt x="3790" y="12504"/>
                      <a:pt x="3775" y="12502"/>
                      <a:pt x="3760" y="12502"/>
                    </a:cubicBezTo>
                    <a:cubicBezTo>
                      <a:pt x="3745" y="12502"/>
                      <a:pt x="3730" y="12504"/>
                      <a:pt x="3718" y="12510"/>
                    </a:cubicBezTo>
                    <a:lnTo>
                      <a:pt x="3645" y="12510"/>
                    </a:lnTo>
                    <a:cubicBezTo>
                      <a:pt x="3609" y="12523"/>
                      <a:pt x="3585" y="12523"/>
                      <a:pt x="3560" y="12523"/>
                    </a:cubicBezTo>
                    <a:cubicBezTo>
                      <a:pt x="3501" y="12534"/>
                      <a:pt x="3428" y="12534"/>
                      <a:pt x="3367" y="12534"/>
                    </a:cubicBezTo>
                    <a:lnTo>
                      <a:pt x="3222" y="12534"/>
                    </a:lnTo>
                    <a:cubicBezTo>
                      <a:pt x="3198" y="12534"/>
                      <a:pt x="3187" y="12547"/>
                      <a:pt x="3163" y="12547"/>
                    </a:cubicBezTo>
                    <a:cubicBezTo>
                      <a:pt x="3150" y="12547"/>
                      <a:pt x="3138" y="12534"/>
                      <a:pt x="3126" y="12523"/>
                    </a:cubicBezTo>
                    <a:cubicBezTo>
                      <a:pt x="3126" y="12499"/>
                      <a:pt x="3126" y="12475"/>
                      <a:pt x="3114" y="12462"/>
                    </a:cubicBezTo>
                    <a:cubicBezTo>
                      <a:pt x="3114" y="12450"/>
                      <a:pt x="3114" y="12426"/>
                      <a:pt x="3126" y="12414"/>
                    </a:cubicBezTo>
                    <a:cubicBezTo>
                      <a:pt x="3126" y="12390"/>
                      <a:pt x="3126" y="12378"/>
                      <a:pt x="3138" y="12365"/>
                    </a:cubicBezTo>
                    <a:cubicBezTo>
                      <a:pt x="3163" y="12317"/>
                      <a:pt x="3150" y="12257"/>
                      <a:pt x="3150" y="12209"/>
                    </a:cubicBezTo>
                    <a:lnTo>
                      <a:pt x="3150" y="12016"/>
                    </a:lnTo>
                    <a:lnTo>
                      <a:pt x="3150" y="11979"/>
                    </a:lnTo>
                    <a:lnTo>
                      <a:pt x="3150" y="11955"/>
                    </a:lnTo>
                    <a:lnTo>
                      <a:pt x="3150" y="11931"/>
                    </a:lnTo>
                    <a:cubicBezTo>
                      <a:pt x="3166" y="11931"/>
                      <a:pt x="3177" y="11937"/>
                      <a:pt x="3186" y="11937"/>
                    </a:cubicBezTo>
                    <a:cubicBezTo>
                      <a:pt x="3191" y="11937"/>
                      <a:pt x="3194" y="11935"/>
                      <a:pt x="3198" y="11931"/>
                    </a:cubicBezTo>
                    <a:cubicBezTo>
                      <a:pt x="3211" y="11931"/>
                      <a:pt x="3211" y="11919"/>
                      <a:pt x="3222" y="11907"/>
                    </a:cubicBezTo>
                    <a:cubicBezTo>
                      <a:pt x="3222" y="11895"/>
                      <a:pt x="3235" y="11871"/>
                      <a:pt x="3235" y="11859"/>
                    </a:cubicBezTo>
                    <a:cubicBezTo>
                      <a:pt x="3247" y="11847"/>
                      <a:pt x="3247" y="11847"/>
                      <a:pt x="3247" y="11834"/>
                    </a:cubicBezTo>
                    <a:lnTo>
                      <a:pt x="3247" y="11786"/>
                    </a:lnTo>
                    <a:cubicBezTo>
                      <a:pt x="3247" y="11775"/>
                      <a:pt x="3235" y="11750"/>
                      <a:pt x="3235" y="11726"/>
                    </a:cubicBezTo>
                    <a:cubicBezTo>
                      <a:pt x="3235" y="11702"/>
                      <a:pt x="3247" y="11690"/>
                      <a:pt x="3247" y="11665"/>
                    </a:cubicBezTo>
                    <a:cubicBezTo>
                      <a:pt x="3259" y="11641"/>
                      <a:pt x="3259" y="11617"/>
                      <a:pt x="3271" y="11593"/>
                    </a:cubicBezTo>
                    <a:cubicBezTo>
                      <a:pt x="3271" y="11569"/>
                      <a:pt x="3295" y="11545"/>
                      <a:pt x="3295" y="11521"/>
                    </a:cubicBezTo>
                    <a:cubicBezTo>
                      <a:pt x="3307" y="11509"/>
                      <a:pt x="3307" y="11485"/>
                      <a:pt x="3319" y="11472"/>
                    </a:cubicBezTo>
                    <a:lnTo>
                      <a:pt x="3343" y="11448"/>
                    </a:lnTo>
                    <a:lnTo>
                      <a:pt x="3343" y="11400"/>
                    </a:lnTo>
                    <a:lnTo>
                      <a:pt x="3343" y="11328"/>
                    </a:lnTo>
                    <a:cubicBezTo>
                      <a:pt x="3332" y="11303"/>
                      <a:pt x="3307" y="11303"/>
                      <a:pt x="3295" y="11303"/>
                    </a:cubicBezTo>
                    <a:cubicBezTo>
                      <a:pt x="3271" y="11303"/>
                      <a:pt x="3247" y="11298"/>
                      <a:pt x="3223" y="11298"/>
                    </a:cubicBezTo>
                    <a:cubicBezTo>
                      <a:pt x="3211" y="11298"/>
                      <a:pt x="3199" y="11300"/>
                      <a:pt x="3187" y="11303"/>
                    </a:cubicBezTo>
                    <a:cubicBezTo>
                      <a:pt x="3163" y="11303"/>
                      <a:pt x="3150" y="11316"/>
                      <a:pt x="3138" y="11316"/>
                    </a:cubicBezTo>
                    <a:cubicBezTo>
                      <a:pt x="3102" y="11340"/>
                      <a:pt x="3078" y="11364"/>
                      <a:pt x="3029" y="11364"/>
                    </a:cubicBezTo>
                    <a:cubicBezTo>
                      <a:pt x="3005" y="11376"/>
                      <a:pt x="2981" y="11388"/>
                      <a:pt x="2945" y="11388"/>
                    </a:cubicBezTo>
                    <a:cubicBezTo>
                      <a:pt x="2933" y="11388"/>
                      <a:pt x="2909" y="11388"/>
                      <a:pt x="2897" y="11400"/>
                    </a:cubicBezTo>
                    <a:cubicBezTo>
                      <a:pt x="2836" y="11424"/>
                      <a:pt x="2825" y="11496"/>
                      <a:pt x="2825" y="11557"/>
                    </a:cubicBezTo>
                    <a:lnTo>
                      <a:pt x="2825" y="11630"/>
                    </a:lnTo>
                    <a:cubicBezTo>
                      <a:pt x="2825" y="11654"/>
                      <a:pt x="2812" y="11678"/>
                      <a:pt x="2801" y="11702"/>
                    </a:cubicBezTo>
                    <a:cubicBezTo>
                      <a:pt x="2788" y="11738"/>
                      <a:pt x="2776" y="11762"/>
                      <a:pt x="2764" y="11786"/>
                    </a:cubicBezTo>
                    <a:cubicBezTo>
                      <a:pt x="2752" y="11810"/>
                      <a:pt x="2752" y="11823"/>
                      <a:pt x="2728" y="11834"/>
                    </a:cubicBezTo>
                    <a:cubicBezTo>
                      <a:pt x="2716" y="11847"/>
                      <a:pt x="2704" y="11847"/>
                      <a:pt x="2691" y="11859"/>
                    </a:cubicBezTo>
                    <a:cubicBezTo>
                      <a:pt x="2667" y="11871"/>
                      <a:pt x="2656" y="11883"/>
                      <a:pt x="2643" y="11907"/>
                    </a:cubicBezTo>
                    <a:cubicBezTo>
                      <a:pt x="2643" y="11919"/>
                      <a:pt x="2643" y="11931"/>
                      <a:pt x="2632" y="11944"/>
                    </a:cubicBezTo>
                    <a:cubicBezTo>
                      <a:pt x="2627" y="11947"/>
                      <a:pt x="2623" y="11949"/>
                      <a:pt x="2619" y="11949"/>
                    </a:cubicBezTo>
                    <a:cubicBezTo>
                      <a:pt x="2611" y="11949"/>
                      <a:pt x="2603" y="11944"/>
                      <a:pt x="2595" y="11944"/>
                    </a:cubicBezTo>
                    <a:lnTo>
                      <a:pt x="2535" y="11944"/>
                    </a:lnTo>
                    <a:cubicBezTo>
                      <a:pt x="2522" y="11944"/>
                      <a:pt x="2498" y="11944"/>
                      <a:pt x="2487" y="11955"/>
                    </a:cubicBezTo>
                    <a:cubicBezTo>
                      <a:pt x="2474" y="11955"/>
                      <a:pt x="2463" y="11968"/>
                      <a:pt x="2450" y="11979"/>
                    </a:cubicBezTo>
                    <a:cubicBezTo>
                      <a:pt x="2431" y="11999"/>
                      <a:pt x="2407" y="12006"/>
                      <a:pt x="2383" y="12006"/>
                    </a:cubicBezTo>
                    <a:cubicBezTo>
                      <a:pt x="2348" y="12006"/>
                      <a:pt x="2310" y="11989"/>
                      <a:pt x="2281" y="11968"/>
                    </a:cubicBezTo>
                    <a:cubicBezTo>
                      <a:pt x="2245" y="11944"/>
                      <a:pt x="2221" y="11907"/>
                      <a:pt x="2185" y="11883"/>
                    </a:cubicBezTo>
                    <a:lnTo>
                      <a:pt x="2149" y="11847"/>
                    </a:lnTo>
                    <a:cubicBezTo>
                      <a:pt x="2125" y="11834"/>
                      <a:pt x="2112" y="11810"/>
                      <a:pt x="2101" y="11799"/>
                    </a:cubicBezTo>
                    <a:cubicBezTo>
                      <a:pt x="2088" y="11786"/>
                      <a:pt x="2076" y="11775"/>
                      <a:pt x="2064" y="11750"/>
                    </a:cubicBezTo>
                    <a:lnTo>
                      <a:pt x="2040" y="11726"/>
                    </a:lnTo>
                    <a:cubicBezTo>
                      <a:pt x="2028" y="11714"/>
                      <a:pt x="2028" y="11702"/>
                      <a:pt x="2028" y="11690"/>
                    </a:cubicBezTo>
                    <a:cubicBezTo>
                      <a:pt x="2016" y="11678"/>
                      <a:pt x="2016" y="11665"/>
                      <a:pt x="2016" y="11654"/>
                    </a:cubicBezTo>
                    <a:cubicBezTo>
                      <a:pt x="2004" y="11630"/>
                      <a:pt x="2004" y="11606"/>
                      <a:pt x="1991" y="11581"/>
                    </a:cubicBezTo>
                    <a:cubicBezTo>
                      <a:pt x="1991" y="11569"/>
                      <a:pt x="1980" y="11569"/>
                      <a:pt x="1980" y="11557"/>
                    </a:cubicBezTo>
                    <a:cubicBezTo>
                      <a:pt x="1980" y="11545"/>
                      <a:pt x="1980" y="11545"/>
                      <a:pt x="1967" y="11533"/>
                    </a:cubicBezTo>
                    <a:cubicBezTo>
                      <a:pt x="1967" y="11521"/>
                      <a:pt x="1943" y="11509"/>
                      <a:pt x="1932" y="11509"/>
                    </a:cubicBezTo>
                    <a:cubicBezTo>
                      <a:pt x="1907" y="11472"/>
                      <a:pt x="1895" y="11412"/>
                      <a:pt x="1895" y="11376"/>
                    </a:cubicBezTo>
                    <a:cubicBezTo>
                      <a:pt x="1895" y="11352"/>
                      <a:pt x="1883" y="11340"/>
                      <a:pt x="1883" y="11328"/>
                    </a:cubicBezTo>
                    <a:cubicBezTo>
                      <a:pt x="1871" y="11303"/>
                      <a:pt x="1859" y="11279"/>
                      <a:pt x="1847" y="11268"/>
                    </a:cubicBezTo>
                    <a:cubicBezTo>
                      <a:pt x="1835" y="11231"/>
                      <a:pt x="1822" y="11207"/>
                      <a:pt x="1822" y="11183"/>
                    </a:cubicBezTo>
                    <a:cubicBezTo>
                      <a:pt x="1811" y="11159"/>
                      <a:pt x="1811" y="11147"/>
                      <a:pt x="1811" y="11123"/>
                    </a:cubicBezTo>
                    <a:lnTo>
                      <a:pt x="1811" y="11026"/>
                    </a:lnTo>
                    <a:lnTo>
                      <a:pt x="1774" y="10930"/>
                    </a:lnTo>
                    <a:lnTo>
                      <a:pt x="1774" y="10857"/>
                    </a:lnTo>
                    <a:cubicBezTo>
                      <a:pt x="1774" y="10857"/>
                      <a:pt x="1774" y="10845"/>
                      <a:pt x="1787" y="10833"/>
                    </a:cubicBezTo>
                    <a:lnTo>
                      <a:pt x="1787" y="10797"/>
                    </a:lnTo>
                    <a:cubicBezTo>
                      <a:pt x="1787" y="10772"/>
                      <a:pt x="1811" y="10748"/>
                      <a:pt x="1822" y="10724"/>
                    </a:cubicBezTo>
                    <a:lnTo>
                      <a:pt x="1822" y="10652"/>
                    </a:lnTo>
                    <a:cubicBezTo>
                      <a:pt x="1822" y="10628"/>
                      <a:pt x="1798" y="10603"/>
                      <a:pt x="1798" y="10592"/>
                    </a:cubicBezTo>
                    <a:cubicBezTo>
                      <a:pt x="1787" y="10544"/>
                      <a:pt x="1835" y="10531"/>
                      <a:pt x="1859" y="10507"/>
                    </a:cubicBezTo>
                    <a:cubicBezTo>
                      <a:pt x="1883" y="10459"/>
                      <a:pt x="1871" y="10399"/>
                      <a:pt x="1871" y="10350"/>
                    </a:cubicBezTo>
                    <a:cubicBezTo>
                      <a:pt x="1871" y="10326"/>
                      <a:pt x="1871" y="10302"/>
                      <a:pt x="1883" y="10278"/>
                    </a:cubicBezTo>
                    <a:lnTo>
                      <a:pt x="1883" y="10217"/>
                    </a:lnTo>
                    <a:cubicBezTo>
                      <a:pt x="1883" y="10169"/>
                      <a:pt x="1847" y="10097"/>
                      <a:pt x="1883" y="10048"/>
                    </a:cubicBezTo>
                    <a:cubicBezTo>
                      <a:pt x="1895" y="10024"/>
                      <a:pt x="1907" y="10013"/>
                      <a:pt x="1919" y="10000"/>
                    </a:cubicBezTo>
                    <a:cubicBezTo>
                      <a:pt x="1932" y="9988"/>
                      <a:pt x="1943" y="9976"/>
                      <a:pt x="1943" y="9952"/>
                    </a:cubicBezTo>
                    <a:cubicBezTo>
                      <a:pt x="1967" y="9928"/>
                      <a:pt x="1967" y="9903"/>
                      <a:pt x="1967" y="9879"/>
                    </a:cubicBezTo>
                    <a:cubicBezTo>
                      <a:pt x="1967" y="9855"/>
                      <a:pt x="1980" y="9831"/>
                      <a:pt x="1980" y="9807"/>
                    </a:cubicBezTo>
                    <a:cubicBezTo>
                      <a:pt x="1980" y="9795"/>
                      <a:pt x="1991" y="9771"/>
                      <a:pt x="1991" y="9759"/>
                    </a:cubicBezTo>
                    <a:cubicBezTo>
                      <a:pt x="2004" y="9747"/>
                      <a:pt x="2028" y="9747"/>
                      <a:pt x="2040" y="9734"/>
                    </a:cubicBezTo>
                    <a:cubicBezTo>
                      <a:pt x="2076" y="9734"/>
                      <a:pt x="2112" y="9710"/>
                      <a:pt x="2149" y="9686"/>
                    </a:cubicBezTo>
                    <a:cubicBezTo>
                      <a:pt x="2160" y="9675"/>
                      <a:pt x="2185" y="9662"/>
                      <a:pt x="2209" y="9650"/>
                    </a:cubicBezTo>
                    <a:cubicBezTo>
                      <a:pt x="2221" y="9638"/>
                      <a:pt x="2221" y="9626"/>
                      <a:pt x="2221" y="9614"/>
                    </a:cubicBezTo>
                    <a:cubicBezTo>
                      <a:pt x="2245" y="9578"/>
                      <a:pt x="2257" y="9541"/>
                      <a:pt x="2294" y="9517"/>
                    </a:cubicBezTo>
                    <a:cubicBezTo>
                      <a:pt x="2318" y="9493"/>
                      <a:pt x="2342" y="9481"/>
                      <a:pt x="2378" y="9481"/>
                    </a:cubicBezTo>
                    <a:cubicBezTo>
                      <a:pt x="2390" y="9481"/>
                      <a:pt x="2402" y="9493"/>
                      <a:pt x="2426" y="9493"/>
                    </a:cubicBezTo>
                    <a:lnTo>
                      <a:pt x="2559" y="9493"/>
                    </a:lnTo>
                    <a:cubicBezTo>
                      <a:pt x="2577" y="9493"/>
                      <a:pt x="2594" y="9490"/>
                      <a:pt x="2611" y="9490"/>
                    </a:cubicBezTo>
                    <a:cubicBezTo>
                      <a:pt x="2628" y="9490"/>
                      <a:pt x="2643" y="9493"/>
                      <a:pt x="2656" y="9506"/>
                    </a:cubicBezTo>
                    <a:cubicBezTo>
                      <a:pt x="2667" y="9530"/>
                      <a:pt x="2667" y="9554"/>
                      <a:pt x="2656" y="9578"/>
                    </a:cubicBezTo>
                    <a:cubicBezTo>
                      <a:pt x="2643" y="9590"/>
                      <a:pt x="2643" y="9602"/>
                      <a:pt x="2667" y="9614"/>
                    </a:cubicBezTo>
                    <a:lnTo>
                      <a:pt x="2752" y="9614"/>
                    </a:lnTo>
                    <a:cubicBezTo>
                      <a:pt x="2776" y="9614"/>
                      <a:pt x="2788" y="9602"/>
                      <a:pt x="2812" y="9602"/>
                    </a:cubicBezTo>
                    <a:lnTo>
                      <a:pt x="2885" y="9602"/>
                    </a:lnTo>
                    <a:cubicBezTo>
                      <a:pt x="2921" y="9602"/>
                      <a:pt x="2933" y="9638"/>
                      <a:pt x="2957" y="9638"/>
                    </a:cubicBezTo>
                    <a:cubicBezTo>
                      <a:pt x="2963" y="9641"/>
                      <a:pt x="2969" y="9643"/>
                      <a:pt x="2975" y="9643"/>
                    </a:cubicBezTo>
                    <a:cubicBezTo>
                      <a:pt x="2992" y="9643"/>
                      <a:pt x="3005" y="9629"/>
                      <a:pt x="3005" y="9602"/>
                    </a:cubicBezTo>
                    <a:cubicBezTo>
                      <a:pt x="3018" y="9578"/>
                      <a:pt x="3029" y="9541"/>
                      <a:pt x="3005" y="9517"/>
                    </a:cubicBezTo>
                    <a:lnTo>
                      <a:pt x="2970" y="9481"/>
                    </a:lnTo>
                    <a:cubicBezTo>
                      <a:pt x="2970" y="9469"/>
                      <a:pt x="2957" y="9457"/>
                      <a:pt x="2945" y="9457"/>
                    </a:cubicBezTo>
                    <a:cubicBezTo>
                      <a:pt x="2933" y="9457"/>
                      <a:pt x="2909" y="9457"/>
                      <a:pt x="2909" y="9445"/>
                    </a:cubicBezTo>
                    <a:cubicBezTo>
                      <a:pt x="2897" y="9421"/>
                      <a:pt x="2945" y="9397"/>
                      <a:pt x="2957" y="9397"/>
                    </a:cubicBezTo>
                    <a:cubicBezTo>
                      <a:pt x="2981" y="9372"/>
                      <a:pt x="2994" y="9361"/>
                      <a:pt x="3029" y="9361"/>
                    </a:cubicBezTo>
                    <a:cubicBezTo>
                      <a:pt x="3090" y="9372"/>
                      <a:pt x="3138" y="9372"/>
                      <a:pt x="3198" y="9372"/>
                    </a:cubicBezTo>
                    <a:lnTo>
                      <a:pt x="3307" y="9372"/>
                    </a:lnTo>
                    <a:cubicBezTo>
                      <a:pt x="3319" y="9361"/>
                      <a:pt x="3343" y="9361"/>
                      <a:pt x="3356" y="9348"/>
                    </a:cubicBezTo>
                    <a:cubicBezTo>
                      <a:pt x="3380" y="9348"/>
                      <a:pt x="3416" y="9337"/>
                      <a:pt x="3452" y="9337"/>
                    </a:cubicBezTo>
                    <a:cubicBezTo>
                      <a:pt x="3464" y="9324"/>
                      <a:pt x="3488" y="9324"/>
                      <a:pt x="3501" y="9324"/>
                    </a:cubicBezTo>
                    <a:cubicBezTo>
                      <a:pt x="3512" y="9324"/>
                      <a:pt x="3525" y="9337"/>
                      <a:pt x="3525" y="9348"/>
                    </a:cubicBezTo>
                    <a:cubicBezTo>
                      <a:pt x="3536" y="9372"/>
                      <a:pt x="3536" y="9397"/>
                      <a:pt x="3536" y="9421"/>
                    </a:cubicBezTo>
                    <a:cubicBezTo>
                      <a:pt x="3536" y="9445"/>
                      <a:pt x="3549" y="9469"/>
                      <a:pt x="3573" y="9481"/>
                    </a:cubicBezTo>
                    <a:cubicBezTo>
                      <a:pt x="3585" y="9493"/>
                      <a:pt x="3597" y="9493"/>
                      <a:pt x="3609" y="9506"/>
                    </a:cubicBezTo>
                    <a:cubicBezTo>
                      <a:pt x="3621" y="9506"/>
                      <a:pt x="3633" y="9517"/>
                      <a:pt x="3645" y="9517"/>
                    </a:cubicBezTo>
                    <a:cubicBezTo>
                      <a:pt x="3652" y="9521"/>
                      <a:pt x="3661" y="9522"/>
                      <a:pt x="3669" y="9522"/>
                    </a:cubicBezTo>
                    <a:cubicBezTo>
                      <a:pt x="3690" y="9522"/>
                      <a:pt x="3712" y="9514"/>
                      <a:pt x="3729" y="9506"/>
                    </a:cubicBezTo>
                    <a:cubicBezTo>
                      <a:pt x="3742" y="9493"/>
                      <a:pt x="3753" y="9493"/>
                      <a:pt x="3778" y="9481"/>
                    </a:cubicBezTo>
                    <a:cubicBezTo>
                      <a:pt x="3790" y="9481"/>
                      <a:pt x="3802" y="9481"/>
                      <a:pt x="3814" y="9469"/>
                    </a:cubicBezTo>
                    <a:cubicBezTo>
                      <a:pt x="3826" y="9469"/>
                      <a:pt x="3838" y="9457"/>
                      <a:pt x="3863" y="9445"/>
                    </a:cubicBezTo>
                    <a:cubicBezTo>
                      <a:pt x="3911" y="9445"/>
                      <a:pt x="3911" y="9506"/>
                      <a:pt x="3911" y="9541"/>
                    </a:cubicBezTo>
                    <a:cubicBezTo>
                      <a:pt x="3911" y="9554"/>
                      <a:pt x="3911" y="9578"/>
                      <a:pt x="3922" y="9590"/>
                    </a:cubicBezTo>
                    <a:cubicBezTo>
                      <a:pt x="3935" y="9602"/>
                      <a:pt x="3947" y="9602"/>
                      <a:pt x="3959" y="9614"/>
                    </a:cubicBezTo>
                    <a:cubicBezTo>
                      <a:pt x="3983" y="9626"/>
                      <a:pt x="3983" y="9650"/>
                      <a:pt x="3995" y="9662"/>
                    </a:cubicBezTo>
                    <a:cubicBezTo>
                      <a:pt x="4007" y="9686"/>
                      <a:pt x="4019" y="9699"/>
                      <a:pt x="4032" y="9734"/>
                    </a:cubicBezTo>
                    <a:cubicBezTo>
                      <a:pt x="4032" y="9759"/>
                      <a:pt x="4032" y="9771"/>
                      <a:pt x="4019" y="9795"/>
                    </a:cubicBezTo>
                    <a:cubicBezTo>
                      <a:pt x="4007" y="9807"/>
                      <a:pt x="3995" y="9819"/>
                      <a:pt x="3983" y="9844"/>
                    </a:cubicBezTo>
                    <a:cubicBezTo>
                      <a:pt x="3959" y="9879"/>
                      <a:pt x="3971" y="9903"/>
                      <a:pt x="3983" y="9940"/>
                    </a:cubicBezTo>
                    <a:cubicBezTo>
                      <a:pt x="3995" y="9976"/>
                      <a:pt x="4019" y="10000"/>
                      <a:pt x="4032" y="10037"/>
                    </a:cubicBezTo>
                    <a:cubicBezTo>
                      <a:pt x="4043" y="10048"/>
                      <a:pt x="4056" y="10072"/>
                      <a:pt x="4056" y="10085"/>
                    </a:cubicBezTo>
                    <a:cubicBezTo>
                      <a:pt x="4080" y="10109"/>
                      <a:pt x="4091" y="10133"/>
                      <a:pt x="4104" y="10157"/>
                    </a:cubicBezTo>
                    <a:cubicBezTo>
                      <a:pt x="4128" y="10206"/>
                      <a:pt x="4152" y="10254"/>
                      <a:pt x="4164" y="10302"/>
                    </a:cubicBezTo>
                    <a:cubicBezTo>
                      <a:pt x="4188" y="10350"/>
                      <a:pt x="4201" y="10410"/>
                      <a:pt x="4225" y="10447"/>
                    </a:cubicBezTo>
                    <a:cubicBezTo>
                      <a:pt x="4236" y="10483"/>
                      <a:pt x="4273" y="10507"/>
                      <a:pt x="4309" y="10507"/>
                    </a:cubicBezTo>
                    <a:cubicBezTo>
                      <a:pt x="4312" y="10511"/>
                      <a:pt x="4317" y="10512"/>
                      <a:pt x="4322" y="10512"/>
                    </a:cubicBezTo>
                    <a:cubicBezTo>
                      <a:pt x="4334" y="10512"/>
                      <a:pt x="4349" y="10503"/>
                      <a:pt x="4357" y="10495"/>
                    </a:cubicBezTo>
                    <a:cubicBezTo>
                      <a:pt x="4381" y="10471"/>
                      <a:pt x="4405" y="10459"/>
                      <a:pt x="4442" y="10447"/>
                    </a:cubicBezTo>
                    <a:cubicBezTo>
                      <a:pt x="4453" y="10434"/>
                      <a:pt x="4478" y="10423"/>
                      <a:pt x="4478" y="10399"/>
                    </a:cubicBezTo>
                    <a:cubicBezTo>
                      <a:pt x="4490" y="10375"/>
                      <a:pt x="4466" y="10350"/>
                      <a:pt x="4453" y="10314"/>
                    </a:cubicBezTo>
                    <a:cubicBezTo>
                      <a:pt x="4442" y="10290"/>
                      <a:pt x="4429" y="10254"/>
                      <a:pt x="4429" y="10230"/>
                    </a:cubicBezTo>
                    <a:cubicBezTo>
                      <a:pt x="4418" y="10193"/>
                      <a:pt x="4405" y="10169"/>
                      <a:pt x="4394" y="10133"/>
                    </a:cubicBezTo>
                    <a:cubicBezTo>
                      <a:pt x="4381" y="10072"/>
                      <a:pt x="4369" y="10013"/>
                      <a:pt x="4357" y="9940"/>
                    </a:cubicBezTo>
                    <a:lnTo>
                      <a:pt x="4357" y="9771"/>
                    </a:lnTo>
                    <a:lnTo>
                      <a:pt x="4357" y="9710"/>
                    </a:lnTo>
                    <a:cubicBezTo>
                      <a:pt x="4357" y="9686"/>
                      <a:pt x="4345" y="9662"/>
                      <a:pt x="4333" y="9638"/>
                    </a:cubicBezTo>
                    <a:cubicBezTo>
                      <a:pt x="4333" y="9614"/>
                      <a:pt x="4321" y="9590"/>
                      <a:pt x="4309" y="9565"/>
                    </a:cubicBezTo>
                    <a:cubicBezTo>
                      <a:pt x="4297" y="9541"/>
                      <a:pt x="4297" y="9506"/>
                      <a:pt x="4285" y="9481"/>
                    </a:cubicBezTo>
                    <a:cubicBezTo>
                      <a:pt x="4273" y="9409"/>
                      <a:pt x="4260" y="9324"/>
                      <a:pt x="4273" y="9252"/>
                    </a:cubicBezTo>
                    <a:cubicBezTo>
                      <a:pt x="4285" y="9155"/>
                      <a:pt x="4333" y="9059"/>
                      <a:pt x="4381" y="8975"/>
                    </a:cubicBezTo>
                    <a:cubicBezTo>
                      <a:pt x="4418" y="8914"/>
                      <a:pt x="4466" y="8854"/>
                      <a:pt x="4514" y="8806"/>
                    </a:cubicBezTo>
                    <a:cubicBezTo>
                      <a:pt x="4598" y="8733"/>
                      <a:pt x="4683" y="8672"/>
                      <a:pt x="4780" y="8613"/>
                    </a:cubicBezTo>
                    <a:cubicBezTo>
                      <a:pt x="4816" y="8588"/>
                      <a:pt x="4840" y="8564"/>
                      <a:pt x="4876" y="8552"/>
                    </a:cubicBezTo>
                    <a:cubicBezTo>
                      <a:pt x="4888" y="8540"/>
                      <a:pt x="4925" y="8540"/>
                      <a:pt x="4936" y="8516"/>
                    </a:cubicBezTo>
                    <a:cubicBezTo>
                      <a:pt x="4960" y="8492"/>
                      <a:pt x="4973" y="8455"/>
                      <a:pt x="4985" y="8431"/>
                    </a:cubicBezTo>
                    <a:cubicBezTo>
                      <a:pt x="4997" y="8407"/>
                      <a:pt x="4997" y="8383"/>
                      <a:pt x="5033" y="8383"/>
                    </a:cubicBezTo>
                    <a:cubicBezTo>
                      <a:pt x="5057" y="8371"/>
                      <a:pt x="5081" y="8359"/>
                      <a:pt x="5118" y="8347"/>
                    </a:cubicBezTo>
                    <a:lnTo>
                      <a:pt x="5190" y="8310"/>
                    </a:lnTo>
                    <a:cubicBezTo>
                      <a:pt x="5202" y="8299"/>
                      <a:pt x="5226" y="8286"/>
                      <a:pt x="5250" y="8275"/>
                    </a:cubicBezTo>
                    <a:cubicBezTo>
                      <a:pt x="5263" y="8250"/>
                      <a:pt x="5263" y="8214"/>
                      <a:pt x="5263" y="8190"/>
                    </a:cubicBezTo>
                    <a:cubicBezTo>
                      <a:pt x="5263" y="8166"/>
                      <a:pt x="5263" y="8154"/>
                      <a:pt x="5287" y="8130"/>
                    </a:cubicBezTo>
                    <a:cubicBezTo>
                      <a:pt x="5311" y="8106"/>
                      <a:pt x="5335" y="8093"/>
                      <a:pt x="5347" y="8057"/>
                    </a:cubicBezTo>
                    <a:cubicBezTo>
                      <a:pt x="5371" y="7997"/>
                      <a:pt x="5298" y="7961"/>
                      <a:pt x="5250" y="7924"/>
                    </a:cubicBezTo>
                    <a:cubicBezTo>
                      <a:pt x="5238" y="7913"/>
                      <a:pt x="5214" y="7900"/>
                      <a:pt x="5202" y="7876"/>
                    </a:cubicBezTo>
                    <a:lnTo>
                      <a:pt x="5202" y="7816"/>
                    </a:lnTo>
                    <a:cubicBezTo>
                      <a:pt x="5202" y="7792"/>
                      <a:pt x="5214" y="7755"/>
                      <a:pt x="5226" y="7731"/>
                    </a:cubicBezTo>
                    <a:cubicBezTo>
                      <a:pt x="5226" y="7695"/>
                      <a:pt x="5238" y="7659"/>
                      <a:pt x="5238" y="7623"/>
                    </a:cubicBezTo>
                    <a:cubicBezTo>
                      <a:pt x="5226" y="7599"/>
                      <a:pt x="5214" y="7575"/>
                      <a:pt x="5214" y="7550"/>
                    </a:cubicBezTo>
                    <a:cubicBezTo>
                      <a:pt x="5214" y="7526"/>
                      <a:pt x="5250" y="7502"/>
                      <a:pt x="5263" y="7478"/>
                    </a:cubicBezTo>
                    <a:cubicBezTo>
                      <a:pt x="5287" y="7454"/>
                      <a:pt x="5311" y="7430"/>
                      <a:pt x="5335" y="7393"/>
                    </a:cubicBezTo>
                    <a:cubicBezTo>
                      <a:pt x="5347" y="7382"/>
                      <a:pt x="5371" y="7345"/>
                      <a:pt x="5395" y="7345"/>
                    </a:cubicBezTo>
                    <a:cubicBezTo>
                      <a:pt x="5419" y="7345"/>
                      <a:pt x="5432" y="7369"/>
                      <a:pt x="5432" y="7382"/>
                    </a:cubicBezTo>
                    <a:cubicBezTo>
                      <a:pt x="5432" y="7406"/>
                      <a:pt x="5419" y="7430"/>
                      <a:pt x="5419" y="7441"/>
                    </a:cubicBezTo>
                    <a:cubicBezTo>
                      <a:pt x="5407" y="7466"/>
                      <a:pt x="5407" y="7490"/>
                      <a:pt x="5419" y="7514"/>
                    </a:cubicBezTo>
                    <a:cubicBezTo>
                      <a:pt x="5419" y="7526"/>
                      <a:pt x="5407" y="7562"/>
                      <a:pt x="5419" y="7575"/>
                    </a:cubicBezTo>
                    <a:cubicBezTo>
                      <a:pt x="5432" y="7586"/>
                      <a:pt x="5467" y="7599"/>
                      <a:pt x="5480" y="7599"/>
                    </a:cubicBezTo>
                    <a:cubicBezTo>
                      <a:pt x="5516" y="7599"/>
                      <a:pt x="5516" y="7538"/>
                      <a:pt x="5528" y="7514"/>
                    </a:cubicBezTo>
                    <a:cubicBezTo>
                      <a:pt x="5540" y="7490"/>
                      <a:pt x="5564" y="7466"/>
                      <a:pt x="5552" y="7441"/>
                    </a:cubicBezTo>
                    <a:cubicBezTo>
                      <a:pt x="5552" y="7430"/>
                      <a:pt x="5540" y="7382"/>
                      <a:pt x="5552" y="7369"/>
                    </a:cubicBezTo>
                    <a:cubicBezTo>
                      <a:pt x="5564" y="7345"/>
                      <a:pt x="5625" y="7357"/>
                      <a:pt x="5649" y="7345"/>
                    </a:cubicBezTo>
                    <a:cubicBezTo>
                      <a:pt x="5685" y="7345"/>
                      <a:pt x="5733" y="7321"/>
                      <a:pt x="5745" y="7285"/>
                    </a:cubicBezTo>
                    <a:cubicBezTo>
                      <a:pt x="5769" y="7272"/>
                      <a:pt x="5769" y="7237"/>
                      <a:pt x="5769" y="7200"/>
                    </a:cubicBezTo>
                    <a:cubicBezTo>
                      <a:pt x="5769" y="7164"/>
                      <a:pt x="5745" y="7116"/>
                      <a:pt x="5794" y="7092"/>
                    </a:cubicBezTo>
                    <a:cubicBezTo>
                      <a:pt x="5805" y="7079"/>
                      <a:pt x="5829" y="7079"/>
                      <a:pt x="5853" y="7068"/>
                    </a:cubicBezTo>
                    <a:lnTo>
                      <a:pt x="5926" y="7068"/>
                    </a:lnTo>
                    <a:cubicBezTo>
                      <a:pt x="5944" y="7068"/>
                      <a:pt x="5967" y="7071"/>
                      <a:pt x="5990" y="7071"/>
                    </a:cubicBezTo>
                    <a:cubicBezTo>
                      <a:pt x="6013" y="7071"/>
                      <a:pt x="6034" y="7067"/>
                      <a:pt x="6047" y="7055"/>
                    </a:cubicBezTo>
                    <a:cubicBezTo>
                      <a:pt x="6071" y="7031"/>
                      <a:pt x="6059" y="7007"/>
                      <a:pt x="6047" y="6995"/>
                    </a:cubicBezTo>
                    <a:cubicBezTo>
                      <a:pt x="6035" y="6983"/>
                      <a:pt x="5998" y="6971"/>
                      <a:pt x="5998" y="6959"/>
                    </a:cubicBezTo>
                    <a:cubicBezTo>
                      <a:pt x="6035" y="6923"/>
                      <a:pt x="6059" y="6899"/>
                      <a:pt x="6107" y="6886"/>
                    </a:cubicBezTo>
                    <a:cubicBezTo>
                      <a:pt x="6123" y="6882"/>
                      <a:pt x="6142" y="6881"/>
                      <a:pt x="6162" y="6881"/>
                    </a:cubicBezTo>
                    <a:cubicBezTo>
                      <a:pt x="6201" y="6881"/>
                      <a:pt x="6244" y="6886"/>
                      <a:pt x="6276" y="6886"/>
                    </a:cubicBezTo>
                    <a:cubicBezTo>
                      <a:pt x="6349" y="6886"/>
                      <a:pt x="6421" y="6875"/>
                      <a:pt x="6494" y="6862"/>
                    </a:cubicBezTo>
                    <a:cubicBezTo>
                      <a:pt x="6518" y="6862"/>
                      <a:pt x="6518" y="6850"/>
                      <a:pt x="6505" y="6826"/>
                    </a:cubicBezTo>
                    <a:lnTo>
                      <a:pt x="6469" y="6754"/>
                    </a:lnTo>
                    <a:cubicBezTo>
                      <a:pt x="6457" y="6741"/>
                      <a:pt x="6469" y="6717"/>
                      <a:pt x="6469" y="6693"/>
                    </a:cubicBezTo>
                    <a:cubicBezTo>
                      <a:pt x="6481" y="6669"/>
                      <a:pt x="6494" y="6621"/>
                      <a:pt x="6518" y="6597"/>
                    </a:cubicBezTo>
                    <a:cubicBezTo>
                      <a:pt x="6529" y="6572"/>
                      <a:pt x="6566" y="6572"/>
                      <a:pt x="6566" y="6537"/>
                    </a:cubicBezTo>
                    <a:cubicBezTo>
                      <a:pt x="6578" y="6513"/>
                      <a:pt x="6578" y="6476"/>
                      <a:pt x="6590" y="6452"/>
                    </a:cubicBezTo>
                    <a:cubicBezTo>
                      <a:pt x="6602" y="6403"/>
                      <a:pt x="6638" y="6355"/>
                      <a:pt x="6687" y="6331"/>
                    </a:cubicBezTo>
                    <a:cubicBezTo>
                      <a:pt x="6711" y="6307"/>
                      <a:pt x="6759" y="6295"/>
                      <a:pt x="6795" y="6283"/>
                    </a:cubicBezTo>
                    <a:cubicBezTo>
                      <a:pt x="6867" y="6271"/>
                      <a:pt x="6916" y="6235"/>
                      <a:pt x="6976" y="6210"/>
                    </a:cubicBezTo>
                    <a:cubicBezTo>
                      <a:pt x="6988" y="6199"/>
                      <a:pt x="7012" y="6175"/>
                      <a:pt x="7036" y="6175"/>
                    </a:cubicBezTo>
                    <a:cubicBezTo>
                      <a:pt x="7060" y="6162"/>
                      <a:pt x="7097" y="6162"/>
                      <a:pt x="7121" y="6162"/>
                    </a:cubicBezTo>
                    <a:cubicBezTo>
                      <a:pt x="7133" y="6156"/>
                      <a:pt x="7145" y="6156"/>
                      <a:pt x="7157" y="6156"/>
                    </a:cubicBezTo>
                    <a:cubicBezTo>
                      <a:pt x="7169" y="6156"/>
                      <a:pt x="7182" y="6156"/>
                      <a:pt x="7194" y="6151"/>
                    </a:cubicBezTo>
                    <a:cubicBezTo>
                      <a:pt x="7218" y="6151"/>
                      <a:pt x="7242" y="6114"/>
                      <a:pt x="7278" y="6090"/>
                    </a:cubicBezTo>
                    <a:cubicBezTo>
                      <a:pt x="7314" y="6066"/>
                      <a:pt x="7374" y="6041"/>
                      <a:pt x="7435" y="6041"/>
                    </a:cubicBezTo>
                    <a:cubicBezTo>
                      <a:pt x="7507" y="6030"/>
                      <a:pt x="7591" y="6030"/>
                      <a:pt x="7652" y="5993"/>
                    </a:cubicBezTo>
                    <a:cubicBezTo>
                      <a:pt x="7676" y="5982"/>
                      <a:pt x="7688" y="5969"/>
                      <a:pt x="7712" y="5957"/>
                    </a:cubicBezTo>
                    <a:cubicBezTo>
                      <a:pt x="7722" y="5957"/>
                      <a:pt x="7732" y="5942"/>
                      <a:pt x="7742" y="5942"/>
                    </a:cubicBezTo>
                    <a:cubicBezTo>
                      <a:pt x="7744" y="5942"/>
                      <a:pt x="7746" y="5943"/>
                      <a:pt x="7749" y="5945"/>
                    </a:cubicBezTo>
                    <a:cubicBezTo>
                      <a:pt x="7760" y="5957"/>
                      <a:pt x="7749" y="5993"/>
                      <a:pt x="7749" y="6006"/>
                    </a:cubicBezTo>
                    <a:cubicBezTo>
                      <a:pt x="7736" y="6041"/>
                      <a:pt x="7700" y="6054"/>
                      <a:pt x="7676" y="6078"/>
                    </a:cubicBezTo>
                    <a:cubicBezTo>
                      <a:pt x="7628" y="6114"/>
                      <a:pt x="7567" y="6138"/>
                      <a:pt x="7519" y="6162"/>
                    </a:cubicBezTo>
                    <a:cubicBezTo>
                      <a:pt x="7495" y="6186"/>
                      <a:pt x="7471" y="6199"/>
                      <a:pt x="7447" y="6223"/>
                    </a:cubicBezTo>
                    <a:cubicBezTo>
                      <a:pt x="7435" y="6235"/>
                      <a:pt x="7422" y="6247"/>
                      <a:pt x="7422" y="6259"/>
                    </a:cubicBezTo>
                    <a:cubicBezTo>
                      <a:pt x="7435" y="6295"/>
                      <a:pt x="7483" y="6295"/>
                      <a:pt x="7507" y="6307"/>
                    </a:cubicBezTo>
                    <a:cubicBezTo>
                      <a:pt x="7532" y="6307"/>
                      <a:pt x="7543" y="6307"/>
                      <a:pt x="7556" y="6319"/>
                    </a:cubicBezTo>
                    <a:cubicBezTo>
                      <a:pt x="7556" y="6319"/>
                      <a:pt x="7567" y="6344"/>
                      <a:pt x="7580" y="6344"/>
                    </a:cubicBezTo>
                    <a:cubicBezTo>
                      <a:pt x="7589" y="6350"/>
                      <a:pt x="7599" y="6353"/>
                      <a:pt x="7609" y="6353"/>
                    </a:cubicBezTo>
                    <a:cubicBezTo>
                      <a:pt x="7654" y="6353"/>
                      <a:pt x="7707" y="6300"/>
                      <a:pt x="7736" y="6271"/>
                    </a:cubicBezTo>
                    <a:cubicBezTo>
                      <a:pt x="7760" y="6235"/>
                      <a:pt x="7809" y="6186"/>
                      <a:pt x="7857" y="6175"/>
                    </a:cubicBezTo>
                    <a:cubicBezTo>
                      <a:pt x="7942" y="6138"/>
                      <a:pt x="8038" y="6126"/>
                      <a:pt x="8122" y="6102"/>
                    </a:cubicBezTo>
                    <a:cubicBezTo>
                      <a:pt x="8183" y="6102"/>
                      <a:pt x="8232" y="6090"/>
                      <a:pt x="8280" y="6066"/>
                    </a:cubicBezTo>
                    <a:cubicBezTo>
                      <a:pt x="8316" y="6066"/>
                      <a:pt x="8364" y="6041"/>
                      <a:pt x="8400" y="6030"/>
                    </a:cubicBezTo>
                    <a:lnTo>
                      <a:pt x="8436" y="5969"/>
                    </a:lnTo>
                    <a:cubicBezTo>
                      <a:pt x="8449" y="5957"/>
                      <a:pt x="8449" y="5933"/>
                      <a:pt x="8460" y="5921"/>
                    </a:cubicBezTo>
                    <a:lnTo>
                      <a:pt x="8521" y="5921"/>
                    </a:lnTo>
                    <a:cubicBezTo>
                      <a:pt x="8533" y="5921"/>
                      <a:pt x="8545" y="5909"/>
                      <a:pt x="8557" y="5909"/>
                    </a:cubicBezTo>
                    <a:cubicBezTo>
                      <a:pt x="8594" y="5897"/>
                      <a:pt x="8629" y="5897"/>
                      <a:pt x="8642" y="5861"/>
                    </a:cubicBezTo>
                    <a:cubicBezTo>
                      <a:pt x="8642" y="5837"/>
                      <a:pt x="8642" y="5824"/>
                      <a:pt x="8629" y="5813"/>
                    </a:cubicBezTo>
                    <a:cubicBezTo>
                      <a:pt x="8605" y="5800"/>
                      <a:pt x="8594" y="5800"/>
                      <a:pt x="8594" y="5776"/>
                    </a:cubicBezTo>
                    <a:cubicBezTo>
                      <a:pt x="8581" y="5764"/>
                      <a:pt x="8605" y="5740"/>
                      <a:pt x="8605" y="5716"/>
                    </a:cubicBezTo>
                    <a:lnTo>
                      <a:pt x="8605" y="5655"/>
                    </a:lnTo>
                    <a:cubicBezTo>
                      <a:pt x="8597" y="5637"/>
                      <a:pt x="8581" y="5627"/>
                      <a:pt x="8564" y="5627"/>
                    </a:cubicBezTo>
                    <a:cubicBezTo>
                      <a:pt x="8558" y="5627"/>
                      <a:pt x="8552" y="5628"/>
                      <a:pt x="8545" y="5631"/>
                    </a:cubicBezTo>
                    <a:cubicBezTo>
                      <a:pt x="8533" y="5631"/>
                      <a:pt x="8521" y="5644"/>
                      <a:pt x="8509" y="5655"/>
                    </a:cubicBezTo>
                    <a:cubicBezTo>
                      <a:pt x="8497" y="5668"/>
                      <a:pt x="8484" y="5668"/>
                      <a:pt x="8473" y="5692"/>
                    </a:cubicBezTo>
                    <a:cubicBezTo>
                      <a:pt x="8460" y="5728"/>
                      <a:pt x="8425" y="5728"/>
                      <a:pt x="8400" y="5740"/>
                    </a:cubicBezTo>
                    <a:cubicBezTo>
                      <a:pt x="8376" y="5752"/>
                      <a:pt x="8352" y="5764"/>
                      <a:pt x="8328" y="5764"/>
                    </a:cubicBezTo>
                    <a:cubicBezTo>
                      <a:pt x="8316" y="5776"/>
                      <a:pt x="8304" y="5776"/>
                      <a:pt x="8304" y="5800"/>
                    </a:cubicBezTo>
                    <a:cubicBezTo>
                      <a:pt x="8304" y="5813"/>
                      <a:pt x="8316" y="5824"/>
                      <a:pt x="8304" y="5848"/>
                    </a:cubicBezTo>
                    <a:cubicBezTo>
                      <a:pt x="8280" y="5897"/>
                      <a:pt x="8243" y="5897"/>
                      <a:pt x="8195" y="5897"/>
                    </a:cubicBezTo>
                    <a:cubicBezTo>
                      <a:pt x="8159" y="5897"/>
                      <a:pt x="8122" y="5885"/>
                      <a:pt x="8098" y="5872"/>
                    </a:cubicBezTo>
                    <a:cubicBezTo>
                      <a:pt x="8087" y="5872"/>
                      <a:pt x="8063" y="5872"/>
                      <a:pt x="8050" y="5861"/>
                    </a:cubicBezTo>
                    <a:cubicBezTo>
                      <a:pt x="8038" y="5861"/>
                      <a:pt x="8026" y="5848"/>
                      <a:pt x="8002" y="5837"/>
                    </a:cubicBezTo>
                    <a:cubicBezTo>
                      <a:pt x="7990" y="5825"/>
                      <a:pt x="7972" y="5825"/>
                      <a:pt x="7953" y="5825"/>
                    </a:cubicBezTo>
                    <a:cubicBezTo>
                      <a:pt x="7935" y="5825"/>
                      <a:pt x="7917" y="5825"/>
                      <a:pt x="7905" y="5813"/>
                    </a:cubicBezTo>
                    <a:cubicBezTo>
                      <a:pt x="7894" y="5800"/>
                      <a:pt x="7905" y="5788"/>
                      <a:pt x="7881" y="5776"/>
                    </a:cubicBezTo>
                    <a:cubicBezTo>
                      <a:pt x="7857" y="5764"/>
                      <a:pt x="7845" y="5764"/>
                      <a:pt x="7821" y="5740"/>
                    </a:cubicBezTo>
                    <a:cubicBezTo>
                      <a:pt x="7809" y="5728"/>
                      <a:pt x="7784" y="5692"/>
                      <a:pt x="7797" y="5655"/>
                    </a:cubicBezTo>
                    <a:cubicBezTo>
                      <a:pt x="7797" y="5644"/>
                      <a:pt x="7821" y="5631"/>
                      <a:pt x="7821" y="5619"/>
                    </a:cubicBezTo>
                    <a:cubicBezTo>
                      <a:pt x="7833" y="5607"/>
                      <a:pt x="7845" y="5595"/>
                      <a:pt x="7845" y="5571"/>
                    </a:cubicBezTo>
                    <a:cubicBezTo>
                      <a:pt x="7845" y="5535"/>
                      <a:pt x="7833" y="5499"/>
                      <a:pt x="7797" y="5486"/>
                    </a:cubicBezTo>
                    <a:lnTo>
                      <a:pt x="7749" y="5486"/>
                    </a:lnTo>
                    <a:cubicBezTo>
                      <a:pt x="7736" y="5486"/>
                      <a:pt x="7725" y="5486"/>
                      <a:pt x="7700" y="5475"/>
                    </a:cubicBezTo>
                    <a:lnTo>
                      <a:pt x="7640" y="5475"/>
                    </a:lnTo>
                    <a:cubicBezTo>
                      <a:pt x="7616" y="5462"/>
                      <a:pt x="7591" y="5438"/>
                      <a:pt x="7567" y="5426"/>
                    </a:cubicBezTo>
                    <a:cubicBezTo>
                      <a:pt x="7556" y="5414"/>
                      <a:pt x="7532" y="5402"/>
                      <a:pt x="7532" y="5378"/>
                    </a:cubicBezTo>
                    <a:cubicBezTo>
                      <a:pt x="7532" y="5366"/>
                      <a:pt x="7543" y="5354"/>
                      <a:pt x="7556" y="5354"/>
                    </a:cubicBezTo>
                    <a:cubicBezTo>
                      <a:pt x="7566" y="5350"/>
                      <a:pt x="7577" y="5349"/>
                      <a:pt x="7587" y="5349"/>
                    </a:cubicBezTo>
                    <a:cubicBezTo>
                      <a:pt x="7613" y="5349"/>
                      <a:pt x="7639" y="5357"/>
                      <a:pt x="7664" y="5366"/>
                    </a:cubicBezTo>
                    <a:cubicBezTo>
                      <a:pt x="7676" y="5366"/>
                      <a:pt x="7700" y="5378"/>
                      <a:pt x="7712" y="5378"/>
                    </a:cubicBezTo>
                    <a:lnTo>
                      <a:pt x="7749" y="5341"/>
                    </a:lnTo>
                    <a:cubicBezTo>
                      <a:pt x="7773" y="5317"/>
                      <a:pt x="7784" y="5306"/>
                      <a:pt x="7809" y="5293"/>
                    </a:cubicBezTo>
                    <a:cubicBezTo>
                      <a:pt x="7821" y="5282"/>
                      <a:pt x="7833" y="5282"/>
                      <a:pt x="7845" y="5257"/>
                    </a:cubicBezTo>
                    <a:cubicBezTo>
                      <a:pt x="7869" y="5233"/>
                      <a:pt x="7894" y="5172"/>
                      <a:pt x="7869" y="5137"/>
                    </a:cubicBezTo>
                    <a:cubicBezTo>
                      <a:pt x="7857" y="5124"/>
                      <a:pt x="7845" y="5124"/>
                      <a:pt x="7833" y="5124"/>
                    </a:cubicBezTo>
                    <a:cubicBezTo>
                      <a:pt x="7809" y="5124"/>
                      <a:pt x="7797" y="5113"/>
                      <a:pt x="7773" y="5100"/>
                    </a:cubicBezTo>
                    <a:cubicBezTo>
                      <a:pt x="7760" y="5100"/>
                      <a:pt x="7749" y="5113"/>
                      <a:pt x="7725" y="5113"/>
                    </a:cubicBezTo>
                    <a:lnTo>
                      <a:pt x="7676" y="5113"/>
                    </a:lnTo>
                    <a:cubicBezTo>
                      <a:pt x="7640" y="5113"/>
                      <a:pt x="7604" y="5124"/>
                      <a:pt x="7567" y="5124"/>
                    </a:cubicBezTo>
                    <a:cubicBezTo>
                      <a:pt x="7556" y="5124"/>
                      <a:pt x="7532" y="5124"/>
                      <a:pt x="7519" y="5137"/>
                    </a:cubicBezTo>
                    <a:cubicBezTo>
                      <a:pt x="7507" y="5137"/>
                      <a:pt x="7483" y="5148"/>
                      <a:pt x="7471" y="5161"/>
                    </a:cubicBezTo>
                    <a:cubicBezTo>
                      <a:pt x="7411" y="5185"/>
                      <a:pt x="7363" y="5233"/>
                      <a:pt x="7290" y="5257"/>
                    </a:cubicBezTo>
                    <a:cubicBezTo>
                      <a:pt x="7278" y="5257"/>
                      <a:pt x="7253" y="5257"/>
                      <a:pt x="7242" y="5269"/>
                    </a:cubicBezTo>
                    <a:cubicBezTo>
                      <a:pt x="7218" y="5282"/>
                      <a:pt x="7205" y="5293"/>
                      <a:pt x="7181" y="5293"/>
                    </a:cubicBezTo>
                    <a:cubicBezTo>
                      <a:pt x="7169" y="5306"/>
                      <a:pt x="7145" y="5317"/>
                      <a:pt x="7133" y="5330"/>
                    </a:cubicBezTo>
                    <a:cubicBezTo>
                      <a:pt x="7121" y="5341"/>
                      <a:pt x="7121" y="5354"/>
                      <a:pt x="7109" y="5366"/>
                    </a:cubicBezTo>
                    <a:cubicBezTo>
                      <a:pt x="7097" y="5378"/>
                      <a:pt x="7073" y="5402"/>
                      <a:pt x="7049" y="5402"/>
                    </a:cubicBezTo>
                    <a:cubicBezTo>
                      <a:pt x="7025" y="5414"/>
                      <a:pt x="7012" y="5414"/>
                      <a:pt x="7000" y="5426"/>
                    </a:cubicBezTo>
                    <a:lnTo>
                      <a:pt x="6928" y="5462"/>
                    </a:lnTo>
                    <a:cubicBezTo>
                      <a:pt x="6904" y="5475"/>
                      <a:pt x="6891" y="5486"/>
                      <a:pt x="6867" y="5499"/>
                    </a:cubicBezTo>
                    <a:cubicBezTo>
                      <a:pt x="6867" y="5510"/>
                      <a:pt x="6856" y="5510"/>
                      <a:pt x="6843" y="5523"/>
                    </a:cubicBezTo>
                    <a:cubicBezTo>
                      <a:pt x="6832" y="5523"/>
                      <a:pt x="6819" y="5535"/>
                      <a:pt x="6807" y="5535"/>
                    </a:cubicBezTo>
                    <a:lnTo>
                      <a:pt x="6687" y="5655"/>
                    </a:lnTo>
                    <a:cubicBezTo>
                      <a:pt x="6678" y="5655"/>
                      <a:pt x="6665" y="5666"/>
                      <a:pt x="6653" y="5666"/>
                    </a:cubicBezTo>
                    <a:cubicBezTo>
                      <a:pt x="6648" y="5666"/>
                      <a:pt x="6642" y="5663"/>
                      <a:pt x="6638" y="5655"/>
                    </a:cubicBezTo>
                    <a:cubicBezTo>
                      <a:pt x="6626" y="5644"/>
                      <a:pt x="6638" y="5631"/>
                      <a:pt x="6638" y="5619"/>
                    </a:cubicBezTo>
                    <a:cubicBezTo>
                      <a:pt x="6638" y="5583"/>
                      <a:pt x="6663" y="5559"/>
                      <a:pt x="6687" y="5535"/>
                    </a:cubicBezTo>
                    <a:cubicBezTo>
                      <a:pt x="6722" y="5510"/>
                      <a:pt x="6747" y="5475"/>
                      <a:pt x="6771" y="5451"/>
                    </a:cubicBezTo>
                    <a:cubicBezTo>
                      <a:pt x="6783" y="5426"/>
                      <a:pt x="6795" y="5402"/>
                      <a:pt x="6819" y="5378"/>
                    </a:cubicBezTo>
                    <a:cubicBezTo>
                      <a:pt x="6832" y="5354"/>
                      <a:pt x="6867" y="5330"/>
                      <a:pt x="6891" y="5306"/>
                    </a:cubicBezTo>
                    <a:cubicBezTo>
                      <a:pt x="6904" y="5293"/>
                      <a:pt x="6916" y="5282"/>
                      <a:pt x="6928" y="5282"/>
                    </a:cubicBezTo>
                    <a:cubicBezTo>
                      <a:pt x="6952" y="5269"/>
                      <a:pt x="6964" y="5257"/>
                      <a:pt x="6988" y="5257"/>
                    </a:cubicBezTo>
                    <a:cubicBezTo>
                      <a:pt x="7025" y="5233"/>
                      <a:pt x="7073" y="5221"/>
                      <a:pt x="7097" y="5197"/>
                    </a:cubicBezTo>
                    <a:lnTo>
                      <a:pt x="7278" y="5088"/>
                    </a:lnTo>
                    <a:cubicBezTo>
                      <a:pt x="7302" y="5064"/>
                      <a:pt x="7338" y="5052"/>
                      <a:pt x="7363" y="5040"/>
                    </a:cubicBezTo>
                    <a:cubicBezTo>
                      <a:pt x="7374" y="5028"/>
                      <a:pt x="7387" y="5028"/>
                      <a:pt x="7398" y="5016"/>
                    </a:cubicBezTo>
                    <a:cubicBezTo>
                      <a:pt x="7422" y="4992"/>
                      <a:pt x="7459" y="4979"/>
                      <a:pt x="7483" y="4968"/>
                    </a:cubicBezTo>
                    <a:cubicBezTo>
                      <a:pt x="7532" y="4944"/>
                      <a:pt x="7580" y="4919"/>
                      <a:pt x="7628" y="4907"/>
                    </a:cubicBezTo>
                    <a:cubicBezTo>
                      <a:pt x="7644" y="4903"/>
                      <a:pt x="7662" y="4902"/>
                      <a:pt x="7679" y="4902"/>
                    </a:cubicBezTo>
                    <a:cubicBezTo>
                      <a:pt x="7715" y="4902"/>
                      <a:pt x="7752" y="4907"/>
                      <a:pt x="7784" y="4907"/>
                    </a:cubicBezTo>
                    <a:cubicBezTo>
                      <a:pt x="7845" y="4907"/>
                      <a:pt x="7905" y="4883"/>
                      <a:pt x="7966" y="4871"/>
                    </a:cubicBezTo>
                    <a:cubicBezTo>
                      <a:pt x="7990" y="4871"/>
                      <a:pt x="8014" y="4871"/>
                      <a:pt x="8038" y="4859"/>
                    </a:cubicBezTo>
                    <a:lnTo>
                      <a:pt x="8111" y="4859"/>
                    </a:lnTo>
                    <a:cubicBezTo>
                      <a:pt x="8135" y="4859"/>
                      <a:pt x="8159" y="4871"/>
                      <a:pt x="8171" y="4871"/>
                    </a:cubicBezTo>
                    <a:cubicBezTo>
                      <a:pt x="8197" y="4879"/>
                      <a:pt x="8228" y="4888"/>
                      <a:pt x="8257" y="4888"/>
                    </a:cubicBezTo>
                    <a:cubicBezTo>
                      <a:pt x="8269" y="4888"/>
                      <a:pt x="8281" y="4887"/>
                      <a:pt x="8291" y="4883"/>
                    </a:cubicBezTo>
                    <a:cubicBezTo>
                      <a:pt x="8352" y="4883"/>
                      <a:pt x="8412" y="4871"/>
                      <a:pt x="8473" y="4847"/>
                    </a:cubicBezTo>
                    <a:cubicBezTo>
                      <a:pt x="8509" y="4835"/>
                      <a:pt x="8545" y="4823"/>
                      <a:pt x="8581" y="4823"/>
                    </a:cubicBezTo>
                    <a:cubicBezTo>
                      <a:pt x="8605" y="4823"/>
                      <a:pt x="8618" y="4835"/>
                      <a:pt x="8642" y="4835"/>
                    </a:cubicBezTo>
                    <a:cubicBezTo>
                      <a:pt x="8666" y="4835"/>
                      <a:pt x="8690" y="4823"/>
                      <a:pt x="8726" y="4810"/>
                    </a:cubicBezTo>
                    <a:cubicBezTo>
                      <a:pt x="8750" y="4810"/>
                      <a:pt x="8787" y="4786"/>
                      <a:pt x="8822" y="4775"/>
                    </a:cubicBezTo>
                    <a:cubicBezTo>
                      <a:pt x="8859" y="4751"/>
                      <a:pt x="8907" y="4714"/>
                      <a:pt x="8956" y="4702"/>
                    </a:cubicBezTo>
                    <a:cubicBezTo>
                      <a:pt x="9015" y="4666"/>
                      <a:pt x="9088" y="4666"/>
                      <a:pt x="9160" y="4654"/>
                    </a:cubicBezTo>
                    <a:cubicBezTo>
                      <a:pt x="9221" y="4630"/>
                      <a:pt x="9269" y="4593"/>
                      <a:pt x="9329" y="4569"/>
                    </a:cubicBezTo>
                    <a:cubicBezTo>
                      <a:pt x="9342" y="4565"/>
                      <a:pt x="9355" y="4564"/>
                      <a:pt x="9369" y="4564"/>
                    </a:cubicBezTo>
                    <a:cubicBezTo>
                      <a:pt x="9397" y="4564"/>
                      <a:pt x="9426" y="4569"/>
                      <a:pt x="9450" y="4569"/>
                    </a:cubicBezTo>
                    <a:cubicBezTo>
                      <a:pt x="9487" y="4569"/>
                      <a:pt x="9511" y="4557"/>
                      <a:pt x="9547" y="4545"/>
                    </a:cubicBezTo>
                    <a:cubicBezTo>
                      <a:pt x="9583" y="4533"/>
                      <a:pt x="9619" y="4521"/>
                      <a:pt x="9643" y="4509"/>
                    </a:cubicBezTo>
                    <a:cubicBezTo>
                      <a:pt x="9667" y="4497"/>
                      <a:pt x="9667" y="4485"/>
                      <a:pt x="9656" y="4461"/>
                    </a:cubicBezTo>
                    <a:lnTo>
                      <a:pt x="9619" y="4388"/>
                    </a:lnTo>
                    <a:cubicBezTo>
                      <a:pt x="9619" y="4376"/>
                      <a:pt x="9607" y="4364"/>
                      <a:pt x="9595" y="4352"/>
                    </a:cubicBezTo>
                    <a:cubicBezTo>
                      <a:pt x="9595" y="4328"/>
                      <a:pt x="9595" y="4303"/>
                      <a:pt x="9619" y="4279"/>
                    </a:cubicBezTo>
                    <a:cubicBezTo>
                      <a:pt x="9619" y="4268"/>
                      <a:pt x="9643" y="4255"/>
                      <a:pt x="9643" y="4244"/>
                    </a:cubicBezTo>
                    <a:cubicBezTo>
                      <a:pt x="9656" y="4219"/>
                      <a:pt x="9656" y="4195"/>
                      <a:pt x="9667" y="4159"/>
                    </a:cubicBezTo>
                    <a:cubicBezTo>
                      <a:pt x="9667" y="4110"/>
                      <a:pt x="9656" y="4051"/>
                      <a:pt x="9607" y="4038"/>
                    </a:cubicBezTo>
                    <a:lnTo>
                      <a:pt x="9522" y="4038"/>
                    </a:lnTo>
                    <a:lnTo>
                      <a:pt x="9450" y="4075"/>
                    </a:lnTo>
                    <a:cubicBezTo>
                      <a:pt x="9438" y="4075"/>
                      <a:pt x="9426" y="4077"/>
                      <a:pt x="9416" y="4077"/>
                    </a:cubicBezTo>
                    <a:cubicBezTo>
                      <a:pt x="9405" y="4077"/>
                      <a:pt x="9396" y="4074"/>
                      <a:pt x="9390" y="4062"/>
                    </a:cubicBezTo>
                    <a:cubicBezTo>
                      <a:pt x="9378" y="4038"/>
                      <a:pt x="9402" y="4026"/>
                      <a:pt x="9378" y="4014"/>
                    </a:cubicBezTo>
                    <a:cubicBezTo>
                      <a:pt x="9353" y="4002"/>
                      <a:pt x="9318" y="4002"/>
                      <a:pt x="9294" y="4002"/>
                    </a:cubicBezTo>
                    <a:cubicBezTo>
                      <a:pt x="9269" y="4002"/>
                      <a:pt x="9233" y="4002"/>
                      <a:pt x="9209" y="4014"/>
                    </a:cubicBezTo>
                    <a:cubicBezTo>
                      <a:pt x="9136" y="4038"/>
                      <a:pt x="9052" y="4038"/>
                      <a:pt x="8980" y="4062"/>
                    </a:cubicBezTo>
                    <a:cubicBezTo>
                      <a:pt x="8973" y="4062"/>
                      <a:pt x="8967" y="4065"/>
                      <a:pt x="8963" y="4065"/>
                    </a:cubicBezTo>
                    <a:cubicBezTo>
                      <a:pt x="8958" y="4065"/>
                      <a:pt x="8956" y="4062"/>
                      <a:pt x="8956" y="4051"/>
                    </a:cubicBezTo>
                    <a:cubicBezTo>
                      <a:pt x="8956" y="4038"/>
                      <a:pt x="8980" y="4014"/>
                      <a:pt x="8980" y="4002"/>
                    </a:cubicBezTo>
                    <a:cubicBezTo>
                      <a:pt x="9028" y="3954"/>
                      <a:pt x="9088" y="3930"/>
                      <a:pt x="9149" y="3893"/>
                    </a:cubicBezTo>
                    <a:cubicBezTo>
                      <a:pt x="9173" y="3893"/>
                      <a:pt x="9197" y="3882"/>
                      <a:pt x="9209" y="3882"/>
                    </a:cubicBezTo>
                    <a:cubicBezTo>
                      <a:pt x="9233" y="3869"/>
                      <a:pt x="9269" y="3869"/>
                      <a:pt x="9281" y="3869"/>
                    </a:cubicBezTo>
                    <a:cubicBezTo>
                      <a:pt x="9294" y="3857"/>
                      <a:pt x="9294" y="3833"/>
                      <a:pt x="9269" y="3821"/>
                    </a:cubicBezTo>
                    <a:cubicBezTo>
                      <a:pt x="9245" y="3797"/>
                      <a:pt x="9184" y="3797"/>
                      <a:pt x="9149" y="3785"/>
                    </a:cubicBezTo>
                    <a:cubicBezTo>
                      <a:pt x="9100" y="3772"/>
                      <a:pt x="9040" y="3761"/>
                      <a:pt x="8991" y="3761"/>
                    </a:cubicBezTo>
                    <a:cubicBezTo>
                      <a:pt x="8980" y="3748"/>
                      <a:pt x="8967" y="3748"/>
                      <a:pt x="8943" y="3748"/>
                    </a:cubicBezTo>
                    <a:lnTo>
                      <a:pt x="8919" y="3748"/>
                    </a:lnTo>
                    <a:cubicBezTo>
                      <a:pt x="8907" y="3737"/>
                      <a:pt x="8895" y="3700"/>
                      <a:pt x="8895" y="3688"/>
                    </a:cubicBezTo>
                    <a:cubicBezTo>
                      <a:pt x="8871" y="3652"/>
                      <a:pt x="8859" y="3616"/>
                      <a:pt x="8835" y="3592"/>
                    </a:cubicBezTo>
                    <a:cubicBezTo>
                      <a:pt x="8798" y="3544"/>
                      <a:pt x="8750" y="3520"/>
                      <a:pt x="8726" y="3459"/>
                    </a:cubicBezTo>
                    <a:cubicBezTo>
                      <a:pt x="8714" y="3399"/>
                      <a:pt x="8798" y="3375"/>
                      <a:pt x="8822" y="3326"/>
                    </a:cubicBezTo>
                    <a:cubicBezTo>
                      <a:pt x="8847" y="3290"/>
                      <a:pt x="8822" y="3230"/>
                      <a:pt x="8811" y="3193"/>
                    </a:cubicBezTo>
                    <a:cubicBezTo>
                      <a:pt x="8798" y="3145"/>
                      <a:pt x="8787" y="3085"/>
                      <a:pt x="8738" y="3048"/>
                    </a:cubicBezTo>
                    <a:cubicBezTo>
                      <a:pt x="8726" y="3024"/>
                      <a:pt x="8702" y="3013"/>
                      <a:pt x="8678" y="3000"/>
                    </a:cubicBezTo>
                    <a:cubicBezTo>
                      <a:pt x="8666" y="2976"/>
                      <a:pt x="8642" y="2952"/>
                      <a:pt x="8653" y="2928"/>
                    </a:cubicBezTo>
                    <a:lnTo>
                      <a:pt x="8653" y="2892"/>
                    </a:lnTo>
                    <a:cubicBezTo>
                      <a:pt x="8653" y="2879"/>
                      <a:pt x="8642" y="2868"/>
                      <a:pt x="8629" y="2855"/>
                    </a:cubicBezTo>
                    <a:cubicBezTo>
                      <a:pt x="8594" y="2831"/>
                      <a:pt x="8569" y="2820"/>
                      <a:pt x="8557" y="2783"/>
                    </a:cubicBezTo>
                    <a:cubicBezTo>
                      <a:pt x="8545" y="2747"/>
                      <a:pt x="8533" y="2723"/>
                      <a:pt x="8533" y="2686"/>
                    </a:cubicBezTo>
                    <a:cubicBezTo>
                      <a:pt x="8533" y="2675"/>
                      <a:pt x="8521" y="2626"/>
                      <a:pt x="8509" y="2614"/>
                    </a:cubicBezTo>
                    <a:cubicBezTo>
                      <a:pt x="8502" y="2611"/>
                      <a:pt x="8494" y="2609"/>
                      <a:pt x="8485" y="2609"/>
                    </a:cubicBezTo>
                    <a:cubicBezTo>
                      <a:pt x="8466" y="2609"/>
                      <a:pt x="8445" y="2618"/>
                      <a:pt x="8436" y="2626"/>
                    </a:cubicBezTo>
                    <a:cubicBezTo>
                      <a:pt x="8400" y="2638"/>
                      <a:pt x="8376" y="2651"/>
                      <a:pt x="8364" y="2675"/>
                    </a:cubicBezTo>
                    <a:cubicBezTo>
                      <a:pt x="8340" y="2710"/>
                      <a:pt x="8328" y="2723"/>
                      <a:pt x="8291" y="2747"/>
                    </a:cubicBezTo>
                    <a:cubicBezTo>
                      <a:pt x="8267" y="2771"/>
                      <a:pt x="8243" y="2783"/>
                      <a:pt x="8219" y="2795"/>
                    </a:cubicBezTo>
                    <a:cubicBezTo>
                      <a:pt x="8195" y="2795"/>
                      <a:pt x="8159" y="2807"/>
                      <a:pt x="8135" y="2807"/>
                    </a:cubicBezTo>
                    <a:cubicBezTo>
                      <a:pt x="8098" y="2820"/>
                      <a:pt x="8087" y="2831"/>
                      <a:pt x="8063" y="2868"/>
                    </a:cubicBezTo>
                    <a:cubicBezTo>
                      <a:pt x="8038" y="2892"/>
                      <a:pt x="8014" y="2928"/>
                      <a:pt x="7978" y="2952"/>
                    </a:cubicBezTo>
                    <a:lnTo>
                      <a:pt x="7905" y="2988"/>
                    </a:lnTo>
                    <a:cubicBezTo>
                      <a:pt x="7894" y="2988"/>
                      <a:pt x="7869" y="3000"/>
                      <a:pt x="7845" y="3013"/>
                    </a:cubicBezTo>
                    <a:cubicBezTo>
                      <a:pt x="7821" y="3013"/>
                      <a:pt x="7784" y="2976"/>
                      <a:pt x="7773" y="2964"/>
                    </a:cubicBezTo>
                    <a:cubicBezTo>
                      <a:pt x="7760" y="2940"/>
                      <a:pt x="7749" y="2928"/>
                      <a:pt x="7725" y="2916"/>
                    </a:cubicBezTo>
                    <a:lnTo>
                      <a:pt x="7688" y="2916"/>
                    </a:lnTo>
                    <a:cubicBezTo>
                      <a:pt x="7652" y="2916"/>
                      <a:pt x="7628" y="2916"/>
                      <a:pt x="7591" y="2928"/>
                    </a:cubicBezTo>
                    <a:cubicBezTo>
                      <a:pt x="7556" y="2928"/>
                      <a:pt x="7532" y="2928"/>
                      <a:pt x="7507" y="2904"/>
                    </a:cubicBezTo>
                    <a:cubicBezTo>
                      <a:pt x="7507" y="2879"/>
                      <a:pt x="7519" y="2879"/>
                      <a:pt x="7532" y="2868"/>
                    </a:cubicBezTo>
                    <a:cubicBezTo>
                      <a:pt x="7543" y="2855"/>
                      <a:pt x="7567" y="2831"/>
                      <a:pt x="7591" y="2820"/>
                    </a:cubicBezTo>
                    <a:cubicBezTo>
                      <a:pt x="7604" y="2795"/>
                      <a:pt x="7628" y="2783"/>
                      <a:pt x="7640" y="2759"/>
                    </a:cubicBezTo>
                    <a:lnTo>
                      <a:pt x="7640" y="2735"/>
                    </a:lnTo>
                    <a:cubicBezTo>
                      <a:pt x="7652" y="2723"/>
                      <a:pt x="7664" y="2699"/>
                      <a:pt x="7676" y="2675"/>
                    </a:cubicBezTo>
                    <a:cubicBezTo>
                      <a:pt x="7688" y="2638"/>
                      <a:pt x="7688" y="2602"/>
                      <a:pt x="7676" y="2566"/>
                    </a:cubicBezTo>
                    <a:cubicBezTo>
                      <a:pt x="7676" y="2530"/>
                      <a:pt x="7700" y="2506"/>
                      <a:pt x="7712" y="2482"/>
                    </a:cubicBezTo>
                    <a:cubicBezTo>
                      <a:pt x="7749" y="2445"/>
                      <a:pt x="7773" y="2409"/>
                      <a:pt x="7736" y="2361"/>
                    </a:cubicBezTo>
                    <a:cubicBezTo>
                      <a:pt x="7709" y="2324"/>
                      <a:pt x="7660" y="2308"/>
                      <a:pt x="7612" y="2308"/>
                    </a:cubicBezTo>
                    <a:cubicBezTo>
                      <a:pt x="7597" y="2308"/>
                      <a:pt x="7582" y="2310"/>
                      <a:pt x="7567" y="2313"/>
                    </a:cubicBezTo>
                    <a:cubicBezTo>
                      <a:pt x="7551" y="2313"/>
                      <a:pt x="7530" y="2318"/>
                      <a:pt x="7510" y="2318"/>
                    </a:cubicBezTo>
                    <a:cubicBezTo>
                      <a:pt x="7501" y="2318"/>
                      <a:pt x="7491" y="2316"/>
                      <a:pt x="7483" y="2313"/>
                    </a:cubicBezTo>
                    <a:cubicBezTo>
                      <a:pt x="7447" y="2313"/>
                      <a:pt x="7435" y="2300"/>
                      <a:pt x="7422" y="2276"/>
                    </a:cubicBezTo>
                    <a:cubicBezTo>
                      <a:pt x="7398" y="2240"/>
                      <a:pt x="7363" y="2204"/>
                      <a:pt x="7338" y="2155"/>
                    </a:cubicBezTo>
                    <a:cubicBezTo>
                      <a:pt x="7302" y="2120"/>
                      <a:pt x="7242" y="2120"/>
                      <a:pt x="7194" y="2107"/>
                    </a:cubicBezTo>
                    <a:lnTo>
                      <a:pt x="7084" y="2107"/>
                    </a:lnTo>
                    <a:cubicBezTo>
                      <a:pt x="7012" y="2107"/>
                      <a:pt x="6940" y="2083"/>
                      <a:pt x="6856" y="2083"/>
                    </a:cubicBezTo>
                    <a:cubicBezTo>
                      <a:pt x="6819" y="2083"/>
                      <a:pt x="6771" y="2095"/>
                      <a:pt x="6722" y="2107"/>
                    </a:cubicBezTo>
                    <a:cubicBezTo>
                      <a:pt x="6674" y="2120"/>
                      <a:pt x="6674" y="2144"/>
                      <a:pt x="6663" y="2192"/>
                    </a:cubicBezTo>
                    <a:cubicBezTo>
                      <a:pt x="6650" y="2240"/>
                      <a:pt x="6638" y="2288"/>
                      <a:pt x="6614" y="2337"/>
                    </a:cubicBezTo>
                    <a:cubicBezTo>
                      <a:pt x="6578" y="2372"/>
                      <a:pt x="6518" y="2409"/>
                      <a:pt x="6494" y="2469"/>
                    </a:cubicBezTo>
                    <a:cubicBezTo>
                      <a:pt x="6481" y="2517"/>
                      <a:pt x="6505" y="2578"/>
                      <a:pt x="6494" y="2626"/>
                    </a:cubicBezTo>
                    <a:cubicBezTo>
                      <a:pt x="6494" y="2686"/>
                      <a:pt x="6481" y="2735"/>
                      <a:pt x="6445" y="2783"/>
                    </a:cubicBezTo>
                    <a:cubicBezTo>
                      <a:pt x="6409" y="2831"/>
                      <a:pt x="6349" y="2855"/>
                      <a:pt x="6312" y="2892"/>
                    </a:cubicBezTo>
                    <a:cubicBezTo>
                      <a:pt x="6264" y="2928"/>
                      <a:pt x="6191" y="2976"/>
                      <a:pt x="6240" y="3037"/>
                    </a:cubicBezTo>
                    <a:cubicBezTo>
                      <a:pt x="6264" y="3061"/>
                      <a:pt x="6288" y="3061"/>
                      <a:pt x="6300" y="3072"/>
                    </a:cubicBezTo>
                    <a:cubicBezTo>
                      <a:pt x="6325" y="3097"/>
                      <a:pt x="6325" y="3109"/>
                      <a:pt x="6325" y="3145"/>
                    </a:cubicBezTo>
                    <a:cubicBezTo>
                      <a:pt x="6336" y="3206"/>
                      <a:pt x="6336" y="3278"/>
                      <a:pt x="6312" y="3351"/>
                    </a:cubicBezTo>
                    <a:cubicBezTo>
                      <a:pt x="6288" y="3423"/>
                      <a:pt x="6228" y="3495"/>
                      <a:pt x="6180" y="3568"/>
                    </a:cubicBezTo>
                    <a:cubicBezTo>
                      <a:pt x="6107" y="3652"/>
                      <a:pt x="6022" y="3724"/>
                      <a:pt x="5926" y="3797"/>
                    </a:cubicBezTo>
                    <a:cubicBezTo>
                      <a:pt x="5890" y="3833"/>
                      <a:pt x="5842" y="3857"/>
                      <a:pt x="5805" y="3882"/>
                    </a:cubicBezTo>
                    <a:cubicBezTo>
                      <a:pt x="5769" y="3906"/>
                      <a:pt x="5745" y="3954"/>
                      <a:pt x="5745" y="3990"/>
                    </a:cubicBezTo>
                    <a:cubicBezTo>
                      <a:pt x="5721" y="4086"/>
                      <a:pt x="5733" y="4183"/>
                      <a:pt x="5721" y="4279"/>
                    </a:cubicBezTo>
                    <a:cubicBezTo>
                      <a:pt x="5697" y="4388"/>
                      <a:pt x="5660" y="4509"/>
                      <a:pt x="5552" y="4557"/>
                    </a:cubicBezTo>
                    <a:cubicBezTo>
                      <a:pt x="5535" y="4566"/>
                      <a:pt x="5518" y="4574"/>
                      <a:pt x="5501" y="4574"/>
                    </a:cubicBezTo>
                    <a:cubicBezTo>
                      <a:pt x="5494" y="4574"/>
                      <a:pt x="5487" y="4573"/>
                      <a:pt x="5480" y="4569"/>
                    </a:cubicBezTo>
                    <a:cubicBezTo>
                      <a:pt x="5467" y="4557"/>
                      <a:pt x="5456" y="4557"/>
                      <a:pt x="5443" y="4557"/>
                    </a:cubicBezTo>
                    <a:cubicBezTo>
                      <a:pt x="5431" y="4551"/>
                      <a:pt x="5419" y="4551"/>
                      <a:pt x="5408" y="4551"/>
                    </a:cubicBezTo>
                    <a:cubicBezTo>
                      <a:pt x="5398" y="4551"/>
                      <a:pt x="5389" y="4551"/>
                      <a:pt x="5383" y="4545"/>
                    </a:cubicBezTo>
                    <a:cubicBezTo>
                      <a:pt x="5359" y="4533"/>
                      <a:pt x="5335" y="4485"/>
                      <a:pt x="5322" y="4461"/>
                    </a:cubicBezTo>
                    <a:cubicBezTo>
                      <a:pt x="5298" y="4437"/>
                      <a:pt x="5287" y="4413"/>
                      <a:pt x="5263" y="4388"/>
                    </a:cubicBezTo>
                    <a:cubicBezTo>
                      <a:pt x="5226" y="4364"/>
                      <a:pt x="5202" y="4352"/>
                      <a:pt x="5190" y="4303"/>
                    </a:cubicBezTo>
                    <a:cubicBezTo>
                      <a:pt x="5178" y="4244"/>
                      <a:pt x="5178" y="4195"/>
                      <a:pt x="5202" y="4135"/>
                    </a:cubicBezTo>
                    <a:cubicBezTo>
                      <a:pt x="5202" y="4099"/>
                      <a:pt x="5214" y="4062"/>
                      <a:pt x="5238" y="4026"/>
                    </a:cubicBezTo>
                    <a:cubicBezTo>
                      <a:pt x="5250" y="3978"/>
                      <a:pt x="5287" y="3941"/>
                      <a:pt x="5298" y="3906"/>
                    </a:cubicBezTo>
                    <a:cubicBezTo>
                      <a:pt x="5311" y="3882"/>
                      <a:pt x="5322" y="3845"/>
                      <a:pt x="5322" y="3809"/>
                    </a:cubicBezTo>
                    <a:cubicBezTo>
                      <a:pt x="5322" y="3797"/>
                      <a:pt x="5335" y="3761"/>
                      <a:pt x="5322" y="3748"/>
                    </a:cubicBezTo>
                    <a:lnTo>
                      <a:pt x="5274" y="3748"/>
                    </a:lnTo>
                    <a:cubicBezTo>
                      <a:pt x="5214" y="3737"/>
                      <a:pt x="5142" y="3724"/>
                      <a:pt x="5081" y="3713"/>
                    </a:cubicBezTo>
                    <a:cubicBezTo>
                      <a:pt x="5057" y="3713"/>
                      <a:pt x="5021" y="3700"/>
                      <a:pt x="4997" y="3700"/>
                    </a:cubicBezTo>
                    <a:cubicBezTo>
                      <a:pt x="4960" y="3688"/>
                      <a:pt x="4949" y="3664"/>
                      <a:pt x="4936" y="3640"/>
                    </a:cubicBezTo>
                    <a:cubicBezTo>
                      <a:pt x="4925" y="3628"/>
                      <a:pt x="4925" y="3616"/>
                      <a:pt x="4912" y="3604"/>
                    </a:cubicBezTo>
                    <a:cubicBezTo>
                      <a:pt x="4901" y="3592"/>
                      <a:pt x="4888" y="3579"/>
                      <a:pt x="4864" y="3579"/>
                    </a:cubicBezTo>
                    <a:lnTo>
                      <a:pt x="4816" y="3544"/>
                    </a:lnTo>
                    <a:cubicBezTo>
                      <a:pt x="4767" y="3544"/>
                      <a:pt x="4743" y="3507"/>
                      <a:pt x="4719" y="3471"/>
                    </a:cubicBezTo>
                    <a:cubicBezTo>
                      <a:pt x="4707" y="3471"/>
                      <a:pt x="4707" y="3471"/>
                      <a:pt x="4695" y="3459"/>
                    </a:cubicBezTo>
                    <a:cubicBezTo>
                      <a:pt x="4695" y="3447"/>
                      <a:pt x="4695" y="3435"/>
                      <a:pt x="4683" y="3423"/>
                    </a:cubicBezTo>
                    <a:cubicBezTo>
                      <a:pt x="4671" y="3410"/>
                      <a:pt x="4671" y="3410"/>
                      <a:pt x="4671" y="3399"/>
                    </a:cubicBezTo>
                    <a:cubicBezTo>
                      <a:pt x="4659" y="3375"/>
                      <a:pt x="4647" y="3375"/>
                      <a:pt x="4647" y="3351"/>
                    </a:cubicBezTo>
                    <a:cubicBezTo>
                      <a:pt x="4635" y="3338"/>
                      <a:pt x="4635" y="3326"/>
                      <a:pt x="4622" y="3302"/>
                    </a:cubicBezTo>
                    <a:cubicBezTo>
                      <a:pt x="4598" y="3290"/>
                      <a:pt x="4587" y="3278"/>
                      <a:pt x="4563" y="3278"/>
                    </a:cubicBezTo>
                    <a:cubicBezTo>
                      <a:pt x="4538" y="3266"/>
                      <a:pt x="4513" y="3263"/>
                      <a:pt x="4489" y="3263"/>
                    </a:cubicBezTo>
                    <a:cubicBezTo>
                      <a:pt x="4465" y="3263"/>
                      <a:pt x="4441" y="3266"/>
                      <a:pt x="4418" y="3266"/>
                    </a:cubicBezTo>
                    <a:lnTo>
                      <a:pt x="4394" y="3266"/>
                    </a:lnTo>
                    <a:cubicBezTo>
                      <a:pt x="4381" y="3266"/>
                      <a:pt x="4369" y="3254"/>
                      <a:pt x="4357" y="3254"/>
                    </a:cubicBezTo>
                    <a:cubicBezTo>
                      <a:pt x="4345" y="3254"/>
                      <a:pt x="4333" y="3241"/>
                      <a:pt x="4333" y="3241"/>
                    </a:cubicBezTo>
                    <a:cubicBezTo>
                      <a:pt x="4321" y="3230"/>
                      <a:pt x="4321" y="3217"/>
                      <a:pt x="4309" y="3206"/>
                    </a:cubicBezTo>
                    <a:cubicBezTo>
                      <a:pt x="4309" y="3182"/>
                      <a:pt x="4309" y="3157"/>
                      <a:pt x="4321" y="3133"/>
                    </a:cubicBezTo>
                    <a:cubicBezTo>
                      <a:pt x="4321" y="3109"/>
                      <a:pt x="4333" y="3085"/>
                      <a:pt x="4345" y="3061"/>
                    </a:cubicBezTo>
                    <a:cubicBezTo>
                      <a:pt x="4345" y="3048"/>
                      <a:pt x="4369" y="3037"/>
                      <a:pt x="4369" y="3013"/>
                    </a:cubicBezTo>
                    <a:cubicBezTo>
                      <a:pt x="4394" y="2988"/>
                      <a:pt x="4394" y="2964"/>
                      <a:pt x="4394" y="2940"/>
                    </a:cubicBezTo>
                    <a:cubicBezTo>
                      <a:pt x="4394" y="2916"/>
                      <a:pt x="4405" y="2879"/>
                      <a:pt x="4394" y="2868"/>
                    </a:cubicBezTo>
                    <a:cubicBezTo>
                      <a:pt x="4369" y="2831"/>
                      <a:pt x="4321" y="2807"/>
                      <a:pt x="4309" y="2771"/>
                    </a:cubicBezTo>
                    <a:cubicBezTo>
                      <a:pt x="4297" y="2710"/>
                      <a:pt x="4357" y="2651"/>
                      <a:pt x="4381" y="2602"/>
                    </a:cubicBezTo>
                    <a:cubicBezTo>
                      <a:pt x="4405" y="2590"/>
                      <a:pt x="4418" y="2566"/>
                      <a:pt x="4429" y="2541"/>
                    </a:cubicBezTo>
                    <a:cubicBezTo>
                      <a:pt x="4442" y="2530"/>
                      <a:pt x="4466" y="2517"/>
                      <a:pt x="4478" y="2506"/>
                    </a:cubicBezTo>
                    <a:cubicBezTo>
                      <a:pt x="4490" y="2482"/>
                      <a:pt x="4490" y="2482"/>
                      <a:pt x="4514" y="2469"/>
                    </a:cubicBezTo>
                    <a:cubicBezTo>
                      <a:pt x="4587" y="2433"/>
                      <a:pt x="4659" y="2409"/>
                      <a:pt x="4719" y="2361"/>
                    </a:cubicBezTo>
                    <a:cubicBezTo>
                      <a:pt x="4767" y="2337"/>
                      <a:pt x="4804" y="2313"/>
                      <a:pt x="4828" y="2264"/>
                    </a:cubicBezTo>
                    <a:cubicBezTo>
                      <a:pt x="4852" y="2240"/>
                      <a:pt x="4852" y="2216"/>
                      <a:pt x="4864" y="2179"/>
                    </a:cubicBezTo>
                    <a:cubicBezTo>
                      <a:pt x="4876" y="2155"/>
                      <a:pt x="4901" y="2120"/>
                      <a:pt x="4912" y="2083"/>
                    </a:cubicBezTo>
                    <a:cubicBezTo>
                      <a:pt x="4925" y="2071"/>
                      <a:pt x="4936" y="2047"/>
                      <a:pt x="4960" y="2035"/>
                    </a:cubicBezTo>
                    <a:lnTo>
                      <a:pt x="4985" y="2010"/>
                    </a:lnTo>
                    <a:cubicBezTo>
                      <a:pt x="5021" y="2010"/>
                      <a:pt x="5045" y="1999"/>
                      <a:pt x="5069" y="1986"/>
                    </a:cubicBezTo>
                    <a:cubicBezTo>
                      <a:pt x="5105" y="1986"/>
                      <a:pt x="5129" y="1975"/>
                      <a:pt x="5153" y="1962"/>
                    </a:cubicBezTo>
                    <a:cubicBezTo>
                      <a:pt x="5166" y="1962"/>
                      <a:pt x="5166" y="1951"/>
                      <a:pt x="5178" y="1951"/>
                    </a:cubicBezTo>
                    <a:cubicBezTo>
                      <a:pt x="5190" y="1938"/>
                      <a:pt x="5190" y="1914"/>
                      <a:pt x="5190" y="1902"/>
                    </a:cubicBezTo>
                    <a:cubicBezTo>
                      <a:pt x="5202" y="1878"/>
                      <a:pt x="5214" y="1854"/>
                      <a:pt x="5214" y="1830"/>
                    </a:cubicBezTo>
                    <a:cubicBezTo>
                      <a:pt x="5214" y="1806"/>
                      <a:pt x="5214" y="1793"/>
                      <a:pt x="5238" y="1769"/>
                    </a:cubicBezTo>
                    <a:cubicBezTo>
                      <a:pt x="5263" y="1757"/>
                      <a:pt x="5287" y="1745"/>
                      <a:pt x="5322" y="1721"/>
                    </a:cubicBezTo>
                    <a:cubicBezTo>
                      <a:pt x="5335" y="1715"/>
                      <a:pt x="5344" y="1712"/>
                      <a:pt x="5353" y="1712"/>
                    </a:cubicBezTo>
                    <a:cubicBezTo>
                      <a:pt x="5362" y="1712"/>
                      <a:pt x="5371" y="1715"/>
                      <a:pt x="5383" y="1721"/>
                    </a:cubicBezTo>
                    <a:cubicBezTo>
                      <a:pt x="5395" y="1733"/>
                      <a:pt x="5419" y="1733"/>
                      <a:pt x="5443" y="1745"/>
                    </a:cubicBezTo>
                    <a:cubicBezTo>
                      <a:pt x="5467" y="1745"/>
                      <a:pt x="5491" y="1757"/>
                      <a:pt x="5528" y="1769"/>
                    </a:cubicBezTo>
                    <a:lnTo>
                      <a:pt x="5601" y="1769"/>
                    </a:lnTo>
                    <a:cubicBezTo>
                      <a:pt x="5612" y="1769"/>
                      <a:pt x="5636" y="1793"/>
                      <a:pt x="5649" y="1793"/>
                    </a:cubicBezTo>
                    <a:lnTo>
                      <a:pt x="5649" y="1733"/>
                    </a:lnTo>
                    <a:lnTo>
                      <a:pt x="5649" y="1697"/>
                    </a:lnTo>
                    <a:cubicBezTo>
                      <a:pt x="5660" y="1672"/>
                      <a:pt x="5697" y="1648"/>
                      <a:pt x="5709" y="1637"/>
                    </a:cubicBezTo>
                    <a:cubicBezTo>
                      <a:pt x="5733" y="1613"/>
                      <a:pt x="5757" y="1600"/>
                      <a:pt x="5781" y="1576"/>
                    </a:cubicBezTo>
                    <a:cubicBezTo>
                      <a:pt x="5805" y="1552"/>
                      <a:pt x="5829" y="1540"/>
                      <a:pt x="5842" y="1504"/>
                    </a:cubicBezTo>
                    <a:cubicBezTo>
                      <a:pt x="5842" y="1468"/>
                      <a:pt x="5842" y="1444"/>
                      <a:pt x="5829" y="1420"/>
                    </a:cubicBezTo>
                    <a:cubicBezTo>
                      <a:pt x="5829" y="1395"/>
                      <a:pt x="5818" y="1383"/>
                      <a:pt x="5818" y="1359"/>
                    </a:cubicBezTo>
                    <a:cubicBezTo>
                      <a:pt x="5818" y="1347"/>
                      <a:pt x="5842" y="1335"/>
                      <a:pt x="5853" y="1323"/>
                    </a:cubicBezTo>
                    <a:cubicBezTo>
                      <a:pt x="5866" y="1310"/>
                      <a:pt x="5890" y="1310"/>
                      <a:pt x="5914" y="1310"/>
                    </a:cubicBezTo>
                    <a:cubicBezTo>
                      <a:pt x="5938" y="1310"/>
                      <a:pt x="5974" y="1299"/>
                      <a:pt x="6011" y="1286"/>
                    </a:cubicBezTo>
                    <a:cubicBezTo>
                      <a:pt x="6047" y="1286"/>
                      <a:pt x="6095" y="1275"/>
                      <a:pt x="6143" y="1275"/>
                    </a:cubicBezTo>
                    <a:cubicBezTo>
                      <a:pt x="6191" y="1262"/>
                      <a:pt x="6228" y="1262"/>
                      <a:pt x="6264" y="1238"/>
                    </a:cubicBezTo>
                    <a:cubicBezTo>
                      <a:pt x="6288" y="1226"/>
                      <a:pt x="6300" y="1190"/>
                      <a:pt x="6312" y="1166"/>
                    </a:cubicBezTo>
                    <a:cubicBezTo>
                      <a:pt x="6325" y="1154"/>
                      <a:pt x="6336" y="1130"/>
                      <a:pt x="6349" y="1117"/>
                    </a:cubicBezTo>
                    <a:cubicBezTo>
                      <a:pt x="6360" y="1106"/>
                      <a:pt x="6373" y="1082"/>
                      <a:pt x="6384" y="1069"/>
                    </a:cubicBezTo>
                    <a:cubicBezTo>
                      <a:pt x="6397" y="1069"/>
                      <a:pt x="6457" y="1082"/>
                      <a:pt x="6481" y="1082"/>
                    </a:cubicBezTo>
                    <a:cubicBezTo>
                      <a:pt x="6494" y="1093"/>
                      <a:pt x="6518" y="1117"/>
                      <a:pt x="6542" y="1117"/>
                    </a:cubicBezTo>
                    <a:cubicBezTo>
                      <a:pt x="6566" y="1106"/>
                      <a:pt x="6578" y="1093"/>
                      <a:pt x="6590" y="1082"/>
                    </a:cubicBezTo>
                    <a:cubicBezTo>
                      <a:pt x="6638" y="1033"/>
                      <a:pt x="6698" y="997"/>
                      <a:pt x="6759" y="973"/>
                    </a:cubicBezTo>
                    <a:cubicBezTo>
                      <a:pt x="6795" y="948"/>
                      <a:pt x="6832" y="937"/>
                      <a:pt x="6867" y="924"/>
                    </a:cubicBezTo>
                    <a:cubicBezTo>
                      <a:pt x="6916" y="900"/>
                      <a:pt x="6952" y="876"/>
                      <a:pt x="7000" y="852"/>
                    </a:cubicBezTo>
                    <a:cubicBezTo>
                      <a:pt x="7036" y="840"/>
                      <a:pt x="7049" y="828"/>
                      <a:pt x="7036" y="779"/>
                    </a:cubicBezTo>
                    <a:cubicBezTo>
                      <a:pt x="7036" y="755"/>
                      <a:pt x="7025" y="744"/>
                      <a:pt x="7036" y="720"/>
                    </a:cubicBezTo>
                    <a:lnTo>
                      <a:pt x="7073" y="683"/>
                    </a:lnTo>
                    <a:cubicBezTo>
                      <a:pt x="7097" y="671"/>
                      <a:pt x="7121" y="647"/>
                      <a:pt x="7133" y="635"/>
                    </a:cubicBezTo>
                    <a:cubicBezTo>
                      <a:pt x="7194" y="599"/>
                      <a:pt x="7229" y="551"/>
                      <a:pt x="7205" y="478"/>
                    </a:cubicBezTo>
                    <a:cubicBezTo>
                      <a:pt x="7205" y="466"/>
                      <a:pt x="7181" y="441"/>
                      <a:pt x="7169" y="417"/>
                    </a:cubicBezTo>
                    <a:cubicBezTo>
                      <a:pt x="7157" y="406"/>
                      <a:pt x="7157" y="393"/>
                      <a:pt x="7133" y="393"/>
                    </a:cubicBezTo>
                    <a:cubicBezTo>
                      <a:pt x="7097" y="393"/>
                      <a:pt x="7060" y="406"/>
                      <a:pt x="7025" y="417"/>
                    </a:cubicBezTo>
                    <a:cubicBezTo>
                      <a:pt x="6988" y="441"/>
                      <a:pt x="6964" y="466"/>
                      <a:pt x="6928" y="490"/>
                    </a:cubicBezTo>
                    <a:cubicBezTo>
                      <a:pt x="6904" y="514"/>
                      <a:pt x="6880" y="538"/>
                      <a:pt x="6856" y="575"/>
                    </a:cubicBezTo>
                    <a:cubicBezTo>
                      <a:pt x="6832" y="610"/>
                      <a:pt x="6807" y="659"/>
                      <a:pt x="6771" y="683"/>
                    </a:cubicBezTo>
                    <a:cubicBezTo>
                      <a:pt x="6722" y="731"/>
                      <a:pt x="6663" y="755"/>
                      <a:pt x="6602" y="792"/>
                    </a:cubicBezTo>
                    <a:cubicBezTo>
                      <a:pt x="6578" y="804"/>
                      <a:pt x="6566" y="816"/>
                      <a:pt x="6529" y="816"/>
                    </a:cubicBezTo>
                    <a:cubicBezTo>
                      <a:pt x="6481" y="816"/>
                      <a:pt x="6445" y="852"/>
                      <a:pt x="6409" y="876"/>
                    </a:cubicBezTo>
                    <a:cubicBezTo>
                      <a:pt x="6384" y="900"/>
                      <a:pt x="6360" y="913"/>
                      <a:pt x="6336" y="924"/>
                    </a:cubicBezTo>
                    <a:cubicBezTo>
                      <a:pt x="6328" y="924"/>
                      <a:pt x="6320" y="930"/>
                      <a:pt x="6316" y="930"/>
                    </a:cubicBezTo>
                    <a:cubicBezTo>
                      <a:pt x="6313" y="930"/>
                      <a:pt x="6312" y="928"/>
                      <a:pt x="6312" y="924"/>
                    </a:cubicBezTo>
                    <a:cubicBezTo>
                      <a:pt x="6288" y="913"/>
                      <a:pt x="6312" y="876"/>
                      <a:pt x="6325" y="852"/>
                    </a:cubicBezTo>
                    <a:cubicBezTo>
                      <a:pt x="6336" y="828"/>
                      <a:pt x="6360" y="804"/>
                      <a:pt x="6384" y="792"/>
                    </a:cubicBezTo>
                    <a:cubicBezTo>
                      <a:pt x="6397" y="768"/>
                      <a:pt x="6409" y="755"/>
                      <a:pt x="6433" y="744"/>
                    </a:cubicBezTo>
                    <a:cubicBezTo>
                      <a:pt x="6445" y="731"/>
                      <a:pt x="6457" y="731"/>
                      <a:pt x="6469" y="707"/>
                    </a:cubicBezTo>
                    <a:cubicBezTo>
                      <a:pt x="6481" y="695"/>
                      <a:pt x="6494" y="671"/>
                      <a:pt x="6494" y="647"/>
                    </a:cubicBezTo>
                    <a:cubicBezTo>
                      <a:pt x="6494" y="635"/>
                      <a:pt x="6518" y="586"/>
                      <a:pt x="6494" y="575"/>
                    </a:cubicBezTo>
                    <a:lnTo>
                      <a:pt x="6481" y="575"/>
                    </a:lnTo>
                    <a:cubicBezTo>
                      <a:pt x="6457" y="575"/>
                      <a:pt x="6433" y="586"/>
                      <a:pt x="6409" y="586"/>
                    </a:cubicBezTo>
                    <a:cubicBezTo>
                      <a:pt x="6384" y="586"/>
                      <a:pt x="6360" y="599"/>
                      <a:pt x="6336" y="610"/>
                    </a:cubicBezTo>
                    <a:cubicBezTo>
                      <a:pt x="6288" y="610"/>
                      <a:pt x="6300" y="562"/>
                      <a:pt x="6312" y="526"/>
                    </a:cubicBezTo>
                    <a:cubicBezTo>
                      <a:pt x="6360" y="417"/>
                      <a:pt x="6445" y="321"/>
                      <a:pt x="6518" y="213"/>
                    </a:cubicBezTo>
                    <a:cubicBezTo>
                      <a:pt x="6542" y="176"/>
                      <a:pt x="6553" y="128"/>
                      <a:pt x="6553" y="79"/>
                    </a:cubicBezTo>
                    <a:cubicBezTo>
                      <a:pt x="6566" y="55"/>
                      <a:pt x="6566" y="20"/>
                      <a:pt x="6542" y="7"/>
                    </a:cubicBezTo>
                    <a:cubicBezTo>
                      <a:pt x="6535" y="2"/>
                      <a:pt x="6526" y="0"/>
                      <a:pt x="65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2" name="Google Shape;14602;p34"/>
              <p:cNvSpPr/>
              <p:nvPr/>
            </p:nvSpPr>
            <p:spPr>
              <a:xfrm>
                <a:off x="6053650" y="214800"/>
                <a:ext cx="124025" cy="115425"/>
              </a:xfrm>
              <a:custGeom>
                <a:avLst/>
                <a:gdLst/>
                <a:ahLst/>
                <a:cxnLst/>
                <a:rect l="l" t="t" r="r" b="b"/>
                <a:pathLst>
                  <a:path w="4961" h="4617" extrusionOk="0">
                    <a:moveTo>
                      <a:pt x="3527" y="1"/>
                    </a:moveTo>
                    <a:cubicBezTo>
                      <a:pt x="3511" y="1"/>
                      <a:pt x="3494" y="2"/>
                      <a:pt x="3477" y="5"/>
                    </a:cubicBezTo>
                    <a:cubicBezTo>
                      <a:pt x="3416" y="17"/>
                      <a:pt x="3356" y="41"/>
                      <a:pt x="3284" y="53"/>
                    </a:cubicBezTo>
                    <a:cubicBezTo>
                      <a:pt x="3211" y="65"/>
                      <a:pt x="3150" y="65"/>
                      <a:pt x="3078" y="65"/>
                    </a:cubicBezTo>
                    <a:cubicBezTo>
                      <a:pt x="2982" y="65"/>
                      <a:pt x="2893" y="34"/>
                      <a:pt x="2800" y="34"/>
                    </a:cubicBezTo>
                    <a:cubicBezTo>
                      <a:pt x="2776" y="34"/>
                      <a:pt x="2753" y="36"/>
                      <a:pt x="2729" y="41"/>
                    </a:cubicBezTo>
                    <a:cubicBezTo>
                      <a:pt x="2656" y="65"/>
                      <a:pt x="2595" y="102"/>
                      <a:pt x="2535" y="113"/>
                    </a:cubicBezTo>
                    <a:cubicBezTo>
                      <a:pt x="2499" y="126"/>
                      <a:pt x="2463" y="126"/>
                      <a:pt x="2426" y="126"/>
                    </a:cubicBezTo>
                    <a:cubicBezTo>
                      <a:pt x="2410" y="130"/>
                      <a:pt x="2393" y="131"/>
                      <a:pt x="2375" y="131"/>
                    </a:cubicBezTo>
                    <a:cubicBezTo>
                      <a:pt x="2339" y="131"/>
                      <a:pt x="2302" y="126"/>
                      <a:pt x="2270" y="126"/>
                    </a:cubicBezTo>
                    <a:cubicBezTo>
                      <a:pt x="2161" y="126"/>
                      <a:pt x="2040" y="137"/>
                      <a:pt x="1944" y="174"/>
                    </a:cubicBezTo>
                    <a:cubicBezTo>
                      <a:pt x="1811" y="222"/>
                      <a:pt x="1678" y="271"/>
                      <a:pt x="1557" y="306"/>
                    </a:cubicBezTo>
                    <a:cubicBezTo>
                      <a:pt x="1461" y="343"/>
                      <a:pt x="1364" y="355"/>
                      <a:pt x="1268" y="367"/>
                    </a:cubicBezTo>
                    <a:cubicBezTo>
                      <a:pt x="1160" y="379"/>
                      <a:pt x="1039" y="391"/>
                      <a:pt x="930" y="427"/>
                    </a:cubicBezTo>
                    <a:cubicBezTo>
                      <a:pt x="822" y="451"/>
                      <a:pt x="725" y="488"/>
                      <a:pt x="653" y="572"/>
                    </a:cubicBezTo>
                    <a:cubicBezTo>
                      <a:pt x="629" y="596"/>
                      <a:pt x="604" y="620"/>
                      <a:pt x="568" y="644"/>
                    </a:cubicBezTo>
                    <a:cubicBezTo>
                      <a:pt x="508" y="681"/>
                      <a:pt x="447" y="693"/>
                      <a:pt x="375" y="693"/>
                    </a:cubicBezTo>
                    <a:cubicBezTo>
                      <a:pt x="339" y="705"/>
                      <a:pt x="302" y="705"/>
                      <a:pt x="267" y="705"/>
                    </a:cubicBezTo>
                    <a:cubicBezTo>
                      <a:pt x="230" y="705"/>
                      <a:pt x="194" y="717"/>
                      <a:pt x="170" y="741"/>
                    </a:cubicBezTo>
                    <a:cubicBezTo>
                      <a:pt x="122" y="778"/>
                      <a:pt x="157" y="837"/>
                      <a:pt x="98" y="874"/>
                    </a:cubicBezTo>
                    <a:cubicBezTo>
                      <a:pt x="85" y="886"/>
                      <a:pt x="61" y="886"/>
                      <a:pt x="37" y="898"/>
                    </a:cubicBezTo>
                    <a:cubicBezTo>
                      <a:pt x="25" y="910"/>
                      <a:pt x="25" y="922"/>
                      <a:pt x="25" y="947"/>
                    </a:cubicBezTo>
                    <a:cubicBezTo>
                      <a:pt x="13" y="958"/>
                      <a:pt x="13" y="971"/>
                      <a:pt x="13" y="982"/>
                    </a:cubicBezTo>
                    <a:cubicBezTo>
                      <a:pt x="13" y="995"/>
                      <a:pt x="1" y="1019"/>
                      <a:pt x="1" y="1031"/>
                    </a:cubicBezTo>
                    <a:lnTo>
                      <a:pt x="37" y="1175"/>
                    </a:lnTo>
                    <a:cubicBezTo>
                      <a:pt x="85" y="1175"/>
                      <a:pt x="122" y="1175"/>
                      <a:pt x="157" y="1164"/>
                    </a:cubicBezTo>
                    <a:cubicBezTo>
                      <a:pt x="218" y="1151"/>
                      <a:pt x="267" y="1140"/>
                      <a:pt x="315" y="1127"/>
                    </a:cubicBezTo>
                    <a:cubicBezTo>
                      <a:pt x="340" y="1119"/>
                      <a:pt x="354" y="1110"/>
                      <a:pt x="372" y="1110"/>
                    </a:cubicBezTo>
                    <a:cubicBezTo>
                      <a:pt x="380" y="1110"/>
                      <a:pt x="388" y="1112"/>
                      <a:pt x="399" y="1115"/>
                    </a:cubicBezTo>
                    <a:cubicBezTo>
                      <a:pt x="435" y="1127"/>
                      <a:pt x="460" y="1151"/>
                      <a:pt x="495" y="1164"/>
                    </a:cubicBezTo>
                    <a:cubicBezTo>
                      <a:pt x="508" y="1164"/>
                      <a:pt x="519" y="1175"/>
                      <a:pt x="532" y="1175"/>
                    </a:cubicBezTo>
                    <a:lnTo>
                      <a:pt x="568" y="1212"/>
                    </a:lnTo>
                    <a:lnTo>
                      <a:pt x="653" y="1212"/>
                    </a:lnTo>
                    <a:cubicBezTo>
                      <a:pt x="713" y="1224"/>
                      <a:pt x="809" y="1284"/>
                      <a:pt x="822" y="1344"/>
                    </a:cubicBezTo>
                    <a:cubicBezTo>
                      <a:pt x="822" y="1368"/>
                      <a:pt x="798" y="1405"/>
                      <a:pt x="785" y="1429"/>
                    </a:cubicBezTo>
                    <a:cubicBezTo>
                      <a:pt x="785" y="1465"/>
                      <a:pt x="761" y="1489"/>
                      <a:pt x="749" y="1526"/>
                    </a:cubicBezTo>
                    <a:cubicBezTo>
                      <a:pt x="737" y="1550"/>
                      <a:pt x="725" y="1562"/>
                      <a:pt x="725" y="1598"/>
                    </a:cubicBezTo>
                    <a:cubicBezTo>
                      <a:pt x="725" y="1634"/>
                      <a:pt x="725" y="1671"/>
                      <a:pt x="737" y="1706"/>
                    </a:cubicBezTo>
                    <a:cubicBezTo>
                      <a:pt x="749" y="1730"/>
                      <a:pt x="773" y="1767"/>
                      <a:pt x="798" y="1791"/>
                    </a:cubicBezTo>
                    <a:lnTo>
                      <a:pt x="833" y="1827"/>
                    </a:lnTo>
                    <a:cubicBezTo>
                      <a:pt x="846" y="1840"/>
                      <a:pt x="870" y="1851"/>
                      <a:pt x="882" y="1875"/>
                    </a:cubicBezTo>
                    <a:cubicBezTo>
                      <a:pt x="906" y="1899"/>
                      <a:pt x="918" y="1924"/>
                      <a:pt x="918" y="1960"/>
                    </a:cubicBezTo>
                    <a:cubicBezTo>
                      <a:pt x="930" y="1996"/>
                      <a:pt x="906" y="2020"/>
                      <a:pt x="894" y="2057"/>
                    </a:cubicBezTo>
                    <a:cubicBezTo>
                      <a:pt x="882" y="2068"/>
                      <a:pt x="870" y="2081"/>
                      <a:pt x="894" y="2093"/>
                    </a:cubicBezTo>
                    <a:cubicBezTo>
                      <a:pt x="894" y="2105"/>
                      <a:pt x="918" y="2105"/>
                      <a:pt x="930" y="2117"/>
                    </a:cubicBezTo>
                    <a:cubicBezTo>
                      <a:pt x="942" y="2117"/>
                      <a:pt x="942" y="2129"/>
                      <a:pt x="954" y="2129"/>
                    </a:cubicBezTo>
                    <a:cubicBezTo>
                      <a:pt x="966" y="2129"/>
                      <a:pt x="978" y="2129"/>
                      <a:pt x="991" y="2141"/>
                    </a:cubicBezTo>
                    <a:cubicBezTo>
                      <a:pt x="1039" y="2153"/>
                      <a:pt x="1050" y="2189"/>
                      <a:pt x="1063" y="2226"/>
                    </a:cubicBezTo>
                    <a:cubicBezTo>
                      <a:pt x="1075" y="2274"/>
                      <a:pt x="1087" y="2322"/>
                      <a:pt x="1099" y="2358"/>
                    </a:cubicBezTo>
                    <a:lnTo>
                      <a:pt x="1099" y="2443"/>
                    </a:lnTo>
                    <a:cubicBezTo>
                      <a:pt x="1087" y="2479"/>
                      <a:pt x="1063" y="2503"/>
                      <a:pt x="1050" y="2527"/>
                    </a:cubicBezTo>
                    <a:cubicBezTo>
                      <a:pt x="1039" y="2540"/>
                      <a:pt x="1026" y="2564"/>
                      <a:pt x="1015" y="2575"/>
                    </a:cubicBezTo>
                    <a:cubicBezTo>
                      <a:pt x="991" y="2612"/>
                      <a:pt x="978" y="2660"/>
                      <a:pt x="942" y="2684"/>
                    </a:cubicBezTo>
                    <a:cubicBezTo>
                      <a:pt x="918" y="2709"/>
                      <a:pt x="894" y="2744"/>
                      <a:pt x="870" y="2768"/>
                    </a:cubicBezTo>
                    <a:cubicBezTo>
                      <a:pt x="846" y="2781"/>
                      <a:pt x="833" y="2805"/>
                      <a:pt x="822" y="2829"/>
                    </a:cubicBezTo>
                    <a:cubicBezTo>
                      <a:pt x="809" y="2841"/>
                      <a:pt x="798" y="2865"/>
                      <a:pt x="785" y="2889"/>
                    </a:cubicBezTo>
                    <a:cubicBezTo>
                      <a:pt x="773" y="2913"/>
                      <a:pt x="761" y="2950"/>
                      <a:pt x="761" y="2986"/>
                    </a:cubicBezTo>
                    <a:cubicBezTo>
                      <a:pt x="761" y="3022"/>
                      <a:pt x="749" y="3046"/>
                      <a:pt x="773" y="3071"/>
                    </a:cubicBezTo>
                    <a:cubicBezTo>
                      <a:pt x="785" y="3119"/>
                      <a:pt x="822" y="3155"/>
                      <a:pt x="857" y="3191"/>
                    </a:cubicBezTo>
                    <a:cubicBezTo>
                      <a:pt x="870" y="3215"/>
                      <a:pt x="882" y="3240"/>
                      <a:pt x="894" y="3251"/>
                    </a:cubicBezTo>
                    <a:cubicBezTo>
                      <a:pt x="906" y="3275"/>
                      <a:pt x="906" y="3288"/>
                      <a:pt x="906" y="3299"/>
                    </a:cubicBezTo>
                    <a:cubicBezTo>
                      <a:pt x="918" y="3336"/>
                      <a:pt x="894" y="3372"/>
                      <a:pt x="882" y="3409"/>
                    </a:cubicBezTo>
                    <a:cubicBezTo>
                      <a:pt x="870" y="3481"/>
                      <a:pt x="833" y="3541"/>
                      <a:pt x="870" y="3613"/>
                    </a:cubicBezTo>
                    <a:cubicBezTo>
                      <a:pt x="882" y="3650"/>
                      <a:pt x="918" y="3674"/>
                      <a:pt x="930" y="3710"/>
                    </a:cubicBezTo>
                    <a:cubicBezTo>
                      <a:pt x="942" y="3722"/>
                      <a:pt x="942" y="3746"/>
                      <a:pt x="942" y="3771"/>
                    </a:cubicBezTo>
                    <a:cubicBezTo>
                      <a:pt x="942" y="3830"/>
                      <a:pt x="954" y="3903"/>
                      <a:pt x="966" y="3964"/>
                    </a:cubicBezTo>
                    <a:cubicBezTo>
                      <a:pt x="966" y="3999"/>
                      <a:pt x="978" y="4036"/>
                      <a:pt x="978" y="4072"/>
                    </a:cubicBezTo>
                    <a:cubicBezTo>
                      <a:pt x="991" y="4084"/>
                      <a:pt x="991" y="4109"/>
                      <a:pt x="991" y="4120"/>
                    </a:cubicBezTo>
                    <a:cubicBezTo>
                      <a:pt x="998" y="4142"/>
                      <a:pt x="1022" y="4146"/>
                      <a:pt x="1045" y="4146"/>
                    </a:cubicBezTo>
                    <a:cubicBezTo>
                      <a:pt x="1062" y="4146"/>
                      <a:pt x="1077" y="4144"/>
                      <a:pt x="1087" y="4144"/>
                    </a:cubicBezTo>
                    <a:cubicBezTo>
                      <a:pt x="1195" y="4144"/>
                      <a:pt x="1329" y="4205"/>
                      <a:pt x="1340" y="4326"/>
                    </a:cubicBezTo>
                    <a:cubicBezTo>
                      <a:pt x="1340" y="4361"/>
                      <a:pt x="1353" y="4398"/>
                      <a:pt x="1364" y="4434"/>
                    </a:cubicBezTo>
                    <a:cubicBezTo>
                      <a:pt x="1377" y="4458"/>
                      <a:pt x="1401" y="4471"/>
                      <a:pt x="1425" y="4471"/>
                    </a:cubicBezTo>
                    <a:cubicBezTo>
                      <a:pt x="1437" y="4473"/>
                      <a:pt x="1450" y="4474"/>
                      <a:pt x="1462" y="4474"/>
                    </a:cubicBezTo>
                    <a:cubicBezTo>
                      <a:pt x="1497" y="4474"/>
                      <a:pt x="1532" y="4467"/>
                      <a:pt x="1566" y="4467"/>
                    </a:cubicBezTo>
                    <a:cubicBezTo>
                      <a:pt x="1580" y="4467"/>
                      <a:pt x="1593" y="4468"/>
                      <a:pt x="1606" y="4471"/>
                    </a:cubicBezTo>
                    <a:cubicBezTo>
                      <a:pt x="1715" y="4482"/>
                      <a:pt x="1823" y="4530"/>
                      <a:pt x="1932" y="4579"/>
                    </a:cubicBezTo>
                    <a:cubicBezTo>
                      <a:pt x="1944" y="4591"/>
                      <a:pt x="1956" y="4591"/>
                      <a:pt x="1968" y="4603"/>
                    </a:cubicBezTo>
                    <a:cubicBezTo>
                      <a:pt x="1983" y="4613"/>
                      <a:pt x="1997" y="4617"/>
                      <a:pt x="2010" y="4617"/>
                    </a:cubicBezTo>
                    <a:cubicBezTo>
                      <a:pt x="2027" y="4617"/>
                      <a:pt x="2044" y="4610"/>
                      <a:pt x="2064" y="4603"/>
                    </a:cubicBezTo>
                    <a:cubicBezTo>
                      <a:pt x="2137" y="4579"/>
                      <a:pt x="2222" y="4543"/>
                      <a:pt x="2270" y="4482"/>
                    </a:cubicBezTo>
                    <a:cubicBezTo>
                      <a:pt x="2318" y="4434"/>
                      <a:pt x="2318" y="4337"/>
                      <a:pt x="2318" y="4265"/>
                    </a:cubicBezTo>
                    <a:cubicBezTo>
                      <a:pt x="2306" y="4229"/>
                      <a:pt x="2306" y="4193"/>
                      <a:pt x="2318" y="4144"/>
                    </a:cubicBezTo>
                    <a:cubicBezTo>
                      <a:pt x="2318" y="4120"/>
                      <a:pt x="2330" y="4084"/>
                      <a:pt x="2330" y="4048"/>
                    </a:cubicBezTo>
                    <a:lnTo>
                      <a:pt x="2330" y="3988"/>
                    </a:lnTo>
                    <a:cubicBezTo>
                      <a:pt x="2342" y="3940"/>
                      <a:pt x="2402" y="3903"/>
                      <a:pt x="2439" y="3879"/>
                    </a:cubicBezTo>
                    <a:cubicBezTo>
                      <a:pt x="2475" y="3855"/>
                      <a:pt x="2511" y="3830"/>
                      <a:pt x="2547" y="3795"/>
                    </a:cubicBezTo>
                    <a:cubicBezTo>
                      <a:pt x="2584" y="3758"/>
                      <a:pt x="2595" y="3686"/>
                      <a:pt x="2608" y="3637"/>
                    </a:cubicBezTo>
                    <a:cubicBezTo>
                      <a:pt x="2619" y="3553"/>
                      <a:pt x="2632" y="3444"/>
                      <a:pt x="2704" y="3384"/>
                    </a:cubicBezTo>
                    <a:cubicBezTo>
                      <a:pt x="2753" y="3348"/>
                      <a:pt x="2825" y="3324"/>
                      <a:pt x="2885" y="3312"/>
                    </a:cubicBezTo>
                    <a:cubicBezTo>
                      <a:pt x="2922" y="3312"/>
                      <a:pt x="2946" y="3299"/>
                      <a:pt x="2982" y="3299"/>
                    </a:cubicBezTo>
                    <a:cubicBezTo>
                      <a:pt x="3006" y="3288"/>
                      <a:pt x="3030" y="3288"/>
                      <a:pt x="3054" y="3288"/>
                    </a:cubicBezTo>
                    <a:cubicBezTo>
                      <a:pt x="3115" y="3288"/>
                      <a:pt x="3175" y="3275"/>
                      <a:pt x="3235" y="3275"/>
                    </a:cubicBezTo>
                    <a:cubicBezTo>
                      <a:pt x="3332" y="3264"/>
                      <a:pt x="3429" y="3264"/>
                      <a:pt x="3513" y="3240"/>
                    </a:cubicBezTo>
                    <a:cubicBezTo>
                      <a:pt x="3573" y="3215"/>
                      <a:pt x="3597" y="3179"/>
                      <a:pt x="3633" y="3130"/>
                    </a:cubicBezTo>
                    <a:cubicBezTo>
                      <a:pt x="3657" y="3082"/>
                      <a:pt x="3681" y="3046"/>
                      <a:pt x="3694" y="2998"/>
                    </a:cubicBezTo>
                    <a:cubicBezTo>
                      <a:pt x="3718" y="2937"/>
                      <a:pt x="3754" y="2865"/>
                      <a:pt x="3778" y="2805"/>
                    </a:cubicBezTo>
                    <a:cubicBezTo>
                      <a:pt x="3791" y="2768"/>
                      <a:pt x="3791" y="2757"/>
                      <a:pt x="3826" y="2744"/>
                    </a:cubicBezTo>
                    <a:cubicBezTo>
                      <a:pt x="3875" y="2720"/>
                      <a:pt x="3935" y="2720"/>
                      <a:pt x="3995" y="2720"/>
                    </a:cubicBezTo>
                    <a:lnTo>
                      <a:pt x="4309" y="2720"/>
                    </a:lnTo>
                    <a:cubicBezTo>
                      <a:pt x="4357" y="2720"/>
                      <a:pt x="4406" y="2720"/>
                      <a:pt x="4454" y="2709"/>
                    </a:cubicBezTo>
                    <a:cubicBezTo>
                      <a:pt x="4550" y="2672"/>
                      <a:pt x="4660" y="2636"/>
                      <a:pt x="4744" y="2575"/>
                    </a:cubicBezTo>
                    <a:lnTo>
                      <a:pt x="4888" y="2467"/>
                    </a:lnTo>
                    <a:cubicBezTo>
                      <a:pt x="4913" y="2443"/>
                      <a:pt x="4937" y="2406"/>
                      <a:pt x="4949" y="2371"/>
                    </a:cubicBezTo>
                    <a:cubicBezTo>
                      <a:pt x="4949" y="2346"/>
                      <a:pt x="4961" y="2322"/>
                      <a:pt x="4949" y="2298"/>
                    </a:cubicBezTo>
                    <a:cubicBezTo>
                      <a:pt x="4949" y="2286"/>
                      <a:pt x="4925" y="2274"/>
                      <a:pt x="4901" y="2262"/>
                    </a:cubicBezTo>
                    <a:cubicBezTo>
                      <a:pt x="4829" y="2237"/>
                      <a:pt x="4719" y="2250"/>
                      <a:pt x="4660" y="2178"/>
                    </a:cubicBezTo>
                    <a:cubicBezTo>
                      <a:pt x="4635" y="2153"/>
                      <a:pt x="4611" y="2117"/>
                      <a:pt x="4611" y="2081"/>
                    </a:cubicBezTo>
                    <a:cubicBezTo>
                      <a:pt x="4611" y="2044"/>
                      <a:pt x="4647" y="2009"/>
                      <a:pt x="4671" y="1972"/>
                    </a:cubicBezTo>
                    <a:cubicBezTo>
                      <a:pt x="4744" y="1875"/>
                      <a:pt x="4816" y="1767"/>
                      <a:pt x="4853" y="1646"/>
                    </a:cubicBezTo>
                    <a:cubicBezTo>
                      <a:pt x="4853" y="1610"/>
                      <a:pt x="4864" y="1574"/>
                      <a:pt x="4864" y="1550"/>
                    </a:cubicBezTo>
                    <a:cubicBezTo>
                      <a:pt x="4864" y="1502"/>
                      <a:pt x="4792" y="1453"/>
                      <a:pt x="4756" y="1429"/>
                    </a:cubicBezTo>
                    <a:cubicBezTo>
                      <a:pt x="4695" y="1381"/>
                      <a:pt x="4599" y="1320"/>
                      <a:pt x="4611" y="1236"/>
                    </a:cubicBezTo>
                    <a:cubicBezTo>
                      <a:pt x="4611" y="1199"/>
                      <a:pt x="4635" y="1175"/>
                      <a:pt x="4635" y="1151"/>
                    </a:cubicBezTo>
                    <a:cubicBezTo>
                      <a:pt x="4635" y="1103"/>
                      <a:pt x="4575" y="1067"/>
                      <a:pt x="4550" y="1043"/>
                    </a:cubicBezTo>
                    <a:cubicBezTo>
                      <a:pt x="4502" y="1006"/>
                      <a:pt x="4454" y="971"/>
                      <a:pt x="4442" y="922"/>
                    </a:cubicBezTo>
                    <a:cubicBezTo>
                      <a:pt x="4418" y="874"/>
                      <a:pt x="4406" y="826"/>
                      <a:pt x="4406" y="778"/>
                    </a:cubicBezTo>
                    <a:cubicBezTo>
                      <a:pt x="4394" y="681"/>
                      <a:pt x="4381" y="572"/>
                      <a:pt x="4346" y="488"/>
                    </a:cubicBezTo>
                    <a:cubicBezTo>
                      <a:pt x="4346" y="464"/>
                      <a:pt x="4333" y="451"/>
                      <a:pt x="4322" y="427"/>
                    </a:cubicBezTo>
                    <a:cubicBezTo>
                      <a:pt x="4322" y="391"/>
                      <a:pt x="4309" y="355"/>
                      <a:pt x="4309" y="319"/>
                    </a:cubicBezTo>
                    <a:cubicBezTo>
                      <a:pt x="4309" y="271"/>
                      <a:pt x="4322" y="247"/>
                      <a:pt x="4297" y="210"/>
                    </a:cubicBezTo>
                    <a:cubicBezTo>
                      <a:pt x="4261" y="186"/>
                      <a:pt x="4213" y="186"/>
                      <a:pt x="4164" y="186"/>
                    </a:cubicBezTo>
                    <a:cubicBezTo>
                      <a:pt x="4068" y="174"/>
                      <a:pt x="3971" y="174"/>
                      <a:pt x="3875" y="174"/>
                    </a:cubicBezTo>
                    <a:cubicBezTo>
                      <a:pt x="3826" y="174"/>
                      <a:pt x="3791" y="174"/>
                      <a:pt x="3766" y="150"/>
                    </a:cubicBezTo>
                    <a:cubicBezTo>
                      <a:pt x="3730" y="113"/>
                      <a:pt x="3706" y="78"/>
                      <a:pt x="3670" y="53"/>
                    </a:cubicBezTo>
                    <a:cubicBezTo>
                      <a:pt x="3624" y="17"/>
                      <a:pt x="3578" y="1"/>
                      <a:pt x="35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3" name="Google Shape;14603;p34"/>
              <p:cNvSpPr/>
              <p:nvPr/>
            </p:nvSpPr>
            <p:spPr>
              <a:xfrm>
                <a:off x="5978525" y="252025"/>
                <a:ext cx="63975" cy="65275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611" extrusionOk="0">
                    <a:moveTo>
                      <a:pt x="809" y="0"/>
                    </a:moveTo>
                    <a:cubicBezTo>
                      <a:pt x="797" y="0"/>
                      <a:pt x="773" y="13"/>
                      <a:pt x="761" y="13"/>
                    </a:cubicBezTo>
                    <a:cubicBezTo>
                      <a:pt x="713" y="24"/>
                      <a:pt x="676" y="48"/>
                      <a:pt x="641" y="73"/>
                    </a:cubicBezTo>
                    <a:cubicBezTo>
                      <a:pt x="604" y="97"/>
                      <a:pt x="556" y="121"/>
                      <a:pt x="520" y="145"/>
                    </a:cubicBezTo>
                    <a:cubicBezTo>
                      <a:pt x="496" y="157"/>
                      <a:pt x="483" y="182"/>
                      <a:pt x="459" y="206"/>
                    </a:cubicBezTo>
                    <a:cubicBezTo>
                      <a:pt x="435" y="230"/>
                      <a:pt x="423" y="241"/>
                      <a:pt x="411" y="278"/>
                    </a:cubicBezTo>
                    <a:cubicBezTo>
                      <a:pt x="411" y="314"/>
                      <a:pt x="399" y="351"/>
                      <a:pt x="375" y="375"/>
                    </a:cubicBezTo>
                    <a:cubicBezTo>
                      <a:pt x="351" y="386"/>
                      <a:pt x="327" y="399"/>
                      <a:pt x="314" y="410"/>
                    </a:cubicBezTo>
                    <a:cubicBezTo>
                      <a:pt x="254" y="447"/>
                      <a:pt x="206" y="483"/>
                      <a:pt x="158" y="520"/>
                    </a:cubicBezTo>
                    <a:cubicBezTo>
                      <a:pt x="121" y="531"/>
                      <a:pt x="109" y="544"/>
                      <a:pt x="85" y="568"/>
                    </a:cubicBezTo>
                    <a:cubicBezTo>
                      <a:pt x="73" y="579"/>
                      <a:pt x="61" y="579"/>
                      <a:pt x="61" y="592"/>
                    </a:cubicBezTo>
                    <a:cubicBezTo>
                      <a:pt x="25" y="616"/>
                      <a:pt x="25" y="664"/>
                      <a:pt x="13" y="700"/>
                    </a:cubicBezTo>
                    <a:cubicBezTo>
                      <a:pt x="13" y="737"/>
                      <a:pt x="0" y="773"/>
                      <a:pt x="25" y="797"/>
                    </a:cubicBezTo>
                    <a:cubicBezTo>
                      <a:pt x="49" y="809"/>
                      <a:pt x="73" y="809"/>
                      <a:pt x="109" y="809"/>
                    </a:cubicBezTo>
                    <a:cubicBezTo>
                      <a:pt x="134" y="809"/>
                      <a:pt x="158" y="821"/>
                      <a:pt x="182" y="821"/>
                    </a:cubicBezTo>
                    <a:lnTo>
                      <a:pt x="411" y="821"/>
                    </a:lnTo>
                    <a:cubicBezTo>
                      <a:pt x="447" y="833"/>
                      <a:pt x="459" y="833"/>
                      <a:pt x="472" y="857"/>
                    </a:cubicBezTo>
                    <a:lnTo>
                      <a:pt x="544" y="893"/>
                    </a:lnTo>
                    <a:cubicBezTo>
                      <a:pt x="580" y="906"/>
                      <a:pt x="604" y="917"/>
                      <a:pt x="652" y="930"/>
                    </a:cubicBezTo>
                    <a:lnTo>
                      <a:pt x="785" y="930"/>
                    </a:lnTo>
                    <a:cubicBezTo>
                      <a:pt x="834" y="930"/>
                      <a:pt x="869" y="941"/>
                      <a:pt x="918" y="954"/>
                    </a:cubicBezTo>
                    <a:cubicBezTo>
                      <a:pt x="954" y="954"/>
                      <a:pt x="1003" y="954"/>
                      <a:pt x="1038" y="978"/>
                    </a:cubicBezTo>
                    <a:cubicBezTo>
                      <a:pt x="1075" y="990"/>
                      <a:pt x="1075" y="1014"/>
                      <a:pt x="1087" y="1051"/>
                    </a:cubicBezTo>
                    <a:cubicBezTo>
                      <a:pt x="1099" y="1075"/>
                      <a:pt x="1111" y="1086"/>
                      <a:pt x="1111" y="1110"/>
                    </a:cubicBezTo>
                    <a:lnTo>
                      <a:pt x="1111" y="1147"/>
                    </a:lnTo>
                    <a:lnTo>
                      <a:pt x="1111" y="1292"/>
                    </a:lnTo>
                    <a:cubicBezTo>
                      <a:pt x="1099" y="1364"/>
                      <a:pt x="1075" y="1413"/>
                      <a:pt x="1014" y="1461"/>
                    </a:cubicBezTo>
                    <a:cubicBezTo>
                      <a:pt x="990" y="1485"/>
                      <a:pt x="942" y="1509"/>
                      <a:pt x="906" y="1533"/>
                    </a:cubicBezTo>
                    <a:cubicBezTo>
                      <a:pt x="893" y="1545"/>
                      <a:pt x="845" y="1557"/>
                      <a:pt x="834" y="1582"/>
                    </a:cubicBezTo>
                    <a:cubicBezTo>
                      <a:pt x="809" y="1606"/>
                      <a:pt x="821" y="1630"/>
                      <a:pt x="809" y="1654"/>
                    </a:cubicBezTo>
                    <a:cubicBezTo>
                      <a:pt x="809" y="1666"/>
                      <a:pt x="809" y="1690"/>
                      <a:pt x="797" y="1702"/>
                    </a:cubicBezTo>
                    <a:cubicBezTo>
                      <a:pt x="785" y="1714"/>
                      <a:pt x="773" y="1738"/>
                      <a:pt x="761" y="1751"/>
                    </a:cubicBezTo>
                    <a:cubicBezTo>
                      <a:pt x="761" y="1786"/>
                      <a:pt x="761" y="1810"/>
                      <a:pt x="749" y="1835"/>
                    </a:cubicBezTo>
                    <a:cubicBezTo>
                      <a:pt x="736" y="1847"/>
                      <a:pt x="724" y="1850"/>
                      <a:pt x="713" y="1850"/>
                    </a:cubicBezTo>
                    <a:cubicBezTo>
                      <a:pt x="703" y="1850"/>
                      <a:pt x="694" y="1847"/>
                      <a:pt x="689" y="1847"/>
                    </a:cubicBezTo>
                    <a:cubicBezTo>
                      <a:pt x="641" y="1847"/>
                      <a:pt x="580" y="1847"/>
                      <a:pt x="531" y="1859"/>
                    </a:cubicBezTo>
                    <a:cubicBezTo>
                      <a:pt x="459" y="1859"/>
                      <a:pt x="387" y="1895"/>
                      <a:pt x="314" y="1895"/>
                    </a:cubicBezTo>
                    <a:cubicBezTo>
                      <a:pt x="266" y="1895"/>
                      <a:pt x="218" y="1895"/>
                      <a:pt x="182" y="1920"/>
                    </a:cubicBezTo>
                    <a:cubicBezTo>
                      <a:pt x="158" y="1931"/>
                      <a:pt x="85" y="1968"/>
                      <a:pt x="85" y="2004"/>
                    </a:cubicBezTo>
                    <a:cubicBezTo>
                      <a:pt x="85" y="2016"/>
                      <a:pt x="97" y="2028"/>
                      <a:pt x="97" y="2040"/>
                    </a:cubicBezTo>
                    <a:cubicBezTo>
                      <a:pt x="109" y="2064"/>
                      <a:pt x="109" y="2088"/>
                      <a:pt x="121" y="2100"/>
                    </a:cubicBezTo>
                    <a:cubicBezTo>
                      <a:pt x="134" y="2137"/>
                      <a:pt x="145" y="2137"/>
                      <a:pt x="182" y="2137"/>
                    </a:cubicBezTo>
                    <a:lnTo>
                      <a:pt x="411" y="2233"/>
                    </a:lnTo>
                    <a:cubicBezTo>
                      <a:pt x="483" y="2233"/>
                      <a:pt x="556" y="2245"/>
                      <a:pt x="616" y="2269"/>
                    </a:cubicBezTo>
                    <a:cubicBezTo>
                      <a:pt x="652" y="2282"/>
                      <a:pt x="689" y="2293"/>
                      <a:pt x="713" y="2317"/>
                    </a:cubicBezTo>
                    <a:cubicBezTo>
                      <a:pt x="749" y="2378"/>
                      <a:pt x="713" y="2451"/>
                      <a:pt x="749" y="2510"/>
                    </a:cubicBezTo>
                    <a:cubicBezTo>
                      <a:pt x="785" y="2571"/>
                      <a:pt x="869" y="2571"/>
                      <a:pt x="930" y="2571"/>
                    </a:cubicBezTo>
                    <a:cubicBezTo>
                      <a:pt x="962" y="2571"/>
                      <a:pt x="1000" y="2566"/>
                      <a:pt x="1035" y="2566"/>
                    </a:cubicBezTo>
                    <a:cubicBezTo>
                      <a:pt x="1053" y="2566"/>
                      <a:pt x="1070" y="2567"/>
                      <a:pt x="1087" y="2571"/>
                    </a:cubicBezTo>
                    <a:cubicBezTo>
                      <a:pt x="1135" y="2571"/>
                      <a:pt x="1183" y="2583"/>
                      <a:pt x="1231" y="2595"/>
                    </a:cubicBezTo>
                    <a:cubicBezTo>
                      <a:pt x="1241" y="2595"/>
                      <a:pt x="1274" y="2611"/>
                      <a:pt x="1293" y="2611"/>
                    </a:cubicBezTo>
                    <a:cubicBezTo>
                      <a:pt x="1297" y="2611"/>
                      <a:pt x="1301" y="2610"/>
                      <a:pt x="1304" y="2607"/>
                    </a:cubicBezTo>
                    <a:cubicBezTo>
                      <a:pt x="1304" y="2571"/>
                      <a:pt x="1304" y="2547"/>
                      <a:pt x="1292" y="2523"/>
                    </a:cubicBezTo>
                    <a:lnTo>
                      <a:pt x="1292" y="2486"/>
                    </a:lnTo>
                    <a:cubicBezTo>
                      <a:pt x="1311" y="2420"/>
                      <a:pt x="1396" y="2413"/>
                      <a:pt x="1462" y="2413"/>
                    </a:cubicBezTo>
                    <a:cubicBezTo>
                      <a:pt x="1480" y="2413"/>
                      <a:pt x="1496" y="2414"/>
                      <a:pt x="1509" y="2414"/>
                    </a:cubicBezTo>
                    <a:cubicBezTo>
                      <a:pt x="1558" y="2426"/>
                      <a:pt x="1582" y="2438"/>
                      <a:pt x="1618" y="2438"/>
                    </a:cubicBezTo>
                    <a:cubicBezTo>
                      <a:pt x="1653" y="2447"/>
                      <a:pt x="1695" y="2476"/>
                      <a:pt x="1734" y="2476"/>
                    </a:cubicBezTo>
                    <a:cubicBezTo>
                      <a:pt x="1748" y="2476"/>
                      <a:pt x="1762" y="2472"/>
                      <a:pt x="1775" y="2462"/>
                    </a:cubicBezTo>
                    <a:cubicBezTo>
                      <a:pt x="1823" y="2426"/>
                      <a:pt x="1896" y="2354"/>
                      <a:pt x="1883" y="2282"/>
                    </a:cubicBezTo>
                    <a:cubicBezTo>
                      <a:pt x="1883" y="2233"/>
                      <a:pt x="1883" y="2185"/>
                      <a:pt x="1859" y="2137"/>
                    </a:cubicBezTo>
                    <a:cubicBezTo>
                      <a:pt x="1847" y="2100"/>
                      <a:pt x="1811" y="2076"/>
                      <a:pt x="1787" y="2040"/>
                    </a:cubicBezTo>
                    <a:cubicBezTo>
                      <a:pt x="1751" y="2016"/>
                      <a:pt x="1727" y="1979"/>
                      <a:pt x="1727" y="1931"/>
                    </a:cubicBezTo>
                    <a:cubicBezTo>
                      <a:pt x="1727" y="1895"/>
                      <a:pt x="1727" y="1859"/>
                      <a:pt x="1738" y="1835"/>
                    </a:cubicBezTo>
                    <a:cubicBezTo>
                      <a:pt x="1751" y="1799"/>
                      <a:pt x="1751" y="1726"/>
                      <a:pt x="1799" y="1714"/>
                    </a:cubicBezTo>
                    <a:lnTo>
                      <a:pt x="1859" y="1714"/>
                    </a:lnTo>
                    <a:cubicBezTo>
                      <a:pt x="1883" y="1726"/>
                      <a:pt x="1896" y="1726"/>
                      <a:pt x="1907" y="1738"/>
                    </a:cubicBezTo>
                    <a:cubicBezTo>
                      <a:pt x="1944" y="1762"/>
                      <a:pt x="1968" y="1786"/>
                      <a:pt x="2004" y="1810"/>
                    </a:cubicBezTo>
                    <a:cubicBezTo>
                      <a:pt x="2040" y="1847"/>
                      <a:pt x="2076" y="1871"/>
                      <a:pt x="2113" y="1895"/>
                    </a:cubicBezTo>
                    <a:cubicBezTo>
                      <a:pt x="2124" y="1907"/>
                      <a:pt x="2149" y="1907"/>
                      <a:pt x="2173" y="1907"/>
                    </a:cubicBezTo>
                    <a:cubicBezTo>
                      <a:pt x="2197" y="1907"/>
                      <a:pt x="2234" y="1883"/>
                      <a:pt x="2258" y="1871"/>
                    </a:cubicBezTo>
                    <a:cubicBezTo>
                      <a:pt x="2293" y="1847"/>
                      <a:pt x="2318" y="1823"/>
                      <a:pt x="2354" y="1810"/>
                    </a:cubicBezTo>
                    <a:cubicBezTo>
                      <a:pt x="2378" y="1810"/>
                      <a:pt x="2403" y="1810"/>
                      <a:pt x="2427" y="1799"/>
                    </a:cubicBezTo>
                    <a:cubicBezTo>
                      <a:pt x="2462" y="1786"/>
                      <a:pt x="2499" y="1775"/>
                      <a:pt x="2523" y="1751"/>
                    </a:cubicBezTo>
                    <a:cubicBezTo>
                      <a:pt x="2559" y="1702"/>
                      <a:pt x="2523" y="1678"/>
                      <a:pt x="2487" y="1654"/>
                    </a:cubicBezTo>
                    <a:cubicBezTo>
                      <a:pt x="2427" y="1630"/>
                      <a:pt x="2427" y="1582"/>
                      <a:pt x="2390" y="1533"/>
                    </a:cubicBezTo>
                    <a:cubicBezTo>
                      <a:pt x="2366" y="1473"/>
                      <a:pt x="2306" y="1413"/>
                      <a:pt x="2269" y="1352"/>
                    </a:cubicBezTo>
                    <a:cubicBezTo>
                      <a:pt x="2258" y="1340"/>
                      <a:pt x="2258" y="1328"/>
                      <a:pt x="2245" y="1304"/>
                    </a:cubicBezTo>
                    <a:cubicBezTo>
                      <a:pt x="2245" y="1292"/>
                      <a:pt x="2221" y="1268"/>
                      <a:pt x="2209" y="1255"/>
                    </a:cubicBezTo>
                    <a:cubicBezTo>
                      <a:pt x="2185" y="1231"/>
                      <a:pt x="2149" y="1231"/>
                      <a:pt x="2124" y="1207"/>
                    </a:cubicBezTo>
                    <a:cubicBezTo>
                      <a:pt x="2100" y="1195"/>
                      <a:pt x="2065" y="1171"/>
                      <a:pt x="2040" y="1159"/>
                    </a:cubicBezTo>
                    <a:cubicBezTo>
                      <a:pt x="2016" y="1147"/>
                      <a:pt x="1907" y="1110"/>
                      <a:pt x="1907" y="1075"/>
                    </a:cubicBezTo>
                    <a:cubicBezTo>
                      <a:pt x="1907" y="1038"/>
                      <a:pt x="1968" y="1002"/>
                      <a:pt x="1992" y="978"/>
                    </a:cubicBezTo>
                    <a:cubicBezTo>
                      <a:pt x="2028" y="941"/>
                      <a:pt x="2076" y="906"/>
                      <a:pt x="2065" y="845"/>
                    </a:cubicBezTo>
                    <a:cubicBezTo>
                      <a:pt x="2052" y="773"/>
                      <a:pt x="1992" y="737"/>
                      <a:pt x="1931" y="689"/>
                    </a:cubicBezTo>
                    <a:cubicBezTo>
                      <a:pt x="1883" y="652"/>
                      <a:pt x="1847" y="616"/>
                      <a:pt x="1799" y="579"/>
                    </a:cubicBezTo>
                    <a:cubicBezTo>
                      <a:pt x="1762" y="568"/>
                      <a:pt x="1727" y="568"/>
                      <a:pt x="1703" y="555"/>
                    </a:cubicBezTo>
                    <a:cubicBezTo>
                      <a:pt x="1642" y="544"/>
                      <a:pt x="1593" y="520"/>
                      <a:pt x="1534" y="507"/>
                    </a:cubicBezTo>
                    <a:cubicBezTo>
                      <a:pt x="1461" y="483"/>
                      <a:pt x="1376" y="471"/>
                      <a:pt x="1304" y="447"/>
                    </a:cubicBezTo>
                    <a:cubicBezTo>
                      <a:pt x="1207" y="410"/>
                      <a:pt x="1365" y="338"/>
                      <a:pt x="1328" y="278"/>
                    </a:cubicBezTo>
                    <a:cubicBezTo>
                      <a:pt x="1304" y="266"/>
                      <a:pt x="1256" y="254"/>
                      <a:pt x="1231" y="254"/>
                    </a:cubicBezTo>
                    <a:cubicBezTo>
                      <a:pt x="1183" y="241"/>
                      <a:pt x="1135" y="230"/>
                      <a:pt x="1087" y="230"/>
                    </a:cubicBezTo>
                    <a:lnTo>
                      <a:pt x="906" y="230"/>
                    </a:lnTo>
                    <a:cubicBezTo>
                      <a:pt x="898" y="230"/>
                      <a:pt x="884" y="235"/>
                      <a:pt x="873" y="235"/>
                    </a:cubicBezTo>
                    <a:cubicBezTo>
                      <a:pt x="867" y="235"/>
                      <a:pt x="862" y="234"/>
                      <a:pt x="858" y="230"/>
                    </a:cubicBezTo>
                    <a:cubicBezTo>
                      <a:pt x="834" y="230"/>
                      <a:pt x="834" y="217"/>
                      <a:pt x="834" y="206"/>
                    </a:cubicBezTo>
                    <a:cubicBezTo>
                      <a:pt x="845" y="157"/>
                      <a:pt x="858" y="24"/>
                      <a:pt x="80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4" name="Google Shape;14604;p34"/>
              <p:cNvSpPr/>
              <p:nvPr/>
            </p:nvSpPr>
            <p:spPr>
              <a:xfrm>
                <a:off x="5921825" y="254650"/>
                <a:ext cx="38325" cy="28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1129" extrusionOk="0">
                    <a:moveTo>
                      <a:pt x="1483" y="0"/>
                    </a:moveTo>
                    <a:cubicBezTo>
                      <a:pt x="1449" y="0"/>
                      <a:pt x="1404" y="20"/>
                      <a:pt x="1388" y="28"/>
                    </a:cubicBezTo>
                    <a:cubicBezTo>
                      <a:pt x="1327" y="52"/>
                      <a:pt x="1279" y="101"/>
                      <a:pt x="1230" y="136"/>
                    </a:cubicBezTo>
                    <a:cubicBezTo>
                      <a:pt x="1195" y="161"/>
                      <a:pt x="1171" y="161"/>
                      <a:pt x="1134" y="173"/>
                    </a:cubicBezTo>
                    <a:cubicBezTo>
                      <a:pt x="1110" y="185"/>
                      <a:pt x="1074" y="209"/>
                      <a:pt x="1037" y="221"/>
                    </a:cubicBezTo>
                    <a:cubicBezTo>
                      <a:pt x="1002" y="246"/>
                      <a:pt x="978" y="257"/>
                      <a:pt x="953" y="281"/>
                    </a:cubicBezTo>
                    <a:cubicBezTo>
                      <a:pt x="929" y="305"/>
                      <a:pt x="905" y="318"/>
                      <a:pt x="881" y="342"/>
                    </a:cubicBezTo>
                    <a:cubicBezTo>
                      <a:pt x="868" y="354"/>
                      <a:pt x="857" y="378"/>
                      <a:pt x="833" y="402"/>
                    </a:cubicBezTo>
                    <a:cubicBezTo>
                      <a:pt x="809" y="426"/>
                      <a:pt x="784" y="439"/>
                      <a:pt x="760" y="450"/>
                    </a:cubicBezTo>
                    <a:cubicBezTo>
                      <a:pt x="712" y="474"/>
                      <a:pt x="675" y="499"/>
                      <a:pt x="640" y="511"/>
                    </a:cubicBezTo>
                    <a:cubicBezTo>
                      <a:pt x="618" y="525"/>
                      <a:pt x="601" y="531"/>
                      <a:pt x="584" y="531"/>
                    </a:cubicBezTo>
                    <a:cubicBezTo>
                      <a:pt x="571" y="531"/>
                      <a:pt x="558" y="528"/>
                      <a:pt x="543" y="523"/>
                    </a:cubicBezTo>
                    <a:cubicBezTo>
                      <a:pt x="527" y="523"/>
                      <a:pt x="511" y="518"/>
                      <a:pt x="495" y="518"/>
                    </a:cubicBezTo>
                    <a:cubicBezTo>
                      <a:pt x="487" y="518"/>
                      <a:pt x="479" y="519"/>
                      <a:pt x="471" y="523"/>
                    </a:cubicBezTo>
                    <a:cubicBezTo>
                      <a:pt x="446" y="535"/>
                      <a:pt x="434" y="547"/>
                      <a:pt x="422" y="559"/>
                    </a:cubicBezTo>
                    <a:cubicBezTo>
                      <a:pt x="398" y="571"/>
                      <a:pt x="374" y="595"/>
                      <a:pt x="362" y="619"/>
                    </a:cubicBezTo>
                    <a:lnTo>
                      <a:pt x="326" y="656"/>
                    </a:lnTo>
                    <a:cubicBezTo>
                      <a:pt x="326" y="668"/>
                      <a:pt x="326" y="680"/>
                      <a:pt x="313" y="692"/>
                    </a:cubicBezTo>
                    <a:cubicBezTo>
                      <a:pt x="302" y="716"/>
                      <a:pt x="278" y="728"/>
                      <a:pt x="253" y="752"/>
                    </a:cubicBezTo>
                    <a:cubicBezTo>
                      <a:pt x="241" y="777"/>
                      <a:pt x="205" y="812"/>
                      <a:pt x="181" y="825"/>
                    </a:cubicBezTo>
                    <a:cubicBezTo>
                      <a:pt x="157" y="849"/>
                      <a:pt x="120" y="861"/>
                      <a:pt x="96" y="885"/>
                    </a:cubicBezTo>
                    <a:cubicBezTo>
                      <a:pt x="72" y="897"/>
                      <a:pt x="36" y="909"/>
                      <a:pt x="24" y="933"/>
                    </a:cubicBezTo>
                    <a:cubicBezTo>
                      <a:pt x="1" y="968"/>
                      <a:pt x="21" y="1067"/>
                      <a:pt x="75" y="1067"/>
                    </a:cubicBezTo>
                    <a:cubicBezTo>
                      <a:pt x="78" y="1067"/>
                      <a:pt x="81" y="1067"/>
                      <a:pt x="84" y="1066"/>
                    </a:cubicBezTo>
                    <a:lnTo>
                      <a:pt x="289" y="1115"/>
                    </a:lnTo>
                    <a:cubicBezTo>
                      <a:pt x="294" y="1125"/>
                      <a:pt x="308" y="1128"/>
                      <a:pt x="324" y="1128"/>
                    </a:cubicBezTo>
                    <a:cubicBezTo>
                      <a:pt x="346" y="1128"/>
                      <a:pt x="372" y="1121"/>
                      <a:pt x="386" y="1115"/>
                    </a:cubicBezTo>
                    <a:cubicBezTo>
                      <a:pt x="410" y="1115"/>
                      <a:pt x="446" y="1102"/>
                      <a:pt x="471" y="1090"/>
                    </a:cubicBezTo>
                    <a:cubicBezTo>
                      <a:pt x="519" y="1054"/>
                      <a:pt x="567" y="1018"/>
                      <a:pt x="627" y="981"/>
                    </a:cubicBezTo>
                    <a:cubicBezTo>
                      <a:pt x="664" y="970"/>
                      <a:pt x="699" y="970"/>
                      <a:pt x="736" y="957"/>
                    </a:cubicBezTo>
                    <a:cubicBezTo>
                      <a:pt x="772" y="946"/>
                      <a:pt x="809" y="933"/>
                      <a:pt x="844" y="933"/>
                    </a:cubicBezTo>
                    <a:lnTo>
                      <a:pt x="929" y="933"/>
                    </a:lnTo>
                    <a:cubicBezTo>
                      <a:pt x="953" y="933"/>
                      <a:pt x="978" y="933"/>
                      <a:pt x="1002" y="921"/>
                    </a:cubicBezTo>
                    <a:cubicBezTo>
                      <a:pt x="1013" y="897"/>
                      <a:pt x="1026" y="885"/>
                      <a:pt x="1050" y="873"/>
                    </a:cubicBezTo>
                    <a:cubicBezTo>
                      <a:pt x="1062" y="849"/>
                      <a:pt x="1074" y="836"/>
                      <a:pt x="1086" y="825"/>
                    </a:cubicBezTo>
                    <a:cubicBezTo>
                      <a:pt x="1110" y="788"/>
                      <a:pt x="1134" y="764"/>
                      <a:pt x="1146" y="728"/>
                    </a:cubicBezTo>
                    <a:cubicBezTo>
                      <a:pt x="1171" y="692"/>
                      <a:pt x="1171" y="668"/>
                      <a:pt x="1171" y="632"/>
                    </a:cubicBezTo>
                    <a:cubicBezTo>
                      <a:pt x="1182" y="608"/>
                      <a:pt x="1182" y="584"/>
                      <a:pt x="1182" y="559"/>
                    </a:cubicBezTo>
                    <a:cubicBezTo>
                      <a:pt x="1195" y="535"/>
                      <a:pt x="1195" y="511"/>
                      <a:pt x="1206" y="487"/>
                    </a:cubicBezTo>
                    <a:cubicBezTo>
                      <a:pt x="1230" y="450"/>
                      <a:pt x="1255" y="426"/>
                      <a:pt x="1267" y="402"/>
                    </a:cubicBezTo>
                    <a:cubicBezTo>
                      <a:pt x="1291" y="378"/>
                      <a:pt x="1303" y="354"/>
                      <a:pt x="1340" y="342"/>
                    </a:cubicBezTo>
                    <a:cubicBezTo>
                      <a:pt x="1364" y="318"/>
                      <a:pt x="1399" y="294"/>
                      <a:pt x="1424" y="270"/>
                    </a:cubicBezTo>
                    <a:cubicBezTo>
                      <a:pt x="1460" y="233"/>
                      <a:pt x="1496" y="209"/>
                      <a:pt x="1520" y="173"/>
                    </a:cubicBezTo>
                    <a:cubicBezTo>
                      <a:pt x="1533" y="149"/>
                      <a:pt x="1520" y="125"/>
                      <a:pt x="1520" y="88"/>
                    </a:cubicBezTo>
                    <a:cubicBezTo>
                      <a:pt x="1520" y="77"/>
                      <a:pt x="1533" y="40"/>
                      <a:pt x="1520" y="16"/>
                    </a:cubicBezTo>
                    <a:cubicBezTo>
                      <a:pt x="1512" y="5"/>
                      <a:pt x="1499" y="0"/>
                      <a:pt x="14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5" name="Google Shape;14605;p34"/>
              <p:cNvSpPr/>
              <p:nvPr/>
            </p:nvSpPr>
            <p:spPr>
              <a:xfrm>
                <a:off x="6009900" y="213125"/>
                <a:ext cx="75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1188" extrusionOk="0">
                    <a:moveTo>
                      <a:pt x="2903" y="1"/>
                    </a:moveTo>
                    <a:cubicBezTo>
                      <a:pt x="2883" y="1"/>
                      <a:pt x="2864" y="11"/>
                      <a:pt x="2837" y="24"/>
                    </a:cubicBezTo>
                    <a:cubicBezTo>
                      <a:pt x="2800" y="35"/>
                      <a:pt x="2741" y="60"/>
                      <a:pt x="2704" y="72"/>
                    </a:cubicBezTo>
                    <a:cubicBezTo>
                      <a:pt x="2644" y="84"/>
                      <a:pt x="2583" y="84"/>
                      <a:pt x="2535" y="84"/>
                    </a:cubicBezTo>
                    <a:cubicBezTo>
                      <a:pt x="2475" y="84"/>
                      <a:pt x="2414" y="72"/>
                      <a:pt x="2366" y="72"/>
                    </a:cubicBezTo>
                    <a:cubicBezTo>
                      <a:pt x="2221" y="84"/>
                      <a:pt x="2101" y="132"/>
                      <a:pt x="1968" y="180"/>
                    </a:cubicBezTo>
                    <a:cubicBezTo>
                      <a:pt x="1883" y="204"/>
                      <a:pt x="1811" y="229"/>
                      <a:pt x="1727" y="265"/>
                    </a:cubicBezTo>
                    <a:cubicBezTo>
                      <a:pt x="1688" y="275"/>
                      <a:pt x="1632" y="292"/>
                      <a:pt x="1580" y="292"/>
                    </a:cubicBezTo>
                    <a:cubicBezTo>
                      <a:pt x="1568" y="292"/>
                      <a:pt x="1557" y="292"/>
                      <a:pt x="1545" y="289"/>
                    </a:cubicBezTo>
                    <a:cubicBezTo>
                      <a:pt x="1485" y="277"/>
                      <a:pt x="1425" y="265"/>
                      <a:pt x="1365" y="265"/>
                    </a:cubicBezTo>
                    <a:lnTo>
                      <a:pt x="1232" y="265"/>
                    </a:lnTo>
                    <a:cubicBezTo>
                      <a:pt x="1207" y="265"/>
                      <a:pt x="1182" y="264"/>
                      <a:pt x="1158" y="264"/>
                    </a:cubicBezTo>
                    <a:cubicBezTo>
                      <a:pt x="1100" y="264"/>
                      <a:pt x="1045" y="270"/>
                      <a:pt x="1003" y="314"/>
                    </a:cubicBezTo>
                    <a:cubicBezTo>
                      <a:pt x="954" y="362"/>
                      <a:pt x="918" y="410"/>
                      <a:pt x="858" y="434"/>
                    </a:cubicBezTo>
                    <a:cubicBezTo>
                      <a:pt x="810" y="458"/>
                      <a:pt x="773" y="494"/>
                      <a:pt x="737" y="518"/>
                    </a:cubicBezTo>
                    <a:cubicBezTo>
                      <a:pt x="689" y="542"/>
                      <a:pt x="641" y="566"/>
                      <a:pt x="592" y="579"/>
                    </a:cubicBezTo>
                    <a:cubicBezTo>
                      <a:pt x="532" y="615"/>
                      <a:pt x="472" y="615"/>
                      <a:pt x="411" y="615"/>
                    </a:cubicBezTo>
                    <a:cubicBezTo>
                      <a:pt x="351" y="627"/>
                      <a:pt x="327" y="651"/>
                      <a:pt x="290" y="700"/>
                    </a:cubicBezTo>
                    <a:lnTo>
                      <a:pt x="230" y="760"/>
                    </a:lnTo>
                    <a:cubicBezTo>
                      <a:pt x="194" y="808"/>
                      <a:pt x="145" y="832"/>
                      <a:pt x="86" y="856"/>
                    </a:cubicBezTo>
                    <a:cubicBezTo>
                      <a:pt x="49" y="869"/>
                      <a:pt x="1" y="904"/>
                      <a:pt x="13" y="953"/>
                    </a:cubicBezTo>
                    <a:cubicBezTo>
                      <a:pt x="25" y="977"/>
                      <a:pt x="49" y="1001"/>
                      <a:pt x="73" y="1014"/>
                    </a:cubicBezTo>
                    <a:cubicBezTo>
                      <a:pt x="97" y="1025"/>
                      <a:pt x="134" y="1025"/>
                      <a:pt x="170" y="1025"/>
                    </a:cubicBezTo>
                    <a:cubicBezTo>
                      <a:pt x="206" y="1038"/>
                      <a:pt x="206" y="1073"/>
                      <a:pt x="218" y="1098"/>
                    </a:cubicBezTo>
                    <a:cubicBezTo>
                      <a:pt x="230" y="1134"/>
                      <a:pt x="218" y="1122"/>
                      <a:pt x="242" y="1146"/>
                    </a:cubicBezTo>
                    <a:lnTo>
                      <a:pt x="254" y="1170"/>
                    </a:lnTo>
                    <a:cubicBezTo>
                      <a:pt x="259" y="1168"/>
                      <a:pt x="262" y="1167"/>
                      <a:pt x="265" y="1167"/>
                    </a:cubicBezTo>
                    <a:cubicBezTo>
                      <a:pt x="275" y="1167"/>
                      <a:pt x="271" y="1182"/>
                      <a:pt x="290" y="1182"/>
                    </a:cubicBezTo>
                    <a:cubicBezTo>
                      <a:pt x="298" y="1186"/>
                      <a:pt x="306" y="1188"/>
                      <a:pt x="314" y="1188"/>
                    </a:cubicBezTo>
                    <a:cubicBezTo>
                      <a:pt x="330" y="1188"/>
                      <a:pt x="347" y="1182"/>
                      <a:pt x="363" y="1182"/>
                    </a:cubicBezTo>
                    <a:cubicBezTo>
                      <a:pt x="399" y="1182"/>
                      <a:pt x="448" y="1158"/>
                      <a:pt x="483" y="1134"/>
                    </a:cubicBezTo>
                    <a:cubicBezTo>
                      <a:pt x="507" y="1122"/>
                      <a:pt x="520" y="1110"/>
                      <a:pt x="544" y="1098"/>
                    </a:cubicBezTo>
                    <a:cubicBezTo>
                      <a:pt x="568" y="1086"/>
                      <a:pt x="592" y="1086"/>
                      <a:pt x="617" y="1073"/>
                    </a:cubicBezTo>
                    <a:cubicBezTo>
                      <a:pt x="701" y="1025"/>
                      <a:pt x="785" y="965"/>
                      <a:pt x="869" y="917"/>
                    </a:cubicBezTo>
                    <a:cubicBezTo>
                      <a:pt x="906" y="893"/>
                      <a:pt x="942" y="880"/>
                      <a:pt x="990" y="869"/>
                    </a:cubicBezTo>
                    <a:cubicBezTo>
                      <a:pt x="996" y="867"/>
                      <a:pt x="1001" y="866"/>
                      <a:pt x="1006" y="866"/>
                    </a:cubicBezTo>
                    <a:cubicBezTo>
                      <a:pt x="1034" y="866"/>
                      <a:pt x="1056" y="893"/>
                      <a:pt x="1087" y="893"/>
                    </a:cubicBezTo>
                    <a:cubicBezTo>
                      <a:pt x="1148" y="893"/>
                      <a:pt x="1220" y="869"/>
                      <a:pt x="1268" y="856"/>
                    </a:cubicBezTo>
                    <a:cubicBezTo>
                      <a:pt x="1328" y="845"/>
                      <a:pt x="1389" y="832"/>
                      <a:pt x="1437" y="796"/>
                    </a:cubicBezTo>
                    <a:cubicBezTo>
                      <a:pt x="1485" y="772"/>
                      <a:pt x="1534" y="711"/>
                      <a:pt x="1558" y="663"/>
                    </a:cubicBezTo>
                    <a:cubicBezTo>
                      <a:pt x="1582" y="627"/>
                      <a:pt x="1618" y="579"/>
                      <a:pt x="1654" y="555"/>
                    </a:cubicBezTo>
                    <a:cubicBezTo>
                      <a:pt x="1666" y="542"/>
                      <a:pt x="1690" y="542"/>
                      <a:pt x="1703" y="518"/>
                    </a:cubicBezTo>
                    <a:cubicBezTo>
                      <a:pt x="1727" y="507"/>
                      <a:pt x="1738" y="482"/>
                      <a:pt x="1763" y="470"/>
                    </a:cubicBezTo>
                    <a:cubicBezTo>
                      <a:pt x="1823" y="434"/>
                      <a:pt x="1883" y="398"/>
                      <a:pt x="1956" y="386"/>
                    </a:cubicBezTo>
                    <a:cubicBezTo>
                      <a:pt x="2005" y="374"/>
                      <a:pt x="2057" y="371"/>
                      <a:pt x="2111" y="371"/>
                    </a:cubicBezTo>
                    <a:cubicBezTo>
                      <a:pt x="2163" y="371"/>
                      <a:pt x="2217" y="373"/>
                      <a:pt x="2269" y="373"/>
                    </a:cubicBezTo>
                    <a:cubicBezTo>
                      <a:pt x="2330" y="373"/>
                      <a:pt x="2390" y="349"/>
                      <a:pt x="2451" y="325"/>
                    </a:cubicBezTo>
                    <a:cubicBezTo>
                      <a:pt x="2523" y="301"/>
                      <a:pt x="2572" y="241"/>
                      <a:pt x="2644" y="217"/>
                    </a:cubicBezTo>
                    <a:lnTo>
                      <a:pt x="2765" y="217"/>
                    </a:lnTo>
                    <a:cubicBezTo>
                      <a:pt x="2805" y="217"/>
                      <a:pt x="2845" y="222"/>
                      <a:pt x="2885" y="222"/>
                    </a:cubicBezTo>
                    <a:cubicBezTo>
                      <a:pt x="2905" y="222"/>
                      <a:pt x="2925" y="221"/>
                      <a:pt x="2945" y="217"/>
                    </a:cubicBezTo>
                    <a:cubicBezTo>
                      <a:pt x="2994" y="204"/>
                      <a:pt x="3006" y="169"/>
                      <a:pt x="3006" y="132"/>
                    </a:cubicBezTo>
                    <a:cubicBezTo>
                      <a:pt x="3006" y="84"/>
                      <a:pt x="2982" y="48"/>
                      <a:pt x="2958" y="24"/>
                    </a:cubicBezTo>
                    <a:cubicBezTo>
                      <a:pt x="2936" y="7"/>
                      <a:pt x="2919" y="1"/>
                      <a:pt x="29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6" name="Google Shape;14606;p34"/>
              <p:cNvSpPr/>
              <p:nvPr/>
            </p:nvSpPr>
            <p:spPr>
              <a:xfrm>
                <a:off x="6237400" y="270900"/>
                <a:ext cx="212150" cy="522075"/>
              </a:xfrm>
              <a:custGeom>
                <a:avLst/>
                <a:gdLst/>
                <a:ahLst/>
                <a:cxnLst/>
                <a:rect l="l" t="t" r="r" b="b"/>
                <a:pathLst>
                  <a:path w="8486" h="20883" extrusionOk="0">
                    <a:moveTo>
                      <a:pt x="7006" y="5323"/>
                    </a:moveTo>
                    <a:cubicBezTo>
                      <a:pt x="7025" y="5323"/>
                      <a:pt x="7042" y="5332"/>
                      <a:pt x="7049" y="5352"/>
                    </a:cubicBezTo>
                    <a:cubicBezTo>
                      <a:pt x="7061" y="5376"/>
                      <a:pt x="7037" y="5400"/>
                      <a:pt x="7024" y="5424"/>
                    </a:cubicBezTo>
                    <a:cubicBezTo>
                      <a:pt x="7013" y="5437"/>
                      <a:pt x="7000" y="5448"/>
                      <a:pt x="6989" y="5473"/>
                    </a:cubicBezTo>
                    <a:cubicBezTo>
                      <a:pt x="6976" y="5485"/>
                      <a:pt x="6976" y="5485"/>
                      <a:pt x="6989" y="5497"/>
                    </a:cubicBezTo>
                    <a:cubicBezTo>
                      <a:pt x="6989" y="5509"/>
                      <a:pt x="7000" y="5521"/>
                      <a:pt x="7013" y="5533"/>
                    </a:cubicBezTo>
                    <a:cubicBezTo>
                      <a:pt x="7024" y="5533"/>
                      <a:pt x="7024" y="5533"/>
                      <a:pt x="7037" y="5545"/>
                    </a:cubicBezTo>
                    <a:cubicBezTo>
                      <a:pt x="7049" y="5545"/>
                      <a:pt x="7049" y="5558"/>
                      <a:pt x="7049" y="5569"/>
                    </a:cubicBezTo>
                    <a:cubicBezTo>
                      <a:pt x="7073" y="5606"/>
                      <a:pt x="7073" y="5642"/>
                      <a:pt x="7061" y="5678"/>
                    </a:cubicBezTo>
                    <a:cubicBezTo>
                      <a:pt x="7061" y="5678"/>
                      <a:pt x="7061" y="5690"/>
                      <a:pt x="7049" y="5690"/>
                    </a:cubicBezTo>
                    <a:cubicBezTo>
                      <a:pt x="7043" y="5696"/>
                      <a:pt x="7037" y="5699"/>
                      <a:pt x="7031" y="5699"/>
                    </a:cubicBezTo>
                    <a:cubicBezTo>
                      <a:pt x="7025" y="5699"/>
                      <a:pt x="7019" y="5696"/>
                      <a:pt x="7013" y="5690"/>
                    </a:cubicBezTo>
                    <a:cubicBezTo>
                      <a:pt x="7000" y="5690"/>
                      <a:pt x="6989" y="5678"/>
                      <a:pt x="6965" y="5666"/>
                    </a:cubicBezTo>
                    <a:cubicBezTo>
                      <a:pt x="6952" y="5666"/>
                      <a:pt x="6940" y="5654"/>
                      <a:pt x="6928" y="5642"/>
                    </a:cubicBezTo>
                    <a:cubicBezTo>
                      <a:pt x="6928" y="5630"/>
                      <a:pt x="6928" y="5630"/>
                      <a:pt x="6916" y="5617"/>
                    </a:cubicBezTo>
                    <a:cubicBezTo>
                      <a:pt x="6916" y="5617"/>
                      <a:pt x="6904" y="5606"/>
                      <a:pt x="6904" y="5593"/>
                    </a:cubicBezTo>
                    <a:lnTo>
                      <a:pt x="6880" y="5497"/>
                    </a:lnTo>
                    <a:cubicBezTo>
                      <a:pt x="6880" y="5461"/>
                      <a:pt x="6928" y="5461"/>
                      <a:pt x="6940" y="5424"/>
                    </a:cubicBezTo>
                    <a:lnTo>
                      <a:pt x="6940" y="5376"/>
                    </a:lnTo>
                    <a:cubicBezTo>
                      <a:pt x="6940" y="5364"/>
                      <a:pt x="6952" y="5352"/>
                      <a:pt x="6965" y="5340"/>
                    </a:cubicBezTo>
                    <a:cubicBezTo>
                      <a:pt x="6975" y="5329"/>
                      <a:pt x="6991" y="5323"/>
                      <a:pt x="7006" y="5323"/>
                    </a:cubicBezTo>
                    <a:close/>
                    <a:moveTo>
                      <a:pt x="6566" y="5455"/>
                    </a:moveTo>
                    <a:cubicBezTo>
                      <a:pt x="6574" y="5455"/>
                      <a:pt x="6582" y="5461"/>
                      <a:pt x="6590" y="5461"/>
                    </a:cubicBezTo>
                    <a:lnTo>
                      <a:pt x="6627" y="5497"/>
                    </a:lnTo>
                    <a:lnTo>
                      <a:pt x="6662" y="5533"/>
                    </a:lnTo>
                    <a:cubicBezTo>
                      <a:pt x="6675" y="5545"/>
                      <a:pt x="6699" y="5558"/>
                      <a:pt x="6711" y="5582"/>
                    </a:cubicBezTo>
                    <a:cubicBezTo>
                      <a:pt x="6735" y="5606"/>
                      <a:pt x="6723" y="5630"/>
                      <a:pt x="6711" y="5654"/>
                    </a:cubicBezTo>
                    <a:cubicBezTo>
                      <a:pt x="6711" y="5702"/>
                      <a:pt x="6747" y="5702"/>
                      <a:pt x="6783" y="5727"/>
                    </a:cubicBezTo>
                    <a:cubicBezTo>
                      <a:pt x="6807" y="5738"/>
                      <a:pt x="6820" y="5751"/>
                      <a:pt x="6831" y="5775"/>
                    </a:cubicBezTo>
                    <a:cubicBezTo>
                      <a:pt x="6844" y="5799"/>
                      <a:pt x="6844" y="5823"/>
                      <a:pt x="6855" y="5835"/>
                    </a:cubicBezTo>
                    <a:cubicBezTo>
                      <a:pt x="6868" y="5859"/>
                      <a:pt x="6880" y="5883"/>
                      <a:pt x="6892" y="5896"/>
                    </a:cubicBezTo>
                    <a:cubicBezTo>
                      <a:pt x="6892" y="5907"/>
                      <a:pt x="6916" y="5920"/>
                      <a:pt x="6928" y="5920"/>
                    </a:cubicBezTo>
                    <a:cubicBezTo>
                      <a:pt x="6940" y="5920"/>
                      <a:pt x="6940" y="5920"/>
                      <a:pt x="6940" y="5907"/>
                    </a:cubicBezTo>
                    <a:cubicBezTo>
                      <a:pt x="6952" y="5896"/>
                      <a:pt x="6965" y="5871"/>
                      <a:pt x="6976" y="5859"/>
                    </a:cubicBezTo>
                    <a:cubicBezTo>
                      <a:pt x="6976" y="5859"/>
                      <a:pt x="6989" y="5847"/>
                      <a:pt x="6989" y="5835"/>
                    </a:cubicBezTo>
                    <a:lnTo>
                      <a:pt x="7000" y="5823"/>
                    </a:lnTo>
                    <a:cubicBezTo>
                      <a:pt x="7013" y="5811"/>
                      <a:pt x="7013" y="5799"/>
                      <a:pt x="7024" y="5786"/>
                    </a:cubicBezTo>
                    <a:cubicBezTo>
                      <a:pt x="7037" y="5786"/>
                      <a:pt x="7037" y="5786"/>
                      <a:pt x="7049" y="5799"/>
                    </a:cubicBezTo>
                    <a:cubicBezTo>
                      <a:pt x="7061" y="5811"/>
                      <a:pt x="7061" y="5823"/>
                      <a:pt x="7073" y="5835"/>
                    </a:cubicBezTo>
                    <a:cubicBezTo>
                      <a:pt x="7097" y="5859"/>
                      <a:pt x="7121" y="5871"/>
                      <a:pt x="7134" y="5896"/>
                    </a:cubicBezTo>
                    <a:cubicBezTo>
                      <a:pt x="7134" y="5907"/>
                      <a:pt x="7134" y="5931"/>
                      <a:pt x="7145" y="5944"/>
                    </a:cubicBezTo>
                    <a:cubicBezTo>
                      <a:pt x="7145" y="5955"/>
                      <a:pt x="7158" y="5980"/>
                      <a:pt x="7158" y="5992"/>
                    </a:cubicBezTo>
                    <a:cubicBezTo>
                      <a:pt x="7169" y="6016"/>
                      <a:pt x="7182" y="6028"/>
                      <a:pt x="7206" y="6052"/>
                    </a:cubicBezTo>
                    <a:cubicBezTo>
                      <a:pt x="7218" y="6052"/>
                      <a:pt x="7230" y="6064"/>
                      <a:pt x="7242" y="6076"/>
                    </a:cubicBezTo>
                    <a:cubicBezTo>
                      <a:pt x="7254" y="6076"/>
                      <a:pt x="7266" y="6089"/>
                      <a:pt x="7278" y="6100"/>
                    </a:cubicBezTo>
                    <a:cubicBezTo>
                      <a:pt x="7314" y="6137"/>
                      <a:pt x="7338" y="6185"/>
                      <a:pt x="7362" y="6221"/>
                    </a:cubicBezTo>
                    <a:cubicBezTo>
                      <a:pt x="7399" y="6258"/>
                      <a:pt x="7435" y="6282"/>
                      <a:pt x="7459" y="6317"/>
                    </a:cubicBezTo>
                    <a:cubicBezTo>
                      <a:pt x="7483" y="6342"/>
                      <a:pt x="7507" y="6366"/>
                      <a:pt x="7520" y="6390"/>
                    </a:cubicBezTo>
                    <a:cubicBezTo>
                      <a:pt x="7531" y="6414"/>
                      <a:pt x="7520" y="6438"/>
                      <a:pt x="7531" y="6462"/>
                    </a:cubicBezTo>
                    <a:cubicBezTo>
                      <a:pt x="7544" y="6462"/>
                      <a:pt x="7544" y="6475"/>
                      <a:pt x="7544" y="6486"/>
                    </a:cubicBezTo>
                    <a:cubicBezTo>
                      <a:pt x="7555" y="6511"/>
                      <a:pt x="7555" y="6547"/>
                      <a:pt x="7555" y="6571"/>
                    </a:cubicBezTo>
                    <a:lnTo>
                      <a:pt x="7555" y="6620"/>
                    </a:lnTo>
                    <a:lnTo>
                      <a:pt x="7555" y="6655"/>
                    </a:lnTo>
                    <a:cubicBezTo>
                      <a:pt x="7552" y="6660"/>
                      <a:pt x="7545" y="6661"/>
                      <a:pt x="7537" y="6661"/>
                    </a:cubicBezTo>
                    <a:cubicBezTo>
                      <a:pt x="7522" y="6661"/>
                      <a:pt x="7503" y="6655"/>
                      <a:pt x="7496" y="6655"/>
                    </a:cubicBezTo>
                    <a:lnTo>
                      <a:pt x="7423" y="6655"/>
                    </a:lnTo>
                    <a:cubicBezTo>
                      <a:pt x="7387" y="6655"/>
                      <a:pt x="7362" y="6644"/>
                      <a:pt x="7338" y="6631"/>
                    </a:cubicBezTo>
                    <a:cubicBezTo>
                      <a:pt x="7327" y="6631"/>
                      <a:pt x="7303" y="6620"/>
                      <a:pt x="7290" y="6607"/>
                    </a:cubicBezTo>
                    <a:cubicBezTo>
                      <a:pt x="7278" y="6607"/>
                      <a:pt x="7266" y="6595"/>
                      <a:pt x="7254" y="6595"/>
                    </a:cubicBezTo>
                    <a:cubicBezTo>
                      <a:pt x="7242" y="6583"/>
                      <a:pt x="7230" y="6583"/>
                      <a:pt x="7218" y="6571"/>
                    </a:cubicBezTo>
                    <a:cubicBezTo>
                      <a:pt x="7206" y="6559"/>
                      <a:pt x="7206" y="6547"/>
                      <a:pt x="7193" y="6547"/>
                    </a:cubicBezTo>
                    <a:cubicBezTo>
                      <a:pt x="7182" y="6523"/>
                      <a:pt x="7169" y="6499"/>
                      <a:pt x="7145" y="6475"/>
                    </a:cubicBezTo>
                    <a:cubicBezTo>
                      <a:pt x="7145" y="6475"/>
                      <a:pt x="7134" y="6438"/>
                      <a:pt x="7121" y="6438"/>
                    </a:cubicBezTo>
                    <a:cubicBezTo>
                      <a:pt x="7118" y="6437"/>
                      <a:pt x="7114" y="6436"/>
                      <a:pt x="7112" y="6436"/>
                    </a:cubicBezTo>
                    <a:cubicBezTo>
                      <a:pt x="7094" y="6436"/>
                      <a:pt x="7084" y="6462"/>
                      <a:pt x="7073" y="6462"/>
                    </a:cubicBezTo>
                    <a:cubicBezTo>
                      <a:pt x="7049" y="6475"/>
                      <a:pt x="7024" y="6499"/>
                      <a:pt x="7013" y="6499"/>
                    </a:cubicBezTo>
                    <a:cubicBezTo>
                      <a:pt x="7000" y="6511"/>
                      <a:pt x="6989" y="6511"/>
                      <a:pt x="6976" y="6511"/>
                    </a:cubicBezTo>
                    <a:cubicBezTo>
                      <a:pt x="6952" y="6511"/>
                      <a:pt x="6928" y="6535"/>
                      <a:pt x="6904" y="6559"/>
                    </a:cubicBezTo>
                    <a:cubicBezTo>
                      <a:pt x="6892" y="6559"/>
                      <a:pt x="6892" y="6571"/>
                      <a:pt x="6880" y="6583"/>
                    </a:cubicBezTo>
                    <a:lnTo>
                      <a:pt x="6855" y="6607"/>
                    </a:lnTo>
                    <a:cubicBezTo>
                      <a:pt x="6855" y="6620"/>
                      <a:pt x="6844" y="6631"/>
                      <a:pt x="6831" y="6644"/>
                    </a:cubicBezTo>
                    <a:cubicBezTo>
                      <a:pt x="6820" y="6644"/>
                      <a:pt x="6820" y="6655"/>
                      <a:pt x="6807" y="6655"/>
                    </a:cubicBezTo>
                    <a:cubicBezTo>
                      <a:pt x="6783" y="6655"/>
                      <a:pt x="6759" y="6644"/>
                      <a:pt x="6747" y="6620"/>
                    </a:cubicBezTo>
                    <a:lnTo>
                      <a:pt x="6723" y="6595"/>
                    </a:lnTo>
                    <a:cubicBezTo>
                      <a:pt x="6711" y="6583"/>
                      <a:pt x="6711" y="6571"/>
                      <a:pt x="6711" y="6571"/>
                    </a:cubicBezTo>
                    <a:lnTo>
                      <a:pt x="6699" y="6486"/>
                    </a:lnTo>
                    <a:cubicBezTo>
                      <a:pt x="6699" y="6486"/>
                      <a:pt x="6687" y="6475"/>
                      <a:pt x="6687" y="6462"/>
                    </a:cubicBezTo>
                    <a:cubicBezTo>
                      <a:pt x="6675" y="6451"/>
                      <a:pt x="6675" y="6438"/>
                      <a:pt x="6662" y="6414"/>
                    </a:cubicBezTo>
                    <a:cubicBezTo>
                      <a:pt x="6638" y="6342"/>
                      <a:pt x="6627" y="6269"/>
                      <a:pt x="6590" y="6197"/>
                    </a:cubicBezTo>
                    <a:cubicBezTo>
                      <a:pt x="6578" y="6173"/>
                      <a:pt x="6566" y="6137"/>
                      <a:pt x="6554" y="6113"/>
                    </a:cubicBezTo>
                    <a:cubicBezTo>
                      <a:pt x="6530" y="6089"/>
                      <a:pt x="6518" y="6064"/>
                      <a:pt x="6506" y="6040"/>
                    </a:cubicBezTo>
                    <a:cubicBezTo>
                      <a:pt x="6506" y="6004"/>
                      <a:pt x="6518" y="5968"/>
                      <a:pt x="6530" y="5944"/>
                    </a:cubicBezTo>
                    <a:cubicBezTo>
                      <a:pt x="6542" y="5896"/>
                      <a:pt x="6578" y="5859"/>
                      <a:pt x="6578" y="5799"/>
                    </a:cubicBezTo>
                    <a:cubicBezTo>
                      <a:pt x="6578" y="5786"/>
                      <a:pt x="6578" y="5751"/>
                      <a:pt x="6566" y="5727"/>
                    </a:cubicBezTo>
                    <a:lnTo>
                      <a:pt x="6530" y="5690"/>
                    </a:lnTo>
                    <a:cubicBezTo>
                      <a:pt x="6506" y="5666"/>
                      <a:pt x="6493" y="5630"/>
                      <a:pt x="6493" y="5593"/>
                    </a:cubicBezTo>
                    <a:cubicBezTo>
                      <a:pt x="6493" y="5569"/>
                      <a:pt x="6493" y="5533"/>
                      <a:pt x="6506" y="5509"/>
                    </a:cubicBezTo>
                    <a:cubicBezTo>
                      <a:pt x="6518" y="5485"/>
                      <a:pt x="6530" y="5473"/>
                      <a:pt x="6554" y="5461"/>
                    </a:cubicBezTo>
                    <a:cubicBezTo>
                      <a:pt x="6558" y="5457"/>
                      <a:pt x="6562" y="5455"/>
                      <a:pt x="6566" y="5455"/>
                    </a:cubicBezTo>
                    <a:close/>
                    <a:moveTo>
                      <a:pt x="4660" y="5711"/>
                    </a:moveTo>
                    <a:cubicBezTo>
                      <a:pt x="4680" y="5711"/>
                      <a:pt x="4702" y="5731"/>
                      <a:pt x="4731" y="5751"/>
                    </a:cubicBezTo>
                    <a:cubicBezTo>
                      <a:pt x="4756" y="5775"/>
                      <a:pt x="4792" y="5786"/>
                      <a:pt x="4792" y="5823"/>
                    </a:cubicBezTo>
                    <a:cubicBezTo>
                      <a:pt x="4804" y="5847"/>
                      <a:pt x="4804" y="5871"/>
                      <a:pt x="4816" y="5883"/>
                    </a:cubicBezTo>
                    <a:cubicBezTo>
                      <a:pt x="4840" y="5920"/>
                      <a:pt x="4889" y="5931"/>
                      <a:pt x="4924" y="5955"/>
                    </a:cubicBezTo>
                    <a:cubicBezTo>
                      <a:pt x="4961" y="5968"/>
                      <a:pt x="4997" y="5992"/>
                      <a:pt x="5021" y="6016"/>
                    </a:cubicBezTo>
                    <a:cubicBezTo>
                      <a:pt x="5093" y="6064"/>
                      <a:pt x="5154" y="6124"/>
                      <a:pt x="5214" y="6185"/>
                    </a:cubicBezTo>
                    <a:cubicBezTo>
                      <a:pt x="5251" y="6221"/>
                      <a:pt x="5275" y="6269"/>
                      <a:pt x="5323" y="6293"/>
                    </a:cubicBezTo>
                    <a:cubicBezTo>
                      <a:pt x="5335" y="6293"/>
                      <a:pt x="5347" y="6306"/>
                      <a:pt x="5359" y="6306"/>
                    </a:cubicBezTo>
                    <a:cubicBezTo>
                      <a:pt x="5396" y="6317"/>
                      <a:pt x="5420" y="6330"/>
                      <a:pt x="5455" y="6354"/>
                    </a:cubicBezTo>
                    <a:cubicBezTo>
                      <a:pt x="5600" y="6451"/>
                      <a:pt x="5709" y="6595"/>
                      <a:pt x="5745" y="6764"/>
                    </a:cubicBezTo>
                    <a:cubicBezTo>
                      <a:pt x="5758" y="6813"/>
                      <a:pt x="5758" y="6837"/>
                      <a:pt x="5745" y="6885"/>
                    </a:cubicBezTo>
                    <a:cubicBezTo>
                      <a:pt x="5745" y="6909"/>
                      <a:pt x="5758" y="6933"/>
                      <a:pt x="5782" y="6958"/>
                    </a:cubicBezTo>
                    <a:cubicBezTo>
                      <a:pt x="5806" y="6982"/>
                      <a:pt x="5842" y="7017"/>
                      <a:pt x="5854" y="7054"/>
                    </a:cubicBezTo>
                    <a:cubicBezTo>
                      <a:pt x="5878" y="7090"/>
                      <a:pt x="5878" y="7138"/>
                      <a:pt x="5866" y="7175"/>
                    </a:cubicBezTo>
                    <a:cubicBezTo>
                      <a:pt x="5866" y="7199"/>
                      <a:pt x="5842" y="7235"/>
                      <a:pt x="5866" y="7259"/>
                    </a:cubicBezTo>
                    <a:cubicBezTo>
                      <a:pt x="5878" y="7295"/>
                      <a:pt x="5927" y="7307"/>
                      <a:pt x="5962" y="7331"/>
                    </a:cubicBezTo>
                    <a:cubicBezTo>
                      <a:pt x="5999" y="7344"/>
                      <a:pt x="6035" y="7368"/>
                      <a:pt x="6059" y="7404"/>
                    </a:cubicBezTo>
                    <a:cubicBezTo>
                      <a:pt x="6083" y="7428"/>
                      <a:pt x="6096" y="7464"/>
                      <a:pt x="6107" y="7489"/>
                    </a:cubicBezTo>
                    <a:cubicBezTo>
                      <a:pt x="6120" y="7537"/>
                      <a:pt x="6131" y="7585"/>
                      <a:pt x="6155" y="7633"/>
                    </a:cubicBezTo>
                    <a:cubicBezTo>
                      <a:pt x="6178" y="7702"/>
                      <a:pt x="6255" y="7791"/>
                      <a:pt x="6334" y="7791"/>
                    </a:cubicBezTo>
                    <a:cubicBezTo>
                      <a:pt x="6339" y="7791"/>
                      <a:pt x="6344" y="7791"/>
                      <a:pt x="6349" y="7790"/>
                    </a:cubicBezTo>
                    <a:cubicBezTo>
                      <a:pt x="6409" y="7790"/>
                      <a:pt x="6397" y="7742"/>
                      <a:pt x="6397" y="7706"/>
                    </a:cubicBezTo>
                    <a:cubicBezTo>
                      <a:pt x="6409" y="7669"/>
                      <a:pt x="6421" y="7633"/>
                      <a:pt x="6409" y="7597"/>
                    </a:cubicBezTo>
                    <a:cubicBezTo>
                      <a:pt x="6409" y="7548"/>
                      <a:pt x="6361" y="7500"/>
                      <a:pt x="6385" y="7464"/>
                    </a:cubicBezTo>
                    <a:cubicBezTo>
                      <a:pt x="6397" y="7428"/>
                      <a:pt x="6445" y="7428"/>
                      <a:pt x="6445" y="7392"/>
                    </a:cubicBezTo>
                    <a:cubicBezTo>
                      <a:pt x="6434" y="7368"/>
                      <a:pt x="6421" y="7344"/>
                      <a:pt x="6409" y="7331"/>
                    </a:cubicBezTo>
                    <a:cubicBezTo>
                      <a:pt x="6385" y="7283"/>
                      <a:pt x="6361" y="7247"/>
                      <a:pt x="6324" y="7199"/>
                    </a:cubicBezTo>
                    <a:cubicBezTo>
                      <a:pt x="6289" y="7151"/>
                      <a:pt x="6228" y="7114"/>
                      <a:pt x="6180" y="7066"/>
                    </a:cubicBezTo>
                    <a:cubicBezTo>
                      <a:pt x="6155" y="7042"/>
                      <a:pt x="6120" y="6993"/>
                      <a:pt x="6144" y="6958"/>
                    </a:cubicBezTo>
                    <a:cubicBezTo>
                      <a:pt x="6155" y="6945"/>
                      <a:pt x="6192" y="6945"/>
                      <a:pt x="6204" y="6933"/>
                    </a:cubicBezTo>
                    <a:cubicBezTo>
                      <a:pt x="6228" y="6921"/>
                      <a:pt x="6252" y="6909"/>
                      <a:pt x="6265" y="6897"/>
                    </a:cubicBezTo>
                    <a:cubicBezTo>
                      <a:pt x="6276" y="6885"/>
                      <a:pt x="6276" y="6861"/>
                      <a:pt x="6276" y="6848"/>
                    </a:cubicBezTo>
                    <a:cubicBezTo>
                      <a:pt x="6276" y="6824"/>
                      <a:pt x="6289" y="6776"/>
                      <a:pt x="6324" y="6752"/>
                    </a:cubicBezTo>
                    <a:cubicBezTo>
                      <a:pt x="6349" y="6740"/>
                      <a:pt x="6397" y="6740"/>
                      <a:pt x="6421" y="6740"/>
                    </a:cubicBezTo>
                    <a:cubicBezTo>
                      <a:pt x="6469" y="6740"/>
                      <a:pt x="6530" y="6740"/>
                      <a:pt x="6578" y="6728"/>
                    </a:cubicBezTo>
                    <a:cubicBezTo>
                      <a:pt x="6584" y="6722"/>
                      <a:pt x="6590" y="6719"/>
                      <a:pt x="6598" y="6719"/>
                    </a:cubicBezTo>
                    <a:cubicBezTo>
                      <a:pt x="6605" y="6719"/>
                      <a:pt x="6615" y="6722"/>
                      <a:pt x="6627" y="6728"/>
                    </a:cubicBezTo>
                    <a:cubicBezTo>
                      <a:pt x="6651" y="6728"/>
                      <a:pt x="6662" y="6740"/>
                      <a:pt x="6687" y="6752"/>
                    </a:cubicBezTo>
                    <a:cubicBezTo>
                      <a:pt x="6699" y="6776"/>
                      <a:pt x="6747" y="6813"/>
                      <a:pt x="6735" y="6848"/>
                    </a:cubicBezTo>
                    <a:cubicBezTo>
                      <a:pt x="6735" y="6861"/>
                      <a:pt x="6723" y="6861"/>
                      <a:pt x="6711" y="6861"/>
                    </a:cubicBezTo>
                    <a:cubicBezTo>
                      <a:pt x="6675" y="6873"/>
                      <a:pt x="6651" y="6873"/>
                      <a:pt x="6614" y="6873"/>
                    </a:cubicBezTo>
                    <a:cubicBezTo>
                      <a:pt x="6590" y="6873"/>
                      <a:pt x="6566" y="6885"/>
                      <a:pt x="6530" y="6897"/>
                    </a:cubicBezTo>
                    <a:cubicBezTo>
                      <a:pt x="6506" y="6909"/>
                      <a:pt x="6506" y="6921"/>
                      <a:pt x="6518" y="6933"/>
                    </a:cubicBezTo>
                    <a:cubicBezTo>
                      <a:pt x="6530" y="6945"/>
                      <a:pt x="6530" y="6969"/>
                      <a:pt x="6530" y="6982"/>
                    </a:cubicBezTo>
                    <a:cubicBezTo>
                      <a:pt x="6542" y="6993"/>
                      <a:pt x="6542" y="7006"/>
                      <a:pt x="6542" y="7030"/>
                    </a:cubicBezTo>
                    <a:lnTo>
                      <a:pt x="6542" y="7054"/>
                    </a:lnTo>
                    <a:cubicBezTo>
                      <a:pt x="6542" y="7078"/>
                      <a:pt x="6554" y="7090"/>
                      <a:pt x="6566" y="7102"/>
                    </a:cubicBezTo>
                    <a:cubicBezTo>
                      <a:pt x="6603" y="7127"/>
                      <a:pt x="6614" y="7162"/>
                      <a:pt x="6627" y="7199"/>
                    </a:cubicBezTo>
                    <a:cubicBezTo>
                      <a:pt x="6638" y="7235"/>
                      <a:pt x="6662" y="7271"/>
                      <a:pt x="6662" y="7320"/>
                    </a:cubicBezTo>
                    <a:cubicBezTo>
                      <a:pt x="6651" y="7355"/>
                      <a:pt x="6638" y="7392"/>
                      <a:pt x="6651" y="7428"/>
                    </a:cubicBezTo>
                    <a:cubicBezTo>
                      <a:pt x="6675" y="7476"/>
                      <a:pt x="6711" y="7513"/>
                      <a:pt x="6747" y="7548"/>
                    </a:cubicBezTo>
                    <a:cubicBezTo>
                      <a:pt x="6796" y="7585"/>
                      <a:pt x="6831" y="7621"/>
                      <a:pt x="6868" y="7669"/>
                    </a:cubicBezTo>
                    <a:cubicBezTo>
                      <a:pt x="6880" y="7693"/>
                      <a:pt x="6892" y="7717"/>
                      <a:pt x="6904" y="7754"/>
                    </a:cubicBezTo>
                    <a:cubicBezTo>
                      <a:pt x="6919" y="7777"/>
                      <a:pt x="6935" y="7791"/>
                      <a:pt x="6957" y="7791"/>
                    </a:cubicBezTo>
                    <a:cubicBezTo>
                      <a:pt x="6969" y="7791"/>
                      <a:pt x="6983" y="7787"/>
                      <a:pt x="7000" y="7778"/>
                    </a:cubicBezTo>
                    <a:cubicBezTo>
                      <a:pt x="7037" y="7766"/>
                      <a:pt x="7061" y="7730"/>
                      <a:pt x="7097" y="7693"/>
                    </a:cubicBezTo>
                    <a:cubicBezTo>
                      <a:pt x="7106" y="7679"/>
                      <a:pt x="7114" y="7674"/>
                      <a:pt x="7121" y="7674"/>
                    </a:cubicBezTo>
                    <a:cubicBezTo>
                      <a:pt x="7133" y="7674"/>
                      <a:pt x="7143" y="7686"/>
                      <a:pt x="7158" y="7693"/>
                    </a:cubicBezTo>
                    <a:cubicBezTo>
                      <a:pt x="7182" y="7717"/>
                      <a:pt x="7206" y="7742"/>
                      <a:pt x="7230" y="7778"/>
                    </a:cubicBezTo>
                    <a:cubicBezTo>
                      <a:pt x="7242" y="7778"/>
                      <a:pt x="7242" y="7790"/>
                      <a:pt x="7254" y="7802"/>
                    </a:cubicBezTo>
                    <a:lnTo>
                      <a:pt x="7290" y="7802"/>
                    </a:lnTo>
                    <a:cubicBezTo>
                      <a:pt x="7303" y="7802"/>
                      <a:pt x="7327" y="7790"/>
                      <a:pt x="7338" y="7790"/>
                    </a:cubicBezTo>
                    <a:cubicBezTo>
                      <a:pt x="7362" y="7778"/>
                      <a:pt x="7375" y="7754"/>
                      <a:pt x="7399" y="7742"/>
                    </a:cubicBezTo>
                    <a:cubicBezTo>
                      <a:pt x="7411" y="7730"/>
                      <a:pt x="7423" y="7717"/>
                      <a:pt x="7435" y="7717"/>
                    </a:cubicBezTo>
                    <a:cubicBezTo>
                      <a:pt x="7444" y="7715"/>
                      <a:pt x="7452" y="7714"/>
                      <a:pt x="7460" y="7714"/>
                    </a:cubicBezTo>
                    <a:cubicBezTo>
                      <a:pt x="7522" y="7714"/>
                      <a:pt x="7533" y="7796"/>
                      <a:pt x="7544" y="7851"/>
                    </a:cubicBezTo>
                    <a:lnTo>
                      <a:pt x="7544" y="8092"/>
                    </a:lnTo>
                    <a:lnTo>
                      <a:pt x="7544" y="8213"/>
                    </a:lnTo>
                    <a:lnTo>
                      <a:pt x="7544" y="8285"/>
                    </a:lnTo>
                    <a:cubicBezTo>
                      <a:pt x="7544" y="8321"/>
                      <a:pt x="7555" y="8358"/>
                      <a:pt x="7568" y="8393"/>
                    </a:cubicBezTo>
                    <a:cubicBezTo>
                      <a:pt x="7592" y="8454"/>
                      <a:pt x="7592" y="8527"/>
                      <a:pt x="7592" y="8599"/>
                    </a:cubicBezTo>
                    <a:lnTo>
                      <a:pt x="7592" y="8707"/>
                    </a:lnTo>
                    <a:cubicBezTo>
                      <a:pt x="7580" y="8755"/>
                      <a:pt x="7592" y="8804"/>
                      <a:pt x="7580" y="8852"/>
                    </a:cubicBezTo>
                    <a:cubicBezTo>
                      <a:pt x="7568" y="8852"/>
                      <a:pt x="7544" y="8840"/>
                      <a:pt x="7531" y="8840"/>
                    </a:cubicBezTo>
                    <a:cubicBezTo>
                      <a:pt x="7520" y="8840"/>
                      <a:pt x="7507" y="8828"/>
                      <a:pt x="7496" y="8828"/>
                    </a:cubicBezTo>
                    <a:cubicBezTo>
                      <a:pt x="7459" y="8828"/>
                      <a:pt x="7435" y="8828"/>
                      <a:pt x="7411" y="8840"/>
                    </a:cubicBezTo>
                    <a:cubicBezTo>
                      <a:pt x="7387" y="8840"/>
                      <a:pt x="7338" y="8840"/>
                      <a:pt x="7303" y="8864"/>
                    </a:cubicBezTo>
                    <a:cubicBezTo>
                      <a:pt x="7278" y="8876"/>
                      <a:pt x="7266" y="8924"/>
                      <a:pt x="7230" y="8948"/>
                    </a:cubicBezTo>
                    <a:cubicBezTo>
                      <a:pt x="7220" y="8958"/>
                      <a:pt x="7210" y="8962"/>
                      <a:pt x="7199" y="8962"/>
                    </a:cubicBezTo>
                    <a:cubicBezTo>
                      <a:pt x="7169" y="8962"/>
                      <a:pt x="7136" y="8933"/>
                      <a:pt x="7109" y="8924"/>
                    </a:cubicBezTo>
                    <a:cubicBezTo>
                      <a:pt x="7091" y="8918"/>
                      <a:pt x="7073" y="8916"/>
                      <a:pt x="7055" y="8916"/>
                    </a:cubicBezTo>
                    <a:cubicBezTo>
                      <a:pt x="7037" y="8916"/>
                      <a:pt x="7019" y="8918"/>
                      <a:pt x="7000" y="8924"/>
                    </a:cubicBezTo>
                    <a:cubicBezTo>
                      <a:pt x="6952" y="8924"/>
                      <a:pt x="6904" y="8924"/>
                      <a:pt x="6868" y="8913"/>
                    </a:cubicBezTo>
                    <a:cubicBezTo>
                      <a:pt x="6831" y="8913"/>
                      <a:pt x="6820" y="8900"/>
                      <a:pt x="6796" y="8876"/>
                    </a:cubicBezTo>
                    <a:cubicBezTo>
                      <a:pt x="6747" y="8840"/>
                      <a:pt x="6699" y="8792"/>
                      <a:pt x="6662" y="8744"/>
                    </a:cubicBezTo>
                    <a:cubicBezTo>
                      <a:pt x="6638" y="8720"/>
                      <a:pt x="6614" y="8683"/>
                      <a:pt x="6590" y="8659"/>
                    </a:cubicBezTo>
                    <a:cubicBezTo>
                      <a:pt x="6566" y="8635"/>
                      <a:pt x="6542" y="8599"/>
                      <a:pt x="6518" y="8575"/>
                    </a:cubicBezTo>
                    <a:cubicBezTo>
                      <a:pt x="6482" y="8551"/>
                      <a:pt x="6421" y="8551"/>
                      <a:pt x="6373" y="8551"/>
                    </a:cubicBezTo>
                    <a:cubicBezTo>
                      <a:pt x="6337" y="8551"/>
                      <a:pt x="6289" y="8551"/>
                      <a:pt x="6252" y="8562"/>
                    </a:cubicBezTo>
                    <a:cubicBezTo>
                      <a:pt x="6216" y="8575"/>
                      <a:pt x="6180" y="8586"/>
                      <a:pt x="6155" y="8623"/>
                    </a:cubicBezTo>
                    <a:cubicBezTo>
                      <a:pt x="6131" y="8659"/>
                      <a:pt x="6131" y="8707"/>
                      <a:pt x="6131" y="8755"/>
                    </a:cubicBezTo>
                    <a:lnTo>
                      <a:pt x="6131" y="8924"/>
                    </a:lnTo>
                    <a:cubicBezTo>
                      <a:pt x="6131" y="8961"/>
                      <a:pt x="6107" y="8985"/>
                      <a:pt x="6083" y="9021"/>
                    </a:cubicBezTo>
                    <a:cubicBezTo>
                      <a:pt x="6071" y="9045"/>
                      <a:pt x="6071" y="9045"/>
                      <a:pt x="6047" y="9045"/>
                    </a:cubicBezTo>
                    <a:lnTo>
                      <a:pt x="6023" y="9045"/>
                    </a:lnTo>
                    <a:cubicBezTo>
                      <a:pt x="5987" y="9033"/>
                      <a:pt x="5962" y="9021"/>
                      <a:pt x="5938" y="8997"/>
                    </a:cubicBezTo>
                    <a:cubicBezTo>
                      <a:pt x="5914" y="8985"/>
                      <a:pt x="5903" y="8961"/>
                      <a:pt x="5890" y="8948"/>
                    </a:cubicBezTo>
                    <a:cubicBezTo>
                      <a:pt x="5890" y="8937"/>
                      <a:pt x="5878" y="8924"/>
                      <a:pt x="5866" y="8913"/>
                    </a:cubicBezTo>
                    <a:cubicBezTo>
                      <a:pt x="5854" y="8913"/>
                      <a:pt x="5854" y="8900"/>
                      <a:pt x="5842" y="8889"/>
                    </a:cubicBezTo>
                    <a:lnTo>
                      <a:pt x="5806" y="8852"/>
                    </a:lnTo>
                    <a:cubicBezTo>
                      <a:pt x="5769" y="8816"/>
                      <a:pt x="5709" y="8804"/>
                      <a:pt x="5661" y="8779"/>
                    </a:cubicBezTo>
                    <a:cubicBezTo>
                      <a:pt x="5624" y="8768"/>
                      <a:pt x="5565" y="8779"/>
                      <a:pt x="5516" y="8755"/>
                    </a:cubicBezTo>
                    <a:lnTo>
                      <a:pt x="5492" y="8731"/>
                    </a:lnTo>
                    <a:lnTo>
                      <a:pt x="5455" y="8695"/>
                    </a:lnTo>
                    <a:cubicBezTo>
                      <a:pt x="5420" y="8671"/>
                      <a:pt x="5383" y="8635"/>
                      <a:pt x="5347" y="8623"/>
                    </a:cubicBezTo>
                    <a:lnTo>
                      <a:pt x="5299" y="8575"/>
                    </a:lnTo>
                    <a:cubicBezTo>
                      <a:pt x="5287" y="8562"/>
                      <a:pt x="5275" y="8538"/>
                      <a:pt x="5251" y="8527"/>
                    </a:cubicBezTo>
                    <a:cubicBezTo>
                      <a:pt x="5238" y="8514"/>
                      <a:pt x="5203" y="8514"/>
                      <a:pt x="5190" y="8514"/>
                    </a:cubicBezTo>
                    <a:cubicBezTo>
                      <a:pt x="5154" y="8502"/>
                      <a:pt x="5130" y="8502"/>
                      <a:pt x="5106" y="8502"/>
                    </a:cubicBezTo>
                    <a:cubicBezTo>
                      <a:pt x="5058" y="8514"/>
                      <a:pt x="5021" y="8514"/>
                      <a:pt x="4973" y="8514"/>
                    </a:cubicBezTo>
                    <a:cubicBezTo>
                      <a:pt x="4900" y="8502"/>
                      <a:pt x="4865" y="8454"/>
                      <a:pt x="4816" y="8393"/>
                    </a:cubicBezTo>
                    <a:cubicBezTo>
                      <a:pt x="4756" y="8333"/>
                      <a:pt x="4744" y="8261"/>
                      <a:pt x="4731" y="8189"/>
                    </a:cubicBezTo>
                    <a:cubicBezTo>
                      <a:pt x="4731" y="8164"/>
                      <a:pt x="4720" y="8152"/>
                      <a:pt x="4731" y="8140"/>
                    </a:cubicBezTo>
                    <a:cubicBezTo>
                      <a:pt x="4731" y="8116"/>
                      <a:pt x="4744" y="8092"/>
                      <a:pt x="4744" y="8079"/>
                    </a:cubicBezTo>
                    <a:cubicBezTo>
                      <a:pt x="4768" y="8055"/>
                      <a:pt x="4780" y="8031"/>
                      <a:pt x="4780" y="8007"/>
                    </a:cubicBezTo>
                    <a:cubicBezTo>
                      <a:pt x="4792" y="7995"/>
                      <a:pt x="4792" y="7971"/>
                      <a:pt x="4804" y="7959"/>
                    </a:cubicBezTo>
                    <a:lnTo>
                      <a:pt x="4804" y="7886"/>
                    </a:lnTo>
                    <a:lnTo>
                      <a:pt x="4804" y="7838"/>
                    </a:lnTo>
                    <a:cubicBezTo>
                      <a:pt x="4804" y="7827"/>
                      <a:pt x="4792" y="7814"/>
                      <a:pt x="4792" y="7802"/>
                    </a:cubicBezTo>
                    <a:cubicBezTo>
                      <a:pt x="4780" y="7754"/>
                      <a:pt x="4731" y="7730"/>
                      <a:pt x="4707" y="7693"/>
                    </a:cubicBezTo>
                    <a:cubicBezTo>
                      <a:pt x="4696" y="7669"/>
                      <a:pt x="4696" y="7645"/>
                      <a:pt x="4696" y="7633"/>
                    </a:cubicBezTo>
                    <a:cubicBezTo>
                      <a:pt x="4696" y="7609"/>
                      <a:pt x="4696" y="7597"/>
                      <a:pt x="4683" y="7573"/>
                    </a:cubicBezTo>
                    <a:cubicBezTo>
                      <a:pt x="4672" y="7561"/>
                      <a:pt x="4659" y="7548"/>
                      <a:pt x="4635" y="7537"/>
                    </a:cubicBezTo>
                    <a:cubicBezTo>
                      <a:pt x="4623" y="7524"/>
                      <a:pt x="4599" y="7524"/>
                      <a:pt x="4575" y="7513"/>
                    </a:cubicBezTo>
                    <a:cubicBezTo>
                      <a:pt x="4538" y="7513"/>
                      <a:pt x="4503" y="7537"/>
                      <a:pt x="4454" y="7548"/>
                    </a:cubicBezTo>
                    <a:cubicBezTo>
                      <a:pt x="4418" y="7573"/>
                      <a:pt x="4382" y="7585"/>
                      <a:pt x="4334" y="7597"/>
                    </a:cubicBezTo>
                    <a:cubicBezTo>
                      <a:pt x="4297" y="7609"/>
                      <a:pt x="4273" y="7609"/>
                      <a:pt x="4237" y="7621"/>
                    </a:cubicBezTo>
                    <a:cubicBezTo>
                      <a:pt x="4213" y="7633"/>
                      <a:pt x="4189" y="7645"/>
                      <a:pt x="4176" y="7645"/>
                    </a:cubicBezTo>
                    <a:cubicBezTo>
                      <a:pt x="4128" y="7645"/>
                      <a:pt x="4092" y="7633"/>
                      <a:pt x="4044" y="7621"/>
                    </a:cubicBezTo>
                    <a:cubicBezTo>
                      <a:pt x="4014" y="7606"/>
                      <a:pt x="3985" y="7596"/>
                      <a:pt x="3952" y="7596"/>
                    </a:cubicBezTo>
                    <a:cubicBezTo>
                      <a:pt x="3932" y="7596"/>
                      <a:pt x="3910" y="7600"/>
                      <a:pt x="3887" y="7609"/>
                    </a:cubicBezTo>
                    <a:cubicBezTo>
                      <a:pt x="3851" y="7621"/>
                      <a:pt x="3814" y="7621"/>
                      <a:pt x="3778" y="7645"/>
                    </a:cubicBezTo>
                    <a:cubicBezTo>
                      <a:pt x="3754" y="7658"/>
                      <a:pt x="3730" y="7669"/>
                      <a:pt x="3718" y="7682"/>
                    </a:cubicBezTo>
                    <a:cubicBezTo>
                      <a:pt x="3658" y="7706"/>
                      <a:pt x="3609" y="7730"/>
                      <a:pt x="3537" y="7730"/>
                    </a:cubicBezTo>
                    <a:cubicBezTo>
                      <a:pt x="3501" y="7736"/>
                      <a:pt x="3465" y="7736"/>
                      <a:pt x="3427" y="7736"/>
                    </a:cubicBezTo>
                    <a:cubicBezTo>
                      <a:pt x="3389" y="7736"/>
                      <a:pt x="3350" y="7736"/>
                      <a:pt x="3307" y="7742"/>
                    </a:cubicBezTo>
                    <a:cubicBezTo>
                      <a:pt x="3293" y="7744"/>
                      <a:pt x="3279" y="7745"/>
                      <a:pt x="3265" y="7745"/>
                    </a:cubicBezTo>
                    <a:cubicBezTo>
                      <a:pt x="3241" y="7745"/>
                      <a:pt x="3217" y="7743"/>
                      <a:pt x="3194" y="7743"/>
                    </a:cubicBezTo>
                    <a:cubicBezTo>
                      <a:pt x="3171" y="7743"/>
                      <a:pt x="3149" y="7745"/>
                      <a:pt x="3127" y="7754"/>
                    </a:cubicBezTo>
                    <a:cubicBezTo>
                      <a:pt x="3066" y="7778"/>
                      <a:pt x="3042" y="7814"/>
                      <a:pt x="2993" y="7851"/>
                    </a:cubicBezTo>
                    <a:lnTo>
                      <a:pt x="2934" y="7911"/>
                    </a:lnTo>
                    <a:cubicBezTo>
                      <a:pt x="2921" y="7935"/>
                      <a:pt x="2897" y="7959"/>
                      <a:pt x="2873" y="7971"/>
                    </a:cubicBezTo>
                    <a:cubicBezTo>
                      <a:pt x="2861" y="7983"/>
                      <a:pt x="2837" y="8007"/>
                      <a:pt x="2813" y="8020"/>
                    </a:cubicBezTo>
                    <a:lnTo>
                      <a:pt x="2765" y="8020"/>
                    </a:lnTo>
                    <a:cubicBezTo>
                      <a:pt x="2757" y="8023"/>
                      <a:pt x="2747" y="8025"/>
                      <a:pt x="2737" y="8025"/>
                    </a:cubicBezTo>
                    <a:cubicBezTo>
                      <a:pt x="2716" y="8025"/>
                      <a:pt x="2692" y="8020"/>
                      <a:pt x="2668" y="8020"/>
                    </a:cubicBezTo>
                    <a:cubicBezTo>
                      <a:pt x="2652" y="8020"/>
                      <a:pt x="2625" y="8025"/>
                      <a:pt x="2598" y="8025"/>
                    </a:cubicBezTo>
                    <a:cubicBezTo>
                      <a:pt x="2585" y="8025"/>
                      <a:pt x="2571" y="8023"/>
                      <a:pt x="2559" y="8020"/>
                    </a:cubicBezTo>
                    <a:cubicBezTo>
                      <a:pt x="2547" y="8020"/>
                      <a:pt x="2535" y="8007"/>
                      <a:pt x="2523" y="7995"/>
                    </a:cubicBezTo>
                    <a:cubicBezTo>
                      <a:pt x="2499" y="7983"/>
                      <a:pt x="2487" y="7983"/>
                      <a:pt x="2462" y="7983"/>
                    </a:cubicBezTo>
                    <a:lnTo>
                      <a:pt x="2366" y="7983"/>
                    </a:lnTo>
                    <a:cubicBezTo>
                      <a:pt x="2342" y="7983"/>
                      <a:pt x="2330" y="7995"/>
                      <a:pt x="2306" y="8007"/>
                    </a:cubicBezTo>
                    <a:cubicBezTo>
                      <a:pt x="2269" y="8007"/>
                      <a:pt x="2245" y="8007"/>
                      <a:pt x="2209" y="7995"/>
                    </a:cubicBezTo>
                    <a:cubicBezTo>
                      <a:pt x="2185" y="7983"/>
                      <a:pt x="2161" y="7971"/>
                      <a:pt x="2161" y="7947"/>
                    </a:cubicBezTo>
                    <a:cubicBezTo>
                      <a:pt x="2149" y="7935"/>
                      <a:pt x="2149" y="7911"/>
                      <a:pt x="2149" y="7899"/>
                    </a:cubicBezTo>
                    <a:cubicBezTo>
                      <a:pt x="2137" y="7875"/>
                      <a:pt x="2149" y="7851"/>
                      <a:pt x="2149" y="7814"/>
                    </a:cubicBezTo>
                    <a:cubicBezTo>
                      <a:pt x="2137" y="7742"/>
                      <a:pt x="2258" y="7706"/>
                      <a:pt x="2258" y="7706"/>
                    </a:cubicBezTo>
                    <a:cubicBezTo>
                      <a:pt x="2269" y="7717"/>
                      <a:pt x="2293" y="7717"/>
                      <a:pt x="2306" y="7730"/>
                    </a:cubicBezTo>
                    <a:cubicBezTo>
                      <a:pt x="2318" y="7730"/>
                      <a:pt x="2330" y="7742"/>
                      <a:pt x="2354" y="7742"/>
                    </a:cubicBezTo>
                    <a:cubicBezTo>
                      <a:pt x="2368" y="7749"/>
                      <a:pt x="2382" y="7752"/>
                      <a:pt x="2394" y="7752"/>
                    </a:cubicBezTo>
                    <a:cubicBezTo>
                      <a:pt x="2425" y="7752"/>
                      <a:pt x="2452" y="7734"/>
                      <a:pt x="2487" y="7717"/>
                    </a:cubicBezTo>
                    <a:cubicBezTo>
                      <a:pt x="2523" y="7706"/>
                      <a:pt x="2559" y="7682"/>
                      <a:pt x="2596" y="7658"/>
                    </a:cubicBezTo>
                    <a:cubicBezTo>
                      <a:pt x="2607" y="7645"/>
                      <a:pt x="2631" y="7633"/>
                      <a:pt x="2644" y="7621"/>
                    </a:cubicBezTo>
                    <a:cubicBezTo>
                      <a:pt x="2716" y="7573"/>
                      <a:pt x="2789" y="7537"/>
                      <a:pt x="2873" y="7513"/>
                    </a:cubicBezTo>
                    <a:cubicBezTo>
                      <a:pt x="2909" y="7500"/>
                      <a:pt x="2921" y="7452"/>
                      <a:pt x="2921" y="7404"/>
                    </a:cubicBezTo>
                    <a:cubicBezTo>
                      <a:pt x="2934" y="7355"/>
                      <a:pt x="2958" y="7295"/>
                      <a:pt x="2958" y="7247"/>
                    </a:cubicBezTo>
                    <a:cubicBezTo>
                      <a:pt x="2969" y="7223"/>
                      <a:pt x="2969" y="7199"/>
                      <a:pt x="2958" y="7175"/>
                    </a:cubicBezTo>
                    <a:cubicBezTo>
                      <a:pt x="2958" y="7151"/>
                      <a:pt x="2945" y="7114"/>
                      <a:pt x="2934" y="7090"/>
                    </a:cubicBezTo>
                    <a:cubicBezTo>
                      <a:pt x="2934" y="7066"/>
                      <a:pt x="2945" y="7042"/>
                      <a:pt x="2958" y="7030"/>
                    </a:cubicBezTo>
                    <a:cubicBezTo>
                      <a:pt x="2969" y="7006"/>
                      <a:pt x="2993" y="6982"/>
                      <a:pt x="3006" y="6958"/>
                    </a:cubicBezTo>
                    <a:cubicBezTo>
                      <a:pt x="3030" y="6933"/>
                      <a:pt x="3030" y="6921"/>
                      <a:pt x="3030" y="6885"/>
                    </a:cubicBezTo>
                    <a:cubicBezTo>
                      <a:pt x="3042" y="6837"/>
                      <a:pt x="3054" y="6800"/>
                      <a:pt x="3103" y="6776"/>
                    </a:cubicBezTo>
                    <a:cubicBezTo>
                      <a:pt x="3151" y="6764"/>
                      <a:pt x="3199" y="6764"/>
                      <a:pt x="3235" y="6728"/>
                    </a:cubicBezTo>
                    <a:cubicBezTo>
                      <a:pt x="3247" y="6716"/>
                      <a:pt x="3259" y="6668"/>
                      <a:pt x="3272" y="6644"/>
                    </a:cubicBezTo>
                    <a:cubicBezTo>
                      <a:pt x="3283" y="6620"/>
                      <a:pt x="3296" y="6595"/>
                      <a:pt x="3296" y="6571"/>
                    </a:cubicBezTo>
                    <a:cubicBezTo>
                      <a:pt x="3307" y="6559"/>
                      <a:pt x="3331" y="6547"/>
                      <a:pt x="3331" y="6523"/>
                    </a:cubicBezTo>
                    <a:cubicBezTo>
                      <a:pt x="3356" y="6486"/>
                      <a:pt x="3368" y="6451"/>
                      <a:pt x="3368" y="6427"/>
                    </a:cubicBezTo>
                    <a:cubicBezTo>
                      <a:pt x="3380" y="6414"/>
                      <a:pt x="3380" y="6402"/>
                      <a:pt x="3380" y="6390"/>
                    </a:cubicBezTo>
                    <a:cubicBezTo>
                      <a:pt x="3380" y="6366"/>
                      <a:pt x="3368" y="6354"/>
                      <a:pt x="3356" y="6342"/>
                    </a:cubicBezTo>
                    <a:cubicBezTo>
                      <a:pt x="3344" y="6317"/>
                      <a:pt x="3331" y="6306"/>
                      <a:pt x="3331" y="6282"/>
                    </a:cubicBezTo>
                    <a:cubicBezTo>
                      <a:pt x="3331" y="6258"/>
                      <a:pt x="3331" y="6221"/>
                      <a:pt x="3344" y="6197"/>
                    </a:cubicBezTo>
                    <a:cubicBezTo>
                      <a:pt x="3352" y="6193"/>
                      <a:pt x="3360" y="6192"/>
                      <a:pt x="3368" y="6192"/>
                    </a:cubicBezTo>
                    <a:cubicBezTo>
                      <a:pt x="3383" y="6192"/>
                      <a:pt x="3396" y="6197"/>
                      <a:pt x="3404" y="6197"/>
                    </a:cubicBezTo>
                    <a:cubicBezTo>
                      <a:pt x="3452" y="6197"/>
                      <a:pt x="3500" y="6197"/>
                      <a:pt x="3561" y="6209"/>
                    </a:cubicBezTo>
                    <a:lnTo>
                      <a:pt x="3669" y="6209"/>
                    </a:lnTo>
                    <a:cubicBezTo>
                      <a:pt x="3706" y="6209"/>
                      <a:pt x="3766" y="6209"/>
                      <a:pt x="3814" y="6197"/>
                    </a:cubicBezTo>
                    <a:cubicBezTo>
                      <a:pt x="3838" y="6185"/>
                      <a:pt x="3875" y="6161"/>
                      <a:pt x="3899" y="6148"/>
                    </a:cubicBezTo>
                    <a:cubicBezTo>
                      <a:pt x="3923" y="6137"/>
                      <a:pt x="3947" y="6124"/>
                      <a:pt x="3972" y="6100"/>
                    </a:cubicBezTo>
                    <a:cubicBezTo>
                      <a:pt x="4007" y="6076"/>
                      <a:pt x="4031" y="6052"/>
                      <a:pt x="4056" y="6028"/>
                    </a:cubicBezTo>
                    <a:cubicBezTo>
                      <a:pt x="4092" y="6001"/>
                      <a:pt x="4128" y="5987"/>
                      <a:pt x="4164" y="5987"/>
                    </a:cubicBezTo>
                    <a:cubicBezTo>
                      <a:pt x="4176" y="5987"/>
                      <a:pt x="4188" y="5989"/>
                      <a:pt x="4200" y="5992"/>
                    </a:cubicBezTo>
                    <a:cubicBezTo>
                      <a:pt x="4224" y="6004"/>
                      <a:pt x="4249" y="6040"/>
                      <a:pt x="4261" y="6064"/>
                    </a:cubicBezTo>
                    <a:cubicBezTo>
                      <a:pt x="4297" y="6113"/>
                      <a:pt x="4321" y="6161"/>
                      <a:pt x="4345" y="6209"/>
                    </a:cubicBezTo>
                    <a:cubicBezTo>
                      <a:pt x="4358" y="6233"/>
                      <a:pt x="4382" y="6258"/>
                      <a:pt x="4393" y="6282"/>
                    </a:cubicBezTo>
                    <a:cubicBezTo>
                      <a:pt x="4406" y="6306"/>
                      <a:pt x="4418" y="6342"/>
                      <a:pt x="4430" y="6354"/>
                    </a:cubicBezTo>
                    <a:cubicBezTo>
                      <a:pt x="4442" y="6378"/>
                      <a:pt x="4478" y="6390"/>
                      <a:pt x="4503" y="6402"/>
                    </a:cubicBezTo>
                    <a:cubicBezTo>
                      <a:pt x="4538" y="6427"/>
                      <a:pt x="4575" y="6427"/>
                      <a:pt x="4611" y="6451"/>
                    </a:cubicBezTo>
                    <a:cubicBezTo>
                      <a:pt x="4635" y="6462"/>
                      <a:pt x="4659" y="6486"/>
                      <a:pt x="4672" y="6511"/>
                    </a:cubicBezTo>
                    <a:cubicBezTo>
                      <a:pt x="4707" y="6571"/>
                      <a:pt x="4756" y="6668"/>
                      <a:pt x="4816" y="6704"/>
                    </a:cubicBezTo>
                    <a:cubicBezTo>
                      <a:pt x="4876" y="6728"/>
                      <a:pt x="4937" y="6728"/>
                      <a:pt x="4985" y="6752"/>
                    </a:cubicBezTo>
                    <a:cubicBezTo>
                      <a:pt x="5034" y="6776"/>
                      <a:pt x="5069" y="6837"/>
                      <a:pt x="5118" y="6873"/>
                    </a:cubicBezTo>
                    <a:cubicBezTo>
                      <a:pt x="5154" y="6909"/>
                      <a:pt x="5203" y="6909"/>
                      <a:pt x="5227" y="6945"/>
                    </a:cubicBezTo>
                    <a:cubicBezTo>
                      <a:pt x="5251" y="6969"/>
                      <a:pt x="5262" y="7006"/>
                      <a:pt x="5275" y="7030"/>
                    </a:cubicBezTo>
                    <a:lnTo>
                      <a:pt x="5311" y="7066"/>
                    </a:lnTo>
                    <a:cubicBezTo>
                      <a:pt x="5347" y="7102"/>
                      <a:pt x="5347" y="7127"/>
                      <a:pt x="5335" y="7175"/>
                    </a:cubicBezTo>
                    <a:cubicBezTo>
                      <a:pt x="5323" y="7199"/>
                      <a:pt x="5311" y="7235"/>
                      <a:pt x="5299" y="7259"/>
                    </a:cubicBezTo>
                    <a:cubicBezTo>
                      <a:pt x="5287" y="7295"/>
                      <a:pt x="5275" y="7344"/>
                      <a:pt x="5238" y="7355"/>
                    </a:cubicBezTo>
                    <a:cubicBezTo>
                      <a:pt x="5208" y="7374"/>
                      <a:pt x="5172" y="7374"/>
                      <a:pt x="5136" y="7374"/>
                    </a:cubicBezTo>
                    <a:cubicBezTo>
                      <a:pt x="5100" y="7374"/>
                      <a:pt x="5064" y="7374"/>
                      <a:pt x="5034" y="7392"/>
                    </a:cubicBezTo>
                    <a:cubicBezTo>
                      <a:pt x="4997" y="7416"/>
                      <a:pt x="5009" y="7428"/>
                      <a:pt x="5021" y="7452"/>
                    </a:cubicBezTo>
                    <a:cubicBezTo>
                      <a:pt x="5034" y="7464"/>
                      <a:pt x="5045" y="7489"/>
                      <a:pt x="5058" y="7500"/>
                    </a:cubicBezTo>
                    <a:cubicBezTo>
                      <a:pt x="5069" y="7513"/>
                      <a:pt x="5093" y="7524"/>
                      <a:pt x="5118" y="7537"/>
                    </a:cubicBezTo>
                    <a:lnTo>
                      <a:pt x="5190" y="7573"/>
                    </a:lnTo>
                    <a:cubicBezTo>
                      <a:pt x="5223" y="7605"/>
                      <a:pt x="5264" y="7723"/>
                      <a:pt x="5324" y="7723"/>
                    </a:cubicBezTo>
                    <a:cubicBezTo>
                      <a:pt x="5332" y="7723"/>
                      <a:pt x="5339" y="7721"/>
                      <a:pt x="5347" y="7717"/>
                    </a:cubicBezTo>
                    <a:cubicBezTo>
                      <a:pt x="5371" y="7706"/>
                      <a:pt x="5371" y="7682"/>
                      <a:pt x="5383" y="7658"/>
                    </a:cubicBezTo>
                    <a:cubicBezTo>
                      <a:pt x="5396" y="7633"/>
                      <a:pt x="5396" y="7633"/>
                      <a:pt x="5396" y="7597"/>
                    </a:cubicBezTo>
                    <a:cubicBezTo>
                      <a:pt x="5383" y="7561"/>
                      <a:pt x="5383" y="7524"/>
                      <a:pt x="5396" y="7489"/>
                    </a:cubicBezTo>
                    <a:cubicBezTo>
                      <a:pt x="5407" y="7440"/>
                      <a:pt x="5420" y="7440"/>
                      <a:pt x="5455" y="7428"/>
                    </a:cubicBezTo>
                    <a:cubicBezTo>
                      <a:pt x="5455" y="7416"/>
                      <a:pt x="5431" y="7392"/>
                      <a:pt x="5431" y="7379"/>
                    </a:cubicBezTo>
                    <a:cubicBezTo>
                      <a:pt x="5420" y="7368"/>
                      <a:pt x="5420" y="7355"/>
                      <a:pt x="5420" y="7331"/>
                    </a:cubicBezTo>
                    <a:cubicBezTo>
                      <a:pt x="5420" y="7307"/>
                      <a:pt x="5444" y="7283"/>
                      <a:pt x="5455" y="7259"/>
                    </a:cubicBezTo>
                    <a:cubicBezTo>
                      <a:pt x="5468" y="7235"/>
                      <a:pt x="5492" y="7235"/>
                      <a:pt x="5516" y="7223"/>
                    </a:cubicBezTo>
                    <a:cubicBezTo>
                      <a:pt x="5552" y="7186"/>
                      <a:pt x="5589" y="7162"/>
                      <a:pt x="5565" y="7114"/>
                    </a:cubicBezTo>
                    <a:cubicBezTo>
                      <a:pt x="5540" y="7066"/>
                      <a:pt x="5504" y="7042"/>
                      <a:pt x="5468" y="7006"/>
                    </a:cubicBezTo>
                    <a:cubicBezTo>
                      <a:pt x="5444" y="6993"/>
                      <a:pt x="5420" y="6982"/>
                      <a:pt x="5420" y="6958"/>
                    </a:cubicBezTo>
                    <a:cubicBezTo>
                      <a:pt x="5420" y="6945"/>
                      <a:pt x="5431" y="6909"/>
                      <a:pt x="5444" y="6909"/>
                    </a:cubicBezTo>
                    <a:cubicBezTo>
                      <a:pt x="5468" y="6909"/>
                      <a:pt x="5492" y="6933"/>
                      <a:pt x="5504" y="6945"/>
                    </a:cubicBezTo>
                    <a:cubicBezTo>
                      <a:pt x="5516" y="6958"/>
                      <a:pt x="5540" y="6969"/>
                      <a:pt x="5565" y="6993"/>
                    </a:cubicBezTo>
                    <a:cubicBezTo>
                      <a:pt x="5578" y="7000"/>
                      <a:pt x="5588" y="7007"/>
                      <a:pt x="5598" y="7007"/>
                    </a:cubicBezTo>
                    <a:cubicBezTo>
                      <a:pt x="5606" y="7007"/>
                      <a:pt x="5614" y="7004"/>
                      <a:pt x="5624" y="6993"/>
                    </a:cubicBezTo>
                    <a:cubicBezTo>
                      <a:pt x="5624" y="6982"/>
                      <a:pt x="5637" y="6969"/>
                      <a:pt x="5649" y="6969"/>
                    </a:cubicBezTo>
                    <a:cubicBezTo>
                      <a:pt x="5673" y="6933"/>
                      <a:pt x="5661" y="6885"/>
                      <a:pt x="5637" y="6861"/>
                    </a:cubicBezTo>
                    <a:cubicBezTo>
                      <a:pt x="5624" y="6848"/>
                      <a:pt x="5613" y="6837"/>
                      <a:pt x="5589" y="6824"/>
                    </a:cubicBezTo>
                    <a:cubicBezTo>
                      <a:pt x="5576" y="6813"/>
                      <a:pt x="5576" y="6800"/>
                      <a:pt x="5565" y="6789"/>
                    </a:cubicBezTo>
                    <a:cubicBezTo>
                      <a:pt x="5528" y="6752"/>
                      <a:pt x="5468" y="6716"/>
                      <a:pt x="5420" y="6704"/>
                    </a:cubicBezTo>
                    <a:cubicBezTo>
                      <a:pt x="5359" y="6692"/>
                      <a:pt x="5323" y="6655"/>
                      <a:pt x="5275" y="6620"/>
                    </a:cubicBezTo>
                    <a:cubicBezTo>
                      <a:pt x="5214" y="6547"/>
                      <a:pt x="5142" y="6486"/>
                      <a:pt x="5082" y="6427"/>
                    </a:cubicBezTo>
                    <a:cubicBezTo>
                      <a:pt x="5058" y="6402"/>
                      <a:pt x="5034" y="6378"/>
                      <a:pt x="5009" y="6366"/>
                    </a:cubicBezTo>
                    <a:cubicBezTo>
                      <a:pt x="4985" y="6354"/>
                      <a:pt x="4961" y="6342"/>
                      <a:pt x="4937" y="6317"/>
                    </a:cubicBezTo>
                    <a:cubicBezTo>
                      <a:pt x="4913" y="6306"/>
                      <a:pt x="4889" y="6293"/>
                      <a:pt x="4876" y="6282"/>
                    </a:cubicBezTo>
                    <a:cubicBezTo>
                      <a:pt x="4828" y="6233"/>
                      <a:pt x="4840" y="6173"/>
                      <a:pt x="4828" y="6124"/>
                    </a:cubicBezTo>
                    <a:cubicBezTo>
                      <a:pt x="4816" y="6100"/>
                      <a:pt x="4804" y="6089"/>
                      <a:pt x="4792" y="6089"/>
                    </a:cubicBezTo>
                    <a:cubicBezTo>
                      <a:pt x="4756" y="6064"/>
                      <a:pt x="4731" y="6052"/>
                      <a:pt x="4696" y="6040"/>
                    </a:cubicBezTo>
                    <a:cubicBezTo>
                      <a:pt x="4659" y="6016"/>
                      <a:pt x="4623" y="6004"/>
                      <a:pt x="4611" y="5968"/>
                    </a:cubicBezTo>
                    <a:cubicBezTo>
                      <a:pt x="4587" y="5944"/>
                      <a:pt x="4575" y="5907"/>
                      <a:pt x="4562" y="5883"/>
                    </a:cubicBezTo>
                    <a:cubicBezTo>
                      <a:pt x="4562" y="5847"/>
                      <a:pt x="4551" y="5811"/>
                      <a:pt x="4575" y="5786"/>
                    </a:cubicBezTo>
                    <a:cubicBezTo>
                      <a:pt x="4587" y="5762"/>
                      <a:pt x="4611" y="5727"/>
                      <a:pt x="4647" y="5714"/>
                    </a:cubicBezTo>
                    <a:cubicBezTo>
                      <a:pt x="4652" y="5712"/>
                      <a:pt x="4656" y="5711"/>
                      <a:pt x="4660" y="5711"/>
                    </a:cubicBezTo>
                    <a:close/>
                    <a:moveTo>
                      <a:pt x="2418" y="0"/>
                    </a:moveTo>
                    <a:cubicBezTo>
                      <a:pt x="2412" y="0"/>
                      <a:pt x="2406" y="2"/>
                      <a:pt x="2403" y="6"/>
                    </a:cubicBezTo>
                    <a:cubicBezTo>
                      <a:pt x="2378" y="6"/>
                      <a:pt x="2390" y="18"/>
                      <a:pt x="2378" y="30"/>
                    </a:cubicBezTo>
                    <a:cubicBezTo>
                      <a:pt x="2318" y="66"/>
                      <a:pt x="2245" y="90"/>
                      <a:pt x="2185" y="114"/>
                    </a:cubicBezTo>
                    <a:cubicBezTo>
                      <a:pt x="2125" y="127"/>
                      <a:pt x="2041" y="162"/>
                      <a:pt x="2041" y="235"/>
                    </a:cubicBezTo>
                    <a:cubicBezTo>
                      <a:pt x="2052" y="307"/>
                      <a:pt x="2137" y="344"/>
                      <a:pt x="2161" y="416"/>
                    </a:cubicBezTo>
                    <a:cubicBezTo>
                      <a:pt x="2173" y="428"/>
                      <a:pt x="2173" y="476"/>
                      <a:pt x="2173" y="500"/>
                    </a:cubicBezTo>
                    <a:cubicBezTo>
                      <a:pt x="2161" y="524"/>
                      <a:pt x="2149" y="537"/>
                      <a:pt x="2137" y="561"/>
                    </a:cubicBezTo>
                    <a:cubicBezTo>
                      <a:pt x="2125" y="597"/>
                      <a:pt x="2100" y="658"/>
                      <a:pt x="2125" y="693"/>
                    </a:cubicBezTo>
                    <a:cubicBezTo>
                      <a:pt x="2137" y="730"/>
                      <a:pt x="2173" y="742"/>
                      <a:pt x="2197" y="754"/>
                    </a:cubicBezTo>
                    <a:cubicBezTo>
                      <a:pt x="2221" y="778"/>
                      <a:pt x="2234" y="814"/>
                      <a:pt x="2234" y="838"/>
                    </a:cubicBezTo>
                    <a:cubicBezTo>
                      <a:pt x="2245" y="899"/>
                      <a:pt x="2234" y="959"/>
                      <a:pt x="2234" y="1020"/>
                    </a:cubicBezTo>
                    <a:cubicBezTo>
                      <a:pt x="2234" y="1068"/>
                      <a:pt x="2234" y="1116"/>
                      <a:pt x="2269" y="1165"/>
                    </a:cubicBezTo>
                    <a:cubicBezTo>
                      <a:pt x="2293" y="1189"/>
                      <a:pt x="2318" y="1200"/>
                      <a:pt x="2306" y="1237"/>
                    </a:cubicBezTo>
                    <a:cubicBezTo>
                      <a:pt x="2306" y="1261"/>
                      <a:pt x="2282" y="1285"/>
                      <a:pt x="2282" y="1309"/>
                    </a:cubicBezTo>
                    <a:cubicBezTo>
                      <a:pt x="2258" y="1333"/>
                      <a:pt x="2234" y="1358"/>
                      <a:pt x="2221" y="1393"/>
                    </a:cubicBezTo>
                    <a:cubicBezTo>
                      <a:pt x="2209" y="1417"/>
                      <a:pt x="2209" y="1442"/>
                      <a:pt x="2197" y="1478"/>
                    </a:cubicBezTo>
                    <a:cubicBezTo>
                      <a:pt x="2185" y="1527"/>
                      <a:pt x="2197" y="1575"/>
                      <a:pt x="2197" y="1635"/>
                    </a:cubicBezTo>
                    <a:cubicBezTo>
                      <a:pt x="2197" y="1720"/>
                      <a:pt x="2113" y="1744"/>
                      <a:pt x="2076" y="1816"/>
                    </a:cubicBezTo>
                    <a:cubicBezTo>
                      <a:pt x="2052" y="1865"/>
                      <a:pt x="2041" y="1924"/>
                      <a:pt x="2041" y="1973"/>
                    </a:cubicBezTo>
                    <a:cubicBezTo>
                      <a:pt x="2041" y="2009"/>
                      <a:pt x="2052" y="2033"/>
                      <a:pt x="2065" y="2069"/>
                    </a:cubicBezTo>
                    <a:cubicBezTo>
                      <a:pt x="2089" y="2106"/>
                      <a:pt x="2100" y="2142"/>
                      <a:pt x="2137" y="2178"/>
                    </a:cubicBezTo>
                    <a:cubicBezTo>
                      <a:pt x="2173" y="2227"/>
                      <a:pt x="2209" y="2275"/>
                      <a:pt x="2245" y="2335"/>
                    </a:cubicBezTo>
                    <a:cubicBezTo>
                      <a:pt x="2282" y="2407"/>
                      <a:pt x="2306" y="2480"/>
                      <a:pt x="2330" y="2565"/>
                    </a:cubicBezTo>
                    <a:cubicBezTo>
                      <a:pt x="2342" y="2624"/>
                      <a:pt x="2306" y="2697"/>
                      <a:pt x="2390" y="2709"/>
                    </a:cubicBezTo>
                    <a:cubicBezTo>
                      <a:pt x="2411" y="2709"/>
                      <a:pt x="2440" y="2701"/>
                      <a:pt x="2465" y="2701"/>
                    </a:cubicBezTo>
                    <a:cubicBezTo>
                      <a:pt x="2484" y="2701"/>
                      <a:pt x="2500" y="2706"/>
                      <a:pt x="2511" y="2721"/>
                    </a:cubicBezTo>
                    <a:cubicBezTo>
                      <a:pt x="2535" y="2733"/>
                      <a:pt x="2547" y="2769"/>
                      <a:pt x="2559" y="2793"/>
                    </a:cubicBezTo>
                    <a:cubicBezTo>
                      <a:pt x="2583" y="2842"/>
                      <a:pt x="2607" y="2854"/>
                      <a:pt x="2656" y="2854"/>
                    </a:cubicBezTo>
                    <a:cubicBezTo>
                      <a:pt x="2704" y="2854"/>
                      <a:pt x="2728" y="2830"/>
                      <a:pt x="2765" y="2793"/>
                    </a:cubicBezTo>
                    <a:cubicBezTo>
                      <a:pt x="2800" y="2758"/>
                      <a:pt x="2837" y="2745"/>
                      <a:pt x="2873" y="2721"/>
                    </a:cubicBezTo>
                    <a:cubicBezTo>
                      <a:pt x="2909" y="2709"/>
                      <a:pt x="2921" y="2673"/>
                      <a:pt x="2958" y="2649"/>
                    </a:cubicBezTo>
                    <a:cubicBezTo>
                      <a:pt x="2982" y="2636"/>
                      <a:pt x="3001" y="2631"/>
                      <a:pt x="3018" y="2631"/>
                    </a:cubicBezTo>
                    <a:cubicBezTo>
                      <a:pt x="3068" y="2631"/>
                      <a:pt x="3090" y="2679"/>
                      <a:pt x="3127" y="2733"/>
                    </a:cubicBezTo>
                    <a:cubicBezTo>
                      <a:pt x="3138" y="2745"/>
                      <a:pt x="3138" y="2769"/>
                      <a:pt x="3151" y="2782"/>
                    </a:cubicBezTo>
                    <a:lnTo>
                      <a:pt x="3187" y="2817"/>
                    </a:lnTo>
                    <a:cubicBezTo>
                      <a:pt x="3223" y="2830"/>
                      <a:pt x="3235" y="2866"/>
                      <a:pt x="3259" y="2890"/>
                    </a:cubicBezTo>
                    <a:cubicBezTo>
                      <a:pt x="3283" y="2914"/>
                      <a:pt x="3320" y="2938"/>
                      <a:pt x="3344" y="2962"/>
                    </a:cubicBezTo>
                    <a:cubicBezTo>
                      <a:pt x="3392" y="3011"/>
                      <a:pt x="3452" y="3035"/>
                      <a:pt x="3513" y="3071"/>
                    </a:cubicBezTo>
                    <a:cubicBezTo>
                      <a:pt x="3573" y="3096"/>
                      <a:pt x="3621" y="3096"/>
                      <a:pt x="3597" y="3168"/>
                    </a:cubicBezTo>
                    <a:lnTo>
                      <a:pt x="3561" y="3240"/>
                    </a:lnTo>
                    <a:cubicBezTo>
                      <a:pt x="3549" y="3265"/>
                      <a:pt x="3537" y="3289"/>
                      <a:pt x="3549" y="3313"/>
                    </a:cubicBezTo>
                    <a:cubicBezTo>
                      <a:pt x="3561" y="3337"/>
                      <a:pt x="3621" y="3337"/>
                      <a:pt x="3645" y="3361"/>
                    </a:cubicBezTo>
                    <a:cubicBezTo>
                      <a:pt x="3655" y="3370"/>
                      <a:pt x="3665" y="3388"/>
                      <a:pt x="3688" y="3388"/>
                    </a:cubicBezTo>
                    <a:cubicBezTo>
                      <a:pt x="3693" y="3388"/>
                      <a:pt x="3699" y="3387"/>
                      <a:pt x="3706" y="3385"/>
                    </a:cubicBezTo>
                    <a:cubicBezTo>
                      <a:pt x="3742" y="3385"/>
                      <a:pt x="3742" y="3337"/>
                      <a:pt x="3766" y="3313"/>
                    </a:cubicBezTo>
                    <a:cubicBezTo>
                      <a:pt x="3790" y="3289"/>
                      <a:pt x="3814" y="3276"/>
                      <a:pt x="3851" y="3265"/>
                    </a:cubicBezTo>
                    <a:cubicBezTo>
                      <a:pt x="3899" y="3252"/>
                      <a:pt x="3935" y="3240"/>
                      <a:pt x="3972" y="3216"/>
                    </a:cubicBezTo>
                    <a:cubicBezTo>
                      <a:pt x="4020" y="3168"/>
                      <a:pt x="4031" y="3131"/>
                      <a:pt x="4031" y="3059"/>
                    </a:cubicBezTo>
                    <a:cubicBezTo>
                      <a:pt x="4031" y="3011"/>
                      <a:pt x="4007" y="2999"/>
                      <a:pt x="3983" y="2951"/>
                    </a:cubicBezTo>
                    <a:cubicBezTo>
                      <a:pt x="3996" y="2938"/>
                      <a:pt x="4031" y="2938"/>
                      <a:pt x="4031" y="2914"/>
                    </a:cubicBezTo>
                    <a:cubicBezTo>
                      <a:pt x="4044" y="2890"/>
                      <a:pt x="3996" y="2854"/>
                      <a:pt x="3983" y="2842"/>
                    </a:cubicBezTo>
                    <a:cubicBezTo>
                      <a:pt x="3947" y="2793"/>
                      <a:pt x="3923" y="2758"/>
                      <a:pt x="3887" y="2721"/>
                    </a:cubicBezTo>
                    <a:cubicBezTo>
                      <a:pt x="3851" y="2685"/>
                      <a:pt x="3838" y="2661"/>
                      <a:pt x="3827" y="2613"/>
                    </a:cubicBezTo>
                    <a:cubicBezTo>
                      <a:pt x="3814" y="2589"/>
                      <a:pt x="3827" y="2552"/>
                      <a:pt x="3827" y="2516"/>
                    </a:cubicBezTo>
                    <a:cubicBezTo>
                      <a:pt x="3827" y="2480"/>
                      <a:pt x="3803" y="2444"/>
                      <a:pt x="3790" y="2407"/>
                    </a:cubicBezTo>
                    <a:cubicBezTo>
                      <a:pt x="3778" y="2359"/>
                      <a:pt x="3742" y="2323"/>
                      <a:pt x="3718" y="2275"/>
                    </a:cubicBezTo>
                    <a:cubicBezTo>
                      <a:pt x="3669" y="2214"/>
                      <a:pt x="3621" y="2214"/>
                      <a:pt x="3561" y="2178"/>
                    </a:cubicBezTo>
                    <a:cubicBezTo>
                      <a:pt x="3513" y="2166"/>
                      <a:pt x="3476" y="2130"/>
                      <a:pt x="3428" y="2106"/>
                    </a:cubicBezTo>
                    <a:cubicBezTo>
                      <a:pt x="3368" y="2069"/>
                      <a:pt x="3368" y="2009"/>
                      <a:pt x="3380" y="1937"/>
                    </a:cubicBezTo>
                    <a:lnTo>
                      <a:pt x="3380" y="1792"/>
                    </a:lnTo>
                    <a:cubicBezTo>
                      <a:pt x="3380" y="1731"/>
                      <a:pt x="3368" y="1683"/>
                      <a:pt x="3356" y="1623"/>
                    </a:cubicBezTo>
                    <a:cubicBezTo>
                      <a:pt x="3344" y="1575"/>
                      <a:pt x="3368" y="1562"/>
                      <a:pt x="3380" y="1527"/>
                    </a:cubicBezTo>
                    <a:cubicBezTo>
                      <a:pt x="3392" y="1490"/>
                      <a:pt x="3380" y="1478"/>
                      <a:pt x="3368" y="1454"/>
                    </a:cubicBezTo>
                    <a:cubicBezTo>
                      <a:pt x="3344" y="1406"/>
                      <a:pt x="3320" y="1369"/>
                      <a:pt x="3307" y="1321"/>
                    </a:cubicBezTo>
                    <a:lnTo>
                      <a:pt x="3272" y="1213"/>
                    </a:lnTo>
                    <a:cubicBezTo>
                      <a:pt x="3272" y="1189"/>
                      <a:pt x="3259" y="1176"/>
                      <a:pt x="3272" y="1152"/>
                    </a:cubicBezTo>
                    <a:cubicBezTo>
                      <a:pt x="3307" y="1104"/>
                      <a:pt x="3392" y="1080"/>
                      <a:pt x="3452" y="1068"/>
                    </a:cubicBezTo>
                    <a:cubicBezTo>
                      <a:pt x="3474" y="1062"/>
                      <a:pt x="3488" y="1057"/>
                      <a:pt x="3501" y="1057"/>
                    </a:cubicBezTo>
                    <a:cubicBezTo>
                      <a:pt x="3516" y="1057"/>
                      <a:pt x="3529" y="1065"/>
                      <a:pt x="3549" y="1092"/>
                    </a:cubicBezTo>
                    <a:cubicBezTo>
                      <a:pt x="3573" y="1140"/>
                      <a:pt x="3585" y="1224"/>
                      <a:pt x="3597" y="1285"/>
                    </a:cubicBezTo>
                    <a:cubicBezTo>
                      <a:pt x="3609" y="1382"/>
                      <a:pt x="3609" y="1466"/>
                      <a:pt x="3585" y="1562"/>
                    </a:cubicBezTo>
                    <a:cubicBezTo>
                      <a:pt x="3561" y="1635"/>
                      <a:pt x="3561" y="1720"/>
                      <a:pt x="3609" y="1780"/>
                    </a:cubicBezTo>
                    <a:cubicBezTo>
                      <a:pt x="3658" y="1840"/>
                      <a:pt x="3742" y="1865"/>
                      <a:pt x="3790" y="1924"/>
                    </a:cubicBezTo>
                    <a:cubicBezTo>
                      <a:pt x="3814" y="1973"/>
                      <a:pt x="3814" y="2021"/>
                      <a:pt x="3838" y="2082"/>
                    </a:cubicBezTo>
                    <a:cubicBezTo>
                      <a:pt x="3862" y="2154"/>
                      <a:pt x="3923" y="2214"/>
                      <a:pt x="3972" y="2275"/>
                    </a:cubicBezTo>
                    <a:cubicBezTo>
                      <a:pt x="4007" y="2311"/>
                      <a:pt x="4031" y="2347"/>
                      <a:pt x="4080" y="2359"/>
                    </a:cubicBezTo>
                    <a:cubicBezTo>
                      <a:pt x="4092" y="2363"/>
                      <a:pt x="4105" y="2364"/>
                      <a:pt x="4120" y="2364"/>
                    </a:cubicBezTo>
                    <a:cubicBezTo>
                      <a:pt x="4149" y="2364"/>
                      <a:pt x="4181" y="2359"/>
                      <a:pt x="4213" y="2359"/>
                    </a:cubicBezTo>
                    <a:lnTo>
                      <a:pt x="4503" y="2359"/>
                    </a:lnTo>
                    <a:cubicBezTo>
                      <a:pt x="4524" y="2352"/>
                      <a:pt x="4574" y="2332"/>
                      <a:pt x="4615" y="2332"/>
                    </a:cubicBezTo>
                    <a:cubicBezTo>
                      <a:pt x="4643" y="2332"/>
                      <a:pt x="4666" y="2342"/>
                      <a:pt x="4672" y="2371"/>
                    </a:cubicBezTo>
                    <a:cubicBezTo>
                      <a:pt x="4683" y="2468"/>
                      <a:pt x="4611" y="2504"/>
                      <a:pt x="4551" y="2528"/>
                    </a:cubicBezTo>
                    <a:cubicBezTo>
                      <a:pt x="4503" y="2552"/>
                      <a:pt x="4418" y="2576"/>
                      <a:pt x="4454" y="2649"/>
                    </a:cubicBezTo>
                    <a:cubicBezTo>
                      <a:pt x="4478" y="2709"/>
                      <a:pt x="4551" y="2721"/>
                      <a:pt x="4587" y="2758"/>
                    </a:cubicBezTo>
                    <a:cubicBezTo>
                      <a:pt x="4647" y="2806"/>
                      <a:pt x="4683" y="2902"/>
                      <a:pt x="4683" y="2975"/>
                    </a:cubicBezTo>
                    <a:cubicBezTo>
                      <a:pt x="4689" y="3017"/>
                      <a:pt x="4674" y="3029"/>
                      <a:pt x="4652" y="3029"/>
                    </a:cubicBezTo>
                    <a:cubicBezTo>
                      <a:pt x="4629" y="3029"/>
                      <a:pt x="4599" y="3017"/>
                      <a:pt x="4575" y="3011"/>
                    </a:cubicBezTo>
                    <a:cubicBezTo>
                      <a:pt x="4549" y="2998"/>
                      <a:pt x="4527" y="2985"/>
                      <a:pt x="4508" y="2985"/>
                    </a:cubicBezTo>
                    <a:cubicBezTo>
                      <a:pt x="4491" y="2985"/>
                      <a:pt x="4477" y="2995"/>
                      <a:pt x="4466" y="3023"/>
                    </a:cubicBezTo>
                    <a:cubicBezTo>
                      <a:pt x="4430" y="3083"/>
                      <a:pt x="4466" y="3180"/>
                      <a:pt x="4490" y="3252"/>
                    </a:cubicBezTo>
                    <a:cubicBezTo>
                      <a:pt x="4514" y="3324"/>
                      <a:pt x="4575" y="3361"/>
                      <a:pt x="4611" y="3421"/>
                    </a:cubicBezTo>
                    <a:cubicBezTo>
                      <a:pt x="4635" y="3482"/>
                      <a:pt x="4635" y="3554"/>
                      <a:pt x="4575" y="3590"/>
                    </a:cubicBezTo>
                    <a:cubicBezTo>
                      <a:pt x="4527" y="3614"/>
                      <a:pt x="4466" y="3602"/>
                      <a:pt x="4418" y="3614"/>
                    </a:cubicBezTo>
                    <a:cubicBezTo>
                      <a:pt x="4393" y="3614"/>
                      <a:pt x="4369" y="3614"/>
                      <a:pt x="4345" y="3627"/>
                    </a:cubicBezTo>
                    <a:cubicBezTo>
                      <a:pt x="4297" y="3638"/>
                      <a:pt x="4249" y="3638"/>
                      <a:pt x="4189" y="3651"/>
                    </a:cubicBezTo>
                    <a:cubicBezTo>
                      <a:pt x="4169" y="3653"/>
                      <a:pt x="4149" y="3654"/>
                      <a:pt x="4129" y="3654"/>
                    </a:cubicBezTo>
                    <a:cubicBezTo>
                      <a:pt x="4043" y="3654"/>
                      <a:pt x="3963" y="3636"/>
                      <a:pt x="3875" y="3627"/>
                    </a:cubicBezTo>
                    <a:cubicBezTo>
                      <a:pt x="3851" y="3627"/>
                      <a:pt x="3803" y="3627"/>
                      <a:pt x="3778" y="3614"/>
                    </a:cubicBezTo>
                    <a:cubicBezTo>
                      <a:pt x="3742" y="3590"/>
                      <a:pt x="3754" y="3590"/>
                      <a:pt x="3742" y="3542"/>
                    </a:cubicBezTo>
                    <a:cubicBezTo>
                      <a:pt x="3730" y="3493"/>
                      <a:pt x="3706" y="3469"/>
                      <a:pt x="3658" y="3445"/>
                    </a:cubicBezTo>
                    <a:cubicBezTo>
                      <a:pt x="3635" y="3437"/>
                      <a:pt x="3611" y="3434"/>
                      <a:pt x="3586" y="3434"/>
                    </a:cubicBezTo>
                    <a:cubicBezTo>
                      <a:pt x="3548" y="3434"/>
                      <a:pt x="3507" y="3440"/>
                      <a:pt x="3468" y="3440"/>
                    </a:cubicBezTo>
                    <a:cubicBezTo>
                      <a:pt x="3422" y="3440"/>
                      <a:pt x="3379" y="3432"/>
                      <a:pt x="3344" y="3397"/>
                    </a:cubicBezTo>
                    <a:cubicBezTo>
                      <a:pt x="3307" y="3373"/>
                      <a:pt x="3296" y="3300"/>
                      <a:pt x="3283" y="3252"/>
                    </a:cubicBezTo>
                    <a:cubicBezTo>
                      <a:pt x="3259" y="3204"/>
                      <a:pt x="3283" y="3144"/>
                      <a:pt x="3259" y="3083"/>
                    </a:cubicBezTo>
                    <a:cubicBezTo>
                      <a:pt x="3247" y="3047"/>
                      <a:pt x="3199" y="2999"/>
                      <a:pt x="3151" y="2999"/>
                    </a:cubicBezTo>
                    <a:cubicBezTo>
                      <a:pt x="3127" y="2999"/>
                      <a:pt x="3066" y="3011"/>
                      <a:pt x="3042" y="3035"/>
                    </a:cubicBezTo>
                    <a:cubicBezTo>
                      <a:pt x="2993" y="3059"/>
                      <a:pt x="3006" y="3131"/>
                      <a:pt x="3042" y="3180"/>
                    </a:cubicBezTo>
                    <a:cubicBezTo>
                      <a:pt x="3078" y="3228"/>
                      <a:pt x="3103" y="3276"/>
                      <a:pt x="3127" y="3324"/>
                    </a:cubicBezTo>
                    <a:cubicBezTo>
                      <a:pt x="3187" y="3445"/>
                      <a:pt x="3211" y="3554"/>
                      <a:pt x="3211" y="3675"/>
                    </a:cubicBezTo>
                    <a:cubicBezTo>
                      <a:pt x="3211" y="3723"/>
                      <a:pt x="3211" y="3759"/>
                      <a:pt x="3187" y="3807"/>
                    </a:cubicBezTo>
                    <a:cubicBezTo>
                      <a:pt x="3162" y="3855"/>
                      <a:pt x="3138" y="3928"/>
                      <a:pt x="3090" y="3964"/>
                    </a:cubicBezTo>
                    <a:cubicBezTo>
                      <a:pt x="3066" y="3976"/>
                      <a:pt x="3030" y="3976"/>
                      <a:pt x="3006" y="4000"/>
                    </a:cubicBezTo>
                    <a:cubicBezTo>
                      <a:pt x="2982" y="4013"/>
                      <a:pt x="2993" y="4037"/>
                      <a:pt x="2982" y="4061"/>
                    </a:cubicBezTo>
                    <a:cubicBezTo>
                      <a:pt x="2958" y="4145"/>
                      <a:pt x="2897" y="4158"/>
                      <a:pt x="2825" y="4182"/>
                    </a:cubicBezTo>
                    <a:cubicBezTo>
                      <a:pt x="2765" y="4193"/>
                      <a:pt x="2741" y="4242"/>
                      <a:pt x="2716" y="4290"/>
                    </a:cubicBezTo>
                    <a:cubicBezTo>
                      <a:pt x="2692" y="4362"/>
                      <a:pt x="2656" y="4386"/>
                      <a:pt x="2572" y="4399"/>
                    </a:cubicBezTo>
                    <a:cubicBezTo>
                      <a:pt x="2567" y="4400"/>
                      <a:pt x="2562" y="4401"/>
                      <a:pt x="2557" y="4401"/>
                    </a:cubicBezTo>
                    <a:cubicBezTo>
                      <a:pt x="2514" y="4401"/>
                      <a:pt x="2473" y="4357"/>
                      <a:pt x="2451" y="4314"/>
                    </a:cubicBezTo>
                    <a:cubicBezTo>
                      <a:pt x="2414" y="4254"/>
                      <a:pt x="2499" y="4193"/>
                      <a:pt x="2487" y="4121"/>
                    </a:cubicBezTo>
                    <a:cubicBezTo>
                      <a:pt x="2487" y="4061"/>
                      <a:pt x="2342" y="4000"/>
                      <a:pt x="2282" y="3976"/>
                    </a:cubicBezTo>
                    <a:cubicBezTo>
                      <a:pt x="2245" y="3964"/>
                      <a:pt x="2197" y="3952"/>
                      <a:pt x="2161" y="3928"/>
                    </a:cubicBezTo>
                    <a:cubicBezTo>
                      <a:pt x="2089" y="3880"/>
                      <a:pt x="2052" y="3807"/>
                      <a:pt x="2028" y="3723"/>
                    </a:cubicBezTo>
                    <a:cubicBezTo>
                      <a:pt x="1968" y="3602"/>
                      <a:pt x="1896" y="3506"/>
                      <a:pt x="1775" y="3433"/>
                    </a:cubicBezTo>
                    <a:cubicBezTo>
                      <a:pt x="1703" y="3373"/>
                      <a:pt x="1569" y="3324"/>
                      <a:pt x="1521" y="3240"/>
                    </a:cubicBezTo>
                    <a:cubicBezTo>
                      <a:pt x="1485" y="3168"/>
                      <a:pt x="1534" y="3071"/>
                      <a:pt x="1509" y="3011"/>
                    </a:cubicBezTo>
                    <a:cubicBezTo>
                      <a:pt x="1497" y="2962"/>
                      <a:pt x="1449" y="2938"/>
                      <a:pt x="1413" y="2914"/>
                    </a:cubicBezTo>
                    <a:cubicBezTo>
                      <a:pt x="1352" y="2878"/>
                      <a:pt x="1316" y="2866"/>
                      <a:pt x="1280" y="2817"/>
                    </a:cubicBezTo>
                    <a:cubicBezTo>
                      <a:pt x="1268" y="2793"/>
                      <a:pt x="1256" y="2769"/>
                      <a:pt x="1231" y="2758"/>
                    </a:cubicBezTo>
                    <a:cubicBezTo>
                      <a:pt x="1227" y="2755"/>
                      <a:pt x="1221" y="2754"/>
                      <a:pt x="1214" y="2754"/>
                    </a:cubicBezTo>
                    <a:cubicBezTo>
                      <a:pt x="1185" y="2754"/>
                      <a:pt x="1143" y="2772"/>
                      <a:pt x="1123" y="2782"/>
                    </a:cubicBezTo>
                    <a:cubicBezTo>
                      <a:pt x="1075" y="2806"/>
                      <a:pt x="1051" y="2830"/>
                      <a:pt x="1003" y="2854"/>
                    </a:cubicBezTo>
                    <a:cubicBezTo>
                      <a:pt x="942" y="2902"/>
                      <a:pt x="906" y="2975"/>
                      <a:pt x="942" y="3047"/>
                    </a:cubicBezTo>
                    <a:cubicBezTo>
                      <a:pt x="954" y="3083"/>
                      <a:pt x="978" y="3120"/>
                      <a:pt x="1003" y="3144"/>
                    </a:cubicBezTo>
                    <a:cubicBezTo>
                      <a:pt x="1038" y="3168"/>
                      <a:pt x="1087" y="3192"/>
                      <a:pt x="1111" y="3240"/>
                    </a:cubicBezTo>
                    <a:cubicBezTo>
                      <a:pt x="1183" y="3373"/>
                      <a:pt x="1027" y="3469"/>
                      <a:pt x="906" y="3482"/>
                    </a:cubicBezTo>
                    <a:cubicBezTo>
                      <a:pt x="890" y="3483"/>
                      <a:pt x="872" y="3484"/>
                      <a:pt x="852" y="3484"/>
                    </a:cubicBezTo>
                    <a:cubicBezTo>
                      <a:pt x="833" y="3484"/>
                      <a:pt x="812" y="3483"/>
                      <a:pt x="791" y="3483"/>
                    </a:cubicBezTo>
                    <a:cubicBezTo>
                      <a:pt x="685" y="3483"/>
                      <a:pt x="568" y="3493"/>
                      <a:pt x="568" y="3614"/>
                    </a:cubicBezTo>
                    <a:cubicBezTo>
                      <a:pt x="556" y="3651"/>
                      <a:pt x="580" y="3675"/>
                      <a:pt x="556" y="3699"/>
                    </a:cubicBezTo>
                    <a:cubicBezTo>
                      <a:pt x="531" y="3759"/>
                      <a:pt x="483" y="3796"/>
                      <a:pt x="447" y="3855"/>
                    </a:cubicBezTo>
                    <a:cubicBezTo>
                      <a:pt x="423" y="3904"/>
                      <a:pt x="423" y="3928"/>
                      <a:pt x="459" y="3964"/>
                    </a:cubicBezTo>
                    <a:cubicBezTo>
                      <a:pt x="496" y="4013"/>
                      <a:pt x="556" y="4024"/>
                      <a:pt x="580" y="4073"/>
                    </a:cubicBezTo>
                    <a:cubicBezTo>
                      <a:pt x="652" y="4158"/>
                      <a:pt x="616" y="4254"/>
                      <a:pt x="737" y="4278"/>
                    </a:cubicBezTo>
                    <a:cubicBezTo>
                      <a:pt x="750" y="4280"/>
                      <a:pt x="762" y="4281"/>
                      <a:pt x="775" y="4281"/>
                    </a:cubicBezTo>
                    <a:cubicBezTo>
                      <a:pt x="831" y="4281"/>
                      <a:pt x="880" y="4261"/>
                      <a:pt x="930" y="4242"/>
                    </a:cubicBezTo>
                    <a:cubicBezTo>
                      <a:pt x="1003" y="4206"/>
                      <a:pt x="1111" y="4158"/>
                      <a:pt x="1147" y="4073"/>
                    </a:cubicBezTo>
                    <a:cubicBezTo>
                      <a:pt x="1183" y="4013"/>
                      <a:pt x="1159" y="3989"/>
                      <a:pt x="1147" y="3928"/>
                    </a:cubicBezTo>
                    <a:cubicBezTo>
                      <a:pt x="1135" y="3868"/>
                      <a:pt x="1172" y="3771"/>
                      <a:pt x="1207" y="3711"/>
                    </a:cubicBezTo>
                    <a:cubicBezTo>
                      <a:pt x="1220" y="3686"/>
                      <a:pt x="1268" y="3638"/>
                      <a:pt x="1268" y="3614"/>
                    </a:cubicBezTo>
                    <a:cubicBezTo>
                      <a:pt x="1268" y="3590"/>
                      <a:pt x="1256" y="3578"/>
                      <a:pt x="1244" y="3566"/>
                    </a:cubicBezTo>
                    <a:cubicBezTo>
                      <a:pt x="1196" y="3506"/>
                      <a:pt x="1196" y="3469"/>
                      <a:pt x="1268" y="3458"/>
                    </a:cubicBezTo>
                    <a:cubicBezTo>
                      <a:pt x="1285" y="3449"/>
                      <a:pt x="1308" y="3440"/>
                      <a:pt x="1329" y="3440"/>
                    </a:cubicBezTo>
                    <a:cubicBezTo>
                      <a:pt x="1337" y="3440"/>
                      <a:pt x="1345" y="3442"/>
                      <a:pt x="1352" y="3445"/>
                    </a:cubicBezTo>
                    <a:cubicBezTo>
                      <a:pt x="1389" y="3445"/>
                      <a:pt x="1413" y="3517"/>
                      <a:pt x="1449" y="3530"/>
                    </a:cubicBezTo>
                    <a:cubicBezTo>
                      <a:pt x="1497" y="3554"/>
                      <a:pt x="1534" y="3554"/>
                      <a:pt x="1582" y="3566"/>
                    </a:cubicBezTo>
                    <a:cubicBezTo>
                      <a:pt x="1630" y="3590"/>
                      <a:pt x="1630" y="3614"/>
                      <a:pt x="1630" y="3662"/>
                    </a:cubicBezTo>
                    <a:cubicBezTo>
                      <a:pt x="1630" y="3711"/>
                      <a:pt x="1618" y="3759"/>
                      <a:pt x="1606" y="3807"/>
                    </a:cubicBezTo>
                    <a:cubicBezTo>
                      <a:pt x="1593" y="3855"/>
                      <a:pt x="1558" y="3880"/>
                      <a:pt x="1545" y="3928"/>
                    </a:cubicBezTo>
                    <a:cubicBezTo>
                      <a:pt x="1521" y="3964"/>
                      <a:pt x="1509" y="4013"/>
                      <a:pt x="1521" y="4048"/>
                    </a:cubicBezTo>
                    <a:cubicBezTo>
                      <a:pt x="1521" y="4097"/>
                      <a:pt x="1545" y="4121"/>
                      <a:pt x="1558" y="4169"/>
                    </a:cubicBezTo>
                    <a:cubicBezTo>
                      <a:pt x="1558" y="4206"/>
                      <a:pt x="1569" y="4242"/>
                      <a:pt x="1558" y="4278"/>
                    </a:cubicBezTo>
                    <a:cubicBezTo>
                      <a:pt x="1545" y="4314"/>
                      <a:pt x="1485" y="4351"/>
                      <a:pt x="1497" y="4399"/>
                    </a:cubicBezTo>
                    <a:cubicBezTo>
                      <a:pt x="1545" y="4423"/>
                      <a:pt x="1618" y="4399"/>
                      <a:pt x="1654" y="4435"/>
                    </a:cubicBezTo>
                    <a:cubicBezTo>
                      <a:pt x="1666" y="4507"/>
                      <a:pt x="1545" y="4604"/>
                      <a:pt x="1618" y="4664"/>
                    </a:cubicBezTo>
                    <a:cubicBezTo>
                      <a:pt x="1645" y="4691"/>
                      <a:pt x="1706" y="4705"/>
                      <a:pt x="1750" y="4705"/>
                    </a:cubicBezTo>
                    <a:cubicBezTo>
                      <a:pt x="1765" y="4705"/>
                      <a:pt x="1778" y="4703"/>
                      <a:pt x="1787" y="4700"/>
                    </a:cubicBezTo>
                    <a:cubicBezTo>
                      <a:pt x="1835" y="4700"/>
                      <a:pt x="1872" y="4664"/>
                      <a:pt x="1907" y="4640"/>
                    </a:cubicBezTo>
                    <a:cubicBezTo>
                      <a:pt x="2016" y="4568"/>
                      <a:pt x="2125" y="4496"/>
                      <a:pt x="2245" y="4483"/>
                    </a:cubicBezTo>
                    <a:cubicBezTo>
                      <a:pt x="2282" y="4483"/>
                      <a:pt x="2306" y="4483"/>
                      <a:pt x="2342" y="4471"/>
                    </a:cubicBezTo>
                    <a:cubicBezTo>
                      <a:pt x="2354" y="4471"/>
                      <a:pt x="2378" y="4471"/>
                      <a:pt x="2403" y="4459"/>
                    </a:cubicBezTo>
                    <a:cubicBezTo>
                      <a:pt x="2414" y="4459"/>
                      <a:pt x="2427" y="4459"/>
                      <a:pt x="2427" y="4471"/>
                    </a:cubicBezTo>
                    <a:cubicBezTo>
                      <a:pt x="2451" y="4471"/>
                      <a:pt x="2475" y="4471"/>
                      <a:pt x="2487" y="4483"/>
                    </a:cubicBezTo>
                    <a:cubicBezTo>
                      <a:pt x="2511" y="4507"/>
                      <a:pt x="2511" y="4580"/>
                      <a:pt x="2511" y="4616"/>
                    </a:cubicBezTo>
                    <a:cubicBezTo>
                      <a:pt x="2511" y="4664"/>
                      <a:pt x="2511" y="4700"/>
                      <a:pt x="2499" y="4748"/>
                    </a:cubicBezTo>
                    <a:cubicBezTo>
                      <a:pt x="2487" y="4785"/>
                      <a:pt x="2475" y="4833"/>
                      <a:pt x="2462" y="4858"/>
                    </a:cubicBezTo>
                    <a:cubicBezTo>
                      <a:pt x="2427" y="4882"/>
                      <a:pt x="2378" y="4882"/>
                      <a:pt x="2342" y="4882"/>
                    </a:cubicBezTo>
                    <a:cubicBezTo>
                      <a:pt x="2282" y="4893"/>
                      <a:pt x="2221" y="4893"/>
                      <a:pt x="2161" y="4906"/>
                    </a:cubicBezTo>
                    <a:cubicBezTo>
                      <a:pt x="2100" y="4917"/>
                      <a:pt x="2052" y="4942"/>
                      <a:pt x="1992" y="4942"/>
                    </a:cubicBezTo>
                    <a:cubicBezTo>
                      <a:pt x="1944" y="4954"/>
                      <a:pt x="1872" y="4954"/>
                      <a:pt x="1823" y="4966"/>
                    </a:cubicBezTo>
                    <a:cubicBezTo>
                      <a:pt x="1799" y="4966"/>
                      <a:pt x="1787" y="4966"/>
                      <a:pt x="1775" y="5002"/>
                    </a:cubicBezTo>
                    <a:cubicBezTo>
                      <a:pt x="1762" y="5027"/>
                      <a:pt x="1762" y="5038"/>
                      <a:pt x="1787" y="5051"/>
                    </a:cubicBezTo>
                    <a:cubicBezTo>
                      <a:pt x="1799" y="5056"/>
                      <a:pt x="1811" y="5056"/>
                      <a:pt x="1823" y="5056"/>
                    </a:cubicBezTo>
                    <a:cubicBezTo>
                      <a:pt x="1835" y="5056"/>
                      <a:pt x="1847" y="5056"/>
                      <a:pt x="1859" y="5062"/>
                    </a:cubicBezTo>
                    <a:lnTo>
                      <a:pt x="1896" y="5099"/>
                    </a:lnTo>
                    <a:cubicBezTo>
                      <a:pt x="1956" y="5147"/>
                      <a:pt x="2004" y="5159"/>
                      <a:pt x="2065" y="5183"/>
                    </a:cubicBezTo>
                    <a:cubicBezTo>
                      <a:pt x="2100" y="5196"/>
                      <a:pt x="2125" y="5207"/>
                      <a:pt x="2149" y="5244"/>
                    </a:cubicBezTo>
                    <a:cubicBezTo>
                      <a:pt x="2161" y="5268"/>
                      <a:pt x="2149" y="5316"/>
                      <a:pt x="2173" y="5340"/>
                    </a:cubicBezTo>
                    <a:cubicBezTo>
                      <a:pt x="2197" y="5364"/>
                      <a:pt x="2234" y="5364"/>
                      <a:pt x="2258" y="5376"/>
                    </a:cubicBezTo>
                    <a:cubicBezTo>
                      <a:pt x="2293" y="5400"/>
                      <a:pt x="2293" y="5413"/>
                      <a:pt x="2318" y="5437"/>
                    </a:cubicBezTo>
                    <a:cubicBezTo>
                      <a:pt x="2366" y="5497"/>
                      <a:pt x="2403" y="5521"/>
                      <a:pt x="2390" y="5606"/>
                    </a:cubicBezTo>
                    <a:cubicBezTo>
                      <a:pt x="2378" y="5642"/>
                      <a:pt x="2378" y="5690"/>
                      <a:pt x="2378" y="5738"/>
                    </a:cubicBezTo>
                    <a:cubicBezTo>
                      <a:pt x="2378" y="5786"/>
                      <a:pt x="2403" y="5799"/>
                      <a:pt x="2427" y="5835"/>
                    </a:cubicBezTo>
                    <a:cubicBezTo>
                      <a:pt x="2475" y="5896"/>
                      <a:pt x="2499" y="5968"/>
                      <a:pt x="2511" y="6040"/>
                    </a:cubicBezTo>
                    <a:cubicBezTo>
                      <a:pt x="2523" y="6113"/>
                      <a:pt x="2511" y="6161"/>
                      <a:pt x="2438" y="6185"/>
                    </a:cubicBezTo>
                    <a:cubicBezTo>
                      <a:pt x="2418" y="6192"/>
                      <a:pt x="2393" y="6199"/>
                      <a:pt x="2368" y="6199"/>
                    </a:cubicBezTo>
                    <a:cubicBezTo>
                      <a:pt x="2350" y="6199"/>
                      <a:pt x="2333" y="6195"/>
                      <a:pt x="2318" y="6185"/>
                    </a:cubicBezTo>
                    <a:cubicBezTo>
                      <a:pt x="2269" y="6173"/>
                      <a:pt x="2234" y="6124"/>
                      <a:pt x="2185" y="6100"/>
                    </a:cubicBezTo>
                    <a:cubicBezTo>
                      <a:pt x="2157" y="6086"/>
                      <a:pt x="2125" y="6081"/>
                      <a:pt x="2092" y="6081"/>
                    </a:cubicBezTo>
                    <a:cubicBezTo>
                      <a:pt x="2039" y="6081"/>
                      <a:pt x="1983" y="6093"/>
                      <a:pt x="1931" y="6100"/>
                    </a:cubicBezTo>
                    <a:cubicBezTo>
                      <a:pt x="1859" y="6113"/>
                      <a:pt x="1775" y="6124"/>
                      <a:pt x="1703" y="6137"/>
                    </a:cubicBezTo>
                    <a:cubicBezTo>
                      <a:pt x="1606" y="6137"/>
                      <a:pt x="1497" y="6173"/>
                      <a:pt x="1400" y="6173"/>
                    </a:cubicBezTo>
                    <a:cubicBezTo>
                      <a:pt x="1392" y="6171"/>
                      <a:pt x="1382" y="6171"/>
                      <a:pt x="1373" y="6171"/>
                    </a:cubicBezTo>
                    <a:cubicBezTo>
                      <a:pt x="1304" y="6171"/>
                      <a:pt x="1221" y="6208"/>
                      <a:pt x="1231" y="6293"/>
                    </a:cubicBezTo>
                    <a:cubicBezTo>
                      <a:pt x="1231" y="6354"/>
                      <a:pt x="1292" y="6390"/>
                      <a:pt x="1316" y="6438"/>
                    </a:cubicBezTo>
                    <a:cubicBezTo>
                      <a:pt x="1352" y="6499"/>
                      <a:pt x="1304" y="6559"/>
                      <a:pt x="1328" y="6607"/>
                    </a:cubicBezTo>
                    <a:cubicBezTo>
                      <a:pt x="1341" y="6631"/>
                      <a:pt x="1376" y="6644"/>
                      <a:pt x="1376" y="6668"/>
                    </a:cubicBezTo>
                    <a:cubicBezTo>
                      <a:pt x="1400" y="6704"/>
                      <a:pt x="1376" y="6776"/>
                      <a:pt x="1352" y="6824"/>
                    </a:cubicBezTo>
                    <a:cubicBezTo>
                      <a:pt x="1341" y="6848"/>
                      <a:pt x="1316" y="6885"/>
                      <a:pt x="1304" y="6909"/>
                    </a:cubicBezTo>
                    <a:cubicBezTo>
                      <a:pt x="1280" y="6958"/>
                      <a:pt x="1304" y="6993"/>
                      <a:pt x="1316" y="7030"/>
                    </a:cubicBezTo>
                    <a:cubicBezTo>
                      <a:pt x="1352" y="7102"/>
                      <a:pt x="1365" y="7162"/>
                      <a:pt x="1376" y="7235"/>
                    </a:cubicBezTo>
                    <a:cubicBezTo>
                      <a:pt x="1389" y="7295"/>
                      <a:pt x="1425" y="7331"/>
                      <a:pt x="1449" y="7392"/>
                    </a:cubicBezTo>
                    <a:cubicBezTo>
                      <a:pt x="1473" y="7440"/>
                      <a:pt x="1485" y="7489"/>
                      <a:pt x="1521" y="7537"/>
                    </a:cubicBezTo>
                    <a:cubicBezTo>
                      <a:pt x="1569" y="7585"/>
                      <a:pt x="1618" y="7597"/>
                      <a:pt x="1678" y="7609"/>
                    </a:cubicBezTo>
                    <a:cubicBezTo>
                      <a:pt x="1727" y="7621"/>
                      <a:pt x="1775" y="7621"/>
                      <a:pt x="1823" y="7633"/>
                    </a:cubicBezTo>
                    <a:cubicBezTo>
                      <a:pt x="1883" y="7645"/>
                      <a:pt x="1896" y="7682"/>
                      <a:pt x="1920" y="7730"/>
                    </a:cubicBezTo>
                    <a:cubicBezTo>
                      <a:pt x="1968" y="7838"/>
                      <a:pt x="2004" y="7911"/>
                      <a:pt x="1944" y="8020"/>
                    </a:cubicBezTo>
                    <a:cubicBezTo>
                      <a:pt x="1883" y="8116"/>
                      <a:pt x="1835" y="8224"/>
                      <a:pt x="1762" y="8321"/>
                    </a:cubicBezTo>
                    <a:cubicBezTo>
                      <a:pt x="1738" y="8358"/>
                      <a:pt x="1690" y="8382"/>
                      <a:pt x="1654" y="8417"/>
                    </a:cubicBezTo>
                    <a:cubicBezTo>
                      <a:pt x="1618" y="8442"/>
                      <a:pt x="1569" y="8466"/>
                      <a:pt x="1545" y="8502"/>
                    </a:cubicBezTo>
                    <a:cubicBezTo>
                      <a:pt x="1521" y="8527"/>
                      <a:pt x="1521" y="8551"/>
                      <a:pt x="1534" y="8586"/>
                    </a:cubicBezTo>
                    <a:cubicBezTo>
                      <a:pt x="1534" y="8659"/>
                      <a:pt x="1509" y="8707"/>
                      <a:pt x="1473" y="8779"/>
                    </a:cubicBezTo>
                    <a:cubicBezTo>
                      <a:pt x="1437" y="8852"/>
                      <a:pt x="1400" y="8924"/>
                      <a:pt x="1352" y="8985"/>
                    </a:cubicBezTo>
                    <a:cubicBezTo>
                      <a:pt x="1316" y="9033"/>
                      <a:pt x="1316" y="9045"/>
                      <a:pt x="1328" y="9093"/>
                    </a:cubicBezTo>
                    <a:cubicBezTo>
                      <a:pt x="1365" y="9226"/>
                      <a:pt x="1292" y="9359"/>
                      <a:pt x="1231" y="9479"/>
                    </a:cubicBezTo>
                    <a:cubicBezTo>
                      <a:pt x="1196" y="9528"/>
                      <a:pt x="1183" y="9552"/>
                      <a:pt x="1123" y="9576"/>
                    </a:cubicBezTo>
                    <a:cubicBezTo>
                      <a:pt x="1014" y="9637"/>
                      <a:pt x="893" y="9673"/>
                      <a:pt x="785" y="9758"/>
                    </a:cubicBezTo>
                    <a:cubicBezTo>
                      <a:pt x="725" y="9806"/>
                      <a:pt x="652" y="9866"/>
                      <a:pt x="604" y="9938"/>
                    </a:cubicBezTo>
                    <a:cubicBezTo>
                      <a:pt x="544" y="10023"/>
                      <a:pt x="531" y="10131"/>
                      <a:pt x="520" y="10228"/>
                    </a:cubicBezTo>
                    <a:cubicBezTo>
                      <a:pt x="507" y="10313"/>
                      <a:pt x="496" y="10373"/>
                      <a:pt x="459" y="10445"/>
                    </a:cubicBezTo>
                    <a:cubicBezTo>
                      <a:pt x="399" y="10530"/>
                      <a:pt x="314" y="10578"/>
                      <a:pt x="254" y="10675"/>
                    </a:cubicBezTo>
                    <a:cubicBezTo>
                      <a:pt x="194" y="10771"/>
                      <a:pt x="182" y="10916"/>
                      <a:pt x="97" y="11013"/>
                    </a:cubicBezTo>
                    <a:lnTo>
                      <a:pt x="49" y="11169"/>
                    </a:lnTo>
                    <a:cubicBezTo>
                      <a:pt x="49" y="11182"/>
                      <a:pt x="37" y="11206"/>
                      <a:pt x="49" y="11230"/>
                    </a:cubicBezTo>
                    <a:cubicBezTo>
                      <a:pt x="49" y="11254"/>
                      <a:pt x="73" y="11266"/>
                      <a:pt x="97" y="11290"/>
                    </a:cubicBezTo>
                    <a:cubicBezTo>
                      <a:pt x="134" y="11314"/>
                      <a:pt x="194" y="11375"/>
                      <a:pt x="194" y="11423"/>
                    </a:cubicBezTo>
                    <a:cubicBezTo>
                      <a:pt x="194" y="11471"/>
                      <a:pt x="169" y="11507"/>
                      <a:pt x="169" y="11555"/>
                    </a:cubicBezTo>
                    <a:cubicBezTo>
                      <a:pt x="158" y="11592"/>
                      <a:pt x="169" y="11616"/>
                      <a:pt x="145" y="11652"/>
                    </a:cubicBezTo>
                    <a:cubicBezTo>
                      <a:pt x="134" y="11664"/>
                      <a:pt x="134" y="11689"/>
                      <a:pt x="121" y="11713"/>
                    </a:cubicBezTo>
                    <a:lnTo>
                      <a:pt x="61" y="11773"/>
                    </a:lnTo>
                    <a:cubicBezTo>
                      <a:pt x="37" y="11797"/>
                      <a:pt x="13" y="11845"/>
                      <a:pt x="25" y="11882"/>
                    </a:cubicBezTo>
                    <a:cubicBezTo>
                      <a:pt x="25" y="11917"/>
                      <a:pt x="61" y="11954"/>
                      <a:pt x="73" y="11990"/>
                    </a:cubicBezTo>
                    <a:cubicBezTo>
                      <a:pt x="85" y="12038"/>
                      <a:pt x="97" y="12075"/>
                      <a:pt x="97" y="12135"/>
                    </a:cubicBezTo>
                    <a:cubicBezTo>
                      <a:pt x="97" y="12183"/>
                      <a:pt x="97" y="12220"/>
                      <a:pt x="73" y="12268"/>
                    </a:cubicBezTo>
                    <a:cubicBezTo>
                      <a:pt x="61" y="12304"/>
                      <a:pt x="25" y="12340"/>
                      <a:pt x="25" y="12389"/>
                    </a:cubicBezTo>
                    <a:cubicBezTo>
                      <a:pt x="13" y="12413"/>
                      <a:pt x="0" y="12448"/>
                      <a:pt x="0" y="12473"/>
                    </a:cubicBezTo>
                    <a:cubicBezTo>
                      <a:pt x="13" y="12509"/>
                      <a:pt x="0" y="12533"/>
                      <a:pt x="0" y="12569"/>
                    </a:cubicBezTo>
                    <a:lnTo>
                      <a:pt x="0" y="12738"/>
                    </a:lnTo>
                    <a:cubicBezTo>
                      <a:pt x="0" y="12775"/>
                      <a:pt x="0" y="12810"/>
                      <a:pt x="13" y="12847"/>
                    </a:cubicBezTo>
                    <a:cubicBezTo>
                      <a:pt x="25" y="12859"/>
                      <a:pt x="37" y="12871"/>
                      <a:pt x="37" y="12895"/>
                    </a:cubicBezTo>
                    <a:cubicBezTo>
                      <a:pt x="37" y="12920"/>
                      <a:pt x="25" y="12931"/>
                      <a:pt x="49" y="12944"/>
                    </a:cubicBezTo>
                    <a:cubicBezTo>
                      <a:pt x="97" y="13016"/>
                      <a:pt x="230" y="12979"/>
                      <a:pt x="230" y="13089"/>
                    </a:cubicBezTo>
                    <a:cubicBezTo>
                      <a:pt x="230" y="13137"/>
                      <a:pt x="218" y="13161"/>
                      <a:pt x="254" y="13197"/>
                    </a:cubicBezTo>
                    <a:cubicBezTo>
                      <a:pt x="266" y="13209"/>
                      <a:pt x="278" y="13233"/>
                      <a:pt x="290" y="13245"/>
                    </a:cubicBezTo>
                    <a:cubicBezTo>
                      <a:pt x="327" y="13257"/>
                      <a:pt x="362" y="13269"/>
                      <a:pt x="387" y="13306"/>
                    </a:cubicBezTo>
                    <a:cubicBezTo>
                      <a:pt x="399" y="13341"/>
                      <a:pt x="387" y="13390"/>
                      <a:pt x="399" y="13426"/>
                    </a:cubicBezTo>
                    <a:cubicBezTo>
                      <a:pt x="399" y="13438"/>
                      <a:pt x="411" y="13462"/>
                      <a:pt x="423" y="13475"/>
                    </a:cubicBezTo>
                    <a:cubicBezTo>
                      <a:pt x="435" y="13523"/>
                      <a:pt x="472" y="13547"/>
                      <a:pt x="496" y="13595"/>
                    </a:cubicBezTo>
                    <a:cubicBezTo>
                      <a:pt x="507" y="13620"/>
                      <a:pt x="520" y="13620"/>
                      <a:pt x="544" y="13631"/>
                    </a:cubicBezTo>
                    <a:cubicBezTo>
                      <a:pt x="568" y="13631"/>
                      <a:pt x="580" y="13644"/>
                      <a:pt x="604" y="13655"/>
                    </a:cubicBezTo>
                    <a:cubicBezTo>
                      <a:pt x="652" y="13716"/>
                      <a:pt x="713" y="13752"/>
                      <a:pt x="773" y="13813"/>
                    </a:cubicBezTo>
                    <a:cubicBezTo>
                      <a:pt x="809" y="13848"/>
                      <a:pt x="821" y="13909"/>
                      <a:pt x="858" y="13957"/>
                    </a:cubicBezTo>
                    <a:cubicBezTo>
                      <a:pt x="869" y="13982"/>
                      <a:pt x="882" y="13993"/>
                      <a:pt x="882" y="14017"/>
                    </a:cubicBezTo>
                    <a:cubicBezTo>
                      <a:pt x="893" y="14066"/>
                      <a:pt x="906" y="14102"/>
                      <a:pt x="942" y="14126"/>
                    </a:cubicBezTo>
                    <a:cubicBezTo>
                      <a:pt x="954" y="14151"/>
                      <a:pt x="978" y="14175"/>
                      <a:pt x="1003" y="14199"/>
                    </a:cubicBezTo>
                    <a:lnTo>
                      <a:pt x="1075" y="14235"/>
                    </a:lnTo>
                    <a:cubicBezTo>
                      <a:pt x="1111" y="14259"/>
                      <a:pt x="1123" y="14307"/>
                      <a:pt x="1183" y="14307"/>
                    </a:cubicBezTo>
                    <a:lnTo>
                      <a:pt x="1256" y="14307"/>
                    </a:lnTo>
                    <a:cubicBezTo>
                      <a:pt x="1280" y="14320"/>
                      <a:pt x="1304" y="14331"/>
                      <a:pt x="1341" y="14344"/>
                    </a:cubicBezTo>
                    <a:cubicBezTo>
                      <a:pt x="1389" y="14368"/>
                      <a:pt x="1400" y="14416"/>
                      <a:pt x="1437" y="14452"/>
                    </a:cubicBezTo>
                    <a:cubicBezTo>
                      <a:pt x="1473" y="14476"/>
                      <a:pt x="1521" y="14476"/>
                      <a:pt x="1558" y="14476"/>
                    </a:cubicBezTo>
                    <a:lnTo>
                      <a:pt x="1630" y="14476"/>
                    </a:lnTo>
                    <a:cubicBezTo>
                      <a:pt x="1642" y="14476"/>
                      <a:pt x="1666" y="14476"/>
                      <a:pt x="1690" y="14464"/>
                    </a:cubicBezTo>
                    <a:cubicBezTo>
                      <a:pt x="1738" y="14464"/>
                      <a:pt x="1787" y="14440"/>
                      <a:pt x="1847" y="14428"/>
                    </a:cubicBezTo>
                    <a:cubicBezTo>
                      <a:pt x="1896" y="14404"/>
                      <a:pt x="1956" y="14404"/>
                      <a:pt x="2016" y="14404"/>
                    </a:cubicBezTo>
                    <a:cubicBezTo>
                      <a:pt x="2115" y="14404"/>
                      <a:pt x="2208" y="14384"/>
                      <a:pt x="2304" y="14384"/>
                    </a:cubicBezTo>
                    <a:cubicBezTo>
                      <a:pt x="2336" y="14384"/>
                      <a:pt x="2369" y="14386"/>
                      <a:pt x="2403" y="14392"/>
                    </a:cubicBezTo>
                    <a:cubicBezTo>
                      <a:pt x="2438" y="14392"/>
                      <a:pt x="2511" y="14392"/>
                      <a:pt x="2547" y="14379"/>
                    </a:cubicBezTo>
                    <a:cubicBezTo>
                      <a:pt x="2572" y="14379"/>
                      <a:pt x="2583" y="14355"/>
                      <a:pt x="2596" y="14344"/>
                    </a:cubicBezTo>
                    <a:cubicBezTo>
                      <a:pt x="2620" y="14320"/>
                      <a:pt x="2644" y="14320"/>
                      <a:pt x="2668" y="14295"/>
                    </a:cubicBezTo>
                    <a:cubicBezTo>
                      <a:pt x="2704" y="14271"/>
                      <a:pt x="2741" y="14247"/>
                      <a:pt x="2789" y="14247"/>
                    </a:cubicBezTo>
                    <a:cubicBezTo>
                      <a:pt x="2825" y="14247"/>
                      <a:pt x="2849" y="14259"/>
                      <a:pt x="2885" y="14259"/>
                    </a:cubicBezTo>
                    <a:cubicBezTo>
                      <a:pt x="2921" y="14259"/>
                      <a:pt x="2945" y="14247"/>
                      <a:pt x="2982" y="14235"/>
                    </a:cubicBezTo>
                    <a:lnTo>
                      <a:pt x="3078" y="14235"/>
                    </a:lnTo>
                    <a:cubicBezTo>
                      <a:pt x="3138" y="14223"/>
                      <a:pt x="3199" y="14199"/>
                      <a:pt x="3272" y="14199"/>
                    </a:cubicBezTo>
                    <a:cubicBezTo>
                      <a:pt x="3288" y="14195"/>
                      <a:pt x="3305" y="14193"/>
                      <a:pt x="3323" y="14193"/>
                    </a:cubicBezTo>
                    <a:cubicBezTo>
                      <a:pt x="3358" y="14193"/>
                      <a:pt x="3396" y="14199"/>
                      <a:pt x="3428" y="14199"/>
                    </a:cubicBezTo>
                    <a:cubicBezTo>
                      <a:pt x="3465" y="14199"/>
                      <a:pt x="3500" y="14186"/>
                      <a:pt x="3537" y="14186"/>
                    </a:cubicBezTo>
                    <a:cubicBezTo>
                      <a:pt x="3561" y="14199"/>
                      <a:pt x="3573" y="14223"/>
                      <a:pt x="3573" y="14247"/>
                    </a:cubicBezTo>
                    <a:cubicBezTo>
                      <a:pt x="3597" y="14295"/>
                      <a:pt x="3597" y="14344"/>
                      <a:pt x="3609" y="14392"/>
                    </a:cubicBezTo>
                    <a:cubicBezTo>
                      <a:pt x="3645" y="14452"/>
                      <a:pt x="3682" y="14488"/>
                      <a:pt x="3742" y="14500"/>
                    </a:cubicBezTo>
                    <a:cubicBezTo>
                      <a:pt x="3797" y="14512"/>
                      <a:pt x="3859" y="14515"/>
                      <a:pt x="3921" y="14515"/>
                    </a:cubicBezTo>
                    <a:cubicBezTo>
                      <a:pt x="3980" y="14515"/>
                      <a:pt x="4039" y="14513"/>
                      <a:pt x="4092" y="14513"/>
                    </a:cubicBezTo>
                    <a:cubicBezTo>
                      <a:pt x="4113" y="14513"/>
                      <a:pt x="4145" y="14505"/>
                      <a:pt x="4174" y="14505"/>
                    </a:cubicBezTo>
                    <a:cubicBezTo>
                      <a:pt x="4195" y="14505"/>
                      <a:pt x="4214" y="14509"/>
                      <a:pt x="4224" y="14524"/>
                    </a:cubicBezTo>
                    <a:cubicBezTo>
                      <a:pt x="4249" y="14537"/>
                      <a:pt x="4261" y="14585"/>
                      <a:pt x="4273" y="14609"/>
                    </a:cubicBezTo>
                    <a:cubicBezTo>
                      <a:pt x="4285" y="14621"/>
                      <a:pt x="4309" y="14645"/>
                      <a:pt x="4309" y="14669"/>
                    </a:cubicBezTo>
                    <a:cubicBezTo>
                      <a:pt x="4309" y="14730"/>
                      <a:pt x="4249" y="14766"/>
                      <a:pt x="4224" y="14814"/>
                    </a:cubicBezTo>
                    <a:cubicBezTo>
                      <a:pt x="4189" y="14862"/>
                      <a:pt x="4176" y="14910"/>
                      <a:pt x="4176" y="14983"/>
                    </a:cubicBezTo>
                    <a:cubicBezTo>
                      <a:pt x="4176" y="15031"/>
                      <a:pt x="4189" y="15092"/>
                      <a:pt x="4176" y="15152"/>
                    </a:cubicBezTo>
                    <a:cubicBezTo>
                      <a:pt x="4176" y="15164"/>
                      <a:pt x="4165" y="15188"/>
                      <a:pt x="4152" y="15200"/>
                    </a:cubicBezTo>
                    <a:cubicBezTo>
                      <a:pt x="4140" y="15213"/>
                      <a:pt x="4092" y="15213"/>
                      <a:pt x="4068" y="15224"/>
                    </a:cubicBezTo>
                    <a:cubicBezTo>
                      <a:pt x="4031" y="15237"/>
                      <a:pt x="3983" y="15248"/>
                      <a:pt x="3959" y="15285"/>
                    </a:cubicBezTo>
                    <a:cubicBezTo>
                      <a:pt x="3911" y="15345"/>
                      <a:pt x="3923" y="15466"/>
                      <a:pt x="3923" y="15538"/>
                    </a:cubicBezTo>
                    <a:cubicBezTo>
                      <a:pt x="3923" y="15610"/>
                      <a:pt x="3911" y="15695"/>
                      <a:pt x="3959" y="15755"/>
                    </a:cubicBezTo>
                    <a:lnTo>
                      <a:pt x="4007" y="15804"/>
                    </a:lnTo>
                    <a:cubicBezTo>
                      <a:pt x="4031" y="15828"/>
                      <a:pt x="4044" y="15864"/>
                      <a:pt x="4056" y="15888"/>
                    </a:cubicBezTo>
                    <a:cubicBezTo>
                      <a:pt x="4080" y="15972"/>
                      <a:pt x="4068" y="16045"/>
                      <a:pt x="4056" y="16130"/>
                    </a:cubicBezTo>
                    <a:cubicBezTo>
                      <a:pt x="4044" y="16238"/>
                      <a:pt x="4031" y="16359"/>
                      <a:pt x="4044" y="16479"/>
                    </a:cubicBezTo>
                    <a:cubicBezTo>
                      <a:pt x="4056" y="16552"/>
                      <a:pt x="4068" y="16624"/>
                      <a:pt x="4068" y="16697"/>
                    </a:cubicBezTo>
                    <a:cubicBezTo>
                      <a:pt x="4104" y="16962"/>
                      <a:pt x="3862" y="17168"/>
                      <a:pt x="3790" y="17409"/>
                    </a:cubicBezTo>
                    <a:cubicBezTo>
                      <a:pt x="3766" y="17493"/>
                      <a:pt x="3693" y="17590"/>
                      <a:pt x="3621" y="17662"/>
                    </a:cubicBezTo>
                    <a:cubicBezTo>
                      <a:pt x="3597" y="17699"/>
                      <a:pt x="3573" y="17723"/>
                      <a:pt x="3549" y="17759"/>
                    </a:cubicBezTo>
                    <a:cubicBezTo>
                      <a:pt x="3513" y="17807"/>
                      <a:pt x="3476" y="17831"/>
                      <a:pt x="3440" y="17868"/>
                    </a:cubicBezTo>
                    <a:cubicBezTo>
                      <a:pt x="3416" y="17903"/>
                      <a:pt x="3380" y="17928"/>
                      <a:pt x="3368" y="17964"/>
                    </a:cubicBezTo>
                    <a:cubicBezTo>
                      <a:pt x="3356" y="17988"/>
                      <a:pt x="3368" y="18024"/>
                      <a:pt x="3368" y="18061"/>
                    </a:cubicBezTo>
                    <a:cubicBezTo>
                      <a:pt x="3368" y="18097"/>
                      <a:pt x="3368" y="18121"/>
                      <a:pt x="3356" y="18157"/>
                    </a:cubicBezTo>
                    <a:cubicBezTo>
                      <a:pt x="3344" y="18193"/>
                      <a:pt x="3307" y="18217"/>
                      <a:pt x="3283" y="18241"/>
                    </a:cubicBezTo>
                    <a:cubicBezTo>
                      <a:pt x="3235" y="18290"/>
                      <a:pt x="3175" y="18326"/>
                      <a:pt x="3138" y="18386"/>
                    </a:cubicBezTo>
                    <a:cubicBezTo>
                      <a:pt x="3103" y="18459"/>
                      <a:pt x="3090" y="18568"/>
                      <a:pt x="3090" y="18652"/>
                    </a:cubicBezTo>
                    <a:cubicBezTo>
                      <a:pt x="3090" y="18737"/>
                      <a:pt x="3078" y="18809"/>
                      <a:pt x="3018" y="18869"/>
                    </a:cubicBezTo>
                    <a:cubicBezTo>
                      <a:pt x="2993" y="18917"/>
                      <a:pt x="2958" y="18978"/>
                      <a:pt x="2934" y="19026"/>
                    </a:cubicBezTo>
                    <a:cubicBezTo>
                      <a:pt x="2909" y="19110"/>
                      <a:pt x="2873" y="19195"/>
                      <a:pt x="2849" y="19279"/>
                    </a:cubicBezTo>
                    <a:cubicBezTo>
                      <a:pt x="2837" y="19352"/>
                      <a:pt x="2837" y="19437"/>
                      <a:pt x="2813" y="19509"/>
                    </a:cubicBezTo>
                    <a:cubicBezTo>
                      <a:pt x="2776" y="19569"/>
                      <a:pt x="2728" y="19630"/>
                      <a:pt x="2680" y="19678"/>
                    </a:cubicBezTo>
                    <a:cubicBezTo>
                      <a:pt x="2631" y="19726"/>
                      <a:pt x="2607" y="19786"/>
                      <a:pt x="2572" y="19834"/>
                    </a:cubicBezTo>
                    <a:cubicBezTo>
                      <a:pt x="2523" y="19919"/>
                      <a:pt x="2523" y="20016"/>
                      <a:pt x="2487" y="20100"/>
                    </a:cubicBezTo>
                    <a:cubicBezTo>
                      <a:pt x="2462" y="20148"/>
                      <a:pt x="2427" y="20172"/>
                      <a:pt x="2366" y="20197"/>
                    </a:cubicBezTo>
                    <a:cubicBezTo>
                      <a:pt x="2269" y="20257"/>
                      <a:pt x="2245" y="20378"/>
                      <a:pt x="2197" y="20475"/>
                    </a:cubicBezTo>
                    <a:cubicBezTo>
                      <a:pt x="2185" y="20499"/>
                      <a:pt x="2173" y="20534"/>
                      <a:pt x="2161" y="20559"/>
                    </a:cubicBezTo>
                    <a:cubicBezTo>
                      <a:pt x="2149" y="20595"/>
                      <a:pt x="2113" y="20631"/>
                      <a:pt x="2089" y="20668"/>
                    </a:cubicBezTo>
                    <a:cubicBezTo>
                      <a:pt x="2065" y="20716"/>
                      <a:pt x="2041" y="20764"/>
                      <a:pt x="2004" y="20800"/>
                    </a:cubicBezTo>
                    <a:cubicBezTo>
                      <a:pt x="1992" y="20824"/>
                      <a:pt x="1968" y="20837"/>
                      <a:pt x="1956" y="20861"/>
                    </a:cubicBezTo>
                    <a:cubicBezTo>
                      <a:pt x="1960" y="20877"/>
                      <a:pt x="1977" y="20882"/>
                      <a:pt x="2000" y="20882"/>
                    </a:cubicBezTo>
                    <a:cubicBezTo>
                      <a:pt x="2044" y="20882"/>
                      <a:pt x="2108" y="20861"/>
                      <a:pt x="2125" y="20861"/>
                    </a:cubicBezTo>
                    <a:cubicBezTo>
                      <a:pt x="2209" y="20848"/>
                      <a:pt x="2293" y="20861"/>
                      <a:pt x="2378" y="20813"/>
                    </a:cubicBezTo>
                    <a:cubicBezTo>
                      <a:pt x="2462" y="20752"/>
                      <a:pt x="2547" y="20679"/>
                      <a:pt x="2620" y="20607"/>
                    </a:cubicBezTo>
                    <a:cubicBezTo>
                      <a:pt x="2656" y="20571"/>
                      <a:pt x="2704" y="20547"/>
                      <a:pt x="2741" y="20523"/>
                    </a:cubicBezTo>
                    <a:cubicBezTo>
                      <a:pt x="2776" y="20499"/>
                      <a:pt x="2800" y="20499"/>
                      <a:pt x="2837" y="20499"/>
                    </a:cubicBezTo>
                    <a:cubicBezTo>
                      <a:pt x="2909" y="20475"/>
                      <a:pt x="2982" y="20438"/>
                      <a:pt x="3054" y="20414"/>
                    </a:cubicBezTo>
                    <a:cubicBezTo>
                      <a:pt x="3114" y="20402"/>
                      <a:pt x="3175" y="20390"/>
                      <a:pt x="3235" y="20354"/>
                    </a:cubicBezTo>
                    <a:cubicBezTo>
                      <a:pt x="3296" y="20317"/>
                      <a:pt x="3368" y="20245"/>
                      <a:pt x="3404" y="20185"/>
                    </a:cubicBezTo>
                    <a:cubicBezTo>
                      <a:pt x="3428" y="20137"/>
                      <a:pt x="3452" y="20088"/>
                      <a:pt x="3489" y="20052"/>
                    </a:cubicBezTo>
                    <a:cubicBezTo>
                      <a:pt x="3524" y="20003"/>
                      <a:pt x="3585" y="19979"/>
                      <a:pt x="3634" y="19955"/>
                    </a:cubicBezTo>
                    <a:cubicBezTo>
                      <a:pt x="3742" y="19883"/>
                      <a:pt x="3827" y="19799"/>
                      <a:pt x="3935" y="19714"/>
                    </a:cubicBezTo>
                    <a:cubicBezTo>
                      <a:pt x="4044" y="19630"/>
                      <a:pt x="4116" y="19509"/>
                      <a:pt x="4249" y="19448"/>
                    </a:cubicBezTo>
                    <a:cubicBezTo>
                      <a:pt x="4369" y="19400"/>
                      <a:pt x="4514" y="19364"/>
                      <a:pt x="4551" y="19231"/>
                    </a:cubicBezTo>
                    <a:cubicBezTo>
                      <a:pt x="4575" y="19147"/>
                      <a:pt x="4587" y="19062"/>
                      <a:pt x="4659" y="19002"/>
                    </a:cubicBezTo>
                    <a:cubicBezTo>
                      <a:pt x="4720" y="18941"/>
                      <a:pt x="4804" y="18917"/>
                      <a:pt x="4876" y="18869"/>
                    </a:cubicBezTo>
                    <a:cubicBezTo>
                      <a:pt x="4949" y="18809"/>
                      <a:pt x="5021" y="18724"/>
                      <a:pt x="5069" y="18628"/>
                    </a:cubicBezTo>
                    <a:cubicBezTo>
                      <a:pt x="5093" y="18568"/>
                      <a:pt x="5130" y="18507"/>
                      <a:pt x="5178" y="18459"/>
                    </a:cubicBezTo>
                    <a:cubicBezTo>
                      <a:pt x="5214" y="18410"/>
                      <a:pt x="5251" y="18399"/>
                      <a:pt x="5299" y="18375"/>
                    </a:cubicBezTo>
                    <a:lnTo>
                      <a:pt x="5444" y="18302"/>
                    </a:lnTo>
                    <a:cubicBezTo>
                      <a:pt x="5504" y="18254"/>
                      <a:pt x="5565" y="18230"/>
                      <a:pt x="5624" y="18193"/>
                    </a:cubicBezTo>
                    <a:cubicBezTo>
                      <a:pt x="5673" y="18169"/>
                      <a:pt x="5745" y="18133"/>
                      <a:pt x="5769" y="18085"/>
                    </a:cubicBezTo>
                    <a:cubicBezTo>
                      <a:pt x="5806" y="18037"/>
                      <a:pt x="5818" y="17964"/>
                      <a:pt x="5830" y="17916"/>
                    </a:cubicBezTo>
                    <a:cubicBezTo>
                      <a:pt x="5854" y="17855"/>
                      <a:pt x="5878" y="17795"/>
                      <a:pt x="5914" y="17735"/>
                    </a:cubicBezTo>
                    <a:cubicBezTo>
                      <a:pt x="5938" y="17675"/>
                      <a:pt x="5975" y="17614"/>
                      <a:pt x="6011" y="17554"/>
                    </a:cubicBezTo>
                    <a:cubicBezTo>
                      <a:pt x="6059" y="17482"/>
                      <a:pt x="6120" y="17397"/>
                      <a:pt x="6168" y="17313"/>
                    </a:cubicBezTo>
                    <a:cubicBezTo>
                      <a:pt x="6204" y="17252"/>
                      <a:pt x="6228" y="17179"/>
                      <a:pt x="6276" y="17119"/>
                    </a:cubicBezTo>
                    <a:cubicBezTo>
                      <a:pt x="6361" y="17023"/>
                      <a:pt x="6421" y="16914"/>
                      <a:pt x="6458" y="16793"/>
                    </a:cubicBezTo>
                    <a:cubicBezTo>
                      <a:pt x="6506" y="16613"/>
                      <a:pt x="6590" y="16468"/>
                      <a:pt x="6687" y="16310"/>
                    </a:cubicBezTo>
                    <a:cubicBezTo>
                      <a:pt x="6711" y="16251"/>
                      <a:pt x="6759" y="16214"/>
                      <a:pt x="6783" y="16154"/>
                    </a:cubicBezTo>
                    <a:cubicBezTo>
                      <a:pt x="6807" y="16106"/>
                      <a:pt x="6807" y="16045"/>
                      <a:pt x="6820" y="15985"/>
                    </a:cubicBezTo>
                    <a:cubicBezTo>
                      <a:pt x="6844" y="15924"/>
                      <a:pt x="6868" y="15864"/>
                      <a:pt x="6904" y="15804"/>
                    </a:cubicBezTo>
                    <a:cubicBezTo>
                      <a:pt x="6952" y="15744"/>
                      <a:pt x="7013" y="15695"/>
                      <a:pt x="7061" y="15635"/>
                    </a:cubicBezTo>
                    <a:cubicBezTo>
                      <a:pt x="7134" y="15562"/>
                      <a:pt x="7182" y="15490"/>
                      <a:pt x="7218" y="15393"/>
                    </a:cubicBezTo>
                    <a:cubicBezTo>
                      <a:pt x="7242" y="15345"/>
                      <a:pt x="7278" y="15297"/>
                      <a:pt x="7303" y="15248"/>
                    </a:cubicBezTo>
                    <a:cubicBezTo>
                      <a:pt x="7327" y="15200"/>
                      <a:pt x="7351" y="15152"/>
                      <a:pt x="7387" y="15116"/>
                    </a:cubicBezTo>
                    <a:cubicBezTo>
                      <a:pt x="7423" y="15068"/>
                      <a:pt x="7483" y="15031"/>
                      <a:pt x="7507" y="14971"/>
                    </a:cubicBezTo>
                    <a:cubicBezTo>
                      <a:pt x="7531" y="14923"/>
                      <a:pt x="7520" y="14862"/>
                      <a:pt x="7544" y="14802"/>
                    </a:cubicBezTo>
                    <a:cubicBezTo>
                      <a:pt x="7568" y="14766"/>
                      <a:pt x="7592" y="14706"/>
                      <a:pt x="7616" y="14669"/>
                    </a:cubicBezTo>
                    <a:cubicBezTo>
                      <a:pt x="7640" y="14645"/>
                      <a:pt x="7676" y="14621"/>
                      <a:pt x="7689" y="14585"/>
                    </a:cubicBezTo>
                    <a:cubicBezTo>
                      <a:pt x="7713" y="14561"/>
                      <a:pt x="7713" y="14524"/>
                      <a:pt x="7724" y="14488"/>
                    </a:cubicBezTo>
                    <a:cubicBezTo>
                      <a:pt x="7724" y="14416"/>
                      <a:pt x="7761" y="14355"/>
                      <a:pt x="7773" y="14283"/>
                    </a:cubicBezTo>
                    <a:cubicBezTo>
                      <a:pt x="7785" y="14247"/>
                      <a:pt x="7797" y="14199"/>
                      <a:pt x="7797" y="14162"/>
                    </a:cubicBezTo>
                    <a:cubicBezTo>
                      <a:pt x="7797" y="14126"/>
                      <a:pt x="7797" y="14102"/>
                      <a:pt x="7809" y="14066"/>
                    </a:cubicBezTo>
                    <a:cubicBezTo>
                      <a:pt x="7821" y="14054"/>
                      <a:pt x="7834" y="14041"/>
                      <a:pt x="7845" y="14017"/>
                    </a:cubicBezTo>
                    <a:cubicBezTo>
                      <a:pt x="7869" y="13993"/>
                      <a:pt x="7869" y="13957"/>
                      <a:pt x="7882" y="13933"/>
                    </a:cubicBezTo>
                    <a:cubicBezTo>
                      <a:pt x="7906" y="13872"/>
                      <a:pt x="7918" y="13824"/>
                      <a:pt x="7966" y="13788"/>
                    </a:cubicBezTo>
                    <a:cubicBezTo>
                      <a:pt x="7978" y="13764"/>
                      <a:pt x="7990" y="13752"/>
                      <a:pt x="8002" y="13740"/>
                    </a:cubicBezTo>
                    <a:cubicBezTo>
                      <a:pt x="8014" y="13728"/>
                      <a:pt x="8027" y="13728"/>
                      <a:pt x="8038" y="13716"/>
                    </a:cubicBezTo>
                    <a:cubicBezTo>
                      <a:pt x="8051" y="13704"/>
                      <a:pt x="8062" y="13655"/>
                      <a:pt x="8062" y="13631"/>
                    </a:cubicBezTo>
                    <a:cubicBezTo>
                      <a:pt x="8075" y="13583"/>
                      <a:pt x="8086" y="13535"/>
                      <a:pt x="8111" y="13486"/>
                    </a:cubicBezTo>
                    <a:cubicBezTo>
                      <a:pt x="8147" y="13354"/>
                      <a:pt x="8171" y="13209"/>
                      <a:pt x="8207" y="13064"/>
                    </a:cubicBezTo>
                    <a:lnTo>
                      <a:pt x="8207" y="13064"/>
                    </a:lnTo>
                    <a:cubicBezTo>
                      <a:pt x="8171" y="13100"/>
                      <a:pt x="8135" y="13137"/>
                      <a:pt x="8123" y="13173"/>
                    </a:cubicBezTo>
                    <a:cubicBezTo>
                      <a:pt x="8111" y="13197"/>
                      <a:pt x="8123" y="13221"/>
                      <a:pt x="8111" y="13245"/>
                    </a:cubicBezTo>
                    <a:cubicBezTo>
                      <a:pt x="8103" y="13268"/>
                      <a:pt x="8096" y="13277"/>
                      <a:pt x="8085" y="13277"/>
                    </a:cubicBezTo>
                    <a:cubicBezTo>
                      <a:pt x="8079" y="13277"/>
                      <a:pt x="8071" y="13274"/>
                      <a:pt x="8062" y="13269"/>
                    </a:cubicBezTo>
                    <a:cubicBezTo>
                      <a:pt x="8051" y="13257"/>
                      <a:pt x="8027" y="13257"/>
                      <a:pt x="8014" y="13245"/>
                    </a:cubicBezTo>
                    <a:cubicBezTo>
                      <a:pt x="7990" y="13233"/>
                      <a:pt x="7990" y="13233"/>
                      <a:pt x="7990" y="13209"/>
                    </a:cubicBezTo>
                    <a:cubicBezTo>
                      <a:pt x="7990" y="13185"/>
                      <a:pt x="8002" y="13161"/>
                      <a:pt x="8002" y="13137"/>
                    </a:cubicBezTo>
                    <a:cubicBezTo>
                      <a:pt x="8014" y="13113"/>
                      <a:pt x="8014" y="13100"/>
                      <a:pt x="8002" y="13076"/>
                    </a:cubicBezTo>
                    <a:cubicBezTo>
                      <a:pt x="8002" y="13064"/>
                      <a:pt x="7978" y="13052"/>
                      <a:pt x="7978" y="13040"/>
                    </a:cubicBezTo>
                    <a:cubicBezTo>
                      <a:pt x="7954" y="13016"/>
                      <a:pt x="7954" y="12992"/>
                      <a:pt x="7954" y="12968"/>
                    </a:cubicBezTo>
                    <a:cubicBezTo>
                      <a:pt x="7942" y="12944"/>
                      <a:pt x="7942" y="12907"/>
                      <a:pt x="7942" y="12883"/>
                    </a:cubicBezTo>
                    <a:lnTo>
                      <a:pt x="7942" y="12738"/>
                    </a:lnTo>
                    <a:cubicBezTo>
                      <a:pt x="7942" y="12690"/>
                      <a:pt x="7930" y="12654"/>
                      <a:pt x="7930" y="12606"/>
                    </a:cubicBezTo>
                    <a:cubicBezTo>
                      <a:pt x="7918" y="12545"/>
                      <a:pt x="7906" y="12485"/>
                      <a:pt x="7906" y="12424"/>
                    </a:cubicBezTo>
                    <a:cubicBezTo>
                      <a:pt x="7893" y="12352"/>
                      <a:pt x="7906" y="12292"/>
                      <a:pt x="7906" y="12220"/>
                    </a:cubicBezTo>
                    <a:cubicBezTo>
                      <a:pt x="7906" y="12171"/>
                      <a:pt x="7893" y="12110"/>
                      <a:pt x="7882" y="12062"/>
                    </a:cubicBezTo>
                    <a:cubicBezTo>
                      <a:pt x="7882" y="12014"/>
                      <a:pt x="7882" y="11978"/>
                      <a:pt x="7893" y="11941"/>
                    </a:cubicBezTo>
                    <a:cubicBezTo>
                      <a:pt x="7906" y="11917"/>
                      <a:pt x="7906" y="11893"/>
                      <a:pt x="7918" y="11882"/>
                    </a:cubicBezTo>
                    <a:cubicBezTo>
                      <a:pt x="7930" y="11869"/>
                      <a:pt x="7942" y="11857"/>
                      <a:pt x="7942" y="11833"/>
                    </a:cubicBezTo>
                    <a:cubicBezTo>
                      <a:pt x="7954" y="11821"/>
                      <a:pt x="7942" y="11809"/>
                      <a:pt x="7942" y="11797"/>
                    </a:cubicBezTo>
                    <a:cubicBezTo>
                      <a:pt x="7906" y="11652"/>
                      <a:pt x="7869" y="11507"/>
                      <a:pt x="7845" y="11362"/>
                    </a:cubicBezTo>
                    <a:cubicBezTo>
                      <a:pt x="7834" y="11302"/>
                      <a:pt x="7821" y="11241"/>
                      <a:pt x="7821" y="11182"/>
                    </a:cubicBezTo>
                    <a:cubicBezTo>
                      <a:pt x="7809" y="11157"/>
                      <a:pt x="7809" y="11121"/>
                      <a:pt x="7809" y="11097"/>
                    </a:cubicBezTo>
                    <a:cubicBezTo>
                      <a:pt x="7797" y="11037"/>
                      <a:pt x="7785" y="11000"/>
                      <a:pt x="7773" y="10940"/>
                    </a:cubicBezTo>
                    <a:cubicBezTo>
                      <a:pt x="7773" y="10879"/>
                      <a:pt x="7797" y="10807"/>
                      <a:pt x="7797" y="10735"/>
                    </a:cubicBezTo>
                    <a:cubicBezTo>
                      <a:pt x="7797" y="10662"/>
                      <a:pt x="7797" y="10602"/>
                      <a:pt x="7773" y="10530"/>
                    </a:cubicBezTo>
                    <a:cubicBezTo>
                      <a:pt x="7761" y="10506"/>
                      <a:pt x="7749" y="10469"/>
                      <a:pt x="7737" y="10433"/>
                    </a:cubicBezTo>
                    <a:cubicBezTo>
                      <a:pt x="7724" y="10421"/>
                      <a:pt x="7700" y="10409"/>
                      <a:pt x="7689" y="10385"/>
                    </a:cubicBezTo>
                    <a:cubicBezTo>
                      <a:pt x="7676" y="10361"/>
                      <a:pt x="7676" y="10313"/>
                      <a:pt x="7689" y="10289"/>
                    </a:cubicBezTo>
                    <a:cubicBezTo>
                      <a:pt x="7689" y="10264"/>
                      <a:pt x="7689" y="10240"/>
                      <a:pt x="7700" y="10216"/>
                    </a:cubicBezTo>
                    <a:cubicBezTo>
                      <a:pt x="7700" y="10168"/>
                      <a:pt x="7724" y="10120"/>
                      <a:pt x="7737" y="10071"/>
                    </a:cubicBezTo>
                    <a:cubicBezTo>
                      <a:pt x="7749" y="9999"/>
                      <a:pt x="7689" y="9938"/>
                      <a:pt x="7676" y="9866"/>
                    </a:cubicBezTo>
                    <a:cubicBezTo>
                      <a:pt x="7665" y="9817"/>
                      <a:pt x="7676" y="9758"/>
                      <a:pt x="7640" y="9709"/>
                    </a:cubicBezTo>
                    <a:cubicBezTo>
                      <a:pt x="7616" y="9673"/>
                      <a:pt x="7580" y="9661"/>
                      <a:pt x="7544" y="9624"/>
                    </a:cubicBezTo>
                    <a:lnTo>
                      <a:pt x="7507" y="9516"/>
                    </a:lnTo>
                    <a:cubicBezTo>
                      <a:pt x="7496" y="9492"/>
                      <a:pt x="7496" y="9455"/>
                      <a:pt x="7483" y="9431"/>
                    </a:cubicBezTo>
                    <a:cubicBezTo>
                      <a:pt x="7471" y="9420"/>
                      <a:pt x="7459" y="9395"/>
                      <a:pt x="7447" y="9383"/>
                    </a:cubicBezTo>
                    <a:cubicBezTo>
                      <a:pt x="7435" y="9383"/>
                      <a:pt x="7423" y="9359"/>
                      <a:pt x="7423" y="9347"/>
                    </a:cubicBezTo>
                    <a:cubicBezTo>
                      <a:pt x="7423" y="9337"/>
                      <a:pt x="7432" y="9333"/>
                      <a:pt x="7443" y="9333"/>
                    </a:cubicBezTo>
                    <a:cubicBezTo>
                      <a:pt x="7458" y="9333"/>
                      <a:pt x="7476" y="9340"/>
                      <a:pt x="7483" y="9347"/>
                    </a:cubicBezTo>
                    <a:cubicBezTo>
                      <a:pt x="7531" y="9371"/>
                      <a:pt x="7544" y="9420"/>
                      <a:pt x="7568" y="9468"/>
                    </a:cubicBezTo>
                    <a:lnTo>
                      <a:pt x="7604" y="9540"/>
                    </a:lnTo>
                    <a:cubicBezTo>
                      <a:pt x="7616" y="9564"/>
                      <a:pt x="7640" y="9589"/>
                      <a:pt x="7652" y="9613"/>
                    </a:cubicBezTo>
                    <a:cubicBezTo>
                      <a:pt x="7665" y="9624"/>
                      <a:pt x="7676" y="9648"/>
                      <a:pt x="7689" y="9673"/>
                    </a:cubicBezTo>
                    <a:cubicBezTo>
                      <a:pt x="7689" y="9685"/>
                      <a:pt x="7700" y="9709"/>
                      <a:pt x="7713" y="9733"/>
                    </a:cubicBezTo>
                    <a:cubicBezTo>
                      <a:pt x="7749" y="9758"/>
                      <a:pt x="7797" y="9782"/>
                      <a:pt x="7809" y="9830"/>
                    </a:cubicBezTo>
                    <a:cubicBezTo>
                      <a:pt x="7809" y="9854"/>
                      <a:pt x="7809" y="9878"/>
                      <a:pt x="7797" y="9902"/>
                    </a:cubicBezTo>
                    <a:cubicBezTo>
                      <a:pt x="7797" y="9926"/>
                      <a:pt x="7797" y="9951"/>
                      <a:pt x="7785" y="9975"/>
                    </a:cubicBezTo>
                    <a:cubicBezTo>
                      <a:pt x="7785" y="9999"/>
                      <a:pt x="7785" y="10023"/>
                      <a:pt x="7797" y="10035"/>
                    </a:cubicBezTo>
                    <a:cubicBezTo>
                      <a:pt x="7797" y="10071"/>
                      <a:pt x="7821" y="10095"/>
                      <a:pt x="7845" y="10120"/>
                    </a:cubicBezTo>
                    <a:cubicBezTo>
                      <a:pt x="7869" y="10144"/>
                      <a:pt x="7893" y="10179"/>
                      <a:pt x="7893" y="10216"/>
                    </a:cubicBezTo>
                    <a:cubicBezTo>
                      <a:pt x="7906" y="10240"/>
                      <a:pt x="7906" y="10276"/>
                      <a:pt x="7906" y="10300"/>
                    </a:cubicBezTo>
                    <a:cubicBezTo>
                      <a:pt x="7906" y="10313"/>
                      <a:pt x="7893" y="10337"/>
                      <a:pt x="7906" y="10361"/>
                    </a:cubicBezTo>
                    <a:cubicBezTo>
                      <a:pt x="7906" y="10373"/>
                      <a:pt x="7918" y="10397"/>
                      <a:pt x="7930" y="10409"/>
                    </a:cubicBezTo>
                    <a:cubicBezTo>
                      <a:pt x="7942" y="10433"/>
                      <a:pt x="7942" y="10458"/>
                      <a:pt x="7954" y="10469"/>
                    </a:cubicBezTo>
                    <a:cubicBezTo>
                      <a:pt x="7954" y="10493"/>
                      <a:pt x="7966" y="10506"/>
                      <a:pt x="7978" y="10530"/>
                    </a:cubicBezTo>
                    <a:cubicBezTo>
                      <a:pt x="7990" y="10554"/>
                      <a:pt x="8002" y="10590"/>
                      <a:pt x="8002" y="10626"/>
                    </a:cubicBezTo>
                    <a:lnTo>
                      <a:pt x="8002" y="10675"/>
                    </a:lnTo>
                    <a:cubicBezTo>
                      <a:pt x="8002" y="10710"/>
                      <a:pt x="8014" y="10735"/>
                      <a:pt x="8014" y="10771"/>
                    </a:cubicBezTo>
                    <a:cubicBezTo>
                      <a:pt x="8027" y="10820"/>
                      <a:pt x="8038" y="10879"/>
                      <a:pt x="8038" y="10928"/>
                    </a:cubicBezTo>
                    <a:cubicBezTo>
                      <a:pt x="8038" y="10964"/>
                      <a:pt x="8027" y="11013"/>
                      <a:pt x="8038" y="11048"/>
                    </a:cubicBezTo>
                    <a:cubicBezTo>
                      <a:pt x="8038" y="11061"/>
                      <a:pt x="8051" y="11073"/>
                      <a:pt x="8051" y="11085"/>
                    </a:cubicBezTo>
                    <a:cubicBezTo>
                      <a:pt x="8062" y="11097"/>
                      <a:pt x="8075" y="11097"/>
                      <a:pt x="8075" y="11109"/>
                    </a:cubicBezTo>
                    <a:lnTo>
                      <a:pt x="8075" y="11133"/>
                    </a:lnTo>
                    <a:cubicBezTo>
                      <a:pt x="8086" y="11133"/>
                      <a:pt x="8086" y="11145"/>
                      <a:pt x="8086" y="11145"/>
                    </a:cubicBezTo>
                    <a:cubicBezTo>
                      <a:pt x="8099" y="11157"/>
                      <a:pt x="8099" y="11157"/>
                      <a:pt x="8099" y="11169"/>
                    </a:cubicBezTo>
                    <a:cubicBezTo>
                      <a:pt x="8086" y="11169"/>
                      <a:pt x="8086" y="11182"/>
                      <a:pt x="8075" y="11193"/>
                    </a:cubicBezTo>
                    <a:cubicBezTo>
                      <a:pt x="8075" y="11217"/>
                      <a:pt x="8062" y="11241"/>
                      <a:pt x="8062" y="11266"/>
                    </a:cubicBezTo>
                    <a:cubicBezTo>
                      <a:pt x="8051" y="11302"/>
                      <a:pt x="8051" y="11326"/>
                      <a:pt x="8051" y="11362"/>
                    </a:cubicBezTo>
                    <a:cubicBezTo>
                      <a:pt x="8051" y="11386"/>
                      <a:pt x="8051" y="11399"/>
                      <a:pt x="8062" y="11423"/>
                    </a:cubicBezTo>
                    <a:cubicBezTo>
                      <a:pt x="8062" y="11507"/>
                      <a:pt x="8075" y="11604"/>
                      <a:pt x="8075" y="11689"/>
                    </a:cubicBezTo>
                    <a:cubicBezTo>
                      <a:pt x="8075" y="11737"/>
                      <a:pt x="8086" y="11773"/>
                      <a:pt x="8099" y="11821"/>
                    </a:cubicBezTo>
                    <a:cubicBezTo>
                      <a:pt x="8111" y="11833"/>
                      <a:pt x="8111" y="11857"/>
                      <a:pt x="8123" y="11869"/>
                    </a:cubicBezTo>
                    <a:cubicBezTo>
                      <a:pt x="8135" y="11893"/>
                      <a:pt x="8147" y="11906"/>
                      <a:pt x="8147" y="11930"/>
                    </a:cubicBezTo>
                    <a:cubicBezTo>
                      <a:pt x="8159" y="11954"/>
                      <a:pt x="8135" y="11978"/>
                      <a:pt x="8135" y="12002"/>
                    </a:cubicBezTo>
                    <a:cubicBezTo>
                      <a:pt x="8111" y="12038"/>
                      <a:pt x="8099" y="12086"/>
                      <a:pt x="8099" y="12123"/>
                    </a:cubicBezTo>
                    <a:cubicBezTo>
                      <a:pt x="8086" y="12147"/>
                      <a:pt x="8086" y="12171"/>
                      <a:pt x="8086" y="12183"/>
                    </a:cubicBezTo>
                    <a:cubicBezTo>
                      <a:pt x="8099" y="12207"/>
                      <a:pt x="8099" y="12231"/>
                      <a:pt x="8111" y="12255"/>
                    </a:cubicBezTo>
                    <a:lnTo>
                      <a:pt x="8111" y="12316"/>
                    </a:lnTo>
                    <a:lnTo>
                      <a:pt x="8111" y="12400"/>
                    </a:lnTo>
                    <a:lnTo>
                      <a:pt x="8111" y="12448"/>
                    </a:lnTo>
                    <a:cubicBezTo>
                      <a:pt x="8111" y="12485"/>
                      <a:pt x="8099" y="12509"/>
                      <a:pt x="8099" y="12533"/>
                    </a:cubicBezTo>
                    <a:cubicBezTo>
                      <a:pt x="8099" y="12569"/>
                      <a:pt x="8075" y="12606"/>
                      <a:pt x="8075" y="12654"/>
                    </a:cubicBezTo>
                    <a:cubicBezTo>
                      <a:pt x="8075" y="12678"/>
                      <a:pt x="8075" y="12690"/>
                      <a:pt x="8062" y="12714"/>
                    </a:cubicBezTo>
                    <a:cubicBezTo>
                      <a:pt x="8051" y="12726"/>
                      <a:pt x="8051" y="12726"/>
                      <a:pt x="8051" y="12738"/>
                    </a:cubicBezTo>
                    <a:cubicBezTo>
                      <a:pt x="8038" y="12751"/>
                      <a:pt x="8038" y="12775"/>
                      <a:pt x="8051" y="12775"/>
                    </a:cubicBezTo>
                    <a:cubicBezTo>
                      <a:pt x="8056" y="12785"/>
                      <a:pt x="8065" y="12789"/>
                      <a:pt x="8075" y="12789"/>
                    </a:cubicBezTo>
                    <a:cubicBezTo>
                      <a:pt x="8089" y="12789"/>
                      <a:pt x="8104" y="12781"/>
                      <a:pt x="8111" y="12775"/>
                    </a:cubicBezTo>
                    <a:cubicBezTo>
                      <a:pt x="8135" y="12775"/>
                      <a:pt x="8147" y="12775"/>
                      <a:pt x="8171" y="12762"/>
                    </a:cubicBezTo>
                    <a:cubicBezTo>
                      <a:pt x="8183" y="12751"/>
                      <a:pt x="8196" y="12738"/>
                      <a:pt x="8220" y="12726"/>
                    </a:cubicBezTo>
                    <a:lnTo>
                      <a:pt x="8280" y="12666"/>
                    </a:lnTo>
                    <a:cubicBezTo>
                      <a:pt x="8413" y="11917"/>
                      <a:pt x="8485" y="11145"/>
                      <a:pt x="8485" y="10361"/>
                    </a:cubicBezTo>
                    <a:cubicBezTo>
                      <a:pt x="8485" y="6571"/>
                      <a:pt x="6855" y="3155"/>
                      <a:pt x="4273" y="766"/>
                    </a:cubicBezTo>
                    <a:cubicBezTo>
                      <a:pt x="4261" y="778"/>
                      <a:pt x="4261" y="790"/>
                      <a:pt x="4261" y="802"/>
                    </a:cubicBezTo>
                    <a:cubicBezTo>
                      <a:pt x="4249" y="827"/>
                      <a:pt x="4261" y="862"/>
                      <a:pt x="4261" y="886"/>
                    </a:cubicBezTo>
                    <a:cubicBezTo>
                      <a:pt x="4261" y="899"/>
                      <a:pt x="4249" y="911"/>
                      <a:pt x="4261" y="935"/>
                    </a:cubicBezTo>
                    <a:cubicBezTo>
                      <a:pt x="4261" y="935"/>
                      <a:pt x="4249" y="935"/>
                      <a:pt x="4261" y="947"/>
                    </a:cubicBezTo>
                    <a:lnTo>
                      <a:pt x="4273" y="959"/>
                    </a:lnTo>
                    <a:cubicBezTo>
                      <a:pt x="4273" y="971"/>
                      <a:pt x="4273" y="983"/>
                      <a:pt x="4285" y="996"/>
                    </a:cubicBezTo>
                    <a:cubicBezTo>
                      <a:pt x="4285" y="1007"/>
                      <a:pt x="4297" y="1031"/>
                      <a:pt x="4297" y="1044"/>
                    </a:cubicBezTo>
                    <a:cubicBezTo>
                      <a:pt x="4309" y="1055"/>
                      <a:pt x="4309" y="1068"/>
                      <a:pt x="4309" y="1080"/>
                    </a:cubicBezTo>
                    <a:cubicBezTo>
                      <a:pt x="4321" y="1092"/>
                      <a:pt x="4334" y="1104"/>
                      <a:pt x="4334" y="1116"/>
                    </a:cubicBezTo>
                    <a:cubicBezTo>
                      <a:pt x="4345" y="1128"/>
                      <a:pt x="4358" y="1152"/>
                      <a:pt x="4369" y="1165"/>
                    </a:cubicBezTo>
                    <a:cubicBezTo>
                      <a:pt x="4382" y="1189"/>
                      <a:pt x="4406" y="1213"/>
                      <a:pt x="4418" y="1237"/>
                    </a:cubicBezTo>
                    <a:cubicBezTo>
                      <a:pt x="4430" y="1261"/>
                      <a:pt x="4454" y="1285"/>
                      <a:pt x="4466" y="1309"/>
                    </a:cubicBezTo>
                    <a:cubicBezTo>
                      <a:pt x="4478" y="1333"/>
                      <a:pt x="4490" y="1358"/>
                      <a:pt x="4478" y="1382"/>
                    </a:cubicBezTo>
                    <a:cubicBezTo>
                      <a:pt x="4478" y="1393"/>
                      <a:pt x="4490" y="1442"/>
                      <a:pt x="4454" y="1442"/>
                    </a:cubicBezTo>
                    <a:cubicBezTo>
                      <a:pt x="4442" y="1442"/>
                      <a:pt x="4430" y="1417"/>
                      <a:pt x="4418" y="1406"/>
                    </a:cubicBezTo>
                    <a:cubicBezTo>
                      <a:pt x="4406" y="1393"/>
                      <a:pt x="4369" y="1382"/>
                      <a:pt x="4358" y="1369"/>
                    </a:cubicBezTo>
                    <a:cubicBezTo>
                      <a:pt x="4334" y="1358"/>
                      <a:pt x="4334" y="1333"/>
                      <a:pt x="4321" y="1309"/>
                    </a:cubicBezTo>
                    <a:cubicBezTo>
                      <a:pt x="4309" y="1309"/>
                      <a:pt x="4309" y="1297"/>
                      <a:pt x="4297" y="1285"/>
                    </a:cubicBezTo>
                    <a:cubicBezTo>
                      <a:pt x="4297" y="1285"/>
                      <a:pt x="4297" y="1273"/>
                      <a:pt x="4285" y="1273"/>
                    </a:cubicBezTo>
                    <a:cubicBezTo>
                      <a:pt x="4285" y="1261"/>
                      <a:pt x="4273" y="1261"/>
                      <a:pt x="4261" y="1249"/>
                    </a:cubicBezTo>
                    <a:cubicBezTo>
                      <a:pt x="4249" y="1224"/>
                      <a:pt x="4224" y="1213"/>
                      <a:pt x="4213" y="1189"/>
                    </a:cubicBezTo>
                    <a:cubicBezTo>
                      <a:pt x="4200" y="1176"/>
                      <a:pt x="4200" y="1165"/>
                      <a:pt x="4189" y="1165"/>
                    </a:cubicBezTo>
                    <a:cubicBezTo>
                      <a:pt x="4176" y="1152"/>
                      <a:pt x="4165" y="1152"/>
                      <a:pt x="4152" y="1152"/>
                    </a:cubicBezTo>
                    <a:cubicBezTo>
                      <a:pt x="4116" y="1152"/>
                      <a:pt x="4080" y="1152"/>
                      <a:pt x="4056" y="1140"/>
                    </a:cubicBezTo>
                    <a:cubicBezTo>
                      <a:pt x="4020" y="1140"/>
                      <a:pt x="3996" y="1116"/>
                      <a:pt x="3959" y="1104"/>
                    </a:cubicBezTo>
                    <a:cubicBezTo>
                      <a:pt x="3947" y="1092"/>
                      <a:pt x="3935" y="1080"/>
                      <a:pt x="3935" y="1055"/>
                    </a:cubicBezTo>
                    <a:cubicBezTo>
                      <a:pt x="3923" y="1044"/>
                      <a:pt x="3935" y="1031"/>
                      <a:pt x="3923" y="1020"/>
                    </a:cubicBezTo>
                    <a:cubicBezTo>
                      <a:pt x="3923" y="996"/>
                      <a:pt x="3911" y="983"/>
                      <a:pt x="3899" y="959"/>
                    </a:cubicBezTo>
                    <a:lnTo>
                      <a:pt x="3827" y="923"/>
                    </a:lnTo>
                    <a:cubicBezTo>
                      <a:pt x="3827" y="923"/>
                      <a:pt x="3814" y="923"/>
                      <a:pt x="3814" y="911"/>
                    </a:cubicBezTo>
                    <a:cubicBezTo>
                      <a:pt x="3803" y="911"/>
                      <a:pt x="3803" y="899"/>
                      <a:pt x="3790" y="899"/>
                    </a:cubicBezTo>
                    <a:cubicBezTo>
                      <a:pt x="3790" y="899"/>
                      <a:pt x="3766" y="886"/>
                      <a:pt x="3754" y="886"/>
                    </a:cubicBezTo>
                    <a:lnTo>
                      <a:pt x="3730" y="886"/>
                    </a:lnTo>
                    <a:cubicBezTo>
                      <a:pt x="3718" y="875"/>
                      <a:pt x="3706" y="862"/>
                      <a:pt x="3693" y="862"/>
                    </a:cubicBezTo>
                    <a:cubicBezTo>
                      <a:pt x="3669" y="862"/>
                      <a:pt x="3658" y="851"/>
                      <a:pt x="3634" y="838"/>
                    </a:cubicBezTo>
                    <a:cubicBezTo>
                      <a:pt x="3634" y="838"/>
                      <a:pt x="3621" y="838"/>
                      <a:pt x="3621" y="827"/>
                    </a:cubicBezTo>
                    <a:cubicBezTo>
                      <a:pt x="3609" y="814"/>
                      <a:pt x="3621" y="814"/>
                      <a:pt x="3621" y="802"/>
                    </a:cubicBezTo>
                    <a:cubicBezTo>
                      <a:pt x="3634" y="802"/>
                      <a:pt x="3645" y="790"/>
                      <a:pt x="3658" y="790"/>
                    </a:cubicBezTo>
                    <a:cubicBezTo>
                      <a:pt x="3665" y="790"/>
                      <a:pt x="3679" y="785"/>
                      <a:pt x="3690" y="785"/>
                    </a:cubicBezTo>
                    <a:cubicBezTo>
                      <a:pt x="3696" y="785"/>
                      <a:pt x="3702" y="786"/>
                      <a:pt x="3706" y="790"/>
                    </a:cubicBezTo>
                    <a:lnTo>
                      <a:pt x="3706" y="802"/>
                    </a:lnTo>
                    <a:lnTo>
                      <a:pt x="3718" y="802"/>
                    </a:lnTo>
                    <a:cubicBezTo>
                      <a:pt x="3730" y="814"/>
                      <a:pt x="3742" y="814"/>
                      <a:pt x="3754" y="827"/>
                    </a:cubicBezTo>
                    <a:cubicBezTo>
                      <a:pt x="3766" y="838"/>
                      <a:pt x="3778" y="851"/>
                      <a:pt x="3790" y="851"/>
                    </a:cubicBezTo>
                    <a:cubicBezTo>
                      <a:pt x="3814" y="862"/>
                      <a:pt x="3838" y="862"/>
                      <a:pt x="3851" y="862"/>
                    </a:cubicBezTo>
                    <a:lnTo>
                      <a:pt x="3875" y="862"/>
                    </a:lnTo>
                    <a:cubicBezTo>
                      <a:pt x="3887" y="862"/>
                      <a:pt x="3899" y="862"/>
                      <a:pt x="3899" y="875"/>
                    </a:cubicBezTo>
                    <a:cubicBezTo>
                      <a:pt x="3935" y="886"/>
                      <a:pt x="3959" y="911"/>
                      <a:pt x="3972" y="935"/>
                    </a:cubicBezTo>
                    <a:cubicBezTo>
                      <a:pt x="3983" y="947"/>
                      <a:pt x="3996" y="947"/>
                      <a:pt x="4007" y="959"/>
                    </a:cubicBezTo>
                    <a:lnTo>
                      <a:pt x="4020" y="959"/>
                    </a:lnTo>
                    <a:cubicBezTo>
                      <a:pt x="4031" y="971"/>
                      <a:pt x="4031" y="971"/>
                      <a:pt x="4044" y="971"/>
                    </a:cubicBezTo>
                    <a:cubicBezTo>
                      <a:pt x="4050" y="977"/>
                      <a:pt x="4056" y="977"/>
                      <a:pt x="4062" y="977"/>
                    </a:cubicBezTo>
                    <a:cubicBezTo>
                      <a:pt x="4068" y="977"/>
                      <a:pt x="4074" y="977"/>
                      <a:pt x="4080" y="983"/>
                    </a:cubicBezTo>
                    <a:cubicBezTo>
                      <a:pt x="4092" y="983"/>
                      <a:pt x="4104" y="996"/>
                      <a:pt x="4116" y="996"/>
                    </a:cubicBezTo>
                    <a:cubicBezTo>
                      <a:pt x="4140" y="983"/>
                      <a:pt x="4176" y="959"/>
                      <a:pt x="4152" y="935"/>
                    </a:cubicBezTo>
                    <a:cubicBezTo>
                      <a:pt x="4128" y="911"/>
                      <a:pt x="4116" y="886"/>
                      <a:pt x="4116" y="851"/>
                    </a:cubicBezTo>
                    <a:lnTo>
                      <a:pt x="4068" y="790"/>
                    </a:lnTo>
                    <a:cubicBezTo>
                      <a:pt x="4056" y="790"/>
                      <a:pt x="4031" y="766"/>
                      <a:pt x="4020" y="766"/>
                    </a:cubicBezTo>
                    <a:cubicBezTo>
                      <a:pt x="3996" y="742"/>
                      <a:pt x="3972" y="730"/>
                      <a:pt x="3935" y="706"/>
                    </a:cubicBezTo>
                    <a:cubicBezTo>
                      <a:pt x="3862" y="669"/>
                      <a:pt x="3803" y="621"/>
                      <a:pt x="3742" y="573"/>
                    </a:cubicBezTo>
                    <a:cubicBezTo>
                      <a:pt x="3706" y="524"/>
                      <a:pt x="3682" y="500"/>
                      <a:pt x="3621" y="489"/>
                    </a:cubicBezTo>
                    <a:cubicBezTo>
                      <a:pt x="3597" y="476"/>
                      <a:pt x="3561" y="476"/>
                      <a:pt x="3537" y="465"/>
                    </a:cubicBezTo>
                    <a:cubicBezTo>
                      <a:pt x="3500" y="440"/>
                      <a:pt x="3476" y="416"/>
                      <a:pt x="3440" y="416"/>
                    </a:cubicBezTo>
                    <a:cubicBezTo>
                      <a:pt x="3416" y="404"/>
                      <a:pt x="3380" y="404"/>
                      <a:pt x="3356" y="392"/>
                    </a:cubicBezTo>
                    <a:cubicBezTo>
                      <a:pt x="3344" y="392"/>
                      <a:pt x="3320" y="404"/>
                      <a:pt x="3307" y="404"/>
                    </a:cubicBezTo>
                    <a:cubicBezTo>
                      <a:pt x="3283" y="392"/>
                      <a:pt x="3259" y="380"/>
                      <a:pt x="3235" y="355"/>
                    </a:cubicBezTo>
                    <a:cubicBezTo>
                      <a:pt x="3199" y="331"/>
                      <a:pt x="3199" y="283"/>
                      <a:pt x="3151" y="271"/>
                    </a:cubicBezTo>
                    <a:cubicBezTo>
                      <a:pt x="3139" y="265"/>
                      <a:pt x="3127" y="265"/>
                      <a:pt x="3115" y="265"/>
                    </a:cubicBezTo>
                    <a:cubicBezTo>
                      <a:pt x="3103" y="265"/>
                      <a:pt x="3090" y="265"/>
                      <a:pt x="3078" y="259"/>
                    </a:cubicBezTo>
                    <a:cubicBezTo>
                      <a:pt x="3042" y="247"/>
                      <a:pt x="3042" y="223"/>
                      <a:pt x="3018" y="199"/>
                    </a:cubicBezTo>
                    <a:cubicBezTo>
                      <a:pt x="2969" y="162"/>
                      <a:pt x="2885" y="138"/>
                      <a:pt x="2825" y="138"/>
                    </a:cubicBezTo>
                    <a:cubicBezTo>
                      <a:pt x="2789" y="138"/>
                      <a:pt x="2765" y="138"/>
                      <a:pt x="2728" y="114"/>
                    </a:cubicBezTo>
                    <a:cubicBezTo>
                      <a:pt x="2668" y="78"/>
                      <a:pt x="2644" y="6"/>
                      <a:pt x="2559" y="6"/>
                    </a:cubicBezTo>
                    <a:lnTo>
                      <a:pt x="2462" y="6"/>
                    </a:lnTo>
                    <a:cubicBezTo>
                      <a:pt x="2446" y="6"/>
                      <a:pt x="2430" y="0"/>
                      <a:pt x="2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607" name="Google Shape;14607;p34"/>
          <p:cNvSpPr txBox="1">
            <a:spLocks noGrp="1"/>
          </p:cNvSpPr>
          <p:nvPr>
            <p:ph type="ctrTitle"/>
          </p:nvPr>
        </p:nvSpPr>
        <p:spPr>
          <a:xfrm>
            <a:off x="636325" y="668995"/>
            <a:ext cx="6344700" cy="26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/>
              <a:t>Reino Unido</a:t>
            </a:r>
            <a:br>
              <a:rPr lang="en" sz="4800" dirty="0"/>
            </a:br>
            <a:endParaRPr sz="4800" b="0" dirty="0"/>
          </a:p>
        </p:txBody>
      </p:sp>
      <p:sp>
        <p:nvSpPr>
          <p:cNvPr id="14608" name="Google Shape;14608;p34"/>
          <p:cNvSpPr txBox="1">
            <a:spLocks noGrp="1"/>
          </p:cNvSpPr>
          <p:nvPr>
            <p:ph type="subTitle" idx="1"/>
          </p:nvPr>
        </p:nvSpPr>
        <p:spPr>
          <a:xfrm>
            <a:off x="713225" y="3422538"/>
            <a:ext cx="5125444" cy="114946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dirty="0"/>
              <a:t>O Reino Unido, apesar de ter sido o berço da Revolução Industrial, teve sua economia ultrapassada por países que se industrializaram posteriormente. Porque o país não conseguiu acompanhar o ritmo de crescimento econômico de seus concorrentes?</a:t>
            </a:r>
            <a:endParaRPr lang="en-US" sz="1400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ED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B3D0119-EB18-4A99-53A5-97E21468CB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z="1800" b="1" i="0" u="none" strike="noStrike" baseline="0" dirty="0">
                <a:solidFill>
                  <a:srgbClr val="1A1A18"/>
                </a:solidFill>
                <a:latin typeface="Exo2.0-SemiBold"/>
              </a:rPr>
              <a:t>As origens do Reino Unido da Grã-Bretanha e Irlanda do Norte</a:t>
            </a:r>
            <a:endParaRPr lang="pt-BR" dirty="0"/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DF3B0C88-CC06-8E1B-79ED-A38BB3525A8A}"/>
              </a:ext>
            </a:extLst>
          </p:cNvPr>
          <p:cNvSpPr/>
          <p:nvPr/>
        </p:nvSpPr>
        <p:spPr>
          <a:xfrm>
            <a:off x="1567413" y="2452707"/>
            <a:ext cx="944380" cy="944380"/>
          </a:xfrm>
          <a:prstGeom prst="ellipse">
            <a:avLst/>
          </a:prstGeom>
          <a:solidFill>
            <a:srgbClr val="C9E0F9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600" dirty="0"/>
              <a:t>1707</a:t>
            </a:r>
          </a:p>
        </p:txBody>
      </p:sp>
      <p:cxnSp>
        <p:nvCxnSpPr>
          <p:cNvPr id="5" name="Conector reto 4">
            <a:extLst>
              <a:ext uri="{FF2B5EF4-FFF2-40B4-BE49-F238E27FC236}">
                <a16:creationId xmlns:a16="http://schemas.microsoft.com/office/drawing/2014/main" id="{637470B1-AD76-2BCA-B279-0DC1DC2248F8}"/>
              </a:ext>
            </a:extLst>
          </p:cNvPr>
          <p:cNvCxnSpPr>
            <a:cxnSpLocks/>
          </p:cNvCxnSpPr>
          <p:nvPr/>
        </p:nvCxnSpPr>
        <p:spPr>
          <a:xfrm>
            <a:off x="224853" y="2924897"/>
            <a:ext cx="1319135" cy="0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Conector reto 6">
            <a:extLst>
              <a:ext uri="{FF2B5EF4-FFF2-40B4-BE49-F238E27FC236}">
                <a16:creationId xmlns:a16="http://schemas.microsoft.com/office/drawing/2014/main" id="{44220579-78FA-0EB8-0928-936DF796669C}"/>
              </a:ext>
            </a:extLst>
          </p:cNvPr>
          <p:cNvCxnSpPr>
            <a:cxnSpLocks/>
            <a:stCxn id="3" idx="6"/>
            <a:endCxn id="8" idx="2"/>
          </p:cNvCxnSpPr>
          <p:nvPr/>
        </p:nvCxnSpPr>
        <p:spPr>
          <a:xfrm>
            <a:off x="2511793" y="2924897"/>
            <a:ext cx="1481214" cy="0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Elipse 7">
            <a:extLst>
              <a:ext uri="{FF2B5EF4-FFF2-40B4-BE49-F238E27FC236}">
                <a16:creationId xmlns:a16="http://schemas.microsoft.com/office/drawing/2014/main" id="{33E23C64-B4BA-ACB9-650C-D4C89E4D4D90}"/>
              </a:ext>
            </a:extLst>
          </p:cNvPr>
          <p:cNvSpPr/>
          <p:nvPr/>
        </p:nvSpPr>
        <p:spPr>
          <a:xfrm>
            <a:off x="3993007" y="2452707"/>
            <a:ext cx="944380" cy="944380"/>
          </a:xfrm>
          <a:prstGeom prst="ellipse">
            <a:avLst/>
          </a:prstGeom>
          <a:solidFill>
            <a:srgbClr val="B3E3C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600" dirty="0"/>
              <a:t>1801</a:t>
            </a: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C0C91EA3-719A-B0BA-2E60-3DDF2A44542B}"/>
              </a:ext>
            </a:extLst>
          </p:cNvPr>
          <p:cNvSpPr/>
          <p:nvPr/>
        </p:nvSpPr>
        <p:spPr>
          <a:xfrm>
            <a:off x="6895475" y="2452707"/>
            <a:ext cx="944380" cy="944380"/>
          </a:xfrm>
          <a:prstGeom prst="ellipse">
            <a:avLst/>
          </a:prstGeom>
          <a:solidFill>
            <a:srgbClr val="EACEF6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600" dirty="0"/>
              <a:t>1921</a:t>
            </a:r>
          </a:p>
        </p:txBody>
      </p:sp>
      <p:cxnSp>
        <p:nvCxnSpPr>
          <p:cNvPr id="11" name="Conector reto 10">
            <a:extLst>
              <a:ext uri="{FF2B5EF4-FFF2-40B4-BE49-F238E27FC236}">
                <a16:creationId xmlns:a16="http://schemas.microsoft.com/office/drawing/2014/main" id="{614E961E-657D-3B61-DFE1-7F72B77E6894}"/>
              </a:ext>
            </a:extLst>
          </p:cNvPr>
          <p:cNvCxnSpPr>
            <a:cxnSpLocks/>
            <a:stCxn id="8" idx="6"/>
            <a:endCxn id="9" idx="2"/>
          </p:cNvCxnSpPr>
          <p:nvPr/>
        </p:nvCxnSpPr>
        <p:spPr>
          <a:xfrm>
            <a:off x="4937387" y="2924897"/>
            <a:ext cx="1958088" cy="0"/>
          </a:xfrm>
          <a:prstGeom prst="line">
            <a:avLst/>
          </a:prstGeom>
          <a:ln w="28575">
            <a:solidFill>
              <a:schemeClr val="tx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212EB77B-F8C1-E818-42EA-452A5F922A09}"/>
              </a:ext>
            </a:extLst>
          </p:cNvPr>
          <p:cNvSpPr txBox="1"/>
          <p:nvPr/>
        </p:nvSpPr>
        <p:spPr>
          <a:xfrm>
            <a:off x="547139" y="1174286"/>
            <a:ext cx="2465882" cy="120032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ctr"/>
            <a:endParaRPr lang="pt-BR" sz="1200" b="0" i="0" u="none" strike="noStrike" baseline="0" dirty="0">
              <a:solidFill>
                <a:srgbClr val="1A1A18"/>
              </a:solidFill>
              <a:latin typeface="Nunito" pitchFamily="2" charset="0"/>
            </a:endParaRPr>
          </a:p>
          <a:p>
            <a:pPr algn="ctr"/>
            <a:r>
              <a:rPr lang="pt-BR" sz="1200" b="0" i="0" u="none" strike="noStrike" baseline="0" dirty="0">
                <a:solidFill>
                  <a:srgbClr val="1A1A18"/>
                </a:solidFill>
                <a:latin typeface="Nunito" pitchFamily="2" charset="0"/>
              </a:rPr>
              <a:t>Com a unificação dos parlamentos da</a:t>
            </a:r>
          </a:p>
          <a:p>
            <a:pPr algn="ctr"/>
            <a:r>
              <a:rPr lang="pt-BR" sz="1200" b="0" i="0" u="none" strike="noStrike" baseline="0" dirty="0">
                <a:solidFill>
                  <a:srgbClr val="1A1A18"/>
                </a:solidFill>
                <a:latin typeface="Nunito" pitchFamily="2" charset="0"/>
              </a:rPr>
              <a:t>Inglaterra e da Escócia, foi criado o Reino Unido da Grã-Bretanha.</a:t>
            </a:r>
          </a:p>
          <a:p>
            <a:pPr algn="ctr"/>
            <a:endParaRPr lang="pt-BR" sz="1200" dirty="0">
              <a:latin typeface="Nunito" pitchFamily="2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3142E86F-03DA-6CB9-0ED3-61A2D9139E17}"/>
              </a:ext>
            </a:extLst>
          </p:cNvPr>
          <p:cNvSpPr txBox="1"/>
          <p:nvPr/>
        </p:nvSpPr>
        <p:spPr>
          <a:xfrm>
            <a:off x="3206020" y="1174286"/>
            <a:ext cx="2731959" cy="120032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>
              <a:defRPr sz="1200" baseline="0">
                <a:solidFill>
                  <a:srgbClr val="1A1A18"/>
                </a:solidFill>
                <a:latin typeface="Nunito" pitchFamily="2" charset="0"/>
              </a:defRPr>
            </a:lvl1pPr>
          </a:lstStyle>
          <a:p>
            <a:endParaRPr lang="pt-BR" dirty="0"/>
          </a:p>
          <a:p>
            <a:r>
              <a:rPr lang="pt-BR" dirty="0"/>
              <a:t>Após uma rebelião nacionalista na Irlanda, em 1798, os ingleses dissolveram o Parlamento irlandês e criaram o Reino Unido da Grã-Bretanha e Irlanda.</a:t>
            </a:r>
          </a:p>
        </p:txBody>
      </p:sp>
      <p:sp>
        <p:nvSpPr>
          <p:cNvPr id="20" name="CaixaDeTexto 19">
            <a:extLst>
              <a:ext uri="{FF2B5EF4-FFF2-40B4-BE49-F238E27FC236}">
                <a16:creationId xmlns:a16="http://schemas.microsoft.com/office/drawing/2014/main" id="{45AC00B6-3B56-D9F9-37F1-2BF438B99D98}"/>
              </a:ext>
            </a:extLst>
          </p:cNvPr>
          <p:cNvSpPr txBox="1"/>
          <p:nvPr/>
        </p:nvSpPr>
        <p:spPr>
          <a:xfrm>
            <a:off x="6130978" y="1176756"/>
            <a:ext cx="2930576" cy="120032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pt-BR" sz="1200" b="0" i="0" u="none" strike="noStrike" baseline="0" dirty="0">
                <a:solidFill>
                  <a:srgbClr val="1A1A18"/>
                </a:solidFill>
                <a:latin typeface="Nunito" pitchFamily="2" charset="0"/>
              </a:rPr>
              <a:t>O Reino Unido concedeu independência</a:t>
            </a:r>
          </a:p>
          <a:p>
            <a:pPr algn="ctr"/>
            <a:r>
              <a:rPr lang="pt-BR" sz="1200" b="0" i="0" u="none" strike="noStrike" baseline="0" dirty="0">
                <a:solidFill>
                  <a:srgbClr val="1A1A18"/>
                </a:solidFill>
                <a:latin typeface="Nunito" pitchFamily="2" charset="0"/>
              </a:rPr>
              <a:t>à Irlanda, com exceção de seis condados de maioria protestante, localizados no norte dessa</a:t>
            </a:r>
          </a:p>
          <a:p>
            <a:pPr algn="ctr"/>
            <a:r>
              <a:rPr lang="pt-BR" sz="1200" b="0" i="0" u="none" strike="noStrike" baseline="0" dirty="0">
                <a:solidFill>
                  <a:srgbClr val="1A1A18"/>
                </a:solidFill>
                <a:latin typeface="Nunito" pitchFamily="2" charset="0"/>
              </a:rPr>
              <a:t>ilha; assim, foi criado o Reino Unido da Grã -Bretanha e Irlanda do Norte.</a:t>
            </a:r>
            <a:endParaRPr lang="pt-BR" sz="1200" dirty="0">
              <a:latin typeface="Nunito" pitchFamily="2" charset="0"/>
            </a:endParaRPr>
          </a:p>
        </p:txBody>
      </p:sp>
      <p:pic>
        <p:nvPicPr>
          <p:cNvPr id="23" name="Imagem 22">
            <a:extLst>
              <a:ext uri="{FF2B5EF4-FFF2-40B4-BE49-F238E27FC236}">
                <a16:creationId xmlns:a16="http://schemas.microsoft.com/office/drawing/2014/main" id="{EF34EFD4-0CA1-E929-D46B-830E0DAC23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7200" y="3608038"/>
            <a:ext cx="2405921" cy="550674"/>
          </a:xfrm>
          <a:prstGeom prst="rect">
            <a:avLst/>
          </a:prstGeom>
        </p:spPr>
      </p:pic>
      <p:pic>
        <p:nvPicPr>
          <p:cNvPr id="25" name="Imagem 24">
            <a:extLst>
              <a:ext uri="{FF2B5EF4-FFF2-40B4-BE49-F238E27FC236}">
                <a16:creationId xmlns:a16="http://schemas.microsoft.com/office/drawing/2014/main" id="{58B390A4-7172-91AC-6BCB-B984EB5DB0E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22565" y="3618713"/>
            <a:ext cx="2815413" cy="539621"/>
          </a:xfrm>
          <a:prstGeom prst="rect">
            <a:avLst/>
          </a:prstGeom>
        </p:spPr>
      </p:pic>
      <p:pic>
        <p:nvPicPr>
          <p:cNvPr id="27" name="Imagem 26">
            <a:extLst>
              <a:ext uri="{FF2B5EF4-FFF2-40B4-BE49-F238E27FC236}">
                <a16:creationId xmlns:a16="http://schemas.microsoft.com/office/drawing/2014/main" id="{2BFB2E59-69B6-6628-1960-A484ED2ED17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89480" y="3633776"/>
            <a:ext cx="2776621" cy="5345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0503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4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250"/>
                            </p:stCondLst>
                            <p:childTnLst>
                              <p:par>
                                <p:cTn id="30" presetID="4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250"/>
                            </p:stCondLst>
                            <p:childTnLst>
                              <p:par>
                                <p:cTn id="51" presetID="4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 animBg="1"/>
      <p:bldP spid="9" grpId="0" animBg="1"/>
      <p:bldP spid="14" grpId="0" animBg="1"/>
      <p:bldP spid="16" grpId="0" animBg="1"/>
      <p:bldP spid="20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EDDB"/>
        </a:solidFill>
        <a:effectLst/>
      </p:bgPr>
    </p:bg>
    <p:spTree>
      <p:nvGrpSpPr>
        <p:cNvPr id="1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p33"/>
          <p:cNvSpPr txBox="1">
            <a:spLocks noGrp="1"/>
          </p:cNvSpPr>
          <p:nvPr>
            <p:ph type="title"/>
          </p:nvPr>
        </p:nvSpPr>
        <p:spPr>
          <a:xfrm>
            <a:off x="457200" y="411475"/>
            <a:ext cx="8229600" cy="48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</a:rPr>
              <a:t>Reino Unido</a:t>
            </a:r>
            <a:endParaRPr dirty="0"/>
          </a:p>
        </p:txBody>
      </p:sp>
      <p:sp>
        <p:nvSpPr>
          <p:cNvPr id="1140" name="Google Shape;1140;p33"/>
          <p:cNvSpPr txBox="1"/>
          <p:nvPr/>
        </p:nvSpPr>
        <p:spPr>
          <a:xfrm>
            <a:off x="457200" y="1512238"/>
            <a:ext cx="1829700" cy="287100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>
              <a:buNone/>
              <a:defRPr sz="1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</a:defRPr>
            </a:lvl1pPr>
          </a:lstStyle>
          <a:p>
            <a:r>
              <a:rPr lang="en" dirty="0">
                <a:sym typeface="Fira Sans Extra Condensed"/>
              </a:rPr>
              <a:t>Idioma</a:t>
            </a:r>
            <a:endParaRPr dirty="0">
              <a:sym typeface="Fira Sans Extra Condensed"/>
            </a:endParaRPr>
          </a:p>
        </p:txBody>
      </p:sp>
      <p:sp>
        <p:nvSpPr>
          <p:cNvPr id="1141" name="Google Shape;1141;p33"/>
          <p:cNvSpPr txBox="1"/>
          <p:nvPr/>
        </p:nvSpPr>
        <p:spPr>
          <a:xfrm>
            <a:off x="457200" y="3656750"/>
            <a:ext cx="1829700" cy="28710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r">
              <a:buNone/>
              <a:defRPr sz="1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</a:defRPr>
            </a:lvl1pPr>
          </a:lstStyle>
          <a:p>
            <a:pPr algn="l"/>
            <a:r>
              <a:rPr lang="en" dirty="0">
                <a:sym typeface="Fira Sans Extra Condensed"/>
              </a:rPr>
              <a:t>População</a:t>
            </a:r>
            <a:endParaRPr dirty="0">
              <a:sym typeface="Fira Sans Extra Condensed"/>
            </a:endParaRPr>
          </a:p>
        </p:txBody>
      </p:sp>
      <p:sp>
        <p:nvSpPr>
          <p:cNvPr id="1142" name="Google Shape;1142;p33"/>
          <p:cNvSpPr txBox="1"/>
          <p:nvPr/>
        </p:nvSpPr>
        <p:spPr>
          <a:xfrm>
            <a:off x="6857300" y="1512238"/>
            <a:ext cx="1829700" cy="287100"/>
          </a:xfrm>
          <a:prstGeom prst="roundRect">
            <a:avLst/>
          </a:prstGeom>
          <a:solidFill>
            <a:srgbClr val="EACEF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dirty="0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Area Total</a:t>
            </a:r>
            <a:endParaRPr sz="1800" b="1" dirty="0">
              <a:solidFill>
                <a:schemeClr val="dk1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1143" name="Google Shape;1143;p33"/>
          <p:cNvSpPr txBox="1"/>
          <p:nvPr/>
        </p:nvSpPr>
        <p:spPr>
          <a:xfrm>
            <a:off x="6857388" y="3656750"/>
            <a:ext cx="1829700" cy="287100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r">
              <a:buNone/>
              <a:defRPr sz="1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</a:defRPr>
            </a:lvl1pPr>
          </a:lstStyle>
          <a:p>
            <a:r>
              <a:rPr lang="en" dirty="0">
                <a:sym typeface="Fira Sans Extra Condensed"/>
              </a:rPr>
              <a:t>Capital</a:t>
            </a:r>
            <a:endParaRPr dirty="0">
              <a:sym typeface="Fira Sans Extra Condensed"/>
            </a:endParaRPr>
          </a:p>
        </p:txBody>
      </p:sp>
      <p:sp>
        <p:nvSpPr>
          <p:cNvPr id="1144" name="Google Shape;1144;p33"/>
          <p:cNvSpPr txBox="1"/>
          <p:nvPr/>
        </p:nvSpPr>
        <p:spPr>
          <a:xfrm>
            <a:off x="445663" y="1685891"/>
            <a:ext cx="18297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Inglês</a:t>
            </a:r>
            <a:endParaRPr dirty="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145" name="Google Shape;1145;p33"/>
          <p:cNvSpPr txBox="1"/>
          <p:nvPr/>
        </p:nvSpPr>
        <p:spPr>
          <a:xfrm>
            <a:off x="6273384" y="1799338"/>
            <a:ext cx="2413416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242.495 Km².</a:t>
            </a:r>
          </a:p>
        </p:txBody>
      </p:sp>
      <p:sp>
        <p:nvSpPr>
          <p:cNvPr id="1146" name="Google Shape;1146;p33"/>
          <p:cNvSpPr txBox="1"/>
          <p:nvPr/>
        </p:nvSpPr>
        <p:spPr>
          <a:xfrm>
            <a:off x="6857100" y="3943850"/>
            <a:ext cx="18297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Londres</a:t>
            </a:r>
            <a:endParaRPr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147" name="Google Shape;1147;p33"/>
          <p:cNvSpPr txBox="1"/>
          <p:nvPr/>
        </p:nvSpPr>
        <p:spPr>
          <a:xfrm>
            <a:off x="464600" y="1217225"/>
            <a:ext cx="615300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b="1" dirty="0">
              <a:solidFill>
                <a:schemeClr val="accent2"/>
              </a:solidFill>
              <a:latin typeface="Fira Sans"/>
              <a:ea typeface="Fira Sans"/>
              <a:cs typeface="Fira Sans"/>
              <a:sym typeface="Fira Sans"/>
            </a:endParaRPr>
          </a:p>
        </p:txBody>
      </p:sp>
      <p:sp>
        <p:nvSpPr>
          <p:cNvPr id="1149" name="Google Shape;1149;p33"/>
          <p:cNvSpPr txBox="1"/>
          <p:nvPr/>
        </p:nvSpPr>
        <p:spPr>
          <a:xfrm>
            <a:off x="464600" y="3373800"/>
            <a:ext cx="615300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 dirty="0">
                <a:solidFill>
                  <a:schemeClr val="accent3"/>
                </a:solidFill>
                <a:latin typeface="Fira Sans"/>
                <a:ea typeface="Fira Sans"/>
                <a:cs typeface="Fira Sans"/>
                <a:sym typeface="Fira Sans"/>
              </a:rPr>
              <a:t> </a:t>
            </a:r>
            <a:endParaRPr sz="2400" b="1" dirty="0">
              <a:solidFill>
                <a:schemeClr val="accent3"/>
              </a:solidFill>
              <a:latin typeface="Fira Sans"/>
              <a:ea typeface="Fira Sans"/>
              <a:cs typeface="Fira Sans"/>
              <a:sym typeface="Fira Sans"/>
            </a:endParaRPr>
          </a:p>
        </p:txBody>
      </p:sp>
      <p:sp>
        <p:nvSpPr>
          <p:cNvPr id="1151" name="Google Shape;1151;p33"/>
          <p:cNvSpPr txBox="1"/>
          <p:nvPr/>
        </p:nvSpPr>
        <p:spPr>
          <a:xfrm>
            <a:off x="457199" y="3943850"/>
            <a:ext cx="2457231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67.886.000 </a:t>
            </a:r>
            <a:r>
              <a:rPr lang="en-US" sz="1600" dirty="0" err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habitantes</a:t>
            </a:r>
            <a:r>
              <a:rPr lang="en-US" sz="16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.</a:t>
            </a:r>
          </a:p>
        </p:txBody>
      </p:sp>
      <p:sp>
        <p:nvSpPr>
          <p:cNvPr id="1152" name="Google Shape;1152;p33"/>
          <p:cNvSpPr/>
          <p:nvPr/>
        </p:nvSpPr>
        <p:spPr>
          <a:xfrm>
            <a:off x="3330679" y="2692072"/>
            <a:ext cx="675416" cy="519682"/>
          </a:xfrm>
          <a:custGeom>
            <a:avLst/>
            <a:gdLst/>
            <a:ahLst/>
            <a:cxnLst/>
            <a:rect l="l" t="t" r="r" b="b"/>
            <a:pathLst>
              <a:path w="9910" h="7625" extrusionOk="0">
                <a:moveTo>
                  <a:pt x="3389" y="1"/>
                </a:moveTo>
                <a:lnTo>
                  <a:pt x="3158" y="26"/>
                </a:lnTo>
                <a:lnTo>
                  <a:pt x="2901" y="52"/>
                </a:lnTo>
                <a:lnTo>
                  <a:pt x="2670" y="103"/>
                </a:lnTo>
                <a:lnTo>
                  <a:pt x="2439" y="206"/>
                </a:lnTo>
                <a:lnTo>
                  <a:pt x="2234" y="309"/>
                </a:lnTo>
                <a:lnTo>
                  <a:pt x="2029" y="411"/>
                </a:lnTo>
                <a:lnTo>
                  <a:pt x="1823" y="565"/>
                </a:lnTo>
                <a:lnTo>
                  <a:pt x="1644" y="719"/>
                </a:lnTo>
                <a:lnTo>
                  <a:pt x="719" y="1644"/>
                </a:lnTo>
                <a:lnTo>
                  <a:pt x="514" y="1900"/>
                </a:lnTo>
                <a:lnTo>
                  <a:pt x="334" y="2183"/>
                </a:lnTo>
                <a:lnTo>
                  <a:pt x="180" y="2465"/>
                </a:lnTo>
                <a:lnTo>
                  <a:pt x="103" y="2773"/>
                </a:lnTo>
                <a:lnTo>
                  <a:pt x="26" y="3081"/>
                </a:lnTo>
                <a:lnTo>
                  <a:pt x="1" y="3389"/>
                </a:lnTo>
                <a:lnTo>
                  <a:pt x="26" y="3723"/>
                </a:lnTo>
                <a:lnTo>
                  <a:pt x="103" y="4031"/>
                </a:lnTo>
                <a:lnTo>
                  <a:pt x="206" y="4364"/>
                </a:lnTo>
                <a:lnTo>
                  <a:pt x="360" y="4647"/>
                </a:lnTo>
                <a:lnTo>
                  <a:pt x="540" y="4904"/>
                </a:lnTo>
                <a:lnTo>
                  <a:pt x="745" y="5135"/>
                </a:lnTo>
                <a:lnTo>
                  <a:pt x="1002" y="5366"/>
                </a:lnTo>
                <a:lnTo>
                  <a:pt x="1259" y="5520"/>
                </a:lnTo>
                <a:lnTo>
                  <a:pt x="1567" y="5674"/>
                </a:lnTo>
                <a:lnTo>
                  <a:pt x="1875" y="5776"/>
                </a:lnTo>
                <a:lnTo>
                  <a:pt x="3928" y="6290"/>
                </a:lnTo>
                <a:lnTo>
                  <a:pt x="4185" y="6367"/>
                </a:lnTo>
                <a:lnTo>
                  <a:pt x="4416" y="6469"/>
                </a:lnTo>
                <a:lnTo>
                  <a:pt x="6213" y="7368"/>
                </a:lnTo>
                <a:lnTo>
                  <a:pt x="6392" y="7445"/>
                </a:lnTo>
                <a:lnTo>
                  <a:pt x="6598" y="7522"/>
                </a:lnTo>
                <a:lnTo>
                  <a:pt x="6957" y="7599"/>
                </a:lnTo>
                <a:lnTo>
                  <a:pt x="7342" y="7624"/>
                </a:lnTo>
                <a:lnTo>
                  <a:pt x="7701" y="7599"/>
                </a:lnTo>
                <a:lnTo>
                  <a:pt x="8087" y="7496"/>
                </a:lnTo>
                <a:lnTo>
                  <a:pt x="8420" y="7368"/>
                </a:lnTo>
                <a:lnTo>
                  <a:pt x="8754" y="7162"/>
                </a:lnTo>
                <a:lnTo>
                  <a:pt x="8908" y="7034"/>
                </a:lnTo>
                <a:lnTo>
                  <a:pt x="9062" y="6906"/>
                </a:lnTo>
                <a:lnTo>
                  <a:pt x="9216" y="6726"/>
                </a:lnTo>
                <a:lnTo>
                  <a:pt x="9344" y="6546"/>
                </a:lnTo>
                <a:lnTo>
                  <a:pt x="9473" y="6367"/>
                </a:lnTo>
                <a:lnTo>
                  <a:pt x="9575" y="6187"/>
                </a:lnTo>
                <a:lnTo>
                  <a:pt x="9678" y="5982"/>
                </a:lnTo>
                <a:lnTo>
                  <a:pt x="9755" y="5776"/>
                </a:lnTo>
                <a:lnTo>
                  <a:pt x="9806" y="5545"/>
                </a:lnTo>
                <a:lnTo>
                  <a:pt x="9858" y="5340"/>
                </a:lnTo>
                <a:lnTo>
                  <a:pt x="9883" y="5109"/>
                </a:lnTo>
                <a:lnTo>
                  <a:pt x="9909" y="4904"/>
                </a:lnTo>
                <a:lnTo>
                  <a:pt x="9883" y="4673"/>
                </a:lnTo>
                <a:lnTo>
                  <a:pt x="9858" y="4441"/>
                </a:lnTo>
                <a:lnTo>
                  <a:pt x="9832" y="4236"/>
                </a:lnTo>
                <a:lnTo>
                  <a:pt x="9755" y="4005"/>
                </a:lnTo>
                <a:lnTo>
                  <a:pt x="9678" y="3800"/>
                </a:lnTo>
                <a:lnTo>
                  <a:pt x="9601" y="3594"/>
                </a:lnTo>
                <a:lnTo>
                  <a:pt x="8472" y="1361"/>
                </a:lnTo>
                <a:lnTo>
                  <a:pt x="8318" y="1079"/>
                </a:lnTo>
                <a:lnTo>
                  <a:pt x="8087" y="796"/>
                </a:lnTo>
                <a:lnTo>
                  <a:pt x="7856" y="565"/>
                </a:lnTo>
                <a:lnTo>
                  <a:pt x="7573" y="386"/>
                </a:lnTo>
                <a:lnTo>
                  <a:pt x="7291" y="232"/>
                </a:lnTo>
                <a:lnTo>
                  <a:pt x="6957" y="103"/>
                </a:lnTo>
                <a:lnTo>
                  <a:pt x="6623" y="26"/>
                </a:lnTo>
                <a:lnTo>
                  <a:pt x="629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3" name="Google Shape;1153;p33"/>
          <p:cNvSpPr/>
          <p:nvPr/>
        </p:nvSpPr>
        <p:spPr>
          <a:xfrm>
            <a:off x="4002493" y="1150778"/>
            <a:ext cx="1810810" cy="3575957"/>
          </a:xfrm>
          <a:custGeom>
            <a:avLst/>
            <a:gdLst/>
            <a:ahLst/>
            <a:cxnLst/>
            <a:rect l="l" t="t" r="r" b="b"/>
            <a:pathLst>
              <a:path w="26569" h="52468" extrusionOk="0">
                <a:moveTo>
                  <a:pt x="4108" y="0"/>
                </a:moveTo>
                <a:lnTo>
                  <a:pt x="3774" y="77"/>
                </a:lnTo>
                <a:lnTo>
                  <a:pt x="3440" y="180"/>
                </a:lnTo>
                <a:lnTo>
                  <a:pt x="3132" y="334"/>
                </a:lnTo>
                <a:lnTo>
                  <a:pt x="2850" y="488"/>
                </a:lnTo>
                <a:lnTo>
                  <a:pt x="2593" y="693"/>
                </a:lnTo>
                <a:lnTo>
                  <a:pt x="2362" y="924"/>
                </a:lnTo>
                <a:lnTo>
                  <a:pt x="2157" y="1181"/>
                </a:lnTo>
                <a:lnTo>
                  <a:pt x="1977" y="1463"/>
                </a:lnTo>
                <a:lnTo>
                  <a:pt x="1798" y="1771"/>
                </a:lnTo>
                <a:lnTo>
                  <a:pt x="1644" y="2079"/>
                </a:lnTo>
                <a:lnTo>
                  <a:pt x="1515" y="2387"/>
                </a:lnTo>
                <a:lnTo>
                  <a:pt x="1284" y="3029"/>
                </a:lnTo>
                <a:lnTo>
                  <a:pt x="1104" y="3697"/>
                </a:lnTo>
                <a:lnTo>
                  <a:pt x="78" y="7727"/>
                </a:lnTo>
                <a:lnTo>
                  <a:pt x="78" y="7778"/>
                </a:lnTo>
                <a:lnTo>
                  <a:pt x="1" y="8086"/>
                </a:lnTo>
                <a:lnTo>
                  <a:pt x="1" y="8394"/>
                </a:lnTo>
                <a:lnTo>
                  <a:pt x="1" y="8676"/>
                </a:lnTo>
                <a:lnTo>
                  <a:pt x="52" y="8984"/>
                </a:lnTo>
                <a:lnTo>
                  <a:pt x="129" y="9267"/>
                </a:lnTo>
                <a:lnTo>
                  <a:pt x="232" y="9549"/>
                </a:lnTo>
                <a:lnTo>
                  <a:pt x="360" y="9832"/>
                </a:lnTo>
                <a:lnTo>
                  <a:pt x="540" y="10063"/>
                </a:lnTo>
                <a:lnTo>
                  <a:pt x="1310" y="11089"/>
                </a:lnTo>
                <a:lnTo>
                  <a:pt x="1515" y="11346"/>
                </a:lnTo>
                <a:lnTo>
                  <a:pt x="1695" y="11603"/>
                </a:lnTo>
                <a:lnTo>
                  <a:pt x="1849" y="11885"/>
                </a:lnTo>
                <a:lnTo>
                  <a:pt x="2003" y="12167"/>
                </a:lnTo>
                <a:lnTo>
                  <a:pt x="2106" y="12450"/>
                </a:lnTo>
                <a:lnTo>
                  <a:pt x="2208" y="12758"/>
                </a:lnTo>
                <a:lnTo>
                  <a:pt x="2285" y="13066"/>
                </a:lnTo>
                <a:lnTo>
                  <a:pt x="2362" y="13374"/>
                </a:lnTo>
                <a:lnTo>
                  <a:pt x="2285" y="14144"/>
                </a:lnTo>
                <a:lnTo>
                  <a:pt x="2183" y="14888"/>
                </a:lnTo>
                <a:lnTo>
                  <a:pt x="2029" y="15633"/>
                </a:lnTo>
                <a:lnTo>
                  <a:pt x="1849" y="16377"/>
                </a:lnTo>
                <a:lnTo>
                  <a:pt x="1746" y="16942"/>
                </a:lnTo>
                <a:lnTo>
                  <a:pt x="1746" y="17199"/>
                </a:lnTo>
                <a:lnTo>
                  <a:pt x="1746" y="17481"/>
                </a:lnTo>
                <a:lnTo>
                  <a:pt x="1798" y="17738"/>
                </a:lnTo>
                <a:lnTo>
                  <a:pt x="1900" y="17969"/>
                </a:lnTo>
                <a:lnTo>
                  <a:pt x="1977" y="18071"/>
                </a:lnTo>
                <a:lnTo>
                  <a:pt x="2080" y="18174"/>
                </a:lnTo>
                <a:lnTo>
                  <a:pt x="2183" y="18277"/>
                </a:lnTo>
                <a:lnTo>
                  <a:pt x="2311" y="18354"/>
                </a:lnTo>
                <a:lnTo>
                  <a:pt x="2542" y="18482"/>
                </a:lnTo>
                <a:lnTo>
                  <a:pt x="2799" y="18585"/>
                </a:lnTo>
                <a:lnTo>
                  <a:pt x="3312" y="18764"/>
                </a:lnTo>
                <a:lnTo>
                  <a:pt x="3569" y="18867"/>
                </a:lnTo>
                <a:lnTo>
                  <a:pt x="3774" y="18995"/>
                </a:lnTo>
                <a:lnTo>
                  <a:pt x="3979" y="19175"/>
                </a:lnTo>
                <a:lnTo>
                  <a:pt x="4082" y="19278"/>
                </a:lnTo>
                <a:lnTo>
                  <a:pt x="4159" y="19380"/>
                </a:lnTo>
                <a:lnTo>
                  <a:pt x="4287" y="19688"/>
                </a:lnTo>
                <a:lnTo>
                  <a:pt x="4364" y="19996"/>
                </a:lnTo>
                <a:lnTo>
                  <a:pt x="4416" y="20330"/>
                </a:lnTo>
                <a:lnTo>
                  <a:pt x="4441" y="20664"/>
                </a:lnTo>
                <a:lnTo>
                  <a:pt x="4416" y="20972"/>
                </a:lnTo>
                <a:lnTo>
                  <a:pt x="4390" y="21306"/>
                </a:lnTo>
                <a:lnTo>
                  <a:pt x="4287" y="21614"/>
                </a:lnTo>
                <a:lnTo>
                  <a:pt x="4185" y="21922"/>
                </a:lnTo>
                <a:lnTo>
                  <a:pt x="4005" y="22255"/>
                </a:lnTo>
                <a:lnTo>
                  <a:pt x="3800" y="22563"/>
                </a:lnTo>
                <a:lnTo>
                  <a:pt x="3389" y="23231"/>
                </a:lnTo>
                <a:lnTo>
                  <a:pt x="3209" y="23590"/>
                </a:lnTo>
                <a:lnTo>
                  <a:pt x="3081" y="23950"/>
                </a:lnTo>
                <a:lnTo>
                  <a:pt x="3030" y="24129"/>
                </a:lnTo>
                <a:lnTo>
                  <a:pt x="2978" y="24309"/>
                </a:lnTo>
                <a:lnTo>
                  <a:pt x="2953" y="24489"/>
                </a:lnTo>
                <a:lnTo>
                  <a:pt x="2953" y="24694"/>
                </a:lnTo>
                <a:lnTo>
                  <a:pt x="3004" y="24899"/>
                </a:lnTo>
                <a:lnTo>
                  <a:pt x="3081" y="25105"/>
                </a:lnTo>
                <a:lnTo>
                  <a:pt x="3184" y="25284"/>
                </a:lnTo>
                <a:lnTo>
                  <a:pt x="3286" y="25464"/>
                </a:lnTo>
                <a:lnTo>
                  <a:pt x="3440" y="25618"/>
                </a:lnTo>
                <a:lnTo>
                  <a:pt x="3594" y="25746"/>
                </a:lnTo>
                <a:lnTo>
                  <a:pt x="3748" y="25875"/>
                </a:lnTo>
                <a:lnTo>
                  <a:pt x="3954" y="25977"/>
                </a:lnTo>
                <a:lnTo>
                  <a:pt x="4133" y="26080"/>
                </a:lnTo>
                <a:lnTo>
                  <a:pt x="4339" y="26131"/>
                </a:lnTo>
                <a:lnTo>
                  <a:pt x="4544" y="26183"/>
                </a:lnTo>
                <a:lnTo>
                  <a:pt x="4955" y="26183"/>
                </a:lnTo>
                <a:lnTo>
                  <a:pt x="5160" y="26157"/>
                </a:lnTo>
                <a:lnTo>
                  <a:pt x="5366" y="26080"/>
                </a:lnTo>
                <a:lnTo>
                  <a:pt x="5571" y="26003"/>
                </a:lnTo>
                <a:lnTo>
                  <a:pt x="6238" y="25618"/>
                </a:lnTo>
                <a:lnTo>
                  <a:pt x="6649" y="25387"/>
                </a:lnTo>
                <a:lnTo>
                  <a:pt x="6854" y="25284"/>
                </a:lnTo>
                <a:lnTo>
                  <a:pt x="7060" y="25207"/>
                </a:lnTo>
                <a:lnTo>
                  <a:pt x="7265" y="25156"/>
                </a:lnTo>
                <a:lnTo>
                  <a:pt x="7470" y="25130"/>
                </a:lnTo>
                <a:lnTo>
                  <a:pt x="7650" y="25156"/>
                </a:lnTo>
                <a:lnTo>
                  <a:pt x="7830" y="25207"/>
                </a:lnTo>
                <a:lnTo>
                  <a:pt x="7984" y="25284"/>
                </a:lnTo>
                <a:lnTo>
                  <a:pt x="8087" y="25438"/>
                </a:lnTo>
                <a:lnTo>
                  <a:pt x="8189" y="25644"/>
                </a:lnTo>
                <a:lnTo>
                  <a:pt x="8266" y="25900"/>
                </a:lnTo>
                <a:lnTo>
                  <a:pt x="8266" y="26183"/>
                </a:lnTo>
                <a:lnTo>
                  <a:pt x="8241" y="26439"/>
                </a:lnTo>
                <a:lnTo>
                  <a:pt x="8189" y="26927"/>
                </a:lnTo>
                <a:lnTo>
                  <a:pt x="8189" y="27184"/>
                </a:lnTo>
                <a:lnTo>
                  <a:pt x="8215" y="27415"/>
                </a:lnTo>
                <a:lnTo>
                  <a:pt x="8241" y="27543"/>
                </a:lnTo>
                <a:lnTo>
                  <a:pt x="8318" y="27646"/>
                </a:lnTo>
                <a:lnTo>
                  <a:pt x="8395" y="27774"/>
                </a:lnTo>
                <a:lnTo>
                  <a:pt x="8472" y="27903"/>
                </a:lnTo>
                <a:lnTo>
                  <a:pt x="8728" y="28159"/>
                </a:lnTo>
                <a:lnTo>
                  <a:pt x="9011" y="28390"/>
                </a:lnTo>
                <a:lnTo>
                  <a:pt x="9319" y="28570"/>
                </a:lnTo>
                <a:lnTo>
                  <a:pt x="9627" y="28698"/>
                </a:lnTo>
                <a:lnTo>
                  <a:pt x="9960" y="28801"/>
                </a:lnTo>
                <a:lnTo>
                  <a:pt x="10268" y="28929"/>
                </a:lnTo>
                <a:lnTo>
                  <a:pt x="10551" y="29109"/>
                </a:lnTo>
                <a:lnTo>
                  <a:pt x="10807" y="29314"/>
                </a:lnTo>
                <a:lnTo>
                  <a:pt x="10884" y="29443"/>
                </a:lnTo>
                <a:lnTo>
                  <a:pt x="10936" y="29571"/>
                </a:lnTo>
                <a:lnTo>
                  <a:pt x="10987" y="29751"/>
                </a:lnTo>
                <a:lnTo>
                  <a:pt x="11013" y="29956"/>
                </a:lnTo>
                <a:lnTo>
                  <a:pt x="11013" y="30161"/>
                </a:lnTo>
                <a:lnTo>
                  <a:pt x="10987" y="30341"/>
                </a:lnTo>
                <a:lnTo>
                  <a:pt x="10884" y="30829"/>
                </a:lnTo>
                <a:lnTo>
                  <a:pt x="10756" y="31342"/>
                </a:lnTo>
                <a:lnTo>
                  <a:pt x="10576" y="31856"/>
                </a:lnTo>
                <a:lnTo>
                  <a:pt x="10345" y="32395"/>
                </a:lnTo>
                <a:lnTo>
                  <a:pt x="10217" y="32651"/>
                </a:lnTo>
                <a:lnTo>
                  <a:pt x="10063" y="32882"/>
                </a:lnTo>
                <a:lnTo>
                  <a:pt x="9909" y="33088"/>
                </a:lnTo>
                <a:lnTo>
                  <a:pt x="9729" y="33267"/>
                </a:lnTo>
                <a:lnTo>
                  <a:pt x="9524" y="33447"/>
                </a:lnTo>
                <a:lnTo>
                  <a:pt x="9344" y="33524"/>
                </a:lnTo>
                <a:lnTo>
                  <a:pt x="9165" y="33575"/>
                </a:lnTo>
                <a:lnTo>
                  <a:pt x="8651" y="33652"/>
                </a:lnTo>
                <a:lnTo>
                  <a:pt x="8164" y="33678"/>
                </a:lnTo>
                <a:lnTo>
                  <a:pt x="7162" y="33678"/>
                </a:lnTo>
                <a:lnTo>
                  <a:pt x="6829" y="33704"/>
                </a:lnTo>
                <a:lnTo>
                  <a:pt x="6444" y="33755"/>
                </a:lnTo>
                <a:lnTo>
                  <a:pt x="6084" y="33832"/>
                </a:lnTo>
                <a:lnTo>
                  <a:pt x="5699" y="33935"/>
                </a:lnTo>
                <a:lnTo>
                  <a:pt x="5340" y="34063"/>
                </a:lnTo>
                <a:lnTo>
                  <a:pt x="4981" y="34243"/>
                </a:lnTo>
                <a:lnTo>
                  <a:pt x="4647" y="34423"/>
                </a:lnTo>
                <a:lnTo>
                  <a:pt x="4339" y="34628"/>
                </a:lnTo>
                <a:lnTo>
                  <a:pt x="4082" y="34859"/>
                </a:lnTo>
                <a:lnTo>
                  <a:pt x="3851" y="35116"/>
                </a:lnTo>
                <a:lnTo>
                  <a:pt x="3671" y="35398"/>
                </a:lnTo>
                <a:lnTo>
                  <a:pt x="3594" y="35552"/>
                </a:lnTo>
                <a:lnTo>
                  <a:pt x="3543" y="35706"/>
                </a:lnTo>
                <a:lnTo>
                  <a:pt x="3492" y="35886"/>
                </a:lnTo>
                <a:lnTo>
                  <a:pt x="3466" y="36065"/>
                </a:lnTo>
                <a:lnTo>
                  <a:pt x="3466" y="36245"/>
                </a:lnTo>
                <a:lnTo>
                  <a:pt x="3492" y="36425"/>
                </a:lnTo>
                <a:lnTo>
                  <a:pt x="3517" y="36630"/>
                </a:lnTo>
                <a:lnTo>
                  <a:pt x="3569" y="36835"/>
                </a:lnTo>
                <a:lnTo>
                  <a:pt x="3646" y="37041"/>
                </a:lnTo>
                <a:lnTo>
                  <a:pt x="3748" y="37246"/>
                </a:lnTo>
                <a:lnTo>
                  <a:pt x="3825" y="37374"/>
                </a:lnTo>
                <a:lnTo>
                  <a:pt x="3928" y="37503"/>
                </a:lnTo>
                <a:lnTo>
                  <a:pt x="4210" y="37785"/>
                </a:lnTo>
                <a:lnTo>
                  <a:pt x="4570" y="38068"/>
                </a:lnTo>
                <a:lnTo>
                  <a:pt x="4878" y="38376"/>
                </a:lnTo>
                <a:lnTo>
                  <a:pt x="5006" y="38530"/>
                </a:lnTo>
                <a:lnTo>
                  <a:pt x="5109" y="38684"/>
                </a:lnTo>
                <a:lnTo>
                  <a:pt x="5160" y="38838"/>
                </a:lnTo>
                <a:lnTo>
                  <a:pt x="5186" y="38966"/>
                </a:lnTo>
                <a:lnTo>
                  <a:pt x="5135" y="39120"/>
                </a:lnTo>
                <a:lnTo>
                  <a:pt x="5032" y="39248"/>
                </a:lnTo>
                <a:lnTo>
                  <a:pt x="4878" y="39377"/>
                </a:lnTo>
                <a:lnTo>
                  <a:pt x="4621" y="39505"/>
                </a:lnTo>
                <a:lnTo>
                  <a:pt x="4082" y="39710"/>
                </a:lnTo>
                <a:lnTo>
                  <a:pt x="3543" y="39890"/>
                </a:lnTo>
                <a:lnTo>
                  <a:pt x="3004" y="40095"/>
                </a:lnTo>
                <a:lnTo>
                  <a:pt x="2465" y="40301"/>
                </a:lnTo>
                <a:lnTo>
                  <a:pt x="2054" y="40506"/>
                </a:lnTo>
                <a:lnTo>
                  <a:pt x="1644" y="40737"/>
                </a:lnTo>
                <a:lnTo>
                  <a:pt x="1464" y="40865"/>
                </a:lnTo>
                <a:lnTo>
                  <a:pt x="1284" y="41019"/>
                </a:lnTo>
                <a:lnTo>
                  <a:pt x="1130" y="41174"/>
                </a:lnTo>
                <a:lnTo>
                  <a:pt x="1002" y="41328"/>
                </a:lnTo>
                <a:lnTo>
                  <a:pt x="873" y="41507"/>
                </a:lnTo>
                <a:lnTo>
                  <a:pt x="796" y="41687"/>
                </a:lnTo>
                <a:lnTo>
                  <a:pt x="771" y="41867"/>
                </a:lnTo>
                <a:lnTo>
                  <a:pt x="771" y="42072"/>
                </a:lnTo>
                <a:lnTo>
                  <a:pt x="796" y="42277"/>
                </a:lnTo>
                <a:lnTo>
                  <a:pt x="899" y="42508"/>
                </a:lnTo>
                <a:lnTo>
                  <a:pt x="1027" y="42714"/>
                </a:lnTo>
                <a:lnTo>
                  <a:pt x="1207" y="42970"/>
                </a:lnTo>
                <a:lnTo>
                  <a:pt x="1413" y="43124"/>
                </a:lnTo>
                <a:lnTo>
                  <a:pt x="1618" y="43253"/>
                </a:lnTo>
                <a:lnTo>
                  <a:pt x="1823" y="43355"/>
                </a:lnTo>
                <a:lnTo>
                  <a:pt x="2054" y="43432"/>
                </a:lnTo>
                <a:lnTo>
                  <a:pt x="2311" y="43484"/>
                </a:lnTo>
                <a:lnTo>
                  <a:pt x="2542" y="43535"/>
                </a:lnTo>
                <a:lnTo>
                  <a:pt x="2799" y="43535"/>
                </a:lnTo>
                <a:lnTo>
                  <a:pt x="3030" y="43509"/>
                </a:lnTo>
                <a:lnTo>
                  <a:pt x="4185" y="43458"/>
                </a:lnTo>
                <a:lnTo>
                  <a:pt x="4724" y="43458"/>
                </a:lnTo>
                <a:lnTo>
                  <a:pt x="5263" y="43509"/>
                </a:lnTo>
                <a:lnTo>
                  <a:pt x="5776" y="43586"/>
                </a:lnTo>
                <a:lnTo>
                  <a:pt x="6033" y="43663"/>
                </a:lnTo>
                <a:lnTo>
                  <a:pt x="6290" y="43740"/>
                </a:lnTo>
                <a:lnTo>
                  <a:pt x="6521" y="43843"/>
                </a:lnTo>
                <a:lnTo>
                  <a:pt x="6777" y="43946"/>
                </a:lnTo>
                <a:lnTo>
                  <a:pt x="7034" y="44100"/>
                </a:lnTo>
                <a:lnTo>
                  <a:pt x="7291" y="44254"/>
                </a:lnTo>
                <a:lnTo>
                  <a:pt x="7778" y="44562"/>
                </a:lnTo>
                <a:lnTo>
                  <a:pt x="8010" y="44716"/>
                </a:lnTo>
                <a:lnTo>
                  <a:pt x="8241" y="44844"/>
                </a:lnTo>
                <a:lnTo>
                  <a:pt x="8497" y="44947"/>
                </a:lnTo>
                <a:lnTo>
                  <a:pt x="8754" y="44998"/>
                </a:lnTo>
                <a:lnTo>
                  <a:pt x="9036" y="44998"/>
                </a:lnTo>
                <a:lnTo>
                  <a:pt x="9165" y="44973"/>
                </a:lnTo>
                <a:lnTo>
                  <a:pt x="9319" y="44921"/>
                </a:lnTo>
                <a:lnTo>
                  <a:pt x="9729" y="44690"/>
                </a:lnTo>
                <a:lnTo>
                  <a:pt x="10114" y="44459"/>
                </a:lnTo>
                <a:lnTo>
                  <a:pt x="10474" y="44177"/>
                </a:lnTo>
                <a:lnTo>
                  <a:pt x="10807" y="43869"/>
                </a:lnTo>
                <a:lnTo>
                  <a:pt x="11655" y="43253"/>
                </a:lnTo>
                <a:lnTo>
                  <a:pt x="12425" y="42585"/>
                </a:lnTo>
                <a:lnTo>
                  <a:pt x="12425" y="42585"/>
                </a:lnTo>
                <a:lnTo>
                  <a:pt x="12194" y="42842"/>
                </a:lnTo>
                <a:lnTo>
                  <a:pt x="11988" y="43099"/>
                </a:lnTo>
                <a:lnTo>
                  <a:pt x="11783" y="43381"/>
                </a:lnTo>
                <a:lnTo>
                  <a:pt x="11578" y="43663"/>
                </a:lnTo>
                <a:lnTo>
                  <a:pt x="11218" y="44254"/>
                </a:lnTo>
                <a:lnTo>
                  <a:pt x="10859" y="44870"/>
                </a:lnTo>
                <a:lnTo>
                  <a:pt x="10499" y="45460"/>
                </a:lnTo>
                <a:lnTo>
                  <a:pt x="10114" y="46051"/>
                </a:lnTo>
                <a:lnTo>
                  <a:pt x="9909" y="46333"/>
                </a:lnTo>
                <a:lnTo>
                  <a:pt x="9678" y="46590"/>
                </a:lnTo>
                <a:lnTo>
                  <a:pt x="9447" y="46846"/>
                </a:lnTo>
                <a:lnTo>
                  <a:pt x="9165" y="47077"/>
                </a:lnTo>
                <a:lnTo>
                  <a:pt x="9011" y="47180"/>
                </a:lnTo>
                <a:lnTo>
                  <a:pt x="8857" y="47257"/>
                </a:lnTo>
                <a:lnTo>
                  <a:pt x="8677" y="47308"/>
                </a:lnTo>
                <a:lnTo>
                  <a:pt x="8472" y="47360"/>
                </a:lnTo>
                <a:lnTo>
                  <a:pt x="8292" y="47385"/>
                </a:lnTo>
                <a:lnTo>
                  <a:pt x="8087" y="47385"/>
                </a:lnTo>
                <a:lnTo>
                  <a:pt x="7676" y="47360"/>
                </a:lnTo>
                <a:lnTo>
                  <a:pt x="7265" y="47308"/>
                </a:lnTo>
                <a:lnTo>
                  <a:pt x="6880" y="47231"/>
                </a:lnTo>
                <a:lnTo>
                  <a:pt x="6495" y="47129"/>
                </a:lnTo>
                <a:lnTo>
                  <a:pt x="6136" y="47077"/>
                </a:lnTo>
                <a:lnTo>
                  <a:pt x="5699" y="47077"/>
                </a:lnTo>
                <a:lnTo>
                  <a:pt x="5263" y="47103"/>
                </a:lnTo>
                <a:lnTo>
                  <a:pt x="4852" y="47180"/>
                </a:lnTo>
                <a:lnTo>
                  <a:pt x="4441" y="47308"/>
                </a:lnTo>
                <a:lnTo>
                  <a:pt x="4056" y="47488"/>
                </a:lnTo>
                <a:lnTo>
                  <a:pt x="3671" y="47719"/>
                </a:lnTo>
                <a:lnTo>
                  <a:pt x="3338" y="47976"/>
                </a:lnTo>
                <a:lnTo>
                  <a:pt x="3004" y="48284"/>
                </a:lnTo>
                <a:lnTo>
                  <a:pt x="2362" y="48900"/>
                </a:lnTo>
                <a:lnTo>
                  <a:pt x="2054" y="49234"/>
                </a:lnTo>
                <a:lnTo>
                  <a:pt x="1746" y="49619"/>
                </a:lnTo>
                <a:lnTo>
                  <a:pt x="1464" y="50004"/>
                </a:lnTo>
                <a:lnTo>
                  <a:pt x="1336" y="50209"/>
                </a:lnTo>
                <a:lnTo>
                  <a:pt x="1233" y="50414"/>
                </a:lnTo>
                <a:lnTo>
                  <a:pt x="1156" y="50620"/>
                </a:lnTo>
                <a:lnTo>
                  <a:pt x="1079" y="50825"/>
                </a:lnTo>
                <a:lnTo>
                  <a:pt x="1053" y="51056"/>
                </a:lnTo>
                <a:lnTo>
                  <a:pt x="1027" y="51261"/>
                </a:lnTo>
                <a:lnTo>
                  <a:pt x="1027" y="51492"/>
                </a:lnTo>
                <a:lnTo>
                  <a:pt x="1104" y="51724"/>
                </a:lnTo>
                <a:lnTo>
                  <a:pt x="1207" y="51929"/>
                </a:lnTo>
                <a:lnTo>
                  <a:pt x="1361" y="52109"/>
                </a:lnTo>
                <a:lnTo>
                  <a:pt x="1541" y="52263"/>
                </a:lnTo>
                <a:lnTo>
                  <a:pt x="1746" y="52365"/>
                </a:lnTo>
                <a:lnTo>
                  <a:pt x="1952" y="52442"/>
                </a:lnTo>
                <a:lnTo>
                  <a:pt x="2208" y="52468"/>
                </a:lnTo>
                <a:lnTo>
                  <a:pt x="2542" y="52417"/>
                </a:lnTo>
                <a:lnTo>
                  <a:pt x="2927" y="52314"/>
                </a:lnTo>
                <a:lnTo>
                  <a:pt x="3800" y="52109"/>
                </a:lnTo>
                <a:lnTo>
                  <a:pt x="4673" y="51903"/>
                </a:lnTo>
                <a:lnTo>
                  <a:pt x="5545" y="51724"/>
                </a:lnTo>
                <a:lnTo>
                  <a:pt x="6418" y="51569"/>
                </a:lnTo>
                <a:lnTo>
                  <a:pt x="8189" y="51287"/>
                </a:lnTo>
                <a:lnTo>
                  <a:pt x="9935" y="50979"/>
                </a:lnTo>
                <a:lnTo>
                  <a:pt x="10679" y="50825"/>
                </a:lnTo>
                <a:lnTo>
                  <a:pt x="11398" y="50671"/>
                </a:lnTo>
                <a:lnTo>
                  <a:pt x="12835" y="50312"/>
                </a:lnTo>
                <a:lnTo>
                  <a:pt x="13554" y="50158"/>
                </a:lnTo>
                <a:lnTo>
                  <a:pt x="14298" y="50004"/>
                </a:lnTo>
                <a:lnTo>
                  <a:pt x="15017" y="49875"/>
                </a:lnTo>
                <a:lnTo>
                  <a:pt x="15762" y="49798"/>
                </a:lnTo>
                <a:lnTo>
                  <a:pt x="19869" y="49413"/>
                </a:lnTo>
                <a:lnTo>
                  <a:pt x="20844" y="49388"/>
                </a:lnTo>
                <a:lnTo>
                  <a:pt x="21794" y="49285"/>
                </a:lnTo>
                <a:lnTo>
                  <a:pt x="22744" y="49105"/>
                </a:lnTo>
                <a:lnTo>
                  <a:pt x="23693" y="48900"/>
                </a:lnTo>
                <a:lnTo>
                  <a:pt x="23899" y="48823"/>
                </a:lnTo>
                <a:lnTo>
                  <a:pt x="24078" y="48746"/>
                </a:lnTo>
                <a:lnTo>
                  <a:pt x="24258" y="48618"/>
                </a:lnTo>
                <a:lnTo>
                  <a:pt x="24412" y="48515"/>
                </a:lnTo>
                <a:lnTo>
                  <a:pt x="24566" y="48361"/>
                </a:lnTo>
                <a:lnTo>
                  <a:pt x="24695" y="48207"/>
                </a:lnTo>
                <a:lnTo>
                  <a:pt x="24823" y="48053"/>
                </a:lnTo>
                <a:lnTo>
                  <a:pt x="24926" y="47873"/>
                </a:lnTo>
                <a:lnTo>
                  <a:pt x="25003" y="47693"/>
                </a:lnTo>
                <a:lnTo>
                  <a:pt x="25054" y="47514"/>
                </a:lnTo>
                <a:lnTo>
                  <a:pt x="25080" y="47308"/>
                </a:lnTo>
                <a:lnTo>
                  <a:pt x="25054" y="47129"/>
                </a:lnTo>
                <a:lnTo>
                  <a:pt x="25003" y="46949"/>
                </a:lnTo>
                <a:lnTo>
                  <a:pt x="24926" y="46744"/>
                </a:lnTo>
                <a:lnTo>
                  <a:pt x="24797" y="46564"/>
                </a:lnTo>
                <a:lnTo>
                  <a:pt x="24643" y="46410"/>
                </a:lnTo>
                <a:lnTo>
                  <a:pt x="24386" y="46179"/>
                </a:lnTo>
                <a:lnTo>
                  <a:pt x="24155" y="45999"/>
                </a:lnTo>
                <a:lnTo>
                  <a:pt x="24053" y="45897"/>
                </a:lnTo>
                <a:lnTo>
                  <a:pt x="23950" y="45794"/>
                </a:lnTo>
                <a:lnTo>
                  <a:pt x="23847" y="45666"/>
                </a:lnTo>
                <a:lnTo>
                  <a:pt x="23770" y="45512"/>
                </a:lnTo>
                <a:lnTo>
                  <a:pt x="23668" y="45101"/>
                </a:lnTo>
                <a:lnTo>
                  <a:pt x="23591" y="44690"/>
                </a:lnTo>
                <a:lnTo>
                  <a:pt x="23539" y="44279"/>
                </a:lnTo>
                <a:lnTo>
                  <a:pt x="23565" y="43869"/>
                </a:lnTo>
                <a:lnTo>
                  <a:pt x="23565" y="43612"/>
                </a:lnTo>
                <a:lnTo>
                  <a:pt x="23616" y="43355"/>
                </a:lnTo>
                <a:lnTo>
                  <a:pt x="23668" y="43124"/>
                </a:lnTo>
                <a:lnTo>
                  <a:pt x="23745" y="42919"/>
                </a:lnTo>
                <a:lnTo>
                  <a:pt x="23847" y="42714"/>
                </a:lnTo>
                <a:lnTo>
                  <a:pt x="23950" y="42508"/>
                </a:lnTo>
                <a:lnTo>
                  <a:pt x="24078" y="42329"/>
                </a:lnTo>
                <a:lnTo>
                  <a:pt x="24207" y="42149"/>
                </a:lnTo>
                <a:lnTo>
                  <a:pt x="24515" y="41790"/>
                </a:lnTo>
                <a:lnTo>
                  <a:pt x="24874" y="41482"/>
                </a:lnTo>
                <a:lnTo>
                  <a:pt x="25619" y="40865"/>
                </a:lnTo>
                <a:lnTo>
                  <a:pt x="25850" y="40660"/>
                </a:lnTo>
                <a:lnTo>
                  <a:pt x="26055" y="40403"/>
                </a:lnTo>
                <a:lnTo>
                  <a:pt x="26235" y="40147"/>
                </a:lnTo>
                <a:lnTo>
                  <a:pt x="26363" y="39864"/>
                </a:lnTo>
                <a:lnTo>
                  <a:pt x="26466" y="39556"/>
                </a:lnTo>
                <a:lnTo>
                  <a:pt x="26543" y="39248"/>
                </a:lnTo>
                <a:lnTo>
                  <a:pt x="26568" y="38940"/>
                </a:lnTo>
                <a:lnTo>
                  <a:pt x="26568" y="38607"/>
                </a:lnTo>
                <a:lnTo>
                  <a:pt x="26517" y="38299"/>
                </a:lnTo>
                <a:lnTo>
                  <a:pt x="26440" y="37991"/>
                </a:lnTo>
                <a:lnTo>
                  <a:pt x="26312" y="37708"/>
                </a:lnTo>
                <a:lnTo>
                  <a:pt x="26158" y="37426"/>
                </a:lnTo>
                <a:lnTo>
                  <a:pt x="25978" y="37169"/>
                </a:lnTo>
                <a:lnTo>
                  <a:pt x="25773" y="36938"/>
                </a:lnTo>
                <a:lnTo>
                  <a:pt x="25542" y="36733"/>
                </a:lnTo>
                <a:lnTo>
                  <a:pt x="25259" y="36527"/>
                </a:lnTo>
                <a:lnTo>
                  <a:pt x="24926" y="36425"/>
                </a:lnTo>
                <a:lnTo>
                  <a:pt x="24566" y="36322"/>
                </a:lnTo>
                <a:lnTo>
                  <a:pt x="24207" y="36245"/>
                </a:lnTo>
                <a:lnTo>
                  <a:pt x="23847" y="36194"/>
                </a:lnTo>
                <a:lnTo>
                  <a:pt x="23488" y="36168"/>
                </a:lnTo>
                <a:lnTo>
                  <a:pt x="23129" y="36142"/>
                </a:lnTo>
                <a:lnTo>
                  <a:pt x="22769" y="36168"/>
                </a:lnTo>
                <a:lnTo>
                  <a:pt x="22384" y="36194"/>
                </a:lnTo>
                <a:lnTo>
                  <a:pt x="22025" y="36219"/>
                </a:lnTo>
                <a:lnTo>
                  <a:pt x="21614" y="36219"/>
                </a:lnTo>
                <a:lnTo>
                  <a:pt x="21435" y="36194"/>
                </a:lnTo>
                <a:lnTo>
                  <a:pt x="21255" y="36142"/>
                </a:lnTo>
                <a:lnTo>
                  <a:pt x="21075" y="36065"/>
                </a:lnTo>
                <a:lnTo>
                  <a:pt x="20921" y="35963"/>
                </a:lnTo>
                <a:lnTo>
                  <a:pt x="20767" y="35783"/>
                </a:lnTo>
                <a:lnTo>
                  <a:pt x="20664" y="35578"/>
                </a:lnTo>
                <a:lnTo>
                  <a:pt x="20587" y="35347"/>
                </a:lnTo>
                <a:lnTo>
                  <a:pt x="20587" y="35090"/>
                </a:lnTo>
                <a:lnTo>
                  <a:pt x="20562" y="34525"/>
                </a:lnTo>
                <a:lnTo>
                  <a:pt x="20587" y="33960"/>
                </a:lnTo>
                <a:lnTo>
                  <a:pt x="19253" y="31548"/>
                </a:lnTo>
                <a:lnTo>
                  <a:pt x="19253" y="31573"/>
                </a:lnTo>
                <a:lnTo>
                  <a:pt x="18585" y="29853"/>
                </a:lnTo>
                <a:lnTo>
                  <a:pt x="18329" y="29083"/>
                </a:lnTo>
                <a:lnTo>
                  <a:pt x="18175" y="28596"/>
                </a:lnTo>
                <a:lnTo>
                  <a:pt x="18123" y="28493"/>
                </a:lnTo>
                <a:lnTo>
                  <a:pt x="18046" y="28365"/>
                </a:lnTo>
                <a:lnTo>
                  <a:pt x="17841" y="28057"/>
                </a:lnTo>
                <a:lnTo>
                  <a:pt x="17584" y="27749"/>
                </a:lnTo>
                <a:lnTo>
                  <a:pt x="17302" y="27415"/>
                </a:lnTo>
                <a:lnTo>
                  <a:pt x="16763" y="26876"/>
                </a:lnTo>
                <a:lnTo>
                  <a:pt x="16532" y="26645"/>
                </a:lnTo>
                <a:lnTo>
                  <a:pt x="15094" y="24027"/>
                </a:lnTo>
                <a:lnTo>
                  <a:pt x="14992" y="23770"/>
                </a:lnTo>
                <a:lnTo>
                  <a:pt x="14915" y="23513"/>
                </a:lnTo>
                <a:lnTo>
                  <a:pt x="14863" y="23256"/>
                </a:lnTo>
                <a:lnTo>
                  <a:pt x="14786" y="22717"/>
                </a:lnTo>
                <a:lnTo>
                  <a:pt x="14709" y="22204"/>
                </a:lnTo>
                <a:lnTo>
                  <a:pt x="14658" y="21922"/>
                </a:lnTo>
                <a:lnTo>
                  <a:pt x="14607" y="21665"/>
                </a:lnTo>
                <a:lnTo>
                  <a:pt x="14530" y="21280"/>
                </a:lnTo>
                <a:lnTo>
                  <a:pt x="14401" y="20921"/>
                </a:lnTo>
                <a:lnTo>
                  <a:pt x="14247" y="20536"/>
                </a:lnTo>
                <a:lnTo>
                  <a:pt x="14067" y="20202"/>
                </a:lnTo>
                <a:lnTo>
                  <a:pt x="13836" y="19868"/>
                </a:lnTo>
                <a:lnTo>
                  <a:pt x="13605" y="19534"/>
                </a:lnTo>
                <a:lnTo>
                  <a:pt x="13349" y="19252"/>
                </a:lnTo>
                <a:lnTo>
                  <a:pt x="13066" y="18970"/>
                </a:lnTo>
                <a:lnTo>
                  <a:pt x="11911" y="18046"/>
                </a:lnTo>
                <a:lnTo>
                  <a:pt x="11295" y="17558"/>
                </a:lnTo>
                <a:lnTo>
                  <a:pt x="10679" y="17070"/>
                </a:lnTo>
                <a:lnTo>
                  <a:pt x="10474" y="16916"/>
                </a:lnTo>
                <a:lnTo>
                  <a:pt x="10294" y="16737"/>
                </a:lnTo>
                <a:lnTo>
                  <a:pt x="10166" y="16505"/>
                </a:lnTo>
                <a:lnTo>
                  <a:pt x="10063" y="16274"/>
                </a:lnTo>
                <a:lnTo>
                  <a:pt x="10037" y="16095"/>
                </a:lnTo>
                <a:lnTo>
                  <a:pt x="10037" y="15941"/>
                </a:lnTo>
                <a:lnTo>
                  <a:pt x="10063" y="15787"/>
                </a:lnTo>
                <a:lnTo>
                  <a:pt x="10114" y="15633"/>
                </a:lnTo>
                <a:lnTo>
                  <a:pt x="10243" y="15299"/>
                </a:lnTo>
                <a:lnTo>
                  <a:pt x="10397" y="14991"/>
                </a:lnTo>
                <a:lnTo>
                  <a:pt x="10602" y="14683"/>
                </a:lnTo>
                <a:lnTo>
                  <a:pt x="10807" y="14401"/>
                </a:lnTo>
                <a:lnTo>
                  <a:pt x="11013" y="14118"/>
                </a:lnTo>
                <a:lnTo>
                  <a:pt x="11193" y="13862"/>
                </a:lnTo>
                <a:lnTo>
                  <a:pt x="11757" y="12912"/>
                </a:lnTo>
                <a:lnTo>
                  <a:pt x="12296" y="11936"/>
                </a:lnTo>
                <a:lnTo>
                  <a:pt x="12784" y="10935"/>
                </a:lnTo>
                <a:lnTo>
                  <a:pt x="13195" y="9909"/>
                </a:lnTo>
                <a:lnTo>
                  <a:pt x="13297" y="9678"/>
                </a:lnTo>
                <a:lnTo>
                  <a:pt x="13349" y="9421"/>
                </a:lnTo>
                <a:lnTo>
                  <a:pt x="13400" y="9164"/>
                </a:lnTo>
                <a:lnTo>
                  <a:pt x="13451" y="8907"/>
                </a:lnTo>
                <a:lnTo>
                  <a:pt x="13477" y="8651"/>
                </a:lnTo>
                <a:lnTo>
                  <a:pt x="13451" y="8394"/>
                </a:lnTo>
                <a:lnTo>
                  <a:pt x="13451" y="8163"/>
                </a:lnTo>
                <a:lnTo>
                  <a:pt x="13400" y="7906"/>
                </a:lnTo>
                <a:lnTo>
                  <a:pt x="13323" y="7675"/>
                </a:lnTo>
                <a:lnTo>
                  <a:pt x="13220" y="7470"/>
                </a:lnTo>
                <a:lnTo>
                  <a:pt x="13118" y="7265"/>
                </a:lnTo>
                <a:lnTo>
                  <a:pt x="12964" y="7059"/>
                </a:lnTo>
                <a:lnTo>
                  <a:pt x="12784" y="6905"/>
                </a:lnTo>
                <a:lnTo>
                  <a:pt x="12579" y="6751"/>
                </a:lnTo>
                <a:lnTo>
                  <a:pt x="12348" y="6623"/>
                </a:lnTo>
                <a:lnTo>
                  <a:pt x="12065" y="6520"/>
                </a:lnTo>
                <a:lnTo>
                  <a:pt x="11809" y="6443"/>
                </a:lnTo>
                <a:lnTo>
                  <a:pt x="11526" y="6392"/>
                </a:lnTo>
                <a:lnTo>
                  <a:pt x="11244" y="6392"/>
                </a:lnTo>
                <a:lnTo>
                  <a:pt x="10961" y="6443"/>
                </a:lnTo>
                <a:lnTo>
                  <a:pt x="9293" y="6777"/>
                </a:lnTo>
                <a:lnTo>
                  <a:pt x="8600" y="6931"/>
                </a:lnTo>
                <a:lnTo>
                  <a:pt x="8241" y="7034"/>
                </a:lnTo>
                <a:lnTo>
                  <a:pt x="7856" y="7085"/>
                </a:lnTo>
                <a:lnTo>
                  <a:pt x="7676" y="7085"/>
                </a:lnTo>
                <a:lnTo>
                  <a:pt x="7522" y="7059"/>
                </a:lnTo>
                <a:lnTo>
                  <a:pt x="7342" y="7034"/>
                </a:lnTo>
                <a:lnTo>
                  <a:pt x="7188" y="6982"/>
                </a:lnTo>
                <a:lnTo>
                  <a:pt x="7034" y="6905"/>
                </a:lnTo>
                <a:lnTo>
                  <a:pt x="6880" y="6828"/>
                </a:lnTo>
                <a:lnTo>
                  <a:pt x="6726" y="6674"/>
                </a:lnTo>
                <a:lnTo>
                  <a:pt x="6598" y="6520"/>
                </a:lnTo>
                <a:lnTo>
                  <a:pt x="6469" y="6315"/>
                </a:lnTo>
                <a:lnTo>
                  <a:pt x="6392" y="6110"/>
                </a:lnTo>
                <a:lnTo>
                  <a:pt x="6341" y="5904"/>
                </a:lnTo>
                <a:lnTo>
                  <a:pt x="6341" y="5699"/>
                </a:lnTo>
                <a:lnTo>
                  <a:pt x="6367" y="5493"/>
                </a:lnTo>
                <a:lnTo>
                  <a:pt x="6444" y="5314"/>
                </a:lnTo>
                <a:lnTo>
                  <a:pt x="6521" y="5134"/>
                </a:lnTo>
                <a:lnTo>
                  <a:pt x="6649" y="4954"/>
                </a:lnTo>
                <a:lnTo>
                  <a:pt x="6777" y="4800"/>
                </a:lnTo>
                <a:lnTo>
                  <a:pt x="6906" y="4621"/>
                </a:lnTo>
                <a:lnTo>
                  <a:pt x="7239" y="4313"/>
                </a:lnTo>
                <a:lnTo>
                  <a:pt x="7881" y="3748"/>
                </a:lnTo>
                <a:lnTo>
                  <a:pt x="8087" y="3568"/>
                </a:lnTo>
                <a:lnTo>
                  <a:pt x="8292" y="3363"/>
                </a:lnTo>
                <a:lnTo>
                  <a:pt x="8497" y="3158"/>
                </a:lnTo>
                <a:lnTo>
                  <a:pt x="8677" y="2927"/>
                </a:lnTo>
                <a:lnTo>
                  <a:pt x="8857" y="2696"/>
                </a:lnTo>
                <a:lnTo>
                  <a:pt x="9011" y="2439"/>
                </a:lnTo>
                <a:lnTo>
                  <a:pt x="9139" y="2182"/>
                </a:lnTo>
                <a:lnTo>
                  <a:pt x="9267" y="1925"/>
                </a:lnTo>
                <a:lnTo>
                  <a:pt x="9319" y="1771"/>
                </a:lnTo>
                <a:lnTo>
                  <a:pt x="9344" y="1592"/>
                </a:lnTo>
                <a:lnTo>
                  <a:pt x="9344" y="1412"/>
                </a:lnTo>
                <a:lnTo>
                  <a:pt x="9344" y="1258"/>
                </a:lnTo>
                <a:lnTo>
                  <a:pt x="9293" y="1078"/>
                </a:lnTo>
                <a:lnTo>
                  <a:pt x="9242" y="924"/>
                </a:lnTo>
                <a:lnTo>
                  <a:pt x="9165" y="770"/>
                </a:lnTo>
                <a:lnTo>
                  <a:pt x="9088" y="616"/>
                </a:lnTo>
                <a:lnTo>
                  <a:pt x="8985" y="462"/>
                </a:lnTo>
                <a:lnTo>
                  <a:pt x="8857" y="360"/>
                </a:lnTo>
                <a:lnTo>
                  <a:pt x="8728" y="257"/>
                </a:lnTo>
                <a:lnTo>
                  <a:pt x="8574" y="154"/>
                </a:lnTo>
                <a:lnTo>
                  <a:pt x="8420" y="77"/>
                </a:lnTo>
                <a:lnTo>
                  <a:pt x="8266" y="26"/>
                </a:lnTo>
                <a:lnTo>
                  <a:pt x="808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4" name="Google Shape;1154;p33"/>
          <p:cNvSpPr/>
          <p:nvPr/>
        </p:nvSpPr>
        <p:spPr>
          <a:xfrm>
            <a:off x="3330679" y="2875754"/>
            <a:ext cx="675416" cy="147078"/>
          </a:xfrm>
          <a:custGeom>
            <a:avLst/>
            <a:gdLst/>
            <a:ahLst/>
            <a:cxnLst/>
            <a:rect l="l" t="t" r="r" b="b"/>
            <a:pathLst>
              <a:path w="9910" h="2158" extrusionOk="0">
                <a:moveTo>
                  <a:pt x="103" y="1"/>
                </a:moveTo>
                <a:lnTo>
                  <a:pt x="52" y="232"/>
                </a:lnTo>
                <a:lnTo>
                  <a:pt x="26" y="463"/>
                </a:lnTo>
                <a:lnTo>
                  <a:pt x="1" y="694"/>
                </a:lnTo>
                <a:lnTo>
                  <a:pt x="26" y="951"/>
                </a:lnTo>
                <a:lnTo>
                  <a:pt x="9909" y="2157"/>
                </a:lnTo>
                <a:lnTo>
                  <a:pt x="9883" y="1901"/>
                </a:lnTo>
                <a:lnTo>
                  <a:pt x="9858" y="1644"/>
                </a:lnTo>
                <a:lnTo>
                  <a:pt x="9781" y="1413"/>
                </a:lnTo>
                <a:lnTo>
                  <a:pt x="9704" y="1156"/>
                </a:lnTo>
                <a:lnTo>
                  <a:pt x="103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5" name="Google Shape;1155;p33"/>
          <p:cNvSpPr/>
          <p:nvPr/>
        </p:nvSpPr>
        <p:spPr>
          <a:xfrm>
            <a:off x="3615844" y="2692072"/>
            <a:ext cx="237997" cy="29852"/>
          </a:xfrm>
          <a:custGeom>
            <a:avLst/>
            <a:gdLst/>
            <a:ahLst/>
            <a:cxnLst/>
            <a:rect l="l" t="t" r="r" b="b"/>
            <a:pathLst>
              <a:path w="3492" h="438" extrusionOk="0">
                <a:moveTo>
                  <a:pt x="1" y="1"/>
                </a:moveTo>
                <a:lnTo>
                  <a:pt x="3492" y="437"/>
                </a:lnTo>
                <a:lnTo>
                  <a:pt x="3158" y="257"/>
                </a:lnTo>
                <a:lnTo>
                  <a:pt x="2824" y="129"/>
                </a:lnTo>
                <a:lnTo>
                  <a:pt x="2465" y="26"/>
                </a:lnTo>
                <a:lnTo>
                  <a:pt x="210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6" name="Google Shape;1156;p33"/>
          <p:cNvSpPr/>
          <p:nvPr/>
        </p:nvSpPr>
        <p:spPr>
          <a:xfrm>
            <a:off x="3337700" y="2692072"/>
            <a:ext cx="654356" cy="262533"/>
          </a:xfrm>
          <a:custGeom>
            <a:avLst/>
            <a:gdLst/>
            <a:ahLst/>
            <a:cxnLst/>
            <a:rect l="l" t="t" r="r" b="b"/>
            <a:pathLst>
              <a:path w="9601" h="3852" extrusionOk="0">
                <a:moveTo>
                  <a:pt x="3286" y="1"/>
                </a:moveTo>
                <a:lnTo>
                  <a:pt x="3055" y="26"/>
                </a:lnTo>
                <a:lnTo>
                  <a:pt x="2798" y="52"/>
                </a:lnTo>
                <a:lnTo>
                  <a:pt x="2567" y="103"/>
                </a:lnTo>
                <a:lnTo>
                  <a:pt x="2336" y="206"/>
                </a:lnTo>
                <a:lnTo>
                  <a:pt x="2131" y="309"/>
                </a:lnTo>
                <a:lnTo>
                  <a:pt x="1926" y="411"/>
                </a:lnTo>
                <a:lnTo>
                  <a:pt x="1720" y="565"/>
                </a:lnTo>
                <a:lnTo>
                  <a:pt x="1541" y="719"/>
                </a:lnTo>
                <a:lnTo>
                  <a:pt x="616" y="1644"/>
                </a:lnTo>
                <a:lnTo>
                  <a:pt x="411" y="1875"/>
                </a:lnTo>
                <a:lnTo>
                  <a:pt x="257" y="2131"/>
                </a:lnTo>
                <a:lnTo>
                  <a:pt x="103" y="2414"/>
                </a:lnTo>
                <a:lnTo>
                  <a:pt x="0" y="2696"/>
                </a:lnTo>
                <a:lnTo>
                  <a:pt x="9601" y="3851"/>
                </a:lnTo>
                <a:lnTo>
                  <a:pt x="9498" y="3594"/>
                </a:lnTo>
                <a:lnTo>
                  <a:pt x="8369" y="1361"/>
                </a:lnTo>
                <a:lnTo>
                  <a:pt x="8215" y="1079"/>
                </a:lnTo>
                <a:lnTo>
                  <a:pt x="8035" y="848"/>
                </a:lnTo>
                <a:lnTo>
                  <a:pt x="7804" y="617"/>
                </a:lnTo>
                <a:lnTo>
                  <a:pt x="7573" y="437"/>
                </a:lnTo>
                <a:lnTo>
                  <a:pt x="4082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7" name="Google Shape;1157;p33"/>
          <p:cNvSpPr/>
          <p:nvPr/>
        </p:nvSpPr>
        <p:spPr>
          <a:xfrm>
            <a:off x="4317442" y="4359388"/>
            <a:ext cx="105027" cy="330688"/>
          </a:xfrm>
          <a:custGeom>
            <a:avLst/>
            <a:gdLst/>
            <a:ahLst/>
            <a:cxnLst/>
            <a:rect l="l" t="t" r="r" b="b"/>
            <a:pathLst>
              <a:path w="1541" h="4852" extrusionOk="0">
                <a:moveTo>
                  <a:pt x="1053" y="0"/>
                </a:moveTo>
                <a:lnTo>
                  <a:pt x="591" y="26"/>
                </a:lnTo>
                <a:lnTo>
                  <a:pt x="0" y="4852"/>
                </a:lnTo>
                <a:lnTo>
                  <a:pt x="976" y="4647"/>
                </a:lnTo>
                <a:lnTo>
                  <a:pt x="154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8" name="Google Shape;1158;p33"/>
          <p:cNvSpPr/>
          <p:nvPr/>
        </p:nvSpPr>
        <p:spPr>
          <a:xfrm>
            <a:off x="4711043" y="4058477"/>
            <a:ext cx="133039" cy="561665"/>
          </a:xfrm>
          <a:custGeom>
            <a:avLst/>
            <a:gdLst/>
            <a:ahLst/>
            <a:cxnLst/>
            <a:rect l="l" t="t" r="r" b="b"/>
            <a:pathLst>
              <a:path w="1952" h="8241" extrusionOk="0">
                <a:moveTo>
                  <a:pt x="1952" y="0"/>
                </a:moveTo>
                <a:lnTo>
                  <a:pt x="1618" y="385"/>
                </a:lnTo>
                <a:lnTo>
                  <a:pt x="1336" y="770"/>
                </a:lnTo>
                <a:lnTo>
                  <a:pt x="1053" y="1207"/>
                </a:lnTo>
                <a:lnTo>
                  <a:pt x="797" y="1617"/>
                </a:lnTo>
                <a:lnTo>
                  <a:pt x="1" y="8240"/>
                </a:lnTo>
                <a:lnTo>
                  <a:pt x="976" y="8009"/>
                </a:lnTo>
                <a:lnTo>
                  <a:pt x="195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9" name="Google Shape;1159;p33"/>
          <p:cNvSpPr/>
          <p:nvPr/>
        </p:nvSpPr>
        <p:spPr>
          <a:xfrm>
            <a:off x="4940252" y="2534630"/>
            <a:ext cx="68291" cy="208282"/>
          </a:xfrm>
          <a:custGeom>
            <a:avLst/>
            <a:gdLst/>
            <a:ahLst/>
            <a:cxnLst/>
            <a:rect l="l" t="t" r="r" b="b"/>
            <a:pathLst>
              <a:path w="1002" h="3056" extrusionOk="0">
                <a:moveTo>
                  <a:pt x="360" y="1"/>
                </a:moveTo>
                <a:lnTo>
                  <a:pt x="0" y="3055"/>
                </a:lnTo>
                <a:lnTo>
                  <a:pt x="1002" y="2285"/>
                </a:lnTo>
                <a:lnTo>
                  <a:pt x="950" y="1823"/>
                </a:lnTo>
                <a:lnTo>
                  <a:pt x="848" y="1361"/>
                </a:lnTo>
                <a:lnTo>
                  <a:pt x="771" y="1027"/>
                </a:lnTo>
                <a:lnTo>
                  <a:pt x="668" y="668"/>
                </a:lnTo>
                <a:lnTo>
                  <a:pt x="514" y="334"/>
                </a:lnTo>
                <a:lnTo>
                  <a:pt x="36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0" name="Google Shape;1160;p33"/>
          <p:cNvSpPr/>
          <p:nvPr/>
        </p:nvSpPr>
        <p:spPr>
          <a:xfrm>
            <a:off x="4123198" y="2221450"/>
            <a:ext cx="481174" cy="591381"/>
          </a:xfrm>
          <a:custGeom>
            <a:avLst/>
            <a:gdLst/>
            <a:ahLst/>
            <a:cxnLst/>
            <a:rect l="l" t="t" r="r" b="b"/>
            <a:pathLst>
              <a:path w="7060" h="8677" extrusionOk="0">
                <a:moveTo>
                  <a:pt x="258" y="1"/>
                </a:moveTo>
                <a:lnTo>
                  <a:pt x="78" y="668"/>
                </a:lnTo>
                <a:lnTo>
                  <a:pt x="1" y="1207"/>
                </a:lnTo>
                <a:lnTo>
                  <a:pt x="1413" y="3004"/>
                </a:lnTo>
                <a:lnTo>
                  <a:pt x="1695" y="3107"/>
                </a:lnTo>
                <a:lnTo>
                  <a:pt x="1952" y="3261"/>
                </a:lnTo>
                <a:lnTo>
                  <a:pt x="2080" y="3338"/>
                </a:lnTo>
                <a:lnTo>
                  <a:pt x="2183" y="3440"/>
                </a:lnTo>
                <a:lnTo>
                  <a:pt x="2285" y="3543"/>
                </a:lnTo>
                <a:lnTo>
                  <a:pt x="2388" y="3671"/>
                </a:lnTo>
                <a:lnTo>
                  <a:pt x="2465" y="3902"/>
                </a:lnTo>
                <a:lnTo>
                  <a:pt x="2542" y="4133"/>
                </a:lnTo>
                <a:lnTo>
                  <a:pt x="2619" y="4364"/>
                </a:lnTo>
                <a:lnTo>
                  <a:pt x="2645" y="4596"/>
                </a:lnTo>
                <a:lnTo>
                  <a:pt x="4904" y="7470"/>
                </a:lnTo>
                <a:lnTo>
                  <a:pt x="1900" y="7111"/>
                </a:lnTo>
                <a:lnTo>
                  <a:pt x="1618" y="7547"/>
                </a:lnTo>
                <a:lnTo>
                  <a:pt x="1387" y="7984"/>
                </a:lnTo>
                <a:lnTo>
                  <a:pt x="7060" y="8677"/>
                </a:lnTo>
                <a:lnTo>
                  <a:pt x="7060" y="8677"/>
                </a:lnTo>
                <a:lnTo>
                  <a:pt x="25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1" name="Google Shape;1161;p33"/>
          <p:cNvSpPr/>
          <p:nvPr/>
        </p:nvSpPr>
        <p:spPr>
          <a:xfrm>
            <a:off x="4137238" y="1588139"/>
            <a:ext cx="624641" cy="1116243"/>
          </a:xfrm>
          <a:custGeom>
            <a:avLst/>
            <a:gdLst/>
            <a:ahLst/>
            <a:cxnLst/>
            <a:rect l="l" t="t" r="r" b="b"/>
            <a:pathLst>
              <a:path w="9165" h="16378" extrusionOk="0">
                <a:moveTo>
                  <a:pt x="9164" y="1"/>
                </a:moveTo>
                <a:lnTo>
                  <a:pt x="8984" y="26"/>
                </a:lnTo>
                <a:lnTo>
                  <a:pt x="8189" y="180"/>
                </a:lnTo>
                <a:lnTo>
                  <a:pt x="6495" y="13990"/>
                </a:lnTo>
                <a:lnTo>
                  <a:pt x="0" y="5699"/>
                </a:lnTo>
                <a:lnTo>
                  <a:pt x="129" y="6007"/>
                </a:lnTo>
                <a:lnTo>
                  <a:pt x="231" y="6315"/>
                </a:lnTo>
                <a:lnTo>
                  <a:pt x="308" y="6623"/>
                </a:lnTo>
                <a:lnTo>
                  <a:pt x="385" y="6957"/>
                </a:lnTo>
                <a:lnTo>
                  <a:pt x="308" y="7650"/>
                </a:lnTo>
                <a:lnTo>
                  <a:pt x="7162" y="16377"/>
                </a:lnTo>
                <a:lnTo>
                  <a:pt x="9164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2" name="Google Shape;1162;p33"/>
          <p:cNvSpPr/>
          <p:nvPr/>
        </p:nvSpPr>
        <p:spPr>
          <a:xfrm>
            <a:off x="4564099" y="3024472"/>
            <a:ext cx="14040" cy="10564"/>
          </a:xfrm>
          <a:custGeom>
            <a:avLst/>
            <a:gdLst/>
            <a:ahLst/>
            <a:cxnLst/>
            <a:rect l="l" t="t" r="r" b="b"/>
            <a:pathLst>
              <a:path w="206" h="155" extrusionOk="0">
                <a:moveTo>
                  <a:pt x="1" y="1"/>
                </a:moveTo>
                <a:lnTo>
                  <a:pt x="52" y="155"/>
                </a:lnTo>
                <a:lnTo>
                  <a:pt x="206" y="27"/>
                </a:lnTo>
                <a:lnTo>
                  <a:pt x="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3" name="Google Shape;1163;p33"/>
          <p:cNvSpPr/>
          <p:nvPr/>
        </p:nvSpPr>
        <p:spPr>
          <a:xfrm>
            <a:off x="4908764" y="3066457"/>
            <a:ext cx="792574" cy="955329"/>
          </a:xfrm>
          <a:custGeom>
            <a:avLst/>
            <a:gdLst/>
            <a:ahLst/>
            <a:cxnLst/>
            <a:rect l="l" t="t" r="r" b="b"/>
            <a:pathLst>
              <a:path w="11629" h="14017" extrusionOk="0">
                <a:moveTo>
                  <a:pt x="0" y="1"/>
                </a:moveTo>
                <a:lnTo>
                  <a:pt x="10935" y="14016"/>
                </a:lnTo>
                <a:lnTo>
                  <a:pt x="11269" y="13657"/>
                </a:lnTo>
                <a:lnTo>
                  <a:pt x="11629" y="13349"/>
                </a:lnTo>
                <a:lnTo>
                  <a:pt x="2157" y="1233"/>
                </a:lnTo>
                <a:lnTo>
                  <a:pt x="5237" y="1618"/>
                </a:lnTo>
                <a:lnTo>
                  <a:pt x="4903" y="617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4" name="Google Shape;1164;p33"/>
          <p:cNvSpPr/>
          <p:nvPr/>
        </p:nvSpPr>
        <p:spPr>
          <a:xfrm>
            <a:off x="4387370" y="3446157"/>
            <a:ext cx="147078" cy="692864"/>
          </a:xfrm>
          <a:custGeom>
            <a:avLst/>
            <a:gdLst/>
            <a:ahLst/>
            <a:cxnLst/>
            <a:rect l="l" t="t" r="r" b="b"/>
            <a:pathLst>
              <a:path w="2158" h="10166" extrusionOk="0">
                <a:moveTo>
                  <a:pt x="1515" y="0"/>
                </a:moveTo>
                <a:lnTo>
                  <a:pt x="1207" y="26"/>
                </a:lnTo>
                <a:lnTo>
                  <a:pt x="1" y="9883"/>
                </a:lnTo>
                <a:lnTo>
                  <a:pt x="463" y="10011"/>
                </a:lnTo>
                <a:lnTo>
                  <a:pt x="925" y="10165"/>
                </a:lnTo>
                <a:lnTo>
                  <a:pt x="215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5" name="Google Shape;1165;p33"/>
          <p:cNvSpPr/>
          <p:nvPr/>
        </p:nvSpPr>
        <p:spPr>
          <a:xfrm>
            <a:off x="4933232" y="2781289"/>
            <a:ext cx="143534" cy="89283"/>
          </a:xfrm>
          <a:custGeom>
            <a:avLst/>
            <a:gdLst/>
            <a:ahLst/>
            <a:cxnLst/>
            <a:rect l="l" t="t" r="r" b="b"/>
            <a:pathLst>
              <a:path w="2106" h="1310" extrusionOk="0">
                <a:moveTo>
                  <a:pt x="1387" y="1"/>
                </a:moveTo>
                <a:lnTo>
                  <a:pt x="1" y="1053"/>
                </a:lnTo>
                <a:lnTo>
                  <a:pt x="2106" y="1310"/>
                </a:lnTo>
                <a:lnTo>
                  <a:pt x="1438" y="104"/>
                </a:lnTo>
                <a:lnTo>
                  <a:pt x="1387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6" name="Google Shape;1166;p33"/>
          <p:cNvSpPr/>
          <p:nvPr/>
        </p:nvSpPr>
        <p:spPr>
          <a:xfrm>
            <a:off x="4772315" y="3174962"/>
            <a:ext cx="839806" cy="1030504"/>
          </a:xfrm>
          <a:custGeom>
            <a:avLst/>
            <a:gdLst/>
            <a:ahLst/>
            <a:cxnLst/>
            <a:rect l="l" t="t" r="r" b="b"/>
            <a:pathLst>
              <a:path w="12322" h="15120" extrusionOk="0">
                <a:moveTo>
                  <a:pt x="1694" y="0"/>
                </a:moveTo>
                <a:lnTo>
                  <a:pt x="0" y="13810"/>
                </a:lnTo>
                <a:lnTo>
                  <a:pt x="539" y="13400"/>
                </a:lnTo>
                <a:lnTo>
                  <a:pt x="1053" y="12963"/>
                </a:lnTo>
                <a:lnTo>
                  <a:pt x="2336" y="2388"/>
                </a:lnTo>
                <a:lnTo>
                  <a:pt x="12321" y="15120"/>
                </a:lnTo>
                <a:lnTo>
                  <a:pt x="12270" y="14657"/>
                </a:lnTo>
                <a:lnTo>
                  <a:pt x="12270" y="14170"/>
                </a:lnTo>
                <a:lnTo>
                  <a:pt x="12270" y="13887"/>
                </a:lnTo>
                <a:lnTo>
                  <a:pt x="12321" y="13605"/>
                </a:lnTo>
                <a:lnTo>
                  <a:pt x="169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7" name="Google Shape;1167;p33"/>
          <p:cNvSpPr/>
          <p:nvPr/>
        </p:nvSpPr>
        <p:spPr>
          <a:xfrm>
            <a:off x="4140714" y="1586367"/>
            <a:ext cx="1513382" cy="2631328"/>
          </a:xfrm>
          <a:custGeom>
            <a:avLst/>
            <a:gdLst/>
            <a:ahLst/>
            <a:cxnLst/>
            <a:rect l="l" t="t" r="r" b="b"/>
            <a:pathLst>
              <a:path w="22205" h="38608" extrusionOk="0">
                <a:moveTo>
                  <a:pt x="9344" y="1"/>
                </a:moveTo>
                <a:lnTo>
                  <a:pt x="9113" y="27"/>
                </a:lnTo>
                <a:lnTo>
                  <a:pt x="7111" y="16403"/>
                </a:lnTo>
                <a:lnTo>
                  <a:pt x="257" y="7676"/>
                </a:lnTo>
                <a:lnTo>
                  <a:pt x="155" y="8497"/>
                </a:lnTo>
                <a:lnTo>
                  <a:pt x="1" y="9319"/>
                </a:lnTo>
                <a:lnTo>
                  <a:pt x="6803" y="17995"/>
                </a:lnTo>
                <a:lnTo>
                  <a:pt x="6803" y="17995"/>
                </a:lnTo>
                <a:lnTo>
                  <a:pt x="1130" y="17302"/>
                </a:lnTo>
                <a:lnTo>
                  <a:pt x="1053" y="17559"/>
                </a:lnTo>
                <a:lnTo>
                  <a:pt x="976" y="17790"/>
                </a:lnTo>
                <a:lnTo>
                  <a:pt x="950" y="18046"/>
                </a:lnTo>
                <a:lnTo>
                  <a:pt x="925" y="18303"/>
                </a:lnTo>
                <a:lnTo>
                  <a:pt x="976" y="18508"/>
                </a:lnTo>
                <a:lnTo>
                  <a:pt x="1053" y="18714"/>
                </a:lnTo>
                <a:lnTo>
                  <a:pt x="1156" y="18893"/>
                </a:lnTo>
                <a:lnTo>
                  <a:pt x="1258" y="19073"/>
                </a:lnTo>
                <a:lnTo>
                  <a:pt x="1412" y="19227"/>
                </a:lnTo>
                <a:lnTo>
                  <a:pt x="1566" y="19355"/>
                </a:lnTo>
                <a:lnTo>
                  <a:pt x="1720" y="19484"/>
                </a:lnTo>
                <a:lnTo>
                  <a:pt x="1926" y="19586"/>
                </a:lnTo>
                <a:lnTo>
                  <a:pt x="2105" y="19689"/>
                </a:lnTo>
                <a:lnTo>
                  <a:pt x="2311" y="19740"/>
                </a:lnTo>
                <a:lnTo>
                  <a:pt x="2516" y="19792"/>
                </a:lnTo>
                <a:lnTo>
                  <a:pt x="2927" y="19792"/>
                </a:lnTo>
                <a:lnTo>
                  <a:pt x="3132" y="19766"/>
                </a:lnTo>
                <a:lnTo>
                  <a:pt x="3338" y="19689"/>
                </a:lnTo>
                <a:lnTo>
                  <a:pt x="3543" y="19612"/>
                </a:lnTo>
                <a:lnTo>
                  <a:pt x="4210" y="19227"/>
                </a:lnTo>
                <a:lnTo>
                  <a:pt x="4621" y="18996"/>
                </a:lnTo>
                <a:lnTo>
                  <a:pt x="4826" y="18893"/>
                </a:lnTo>
                <a:lnTo>
                  <a:pt x="5032" y="18816"/>
                </a:lnTo>
                <a:lnTo>
                  <a:pt x="5237" y="18765"/>
                </a:lnTo>
                <a:lnTo>
                  <a:pt x="5442" y="18739"/>
                </a:lnTo>
                <a:lnTo>
                  <a:pt x="5622" y="18765"/>
                </a:lnTo>
                <a:lnTo>
                  <a:pt x="5802" y="18816"/>
                </a:lnTo>
                <a:lnTo>
                  <a:pt x="5956" y="18893"/>
                </a:lnTo>
                <a:lnTo>
                  <a:pt x="6059" y="19047"/>
                </a:lnTo>
                <a:lnTo>
                  <a:pt x="6161" y="19253"/>
                </a:lnTo>
                <a:lnTo>
                  <a:pt x="6238" y="19509"/>
                </a:lnTo>
                <a:lnTo>
                  <a:pt x="6238" y="19740"/>
                </a:lnTo>
                <a:lnTo>
                  <a:pt x="6238" y="19946"/>
                </a:lnTo>
                <a:lnTo>
                  <a:pt x="6187" y="20356"/>
                </a:lnTo>
                <a:lnTo>
                  <a:pt x="6161" y="20536"/>
                </a:lnTo>
                <a:lnTo>
                  <a:pt x="6161" y="20742"/>
                </a:lnTo>
                <a:lnTo>
                  <a:pt x="6161" y="20921"/>
                </a:lnTo>
                <a:lnTo>
                  <a:pt x="6213" y="21101"/>
                </a:lnTo>
                <a:lnTo>
                  <a:pt x="6418" y="21127"/>
                </a:lnTo>
                <a:lnTo>
                  <a:pt x="6264" y="21255"/>
                </a:lnTo>
                <a:lnTo>
                  <a:pt x="6341" y="21383"/>
                </a:lnTo>
                <a:lnTo>
                  <a:pt x="6444" y="21512"/>
                </a:lnTo>
                <a:lnTo>
                  <a:pt x="6700" y="21768"/>
                </a:lnTo>
                <a:lnTo>
                  <a:pt x="6983" y="21999"/>
                </a:lnTo>
                <a:lnTo>
                  <a:pt x="7291" y="22179"/>
                </a:lnTo>
                <a:lnTo>
                  <a:pt x="7599" y="22307"/>
                </a:lnTo>
                <a:lnTo>
                  <a:pt x="7932" y="22410"/>
                </a:lnTo>
                <a:lnTo>
                  <a:pt x="8240" y="22538"/>
                </a:lnTo>
                <a:lnTo>
                  <a:pt x="8523" y="22718"/>
                </a:lnTo>
                <a:lnTo>
                  <a:pt x="8779" y="22923"/>
                </a:lnTo>
                <a:lnTo>
                  <a:pt x="8856" y="23052"/>
                </a:lnTo>
                <a:lnTo>
                  <a:pt x="8908" y="23180"/>
                </a:lnTo>
                <a:lnTo>
                  <a:pt x="8959" y="23360"/>
                </a:lnTo>
                <a:lnTo>
                  <a:pt x="8985" y="23565"/>
                </a:lnTo>
                <a:lnTo>
                  <a:pt x="8985" y="23770"/>
                </a:lnTo>
                <a:lnTo>
                  <a:pt x="8959" y="23950"/>
                </a:lnTo>
                <a:lnTo>
                  <a:pt x="8856" y="24438"/>
                </a:lnTo>
                <a:lnTo>
                  <a:pt x="8728" y="24951"/>
                </a:lnTo>
                <a:lnTo>
                  <a:pt x="8548" y="25465"/>
                </a:lnTo>
                <a:lnTo>
                  <a:pt x="8317" y="26004"/>
                </a:lnTo>
                <a:lnTo>
                  <a:pt x="8189" y="26260"/>
                </a:lnTo>
                <a:lnTo>
                  <a:pt x="8035" y="26491"/>
                </a:lnTo>
                <a:lnTo>
                  <a:pt x="7881" y="26697"/>
                </a:lnTo>
                <a:lnTo>
                  <a:pt x="7701" y="26876"/>
                </a:lnTo>
                <a:lnTo>
                  <a:pt x="7496" y="27056"/>
                </a:lnTo>
                <a:lnTo>
                  <a:pt x="7316" y="27133"/>
                </a:lnTo>
                <a:lnTo>
                  <a:pt x="7137" y="27184"/>
                </a:lnTo>
                <a:lnTo>
                  <a:pt x="6444" y="27261"/>
                </a:lnTo>
                <a:lnTo>
                  <a:pt x="5776" y="27287"/>
                </a:lnTo>
                <a:lnTo>
                  <a:pt x="4544" y="37452"/>
                </a:lnTo>
                <a:lnTo>
                  <a:pt x="4903" y="37632"/>
                </a:lnTo>
                <a:lnTo>
                  <a:pt x="5263" y="37863"/>
                </a:lnTo>
                <a:lnTo>
                  <a:pt x="5750" y="38171"/>
                </a:lnTo>
                <a:lnTo>
                  <a:pt x="5982" y="38325"/>
                </a:lnTo>
                <a:lnTo>
                  <a:pt x="6213" y="38453"/>
                </a:lnTo>
                <a:lnTo>
                  <a:pt x="6469" y="38556"/>
                </a:lnTo>
                <a:lnTo>
                  <a:pt x="6726" y="38607"/>
                </a:lnTo>
                <a:lnTo>
                  <a:pt x="7008" y="38607"/>
                </a:lnTo>
                <a:lnTo>
                  <a:pt x="7137" y="38582"/>
                </a:lnTo>
                <a:lnTo>
                  <a:pt x="7291" y="38530"/>
                </a:lnTo>
                <a:lnTo>
                  <a:pt x="7701" y="38299"/>
                </a:lnTo>
                <a:lnTo>
                  <a:pt x="8086" y="38068"/>
                </a:lnTo>
                <a:lnTo>
                  <a:pt x="8446" y="37786"/>
                </a:lnTo>
                <a:lnTo>
                  <a:pt x="8779" y="37478"/>
                </a:lnTo>
                <a:lnTo>
                  <a:pt x="9267" y="37118"/>
                </a:lnTo>
                <a:lnTo>
                  <a:pt x="10961" y="23308"/>
                </a:lnTo>
                <a:lnTo>
                  <a:pt x="21588" y="36913"/>
                </a:lnTo>
                <a:lnTo>
                  <a:pt x="21691" y="36579"/>
                </a:lnTo>
                <a:lnTo>
                  <a:pt x="21819" y="36271"/>
                </a:lnTo>
                <a:lnTo>
                  <a:pt x="21999" y="35989"/>
                </a:lnTo>
                <a:lnTo>
                  <a:pt x="22204" y="35732"/>
                </a:lnTo>
                <a:lnTo>
                  <a:pt x="11269" y="21717"/>
                </a:lnTo>
                <a:lnTo>
                  <a:pt x="11269" y="21717"/>
                </a:lnTo>
                <a:lnTo>
                  <a:pt x="16172" y="22333"/>
                </a:lnTo>
                <a:lnTo>
                  <a:pt x="16147" y="22205"/>
                </a:lnTo>
                <a:lnTo>
                  <a:pt x="16095" y="22102"/>
                </a:lnTo>
                <a:lnTo>
                  <a:pt x="16018" y="21974"/>
                </a:lnTo>
                <a:lnTo>
                  <a:pt x="15813" y="21666"/>
                </a:lnTo>
                <a:lnTo>
                  <a:pt x="15556" y="21358"/>
                </a:lnTo>
                <a:lnTo>
                  <a:pt x="15274" y="21024"/>
                </a:lnTo>
                <a:lnTo>
                  <a:pt x="14735" y="20485"/>
                </a:lnTo>
                <a:lnTo>
                  <a:pt x="14504" y="20254"/>
                </a:lnTo>
                <a:lnTo>
                  <a:pt x="13734" y="18842"/>
                </a:lnTo>
                <a:lnTo>
                  <a:pt x="11629" y="18585"/>
                </a:lnTo>
                <a:lnTo>
                  <a:pt x="13015" y="17533"/>
                </a:lnTo>
                <a:lnTo>
                  <a:pt x="12964" y="17379"/>
                </a:lnTo>
                <a:lnTo>
                  <a:pt x="12861" y="17096"/>
                </a:lnTo>
                <a:lnTo>
                  <a:pt x="12810" y="16788"/>
                </a:lnTo>
                <a:lnTo>
                  <a:pt x="12733" y="16198"/>
                </a:lnTo>
                <a:lnTo>
                  <a:pt x="11731" y="16968"/>
                </a:lnTo>
                <a:lnTo>
                  <a:pt x="12091" y="13914"/>
                </a:lnTo>
                <a:lnTo>
                  <a:pt x="11885" y="13554"/>
                </a:lnTo>
                <a:lnTo>
                  <a:pt x="11629" y="13195"/>
                </a:lnTo>
                <a:lnTo>
                  <a:pt x="11346" y="12887"/>
                </a:lnTo>
                <a:lnTo>
                  <a:pt x="11038" y="12579"/>
                </a:lnTo>
                <a:lnTo>
                  <a:pt x="9883" y="11655"/>
                </a:lnTo>
                <a:lnTo>
                  <a:pt x="9267" y="11167"/>
                </a:lnTo>
                <a:lnTo>
                  <a:pt x="8651" y="10679"/>
                </a:lnTo>
                <a:lnTo>
                  <a:pt x="8446" y="10525"/>
                </a:lnTo>
                <a:lnTo>
                  <a:pt x="8266" y="10346"/>
                </a:lnTo>
                <a:lnTo>
                  <a:pt x="8138" y="10114"/>
                </a:lnTo>
                <a:lnTo>
                  <a:pt x="8035" y="9883"/>
                </a:lnTo>
                <a:lnTo>
                  <a:pt x="8009" y="9704"/>
                </a:lnTo>
                <a:lnTo>
                  <a:pt x="8009" y="9550"/>
                </a:lnTo>
                <a:lnTo>
                  <a:pt x="8035" y="9396"/>
                </a:lnTo>
                <a:lnTo>
                  <a:pt x="8086" y="9242"/>
                </a:lnTo>
                <a:lnTo>
                  <a:pt x="8215" y="8908"/>
                </a:lnTo>
                <a:lnTo>
                  <a:pt x="8369" y="8600"/>
                </a:lnTo>
                <a:lnTo>
                  <a:pt x="8574" y="8292"/>
                </a:lnTo>
                <a:lnTo>
                  <a:pt x="8779" y="8010"/>
                </a:lnTo>
                <a:lnTo>
                  <a:pt x="8985" y="7727"/>
                </a:lnTo>
                <a:lnTo>
                  <a:pt x="9165" y="7471"/>
                </a:lnTo>
                <a:lnTo>
                  <a:pt x="9729" y="6521"/>
                </a:lnTo>
                <a:lnTo>
                  <a:pt x="10268" y="5545"/>
                </a:lnTo>
                <a:lnTo>
                  <a:pt x="10756" y="4544"/>
                </a:lnTo>
                <a:lnTo>
                  <a:pt x="11167" y="3518"/>
                </a:lnTo>
                <a:lnTo>
                  <a:pt x="11269" y="3287"/>
                </a:lnTo>
                <a:lnTo>
                  <a:pt x="11321" y="3030"/>
                </a:lnTo>
                <a:lnTo>
                  <a:pt x="11372" y="2773"/>
                </a:lnTo>
                <a:lnTo>
                  <a:pt x="11423" y="2516"/>
                </a:lnTo>
                <a:lnTo>
                  <a:pt x="11449" y="2260"/>
                </a:lnTo>
                <a:lnTo>
                  <a:pt x="11423" y="2003"/>
                </a:lnTo>
                <a:lnTo>
                  <a:pt x="11423" y="1772"/>
                </a:lnTo>
                <a:lnTo>
                  <a:pt x="11372" y="1515"/>
                </a:lnTo>
                <a:lnTo>
                  <a:pt x="11295" y="1284"/>
                </a:lnTo>
                <a:lnTo>
                  <a:pt x="11192" y="1079"/>
                </a:lnTo>
                <a:lnTo>
                  <a:pt x="11090" y="874"/>
                </a:lnTo>
                <a:lnTo>
                  <a:pt x="10936" y="668"/>
                </a:lnTo>
                <a:lnTo>
                  <a:pt x="10756" y="514"/>
                </a:lnTo>
                <a:lnTo>
                  <a:pt x="10551" y="360"/>
                </a:lnTo>
                <a:lnTo>
                  <a:pt x="10320" y="232"/>
                </a:lnTo>
                <a:lnTo>
                  <a:pt x="10037" y="129"/>
                </a:lnTo>
                <a:lnTo>
                  <a:pt x="9806" y="52"/>
                </a:lnTo>
                <a:lnTo>
                  <a:pt x="9575" y="27"/>
                </a:lnTo>
                <a:lnTo>
                  <a:pt x="934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8" name="Google Shape;1168;p33"/>
          <p:cNvSpPr/>
          <p:nvPr/>
        </p:nvSpPr>
        <p:spPr>
          <a:xfrm>
            <a:off x="4383894" y="4168686"/>
            <a:ext cx="381464" cy="507414"/>
          </a:xfrm>
          <a:custGeom>
            <a:avLst/>
            <a:gdLst/>
            <a:ahLst/>
            <a:cxnLst/>
            <a:rect l="l" t="t" r="r" b="b"/>
            <a:pathLst>
              <a:path w="5597" h="7445" extrusionOk="0">
                <a:moveTo>
                  <a:pt x="5597" y="0"/>
                </a:moveTo>
                <a:lnTo>
                  <a:pt x="5160" y="771"/>
                </a:lnTo>
                <a:lnTo>
                  <a:pt x="4724" y="1489"/>
                </a:lnTo>
                <a:lnTo>
                  <a:pt x="4467" y="1849"/>
                </a:lnTo>
                <a:lnTo>
                  <a:pt x="4185" y="2182"/>
                </a:lnTo>
                <a:lnTo>
                  <a:pt x="3902" y="2490"/>
                </a:lnTo>
                <a:lnTo>
                  <a:pt x="3569" y="2798"/>
                </a:lnTo>
                <a:lnTo>
                  <a:pt x="3415" y="2901"/>
                </a:lnTo>
                <a:lnTo>
                  <a:pt x="3261" y="2978"/>
                </a:lnTo>
                <a:lnTo>
                  <a:pt x="3081" y="3029"/>
                </a:lnTo>
                <a:lnTo>
                  <a:pt x="2901" y="3081"/>
                </a:lnTo>
                <a:lnTo>
                  <a:pt x="2696" y="3106"/>
                </a:lnTo>
                <a:lnTo>
                  <a:pt x="2516" y="3106"/>
                </a:lnTo>
                <a:lnTo>
                  <a:pt x="2105" y="3081"/>
                </a:lnTo>
                <a:lnTo>
                  <a:pt x="1695" y="3029"/>
                </a:lnTo>
                <a:lnTo>
                  <a:pt x="1310" y="2952"/>
                </a:lnTo>
                <a:lnTo>
                  <a:pt x="565" y="2798"/>
                </a:lnTo>
                <a:lnTo>
                  <a:pt x="1" y="7445"/>
                </a:lnTo>
                <a:lnTo>
                  <a:pt x="2182" y="7085"/>
                </a:lnTo>
                <a:lnTo>
                  <a:pt x="4339" y="6700"/>
                </a:lnTo>
                <a:lnTo>
                  <a:pt x="4801" y="6623"/>
                </a:lnTo>
                <a:lnTo>
                  <a:pt x="559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1169" name="Google Shape;1169;p33"/>
          <p:cNvCxnSpPr>
            <a:cxnSpLocks/>
            <a:stCxn id="1143" idx="1"/>
          </p:cNvCxnSpPr>
          <p:nvPr/>
        </p:nvCxnSpPr>
        <p:spPr>
          <a:xfrm rot="10800000">
            <a:off x="5050000" y="3785400"/>
            <a:ext cx="1807388" cy="14900"/>
          </a:xfrm>
          <a:prstGeom prst="bentConnector3">
            <a:avLst>
              <a:gd name="adj1" fmla="val 30509"/>
            </a:avLst>
          </a:prstGeom>
          <a:noFill/>
          <a:ln w="9525" cap="flat" cmpd="sng">
            <a:solidFill>
              <a:schemeClr val="accent5"/>
            </a:solidFill>
            <a:prstDash val="solid"/>
            <a:round/>
            <a:headEnd type="diamond" w="med" len="med"/>
            <a:tailEnd type="oval" w="med" len="med"/>
          </a:ln>
        </p:spPr>
      </p:cxnSp>
      <p:cxnSp>
        <p:nvCxnSpPr>
          <p:cNvPr id="1170" name="Google Shape;1170;p33"/>
          <p:cNvCxnSpPr>
            <a:cxnSpLocks/>
            <a:stCxn id="1141" idx="3"/>
          </p:cNvCxnSpPr>
          <p:nvPr/>
        </p:nvCxnSpPr>
        <p:spPr>
          <a:xfrm flipV="1">
            <a:off x="2286900" y="2826300"/>
            <a:ext cx="1491700" cy="97400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diamond" w="med" len="med"/>
            <a:tailEnd type="oval" w="med" len="med"/>
          </a:ln>
        </p:spPr>
      </p:cxnSp>
      <p:cxnSp>
        <p:nvCxnSpPr>
          <p:cNvPr id="1171" name="Google Shape;1171;p33"/>
          <p:cNvCxnSpPr>
            <a:cxnSpLocks/>
            <a:stCxn id="1142" idx="1"/>
          </p:cNvCxnSpPr>
          <p:nvPr/>
        </p:nvCxnSpPr>
        <p:spPr>
          <a:xfrm rot="10800000" flipV="1">
            <a:off x="4795900" y="1655787"/>
            <a:ext cx="2061400" cy="939185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accent4"/>
            </a:solidFill>
            <a:prstDash val="solid"/>
            <a:round/>
            <a:headEnd type="diamond" w="med" len="med"/>
            <a:tailEnd type="oval" w="med" len="med"/>
          </a:ln>
        </p:spPr>
      </p:cxnSp>
      <p:cxnSp>
        <p:nvCxnSpPr>
          <p:cNvPr id="1172" name="Google Shape;1172;p33"/>
          <p:cNvCxnSpPr>
            <a:cxnSpLocks/>
            <a:stCxn id="1140" idx="3"/>
          </p:cNvCxnSpPr>
          <p:nvPr/>
        </p:nvCxnSpPr>
        <p:spPr>
          <a:xfrm>
            <a:off x="2286900" y="1655788"/>
            <a:ext cx="2208400" cy="280387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accent2"/>
            </a:solidFill>
            <a:prstDash val="solid"/>
            <a:round/>
            <a:headEnd type="diamond" w="med" len="med"/>
            <a:tailEnd type="oval" w="med" len="med"/>
          </a:ln>
        </p:spPr>
      </p:cxnSp>
      <p:grpSp>
        <p:nvGrpSpPr>
          <p:cNvPr id="2" name="Google Shape;1243;p23">
            <a:extLst>
              <a:ext uri="{FF2B5EF4-FFF2-40B4-BE49-F238E27FC236}">
                <a16:creationId xmlns:a16="http://schemas.microsoft.com/office/drawing/2014/main" id="{0E4D6025-D163-ACC4-CDAA-0220D6BB2480}"/>
              </a:ext>
            </a:extLst>
          </p:cNvPr>
          <p:cNvGrpSpPr/>
          <p:nvPr/>
        </p:nvGrpSpPr>
        <p:grpSpPr>
          <a:xfrm>
            <a:off x="97950" y="97968"/>
            <a:ext cx="8948332" cy="4947294"/>
            <a:chOff x="172443" y="207221"/>
            <a:chExt cx="8772874" cy="4728823"/>
          </a:xfrm>
        </p:grpSpPr>
        <p:grpSp>
          <p:nvGrpSpPr>
            <p:cNvPr id="3" name="Google Shape;1244;p23">
              <a:extLst>
                <a:ext uri="{FF2B5EF4-FFF2-40B4-BE49-F238E27FC236}">
                  <a16:creationId xmlns:a16="http://schemas.microsoft.com/office/drawing/2014/main" id="{B22F2B4A-6DAD-8160-82A3-6B49E25334AB}"/>
                </a:ext>
              </a:extLst>
            </p:cNvPr>
            <p:cNvGrpSpPr/>
            <p:nvPr/>
          </p:nvGrpSpPr>
          <p:grpSpPr>
            <a:xfrm>
              <a:off x="172444" y="208236"/>
              <a:ext cx="420824" cy="418740"/>
              <a:chOff x="172444" y="208236"/>
              <a:chExt cx="420824" cy="418740"/>
            </a:xfrm>
          </p:grpSpPr>
          <p:sp>
            <p:nvSpPr>
              <p:cNvPr id="27" name="Google Shape;1245;p23">
                <a:extLst>
                  <a:ext uri="{FF2B5EF4-FFF2-40B4-BE49-F238E27FC236}">
                    <a16:creationId xmlns:a16="http://schemas.microsoft.com/office/drawing/2014/main" id="{002F97AC-E441-44F4-6C82-F8A67D2F4C32}"/>
                  </a:ext>
                </a:extLst>
              </p:cNvPr>
              <p:cNvSpPr/>
              <p:nvPr/>
            </p:nvSpPr>
            <p:spPr>
              <a:xfrm>
                <a:off x="323117" y="356597"/>
                <a:ext cx="218616" cy="220924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56" fill="none" extrusionOk="0">
                    <a:moveTo>
                      <a:pt x="0" y="955"/>
                    </a:moveTo>
                    <a:lnTo>
                      <a:pt x="946" y="955"/>
                    </a:lnTo>
                    <a:lnTo>
                      <a:pt x="946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1246;p23">
                <a:extLst>
                  <a:ext uri="{FF2B5EF4-FFF2-40B4-BE49-F238E27FC236}">
                    <a16:creationId xmlns:a16="http://schemas.microsoft.com/office/drawing/2014/main" id="{3DED2061-9E77-E276-CC7B-44F8807689C8}"/>
                  </a:ext>
                </a:extLst>
              </p:cNvPr>
              <p:cNvSpPr/>
              <p:nvPr/>
            </p:nvSpPr>
            <p:spPr>
              <a:xfrm>
                <a:off x="226058" y="261849"/>
                <a:ext cx="97291" cy="94979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11" fill="none" extrusionOk="0">
                    <a:moveTo>
                      <a:pt x="1" y="411"/>
                    </a:moveTo>
                    <a:lnTo>
                      <a:pt x="420" y="411"/>
                    </a:lnTo>
                    <a:lnTo>
                      <a:pt x="420" y="1"/>
                    </a:lnTo>
                    <a:lnTo>
                      <a:pt x="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1247;p23">
                <a:extLst>
                  <a:ext uri="{FF2B5EF4-FFF2-40B4-BE49-F238E27FC236}">
                    <a16:creationId xmlns:a16="http://schemas.microsoft.com/office/drawing/2014/main" id="{AADDD0D6-119B-7AC0-7214-E7EA375C1A82}"/>
                  </a:ext>
                </a:extLst>
              </p:cNvPr>
              <p:cNvSpPr/>
              <p:nvPr/>
            </p:nvSpPr>
            <p:spPr>
              <a:xfrm>
                <a:off x="436353" y="472143"/>
                <a:ext cx="53845" cy="5176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1" y="224"/>
                    </a:moveTo>
                    <a:lnTo>
                      <a:pt x="233" y="224"/>
                    </a:lnTo>
                    <a:lnTo>
                      <a:pt x="233" y="0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1248;p23">
                <a:extLst>
                  <a:ext uri="{FF2B5EF4-FFF2-40B4-BE49-F238E27FC236}">
                    <a16:creationId xmlns:a16="http://schemas.microsoft.com/office/drawing/2014/main" id="{177CB1E3-5606-E836-7641-C45DCB72B718}"/>
                  </a:ext>
                </a:extLst>
              </p:cNvPr>
              <p:cNvSpPr/>
              <p:nvPr/>
            </p:nvSpPr>
            <p:spPr>
              <a:xfrm>
                <a:off x="172444" y="208236"/>
                <a:ext cx="420824" cy="41874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12" fill="none" extrusionOk="0">
                    <a:moveTo>
                      <a:pt x="1803" y="349"/>
                    </a:moveTo>
                    <a:lnTo>
                      <a:pt x="1268" y="349"/>
                    </a:lnTo>
                    <a:lnTo>
                      <a:pt x="1268" y="893"/>
                    </a:lnTo>
                    <a:lnTo>
                      <a:pt x="1821" y="893"/>
                    </a:lnTo>
                    <a:lnTo>
                      <a:pt x="1821" y="1"/>
                    </a:lnTo>
                    <a:lnTo>
                      <a:pt x="920" y="1"/>
                    </a:lnTo>
                    <a:lnTo>
                      <a:pt x="920" y="919"/>
                    </a:lnTo>
                    <a:lnTo>
                      <a:pt x="1" y="919"/>
                    </a:lnTo>
                    <a:lnTo>
                      <a:pt x="1" y="1812"/>
                    </a:lnTo>
                    <a:lnTo>
                      <a:pt x="349" y="1812"/>
                    </a:lnTo>
                    <a:lnTo>
                      <a:pt x="893" y="1812"/>
                    </a:lnTo>
                    <a:lnTo>
                      <a:pt x="893" y="1267"/>
                    </a:lnTo>
                    <a:lnTo>
                      <a:pt x="349" y="1267"/>
                    </a:lnTo>
                    <a:lnTo>
                      <a:pt x="349" y="180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1249;p23">
              <a:extLst>
                <a:ext uri="{FF2B5EF4-FFF2-40B4-BE49-F238E27FC236}">
                  <a16:creationId xmlns:a16="http://schemas.microsoft.com/office/drawing/2014/main" id="{7D0F6DDD-4584-C1F9-7B24-509843B91F2C}"/>
                </a:ext>
              </a:extLst>
            </p:cNvPr>
            <p:cNvGrpSpPr/>
            <p:nvPr/>
          </p:nvGrpSpPr>
          <p:grpSpPr>
            <a:xfrm>
              <a:off x="8524494" y="207221"/>
              <a:ext cx="420823" cy="420769"/>
              <a:chOff x="8524494" y="207221"/>
              <a:chExt cx="420823" cy="420769"/>
            </a:xfrm>
          </p:grpSpPr>
          <p:sp>
            <p:nvSpPr>
              <p:cNvPr id="23" name="Google Shape;1250;p23">
                <a:extLst>
                  <a:ext uri="{FF2B5EF4-FFF2-40B4-BE49-F238E27FC236}">
                    <a16:creationId xmlns:a16="http://schemas.microsoft.com/office/drawing/2014/main" id="{81CEA947-C98B-CCDD-D9F6-74FD11BCEA4A}"/>
                  </a:ext>
                </a:extLst>
              </p:cNvPr>
              <p:cNvSpPr/>
              <p:nvPr/>
            </p:nvSpPr>
            <p:spPr>
              <a:xfrm>
                <a:off x="8574194" y="356301"/>
                <a:ext cx="222024" cy="22199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56" fill="none" extrusionOk="0">
                    <a:moveTo>
                      <a:pt x="955" y="955"/>
                    </a:moveTo>
                    <a:lnTo>
                      <a:pt x="1" y="955"/>
                    </a:lnTo>
                    <a:lnTo>
                      <a:pt x="1" y="1"/>
                    </a:lnTo>
                    <a:lnTo>
                      <a:pt x="955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1251;p23">
                <a:extLst>
                  <a:ext uri="{FF2B5EF4-FFF2-40B4-BE49-F238E27FC236}">
                    <a16:creationId xmlns:a16="http://schemas.microsoft.com/office/drawing/2014/main" id="{B40F1E8F-D053-C10E-E6FA-2E79183ECCCF}"/>
                  </a:ext>
                </a:extLst>
              </p:cNvPr>
              <p:cNvSpPr/>
              <p:nvPr/>
            </p:nvSpPr>
            <p:spPr>
              <a:xfrm>
                <a:off x="8795985" y="261094"/>
                <a:ext cx="95452" cy="9543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1" fill="none" extrusionOk="0">
                    <a:moveTo>
                      <a:pt x="411" y="411"/>
                    </a:moveTo>
                    <a:lnTo>
                      <a:pt x="0" y="411"/>
                    </a:lnTo>
                    <a:lnTo>
                      <a:pt x="0" y="1"/>
                    </a:lnTo>
                    <a:lnTo>
                      <a:pt x="41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252;p23">
                <a:extLst>
                  <a:ext uri="{FF2B5EF4-FFF2-40B4-BE49-F238E27FC236}">
                    <a16:creationId xmlns:a16="http://schemas.microsoft.com/office/drawing/2014/main" id="{BD956055-4486-CF40-CDA8-5FA261FF6FB3}"/>
                  </a:ext>
                </a:extLst>
              </p:cNvPr>
              <p:cNvSpPr/>
              <p:nvPr/>
            </p:nvSpPr>
            <p:spPr>
              <a:xfrm>
                <a:off x="8625984" y="472408"/>
                <a:ext cx="54113" cy="5201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233" y="224"/>
                    </a:moveTo>
                    <a:lnTo>
                      <a:pt x="1" y="224"/>
                    </a:lnTo>
                    <a:lnTo>
                      <a:pt x="1" y="0"/>
                    </a:lnTo>
                    <a:lnTo>
                      <a:pt x="233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1253;p23">
                <a:extLst>
                  <a:ext uri="{FF2B5EF4-FFF2-40B4-BE49-F238E27FC236}">
                    <a16:creationId xmlns:a16="http://schemas.microsoft.com/office/drawing/2014/main" id="{2B2254E1-D313-C882-23D5-A039A67EE4E3}"/>
                  </a:ext>
                </a:extLst>
              </p:cNvPr>
              <p:cNvSpPr/>
              <p:nvPr/>
            </p:nvSpPr>
            <p:spPr>
              <a:xfrm>
                <a:off x="8524494" y="207221"/>
                <a:ext cx="420823" cy="420769"/>
              </a:xfrm>
              <a:custGeom>
                <a:avLst/>
                <a:gdLst/>
                <a:ahLst/>
                <a:cxnLst/>
                <a:rect l="l" t="t" r="r" b="b"/>
                <a:pathLst>
                  <a:path w="1812" h="1812" fill="none" extrusionOk="0">
                    <a:moveTo>
                      <a:pt x="1464" y="1803"/>
                    </a:moveTo>
                    <a:lnTo>
                      <a:pt x="1464" y="1267"/>
                    </a:lnTo>
                    <a:lnTo>
                      <a:pt x="920" y="1267"/>
                    </a:lnTo>
                    <a:lnTo>
                      <a:pt x="920" y="1812"/>
                    </a:lnTo>
                    <a:lnTo>
                      <a:pt x="1812" y="1812"/>
                    </a:lnTo>
                    <a:lnTo>
                      <a:pt x="1812" y="919"/>
                    </a:lnTo>
                    <a:lnTo>
                      <a:pt x="893" y="919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893"/>
                    </a:lnTo>
                    <a:lnTo>
                      <a:pt x="545" y="893"/>
                    </a:lnTo>
                    <a:lnTo>
                      <a:pt x="545" y="349"/>
                    </a:lnTo>
                    <a:lnTo>
                      <a:pt x="1" y="34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1254;p23">
              <a:extLst>
                <a:ext uri="{FF2B5EF4-FFF2-40B4-BE49-F238E27FC236}">
                  <a16:creationId xmlns:a16="http://schemas.microsoft.com/office/drawing/2014/main" id="{2DB66F69-F03E-9923-ADC0-2C6DC7E913D6}"/>
                </a:ext>
              </a:extLst>
            </p:cNvPr>
            <p:cNvGrpSpPr/>
            <p:nvPr/>
          </p:nvGrpSpPr>
          <p:grpSpPr>
            <a:xfrm>
              <a:off x="172443" y="4514991"/>
              <a:ext cx="420824" cy="420879"/>
              <a:chOff x="172443" y="4514991"/>
              <a:chExt cx="420824" cy="420879"/>
            </a:xfrm>
          </p:grpSpPr>
          <p:sp>
            <p:nvSpPr>
              <p:cNvPr id="19" name="Google Shape;1255;p23">
                <a:extLst>
                  <a:ext uri="{FF2B5EF4-FFF2-40B4-BE49-F238E27FC236}">
                    <a16:creationId xmlns:a16="http://schemas.microsoft.com/office/drawing/2014/main" id="{0CFC1605-0E3F-80D2-41A4-E20BD712E385}"/>
                  </a:ext>
                </a:extLst>
              </p:cNvPr>
              <p:cNvSpPr/>
              <p:nvPr/>
            </p:nvSpPr>
            <p:spPr>
              <a:xfrm>
                <a:off x="323117" y="4566532"/>
                <a:ext cx="218616" cy="2188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47" fill="none" extrusionOk="0">
                    <a:moveTo>
                      <a:pt x="0" y="1"/>
                    </a:moveTo>
                    <a:lnTo>
                      <a:pt x="946" y="1"/>
                    </a:lnTo>
                    <a:lnTo>
                      <a:pt x="946" y="946"/>
                    </a:lnTo>
                    <a:lnTo>
                      <a:pt x="0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1256;p23">
                <a:extLst>
                  <a:ext uri="{FF2B5EF4-FFF2-40B4-BE49-F238E27FC236}">
                    <a16:creationId xmlns:a16="http://schemas.microsoft.com/office/drawing/2014/main" id="{9EAFC57D-B2CE-D525-2327-6D547243AD3B}"/>
                  </a:ext>
                </a:extLst>
              </p:cNvPr>
              <p:cNvSpPr/>
              <p:nvPr/>
            </p:nvSpPr>
            <p:spPr>
              <a:xfrm>
                <a:off x="226057" y="4785175"/>
                <a:ext cx="97291" cy="97072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20" fill="none" extrusionOk="0">
                    <a:moveTo>
                      <a:pt x="1" y="0"/>
                    </a:moveTo>
                    <a:lnTo>
                      <a:pt x="420" y="0"/>
                    </a:lnTo>
                    <a:lnTo>
                      <a:pt x="420" y="420"/>
                    </a:lnTo>
                    <a:lnTo>
                      <a:pt x="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257;p23">
                <a:extLst>
                  <a:ext uri="{FF2B5EF4-FFF2-40B4-BE49-F238E27FC236}">
                    <a16:creationId xmlns:a16="http://schemas.microsoft.com/office/drawing/2014/main" id="{6D7C1D1E-49A1-071F-FD33-3F2BFC854926}"/>
                  </a:ext>
                </a:extLst>
              </p:cNvPr>
              <p:cNvSpPr/>
              <p:nvPr/>
            </p:nvSpPr>
            <p:spPr>
              <a:xfrm>
                <a:off x="436353" y="4618072"/>
                <a:ext cx="53845" cy="53852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1" y="1"/>
                    </a:moveTo>
                    <a:lnTo>
                      <a:pt x="233" y="1"/>
                    </a:lnTo>
                    <a:lnTo>
                      <a:pt x="233" y="233"/>
                    </a:lnTo>
                    <a:lnTo>
                      <a:pt x="1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1258;p23">
                <a:extLst>
                  <a:ext uri="{FF2B5EF4-FFF2-40B4-BE49-F238E27FC236}">
                    <a16:creationId xmlns:a16="http://schemas.microsoft.com/office/drawing/2014/main" id="{DCC5AA60-1FFD-60BD-A62C-B972933159C4}"/>
                  </a:ext>
                </a:extLst>
              </p:cNvPr>
              <p:cNvSpPr/>
              <p:nvPr/>
            </p:nvSpPr>
            <p:spPr>
              <a:xfrm>
                <a:off x="172443" y="4514991"/>
                <a:ext cx="420824" cy="420879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349" y="1"/>
                    </a:moveTo>
                    <a:lnTo>
                      <a:pt x="349" y="554"/>
                    </a:lnTo>
                    <a:lnTo>
                      <a:pt x="893" y="554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902"/>
                    </a:lnTo>
                    <a:lnTo>
                      <a:pt x="920" y="902"/>
                    </a:lnTo>
                    <a:lnTo>
                      <a:pt x="920" y="1821"/>
                    </a:lnTo>
                    <a:lnTo>
                      <a:pt x="1821" y="1821"/>
                    </a:lnTo>
                    <a:lnTo>
                      <a:pt x="1821" y="919"/>
                    </a:lnTo>
                    <a:lnTo>
                      <a:pt x="1268" y="919"/>
                    </a:lnTo>
                    <a:lnTo>
                      <a:pt x="1268" y="1473"/>
                    </a:lnTo>
                    <a:lnTo>
                      <a:pt x="1803" y="147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1259;p23">
              <a:extLst>
                <a:ext uri="{FF2B5EF4-FFF2-40B4-BE49-F238E27FC236}">
                  <a16:creationId xmlns:a16="http://schemas.microsoft.com/office/drawing/2014/main" id="{B87F2753-FACF-0B85-2EBE-63155756A927}"/>
                </a:ext>
              </a:extLst>
            </p:cNvPr>
            <p:cNvGrpSpPr/>
            <p:nvPr/>
          </p:nvGrpSpPr>
          <p:grpSpPr>
            <a:xfrm>
              <a:off x="8524121" y="4515157"/>
              <a:ext cx="420828" cy="420887"/>
              <a:chOff x="8636015" y="4627027"/>
              <a:chExt cx="196786" cy="196786"/>
            </a:xfrm>
          </p:grpSpPr>
          <p:sp>
            <p:nvSpPr>
              <p:cNvPr id="15" name="Google Shape;1260;p23">
                <a:extLst>
                  <a:ext uri="{FF2B5EF4-FFF2-40B4-BE49-F238E27FC236}">
                    <a16:creationId xmlns:a16="http://schemas.microsoft.com/office/drawing/2014/main" id="{2E5FD081-9BF7-215C-7EAD-F79F7B646091}"/>
                  </a:ext>
                </a:extLst>
              </p:cNvPr>
              <p:cNvSpPr/>
              <p:nvPr/>
            </p:nvSpPr>
            <p:spPr>
              <a:xfrm>
                <a:off x="8636015" y="4627027"/>
                <a:ext cx="196786" cy="196786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10" y="1473"/>
                    </a:moveTo>
                    <a:lnTo>
                      <a:pt x="554" y="1473"/>
                    </a:lnTo>
                    <a:lnTo>
                      <a:pt x="554" y="919"/>
                    </a:lnTo>
                    <a:lnTo>
                      <a:pt x="1" y="919"/>
                    </a:lnTo>
                    <a:lnTo>
                      <a:pt x="1" y="1821"/>
                    </a:lnTo>
                    <a:lnTo>
                      <a:pt x="902" y="1821"/>
                    </a:lnTo>
                    <a:lnTo>
                      <a:pt x="902" y="902"/>
                    </a:lnTo>
                    <a:lnTo>
                      <a:pt x="1821" y="902"/>
                    </a:lnTo>
                    <a:lnTo>
                      <a:pt x="1821" y="1"/>
                    </a:lnTo>
                    <a:lnTo>
                      <a:pt x="929" y="1"/>
                    </a:lnTo>
                    <a:lnTo>
                      <a:pt x="929" y="554"/>
                    </a:lnTo>
                    <a:lnTo>
                      <a:pt x="1473" y="554"/>
                    </a:lnTo>
                    <a:lnTo>
                      <a:pt x="1473" y="1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261;p23">
                <a:extLst>
                  <a:ext uri="{FF2B5EF4-FFF2-40B4-BE49-F238E27FC236}">
                    <a16:creationId xmlns:a16="http://schemas.microsoft.com/office/drawing/2014/main" id="{319CC84A-FF57-7190-C58F-F3C5C0A820DB}"/>
                  </a:ext>
                </a:extLst>
              </p:cNvPr>
              <p:cNvSpPr/>
              <p:nvPr/>
            </p:nvSpPr>
            <p:spPr>
              <a:xfrm>
                <a:off x="8660113" y="4651126"/>
                <a:ext cx="103310" cy="10233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47" fill="none" extrusionOk="0">
                    <a:moveTo>
                      <a:pt x="955" y="1"/>
                    </a:moveTo>
                    <a:lnTo>
                      <a:pt x="1" y="1"/>
                    </a:lnTo>
                    <a:lnTo>
                      <a:pt x="1" y="946"/>
                    </a:lnTo>
                    <a:lnTo>
                      <a:pt x="955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262;p23">
                <a:extLst>
                  <a:ext uri="{FF2B5EF4-FFF2-40B4-BE49-F238E27FC236}">
                    <a16:creationId xmlns:a16="http://schemas.microsoft.com/office/drawing/2014/main" id="{6398279E-A74C-6697-E43A-EF6448218E3D}"/>
                  </a:ext>
                </a:extLst>
              </p:cNvPr>
              <p:cNvSpPr/>
              <p:nvPr/>
            </p:nvSpPr>
            <p:spPr>
              <a:xfrm>
                <a:off x="8763315" y="4753354"/>
                <a:ext cx="44415" cy="45387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20" fill="none" extrusionOk="0">
                    <a:moveTo>
                      <a:pt x="411" y="0"/>
                    </a:moveTo>
                    <a:lnTo>
                      <a:pt x="0" y="0"/>
                    </a:lnTo>
                    <a:lnTo>
                      <a:pt x="0" y="420"/>
                    </a:lnTo>
                    <a:lnTo>
                      <a:pt x="41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263;p23">
                <a:extLst>
                  <a:ext uri="{FF2B5EF4-FFF2-40B4-BE49-F238E27FC236}">
                    <a16:creationId xmlns:a16="http://schemas.microsoft.com/office/drawing/2014/main" id="{E7753725-75BA-65A4-0C2D-E2B06D3CB887}"/>
                  </a:ext>
                </a:extLst>
              </p:cNvPr>
              <p:cNvSpPr/>
              <p:nvPr/>
            </p:nvSpPr>
            <p:spPr>
              <a:xfrm>
                <a:off x="8684211" y="4675224"/>
                <a:ext cx="25179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233" y="1"/>
                    </a:moveTo>
                    <a:lnTo>
                      <a:pt x="1" y="1"/>
                    </a:lnTo>
                    <a:lnTo>
                      <a:pt x="1" y="233"/>
                    </a:lnTo>
                    <a:lnTo>
                      <a:pt x="233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7" name="Google Shape;1264;p23">
              <a:extLst>
                <a:ext uri="{FF2B5EF4-FFF2-40B4-BE49-F238E27FC236}">
                  <a16:creationId xmlns:a16="http://schemas.microsoft.com/office/drawing/2014/main" id="{CE990257-7BF9-47B4-00A5-D6A1CEF7F865}"/>
                </a:ext>
              </a:extLst>
            </p:cNvPr>
            <p:cNvCxnSpPr/>
            <p:nvPr/>
          </p:nvCxnSpPr>
          <p:spPr>
            <a:xfrm>
              <a:off x="322408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" name="Google Shape;1265;p23">
              <a:extLst>
                <a:ext uri="{FF2B5EF4-FFF2-40B4-BE49-F238E27FC236}">
                  <a16:creationId xmlns:a16="http://schemas.microsoft.com/office/drawing/2014/main" id="{B0785864-3729-E014-758D-F0DF9032F669}"/>
                </a:ext>
              </a:extLst>
            </p:cNvPr>
            <p:cNvCxnSpPr/>
            <p:nvPr/>
          </p:nvCxnSpPr>
          <p:spPr>
            <a:xfrm>
              <a:off x="8795749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" name="Google Shape;1266;p23">
              <a:extLst>
                <a:ext uri="{FF2B5EF4-FFF2-40B4-BE49-F238E27FC236}">
                  <a16:creationId xmlns:a16="http://schemas.microsoft.com/office/drawing/2014/main" id="{84D8AB13-86B0-0E2C-B67B-928C13CB83AF}"/>
                </a:ext>
              </a:extLst>
            </p:cNvPr>
            <p:cNvCxnSpPr/>
            <p:nvPr/>
          </p:nvCxnSpPr>
          <p:spPr>
            <a:xfrm rot="10800000">
              <a:off x="481125" y="35808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" name="Google Shape;1267;p23">
              <a:extLst>
                <a:ext uri="{FF2B5EF4-FFF2-40B4-BE49-F238E27FC236}">
                  <a16:creationId xmlns:a16="http://schemas.microsoft.com/office/drawing/2014/main" id="{08623664-E672-9D3F-5FF6-8DE234C7A86E}"/>
                </a:ext>
              </a:extLst>
            </p:cNvPr>
            <p:cNvCxnSpPr/>
            <p:nvPr/>
          </p:nvCxnSpPr>
          <p:spPr>
            <a:xfrm rot="10800000">
              <a:off x="481125" y="478626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" name="Google Shape;1268;p23">
              <a:extLst>
                <a:ext uri="{FF2B5EF4-FFF2-40B4-BE49-F238E27FC236}">
                  <a16:creationId xmlns:a16="http://schemas.microsoft.com/office/drawing/2014/main" id="{CDAEB232-1FE2-0A61-4A17-97EEB8C8D717}"/>
                </a:ext>
              </a:extLst>
            </p:cNvPr>
            <p:cNvCxnSpPr/>
            <p:nvPr/>
          </p:nvCxnSpPr>
          <p:spPr>
            <a:xfrm>
              <a:off x="256927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" name="Google Shape;1269;p23">
              <a:extLst>
                <a:ext uri="{FF2B5EF4-FFF2-40B4-BE49-F238E27FC236}">
                  <a16:creationId xmlns:a16="http://schemas.microsoft.com/office/drawing/2014/main" id="{CB0158C1-8FF0-3C98-B0AC-76D64DAB8C17}"/>
                </a:ext>
              </a:extLst>
            </p:cNvPr>
            <p:cNvCxnSpPr/>
            <p:nvPr/>
          </p:nvCxnSpPr>
          <p:spPr>
            <a:xfrm>
              <a:off x="8854073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" name="Google Shape;1270;p23">
              <a:extLst>
                <a:ext uri="{FF2B5EF4-FFF2-40B4-BE49-F238E27FC236}">
                  <a16:creationId xmlns:a16="http://schemas.microsoft.com/office/drawing/2014/main" id="{BC8107E1-88CD-D1DB-5C4B-8D97375217A7}"/>
                </a:ext>
              </a:extLst>
            </p:cNvPr>
            <p:cNvCxnSpPr/>
            <p:nvPr/>
          </p:nvCxnSpPr>
          <p:spPr>
            <a:xfrm rot="10800000">
              <a:off x="641088" y="289239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" name="Google Shape;1271;p23">
              <a:extLst>
                <a:ext uri="{FF2B5EF4-FFF2-40B4-BE49-F238E27FC236}">
                  <a16:creationId xmlns:a16="http://schemas.microsoft.com/office/drawing/2014/main" id="{9BEA2A55-1CCF-6903-0481-5DD8B8667D98}"/>
                </a:ext>
              </a:extLst>
            </p:cNvPr>
            <p:cNvCxnSpPr/>
            <p:nvPr/>
          </p:nvCxnSpPr>
          <p:spPr>
            <a:xfrm rot="10800000">
              <a:off x="641088" y="4858511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pic>
        <p:nvPicPr>
          <p:cNvPr id="1126" name="Gráfico 1125" descr="Homem">
            <a:extLst>
              <a:ext uri="{FF2B5EF4-FFF2-40B4-BE49-F238E27FC236}">
                <a16:creationId xmlns:a16="http://schemas.microsoft.com/office/drawing/2014/main" id="{5C44F949-4BDC-0A80-361D-8D84817B366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84587" y="2626497"/>
            <a:ext cx="914400" cy="914400"/>
          </a:xfrm>
          <a:prstGeom prst="rect">
            <a:avLst/>
          </a:prstGeom>
        </p:spPr>
      </p:pic>
      <p:pic>
        <p:nvPicPr>
          <p:cNvPr id="1213" name="Imagem 1212">
            <a:extLst>
              <a:ext uri="{FF2B5EF4-FFF2-40B4-BE49-F238E27FC236}">
                <a16:creationId xmlns:a16="http://schemas.microsoft.com/office/drawing/2014/main" id="{2BFDD8EA-EE07-5D61-3AF1-E081A90C4B5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06757" y="645435"/>
            <a:ext cx="584482" cy="742027"/>
          </a:xfrm>
          <a:prstGeom prst="rect">
            <a:avLst/>
          </a:prstGeom>
        </p:spPr>
      </p:pic>
      <p:pic>
        <p:nvPicPr>
          <p:cNvPr id="1215" name="Gráfico 1214" descr="Balão de chat">
            <a:extLst>
              <a:ext uri="{FF2B5EF4-FFF2-40B4-BE49-F238E27FC236}">
                <a16:creationId xmlns:a16="http://schemas.microsoft.com/office/drawing/2014/main" id="{DAF6EE2B-2FC9-D42B-9468-5C1E35A4DAD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84587" y="682385"/>
            <a:ext cx="914400" cy="914400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EDDB"/>
        </a:solidFill>
        <a:effectLst/>
      </p:bgPr>
    </p:bg>
    <p:spTree>
      <p:nvGrpSpPr>
        <p:cNvPr id="1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0"/>
          <p:cNvSpPr txBox="1">
            <a:spLocks noGrp="1"/>
          </p:cNvSpPr>
          <p:nvPr>
            <p:ph type="title"/>
          </p:nvPr>
        </p:nvSpPr>
        <p:spPr>
          <a:xfrm>
            <a:off x="457200" y="411475"/>
            <a:ext cx="8229600" cy="48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</a:rPr>
              <a:t>Mapa do Reino Unido </a:t>
            </a:r>
            <a:endParaRPr dirty="0">
              <a:solidFill>
                <a:schemeClr val="dk1"/>
              </a:solidFill>
            </a:endParaRPr>
          </a:p>
        </p:txBody>
      </p:sp>
      <p:sp>
        <p:nvSpPr>
          <p:cNvPr id="289" name="Google Shape;289;p30"/>
          <p:cNvSpPr/>
          <p:nvPr/>
        </p:nvSpPr>
        <p:spPr>
          <a:xfrm>
            <a:off x="-3448965" y="1639062"/>
            <a:ext cx="12" cy="12"/>
          </a:xfrm>
          <a:custGeom>
            <a:avLst/>
            <a:gdLst/>
            <a:ahLst/>
            <a:cxnLst/>
            <a:rect l="l" t="t" r="r" b="b"/>
            <a:pathLst>
              <a:path w="1" h="1" fill="none" extrusionOk="0">
                <a:moveTo>
                  <a:pt x="1" y="1"/>
                </a:moveTo>
                <a:lnTo>
                  <a:pt x="1" y="1"/>
                </a:lnTo>
              </a:path>
            </a:pathLst>
          </a:cu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" name="Google Shape;290;p30"/>
          <p:cNvSpPr/>
          <p:nvPr/>
        </p:nvSpPr>
        <p:spPr>
          <a:xfrm>
            <a:off x="-3448965" y="1639062"/>
            <a:ext cx="12" cy="12"/>
          </a:xfrm>
          <a:custGeom>
            <a:avLst/>
            <a:gdLst/>
            <a:ahLst/>
            <a:cxnLst/>
            <a:rect l="l" t="t" r="r" b="b"/>
            <a:pathLst>
              <a:path w="1" h="1" fill="none" extrusionOk="0">
                <a:moveTo>
                  <a:pt x="1" y="1"/>
                </a:moveTo>
                <a:lnTo>
                  <a:pt x="1" y="1"/>
                </a:lnTo>
              </a:path>
            </a:pathLst>
          </a:cu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1" name="Google Shape;291;p30"/>
          <p:cNvSpPr/>
          <p:nvPr/>
        </p:nvSpPr>
        <p:spPr>
          <a:xfrm>
            <a:off x="5770142" y="1082262"/>
            <a:ext cx="37540" cy="38933"/>
          </a:xfrm>
          <a:custGeom>
            <a:avLst/>
            <a:gdLst/>
            <a:ahLst/>
            <a:cxnLst/>
            <a:rect l="l" t="t" r="r" b="b"/>
            <a:pathLst>
              <a:path w="2830" h="2935" extrusionOk="0">
                <a:moveTo>
                  <a:pt x="1258" y="0"/>
                </a:moveTo>
                <a:lnTo>
                  <a:pt x="1048" y="210"/>
                </a:lnTo>
                <a:lnTo>
                  <a:pt x="943" y="420"/>
                </a:lnTo>
                <a:lnTo>
                  <a:pt x="943" y="524"/>
                </a:lnTo>
                <a:lnTo>
                  <a:pt x="838" y="524"/>
                </a:lnTo>
                <a:lnTo>
                  <a:pt x="629" y="629"/>
                </a:lnTo>
                <a:lnTo>
                  <a:pt x="524" y="524"/>
                </a:lnTo>
                <a:lnTo>
                  <a:pt x="210" y="524"/>
                </a:lnTo>
                <a:lnTo>
                  <a:pt x="105" y="629"/>
                </a:lnTo>
                <a:lnTo>
                  <a:pt x="0" y="839"/>
                </a:lnTo>
                <a:lnTo>
                  <a:pt x="105" y="1048"/>
                </a:lnTo>
                <a:lnTo>
                  <a:pt x="210" y="1153"/>
                </a:lnTo>
                <a:lnTo>
                  <a:pt x="315" y="1363"/>
                </a:lnTo>
                <a:lnTo>
                  <a:pt x="524" y="1467"/>
                </a:lnTo>
                <a:lnTo>
                  <a:pt x="524" y="1572"/>
                </a:lnTo>
                <a:lnTo>
                  <a:pt x="524" y="1782"/>
                </a:lnTo>
                <a:lnTo>
                  <a:pt x="629" y="1991"/>
                </a:lnTo>
                <a:lnTo>
                  <a:pt x="838" y="2096"/>
                </a:lnTo>
                <a:lnTo>
                  <a:pt x="1048" y="2306"/>
                </a:lnTo>
                <a:lnTo>
                  <a:pt x="1362" y="2306"/>
                </a:lnTo>
                <a:lnTo>
                  <a:pt x="1572" y="2201"/>
                </a:lnTo>
                <a:lnTo>
                  <a:pt x="1677" y="2096"/>
                </a:lnTo>
                <a:lnTo>
                  <a:pt x="1781" y="1991"/>
                </a:lnTo>
                <a:lnTo>
                  <a:pt x="1886" y="2096"/>
                </a:lnTo>
                <a:lnTo>
                  <a:pt x="1991" y="2306"/>
                </a:lnTo>
                <a:lnTo>
                  <a:pt x="1991" y="2515"/>
                </a:lnTo>
                <a:lnTo>
                  <a:pt x="1991" y="2725"/>
                </a:lnTo>
                <a:lnTo>
                  <a:pt x="1991" y="2934"/>
                </a:lnTo>
                <a:lnTo>
                  <a:pt x="2201" y="2934"/>
                </a:lnTo>
                <a:lnTo>
                  <a:pt x="2410" y="2829"/>
                </a:lnTo>
                <a:lnTo>
                  <a:pt x="2829" y="2515"/>
                </a:lnTo>
                <a:lnTo>
                  <a:pt x="2829" y="2306"/>
                </a:lnTo>
                <a:lnTo>
                  <a:pt x="2829" y="2201"/>
                </a:lnTo>
                <a:lnTo>
                  <a:pt x="2724" y="1991"/>
                </a:lnTo>
                <a:lnTo>
                  <a:pt x="2724" y="1886"/>
                </a:lnTo>
                <a:lnTo>
                  <a:pt x="2515" y="1782"/>
                </a:lnTo>
                <a:lnTo>
                  <a:pt x="2410" y="1677"/>
                </a:lnTo>
                <a:lnTo>
                  <a:pt x="2410" y="1363"/>
                </a:lnTo>
                <a:lnTo>
                  <a:pt x="2305" y="1258"/>
                </a:lnTo>
                <a:lnTo>
                  <a:pt x="2096" y="1153"/>
                </a:lnTo>
                <a:lnTo>
                  <a:pt x="1991" y="1048"/>
                </a:lnTo>
                <a:lnTo>
                  <a:pt x="1886" y="1048"/>
                </a:lnTo>
                <a:lnTo>
                  <a:pt x="1781" y="943"/>
                </a:lnTo>
                <a:lnTo>
                  <a:pt x="1781" y="839"/>
                </a:lnTo>
                <a:lnTo>
                  <a:pt x="1781" y="734"/>
                </a:lnTo>
                <a:lnTo>
                  <a:pt x="1781" y="629"/>
                </a:lnTo>
                <a:lnTo>
                  <a:pt x="1886" y="420"/>
                </a:lnTo>
                <a:lnTo>
                  <a:pt x="1781" y="315"/>
                </a:lnTo>
                <a:lnTo>
                  <a:pt x="1677" y="105"/>
                </a:lnTo>
                <a:lnTo>
                  <a:pt x="1467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2" name="Google Shape;292;p30"/>
          <p:cNvSpPr/>
          <p:nvPr/>
        </p:nvSpPr>
        <p:spPr>
          <a:xfrm>
            <a:off x="9468242" y="2654177"/>
            <a:ext cx="16687" cy="8344"/>
          </a:xfrm>
          <a:custGeom>
            <a:avLst/>
            <a:gdLst/>
            <a:ahLst/>
            <a:cxnLst/>
            <a:rect l="l" t="t" r="r" b="b"/>
            <a:pathLst>
              <a:path w="1258" h="629" extrusionOk="0">
                <a:moveTo>
                  <a:pt x="1048" y="0"/>
                </a:moveTo>
                <a:lnTo>
                  <a:pt x="839" y="105"/>
                </a:lnTo>
                <a:lnTo>
                  <a:pt x="734" y="210"/>
                </a:lnTo>
                <a:lnTo>
                  <a:pt x="629" y="105"/>
                </a:lnTo>
                <a:lnTo>
                  <a:pt x="524" y="105"/>
                </a:lnTo>
                <a:lnTo>
                  <a:pt x="419" y="210"/>
                </a:lnTo>
                <a:lnTo>
                  <a:pt x="315" y="314"/>
                </a:lnTo>
                <a:lnTo>
                  <a:pt x="210" y="314"/>
                </a:lnTo>
                <a:lnTo>
                  <a:pt x="105" y="419"/>
                </a:lnTo>
                <a:lnTo>
                  <a:pt x="0" y="524"/>
                </a:lnTo>
                <a:lnTo>
                  <a:pt x="210" y="629"/>
                </a:lnTo>
                <a:lnTo>
                  <a:pt x="315" y="524"/>
                </a:lnTo>
                <a:lnTo>
                  <a:pt x="629" y="419"/>
                </a:lnTo>
                <a:lnTo>
                  <a:pt x="734" y="419"/>
                </a:lnTo>
                <a:lnTo>
                  <a:pt x="943" y="524"/>
                </a:lnTo>
                <a:lnTo>
                  <a:pt x="1153" y="419"/>
                </a:lnTo>
                <a:lnTo>
                  <a:pt x="1258" y="314"/>
                </a:lnTo>
                <a:lnTo>
                  <a:pt x="1258" y="105"/>
                </a:lnTo>
                <a:lnTo>
                  <a:pt x="1048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3" name="Google Shape;293;p30"/>
          <p:cNvSpPr txBox="1"/>
          <p:nvPr/>
        </p:nvSpPr>
        <p:spPr>
          <a:xfrm>
            <a:off x="685800" y="1739625"/>
            <a:ext cx="947100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Escocia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94" name="Google Shape;294;p30"/>
          <p:cNvSpPr txBox="1"/>
          <p:nvPr/>
        </p:nvSpPr>
        <p:spPr>
          <a:xfrm>
            <a:off x="685799" y="3823225"/>
            <a:ext cx="1426555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Pais de Gales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95" name="Google Shape;295;p30"/>
          <p:cNvSpPr txBox="1"/>
          <p:nvPr/>
        </p:nvSpPr>
        <p:spPr>
          <a:xfrm>
            <a:off x="7479661" y="1880618"/>
            <a:ext cx="947100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Irla</a:t>
            </a:r>
            <a:r>
              <a:rPr lang="en" sz="1800" b="1" dirty="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n</a:t>
            </a: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da do norte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96" name="Google Shape;296;p30"/>
          <p:cNvSpPr txBox="1"/>
          <p:nvPr/>
        </p:nvSpPr>
        <p:spPr>
          <a:xfrm>
            <a:off x="7269929" y="3823225"/>
            <a:ext cx="1188346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Inglaterra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97" name="Google Shape;297;p30"/>
          <p:cNvSpPr txBox="1"/>
          <p:nvPr/>
        </p:nvSpPr>
        <p:spPr>
          <a:xfrm>
            <a:off x="615978" y="2093873"/>
            <a:ext cx="2094300" cy="12252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um país no extremo norte do Reino Unido, é uma terra de áreas selvagens montanhosas, como os </a:t>
            </a:r>
            <a:r>
              <a:rPr kumimoji="0" lang="pt-BR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Cairngorms</a:t>
            </a:r>
            <a:r>
              <a:rPr kumimoji="0" lang="pt-BR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 e as Terras Altas do Noroeste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98" name="Google Shape;298;p30"/>
          <p:cNvSpPr txBox="1"/>
          <p:nvPr/>
        </p:nvSpPr>
        <p:spPr>
          <a:xfrm>
            <a:off x="6005425" y="2338415"/>
            <a:ext cx="2471136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O país é conhecido por seus castelos normandos, seus vales glaciais, suas montanhas, seus monumentos celtas e cristãos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99" name="Google Shape;299;p30"/>
          <p:cNvSpPr txBox="1"/>
          <p:nvPr/>
        </p:nvSpPr>
        <p:spPr>
          <a:xfrm>
            <a:off x="5909718" y="4160071"/>
            <a:ext cx="2548482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nascimento de Shakespeare e dos Beatles, é um país nas ilhas britânicas que faz fronteira com a Escócia e o País de Gales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00" name="Google Shape;300;p30"/>
          <p:cNvSpPr txBox="1"/>
          <p:nvPr/>
        </p:nvSpPr>
        <p:spPr>
          <a:xfrm>
            <a:off x="665835" y="4234118"/>
            <a:ext cx="2564935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pt-BR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é um país no sudoeste da Grã-Bretanha conhecido pelo litoral acidentado, pelos parques nacionais montanhosos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01" name="Google Shape;301;p30"/>
          <p:cNvGrpSpPr/>
          <p:nvPr/>
        </p:nvGrpSpPr>
        <p:grpSpPr>
          <a:xfrm>
            <a:off x="8019978" y="3385905"/>
            <a:ext cx="276075" cy="365739"/>
            <a:chOff x="1763925" y="238125"/>
            <a:chExt cx="871175" cy="1143650"/>
          </a:xfrm>
        </p:grpSpPr>
        <p:sp>
          <p:nvSpPr>
            <p:cNvPr id="302" name="Google Shape;302;p30"/>
            <p:cNvSpPr/>
            <p:nvPr/>
          </p:nvSpPr>
          <p:spPr>
            <a:xfrm>
              <a:off x="1830950" y="443600"/>
              <a:ext cx="737125" cy="402100"/>
            </a:xfrm>
            <a:custGeom>
              <a:avLst/>
              <a:gdLst/>
              <a:ahLst/>
              <a:cxnLst/>
              <a:rect l="l" t="t" r="r" b="b"/>
              <a:pathLst>
                <a:path w="29485" h="16084" extrusionOk="0">
                  <a:moveTo>
                    <a:pt x="14326" y="1"/>
                  </a:moveTo>
                  <a:lnTo>
                    <a:pt x="13938" y="61"/>
                  </a:lnTo>
                  <a:lnTo>
                    <a:pt x="13522" y="120"/>
                  </a:lnTo>
                  <a:lnTo>
                    <a:pt x="13134" y="209"/>
                  </a:lnTo>
                  <a:lnTo>
                    <a:pt x="12747" y="299"/>
                  </a:lnTo>
                  <a:lnTo>
                    <a:pt x="12390" y="448"/>
                  </a:lnTo>
                  <a:lnTo>
                    <a:pt x="12003" y="597"/>
                  </a:lnTo>
                  <a:lnTo>
                    <a:pt x="11675" y="775"/>
                  </a:lnTo>
                  <a:lnTo>
                    <a:pt x="11318" y="954"/>
                  </a:lnTo>
                  <a:lnTo>
                    <a:pt x="10990" y="1163"/>
                  </a:lnTo>
                  <a:lnTo>
                    <a:pt x="10662" y="1401"/>
                  </a:lnTo>
                  <a:lnTo>
                    <a:pt x="10365" y="1639"/>
                  </a:lnTo>
                  <a:lnTo>
                    <a:pt x="10067" y="1907"/>
                  </a:lnTo>
                  <a:lnTo>
                    <a:pt x="9799" y="2205"/>
                  </a:lnTo>
                  <a:lnTo>
                    <a:pt x="9531" y="2503"/>
                  </a:lnTo>
                  <a:lnTo>
                    <a:pt x="9292" y="2830"/>
                  </a:lnTo>
                  <a:lnTo>
                    <a:pt x="8965" y="2771"/>
                  </a:lnTo>
                  <a:lnTo>
                    <a:pt x="8667" y="2711"/>
                  </a:lnTo>
                  <a:lnTo>
                    <a:pt x="8369" y="2681"/>
                  </a:lnTo>
                  <a:lnTo>
                    <a:pt x="8042" y="2681"/>
                  </a:lnTo>
                  <a:lnTo>
                    <a:pt x="7505" y="2711"/>
                  </a:lnTo>
                  <a:lnTo>
                    <a:pt x="6969" y="2801"/>
                  </a:lnTo>
                  <a:lnTo>
                    <a:pt x="6463" y="2920"/>
                  </a:lnTo>
                  <a:lnTo>
                    <a:pt x="5957" y="3098"/>
                  </a:lnTo>
                  <a:lnTo>
                    <a:pt x="5480" y="3337"/>
                  </a:lnTo>
                  <a:lnTo>
                    <a:pt x="5034" y="3605"/>
                  </a:lnTo>
                  <a:lnTo>
                    <a:pt x="4646" y="3902"/>
                  </a:lnTo>
                  <a:lnTo>
                    <a:pt x="4259" y="4260"/>
                  </a:lnTo>
                  <a:lnTo>
                    <a:pt x="3902" y="4647"/>
                  </a:lnTo>
                  <a:lnTo>
                    <a:pt x="3604" y="5034"/>
                  </a:lnTo>
                  <a:lnTo>
                    <a:pt x="3336" y="5481"/>
                  </a:lnTo>
                  <a:lnTo>
                    <a:pt x="3098" y="5957"/>
                  </a:lnTo>
                  <a:lnTo>
                    <a:pt x="2919" y="6464"/>
                  </a:lnTo>
                  <a:lnTo>
                    <a:pt x="2800" y="6970"/>
                  </a:lnTo>
                  <a:lnTo>
                    <a:pt x="2711" y="7506"/>
                  </a:lnTo>
                  <a:lnTo>
                    <a:pt x="2681" y="8042"/>
                  </a:lnTo>
                  <a:lnTo>
                    <a:pt x="2681" y="8281"/>
                  </a:lnTo>
                  <a:lnTo>
                    <a:pt x="2413" y="8370"/>
                  </a:lnTo>
                  <a:lnTo>
                    <a:pt x="2115" y="8519"/>
                  </a:lnTo>
                  <a:lnTo>
                    <a:pt x="1847" y="8668"/>
                  </a:lnTo>
                  <a:lnTo>
                    <a:pt x="1609" y="8846"/>
                  </a:lnTo>
                  <a:lnTo>
                    <a:pt x="1370" y="9055"/>
                  </a:lnTo>
                  <a:lnTo>
                    <a:pt x="1162" y="9263"/>
                  </a:lnTo>
                  <a:lnTo>
                    <a:pt x="953" y="9472"/>
                  </a:lnTo>
                  <a:lnTo>
                    <a:pt x="745" y="9710"/>
                  </a:lnTo>
                  <a:lnTo>
                    <a:pt x="596" y="9978"/>
                  </a:lnTo>
                  <a:lnTo>
                    <a:pt x="447" y="10246"/>
                  </a:lnTo>
                  <a:lnTo>
                    <a:pt x="298" y="10514"/>
                  </a:lnTo>
                  <a:lnTo>
                    <a:pt x="209" y="10812"/>
                  </a:lnTo>
                  <a:lnTo>
                    <a:pt x="119" y="11110"/>
                  </a:lnTo>
                  <a:lnTo>
                    <a:pt x="60" y="11408"/>
                  </a:lnTo>
                  <a:lnTo>
                    <a:pt x="0" y="11735"/>
                  </a:lnTo>
                  <a:lnTo>
                    <a:pt x="0" y="12063"/>
                  </a:lnTo>
                  <a:lnTo>
                    <a:pt x="30" y="12480"/>
                  </a:lnTo>
                  <a:lnTo>
                    <a:pt x="90" y="12867"/>
                  </a:lnTo>
                  <a:lnTo>
                    <a:pt x="179" y="13254"/>
                  </a:lnTo>
                  <a:lnTo>
                    <a:pt x="328" y="13612"/>
                  </a:lnTo>
                  <a:lnTo>
                    <a:pt x="477" y="13969"/>
                  </a:lnTo>
                  <a:lnTo>
                    <a:pt x="685" y="14297"/>
                  </a:lnTo>
                  <a:lnTo>
                    <a:pt x="924" y="14624"/>
                  </a:lnTo>
                  <a:lnTo>
                    <a:pt x="1192" y="14892"/>
                  </a:lnTo>
                  <a:lnTo>
                    <a:pt x="1460" y="15160"/>
                  </a:lnTo>
                  <a:lnTo>
                    <a:pt x="1787" y="15399"/>
                  </a:lnTo>
                  <a:lnTo>
                    <a:pt x="2115" y="15607"/>
                  </a:lnTo>
                  <a:lnTo>
                    <a:pt x="2472" y="15756"/>
                  </a:lnTo>
                  <a:lnTo>
                    <a:pt x="2830" y="15905"/>
                  </a:lnTo>
                  <a:lnTo>
                    <a:pt x="3217" y="15994"/>
                  </a:lnTo>
                  <a:lnTo>
                    <a:pt x="3604" y="16054"/>
                  </a:lnTo>
                  <a:lnTo>
                    <a:pt x="4021" y="16084"/>
                  </a:lnTo>
                  <a:lnTo>
                    <a:pt x="4349" y="16084"/>
                  </a:lnTo>
                  <a:lnTo>
                    <a:pt x="4676" y="16024"/>
                  </a:lnTo>
                  <a:lnTo>
                    <a:pt x="4974" y="15964"/>
                  </a:lnTo>
                  <a:lnTo>
                    <a:pt x="5272" y="15875"/>
                  </a:lnTo>
                  <a:lnTo>
                    <a:pt x="5570" y="15786"/>
                  </a:lnTo>
                  <a:lnTo>
                    <a:pt x="5838" y="15637"/>
                  </a:lnTo>
                  <a:lnTo>
                    <a:pt x="6106" y="15488"/>
                  </a:lnTo>
                  <a:lnTo>
                    <a:pt x="6374" y="15339"/>
                  </a:lnTo>
                  <a:lnTo>
                    <a:pt x="6612" y="15131"/>
                  </a:lnTo>
                  <a:lnTo>
                    <a:pt x="6820" y="14922"/>
                  </a:lnTo>
                  <a:lnTo>
                    <a:pt x="7029" y="14714"/>
                  </a:lnTo>
                  <a:lnTo>
                    <a:pt x="7237" y="14475"/>
                  </a:lnTo>
                  <a:lnTo>
                    <a:pt x="7416" y="14237"/>
                  </a:lnTo>
                  <a:lnTo>
                    <a:pt x="7565" y="13969"/>
                  </a:lnTo>
                  <a:lnTo>
                    <a:pt x="7714" y="13671"/>
                  </a:lnTo>
                  <a:lnTo>
                    <a:pt x="7803" y="13403"/>
                  </a:lnTo>
                  <a:lnTo>
                    <a:pt x="8280" y="13403"/>
                  </a:lnTo>
                  <a:lnTo>
                    <a:pt x="8727" y="13373"/>
                  </a:lnTo>
                  <a:lnTo>
                    <a:pt x="9173" y="13284"/>
                  </a:lnTo>
                  <a:lnTo>
                    <a:pt x="9590" y="13165"/>
                  </a:lnTo>
                  <a:lnTo>
                    <a:pt x="10007" y="13016"/>
                  </a:lnTo>
                  <a:lnTo>
                    <a:pt x="10424" y="12837"/>
                  </a:lnTo>
                  <a:lnTo>
                    <a:pt x="10811" y="12629"/>
                  </a:lnTo>
                  <a:lnTo>
                    <a:pt x="11199" y="12361"/>
                  </a:lnTo>
                  <a:lnTo>
                    <a:pt x="11586" y="12599"/>
                  </a:lnTo>
                  <a:lnTo>
                    <a:pt x="12003" y="12807"/>
                  </a:lnTo>
                  <a:lnTo>
                    <a:pt x="12449" y="12986"/>
                  </a:lnTo>
                  <a:lnTo>
                    <a:pt x="12896" y="13135"/>
                  </a:lnTo>
                  <a:lnTo>
                    <a:pt x="13343" y="13254"/>
                  </a:lnTo>
                  <a:lnTo>
                    <a:pt x="13790" y="13344"/>
                  </a:lnTo>
                  <a:lnTo>
                    <a:pt x="14266" y="13373"/>
                  </a:lnTo>
                  <a:lnTo>
                    <a:pt x="14743" y="13403"/>
                  </a:lnTo>
                  <a:lnTo>
                    <a:pt x="15219" y="13373"/>
                  </a:lnTo>
                  <a:lnTo>
                    <a:pt x="15696" y="13344"/>
                  </a:lnTo>
                  <a:lnTo>
                    <a:pt x="16142" y="13254"/>
                  </a:lnTo>
                  <a:lnTo>
                    <a:pt x="16589" y="13135"/>
                  </a:lnTo>
                  <a:lnTo>
                    <a:pt x="17036" y="12986"/>
                  </a:lnTo>
                  <a:lnTo>
                    <a:pt x="17483" y="12807"/>
                  </a:lnTo>
                  <a:lnTo>
                    <a:pt x="17900" y="12599"/>
                  </a:lnTo>
                  <a:lnTo>
                    <a:pt x="18287" y="12361"/>
                  </a:lnTo>
                  <a:lnTo>
                    <a:pt x="18674" y="12629"/>
                  </a:lnTo>
                  <a:lnTo>
                    <a:pt x="19061" y="12837"/>
                  </a:lnTo>
                  <a:lnTo>
                    <a:pt x="19478" y="13016"/>
                  </a:lnTo>
                  <a:lnTo>
                    <a:pt x="19895" y="13165"/>
                  </a:lnTo>
                  <a:lnTo>
                    <a:pt x="20312" y="13284"/>
                  </a:lnTo>
                  <a:lnTo>
                    <a:pt x="20759" y="13373"/>
                  </a:lnTo>
                  <a:lnTo>
                    <a:pt x="21205" y="13403"/>
                  </a:lnTo>
                  <a:lnTo>
                    <a:pt x="21682" y="13403"/>
                  </a:lnTo>
                  <a:lnTo>
                    <a:pt x="21771" y="13671"/>
                  </a:lnTo>
                  <a:lnTo>
                    <a:pt x="21920" y="13969"/>
                  </a:lnTo>
                  <a:lnTo>
                    <a:pt x="22069" y="14237"/>
                  </a:lnTo>
                  <a:lnTo>
                    <a:pt x="22248" y="14475"/>
                  </a:lnTo>
                  <a:lnTo>
                    <a:pt x="22456" y="14714"/>
                  </a:lnTo>
                  <a:lnTo>
                    <a:pt x="22665" y="14922"/>
                  </a:lnTo>
                  <a:lnTo>
                    <a:pt x="22873" y="15131"/>
                  </a:lnTo>
                  <a:lnTo>
                    <a:pt x="23111" y="15339"/>
                  </a:lnTo>
                  <a:lnTo>
                    <a:pt x="23380" y="15488"/>
                  </a:lnTo>
                  <a:lnTo>
                    <a:pt x="23648" y="15637"/>
                  </a:lnTo>
                  <a:lnTo>
                    <a:pt x="23916" y="15786"/>
                  </a:lnTo>
                  <a:lnTo>
                    <a:pt x="24213" y="15875"/>
                  </a:lnTo>
                  <a:lnTo>
                    <a:pt x="24511" y="15964"/>
                  </a:lnTo>
                  <a:lnTo>
                    <a:pt x="24809" y="16024"/>
                  </a:lnTo>
                  <a:lnTo>
                    <a:pt x="25137" y="16084"/>
                  </a:lnTo>
                  <a:lnTo>
                    <a:pt x="25464" y="16084"/>
                  </a:lnTo>
                  <a:lnTo>
                    <a:pt x="25881" y="16054"/>
                  </a:lnTo>
                  <a:lnTo>
                    <a:pt x="26268" y="15994"/>
                  </a:lnTo>
                  <a:lnTo>
                    <a:pt x="26656" y="15905"/>
                  </a:lnTo>
                  <a:lnTo>
                    <a:pt x="27013" y="15756"/>
                  </a:lnTo>
                  <a:lnTo>
                    <a:pt x="27370" y="15607"/>
                  </a:lnTo>
                  <a:lnTo>
                    <a:pt x="27698" y="15399"/>
                  </a:lnTo>
                  <a:lnTo>
                    <a:pt x="28026" y="15160"/>
                  </a:lnTo>
                  <a:lnTo>
                    <a:pt x="28294" y="14892"/>
                  </a:lnTo>
                  <a:lnTo>
                    <a:pt x="28562" y="14624"/>
                  </a:lnTo>
                  <a:lnTo>
                    <a:pt x="28800" y="14297"/>
                  </a:lnTo>
                  <a:lnTo>
                    <a:pt x="29008" y="13969"/>
                  </a:lnTo>
                  <a:lnTo>
                    <a:pt x="29157" y="13612"/>
                  </a:lnTo>
                  <a:lnTo>
                    <a:pt x="29306" y="13254"/>
                  </a:lnTo>
                  <a:lnTo>
                    <a:pt x="29396" y="12867"/>
                  </a:lnTo>
                  <a:lnTo>
                    <a:pt x="29455" y="12480"/>
                  </a:lnTo>
                  <a:lnTo>
                    <a:pt x="29485" y="12063"/>
                  </a:lnTo>
                  <a:lnTo>
                    <a:pt x="29485" y="11735"/>
                  </a:lnTo>
                  <a:lnTo>
                    <a:pt x="29425" y="11408"/>
                  </a:lnTo>
                  <a:lnTo>
                    <a:pt x="29366" y="11110"/>
                  </a:lnTo>
                  <a:lnTo>
                    <a:pt x="29276" y="10812"/>
                  </a:lnTo>
                  <a:lnTo>
                    <a:pt x="29187" y="10514"/>
                  </a:lnTo>
                  <a:lnTo>
                    <a:pt x="29038" y="10246"/>
                  </a:lnTo>
                  <a:lnTo>
                    <a:pt x="28889" y="9978"/>
                  </a:lnTo>
                  <a:lnTo>
                    <a:pt x="28740" y="9710"/>
                  </a:lnTo>
                  <a:lnTo>
                    <a:pt x="28532" y="9472"/>
                  </a:lnTo>
                  <a:lnTo>
                    <a:pt x="28323" y="9263"/>
                  </a:lnTo>
                  <a:lnTo>
                    <a:pt x="28115" y="9055"/>
                  </a:lnTo>
                  <a:lnTo>
                    <a:pt x="27877" y="8846"/>
                  </a:lnTo>
                  <a:lnTo>
                    <a:pt x="27638" y="8668"/>
                  </a:lnTo>
                  <a:lnTo>
                    <a:pt x="27370" y="8519"/>
                  </a:lnTo>
                  <a:lnTo>
                    <a:pt x="27073" y="8370"/>
                  </a:lnTo>
                  <a:lnTo>
                    <a:pt x="26804" y="8281"/>
                  </a:lnTo>
                  <a:lnTo>
                    <a:pt x="26804" y="8042"/>
                  </a:lnTo>
                  <a:lnTo>
                    <a:pt x="26775" y="7506"/>
                  </a:lnTo>
                  <a:lnTo>
                    <a:pt x="26685" y="6970"/>
                  </a:lnTo>
                  <a:lnTo>
                    <a:pt x="26566" y="6464"/>
                  </a:lnTo>
                  <a:lnTo>
                    <a:pt x="26388" y="5957"/>
                  </a:lnTo>
                  <a:lnTo>
                    <a:pt x="26149" y="5481"/>
                  </a:lnTo>
                  <a:lnTo>
                    <a:pt x="25881" y="5034"/>
                  </a:lnTo>
                  <a:lnTo>
                    <a:pt x="25583" y="4647"/>
                  </a:lnTo>
                  <a:lnTo>
                    <a:pt x="25226" y="4260"/>
                  </a:lnTo>
                  <a:lnTo>
                    <a:pt x="24839" y="3902"/>
                  </a:lnTo>
                  <a:lnTo>
                    <a:pt x="24452" y="3605"/>
                  </a:lnTo>
                  <a:lnTo>
                    <a:pt x="24005" y="3337"/>
                  </a:lnTo>
                  <a:lnTo>
                    <a:pt x="23528" y="3098"/>
                  </a:lnTo>
                  <a:lnTo>
                    <a:pt x="23022" y="2920"/>
                  </a:lnTo>
                  <a:lnTo>
                    <a:pt x="22516" y="2801"/>
                  </a:lnTo>
                  <a:lnTo>
                    <a:pt x="21980" y="2711"/>
                  </a:lnTo>
                  <a:lnTo>
                    <a:pt x="21444" y="2681"/>
                  </a:lnTo>
                  <a:lnTo>
                    <a:pt x="21116" y="2681"/>
                  </a:lnTo>
                  <a:lnTo>
                    <a:pt x="20818" y="2711"/>
                  </a:lnTo>
                  <a:lnTo>
                    <a:pt x="20520" y="2771"/>
                  </a:lnTo>
                  <a:lnTo>
                    <a:pt x="20193" y="2830"/>
                  </a:lnTo>
                  <a:lnTo>
                    <a:pt x="19955" y="2503"/>
                  </a:lnTo>
                  <a:lnTo>
                    <a:pt x="19686" y="2205"/>
                  </a:lnTo>
                  <a:lnTo>
                    <a:pt x="19418" y="1907"/>
                  </a:lnTo>
                  <a:lnTo>
                    <a:pt x="19121" y="1639"/>
                  </a:lnTo>
                  <a:lnTo>
                    <a:pt x="18823" y="1401"/>
                  </a:lnTo>
                  <a:lnTo>
                    <a:pt x="18495" y="1163"/>
                  </a:lnTo>
                  <a:lnTo>
                    <a:pt x="18168" y="954"/>
                  </a:lnTo>
                  <a:lnTo>
                    <a:pt x="17840" y="746"/>
                  </a:lnTo>
                  <a:lnTo>
                    <a:pt x="17483" y="597"/>
                  </a:lnTo>
                  <a:lnTo>
                    <a:pt x="17095" y="448"/>
                  </a:lnTo>
                  <a:lnTo>
                    <a:pt x="16738" y="299"/>
                  </a:lnTo>
                  <a:lnTo>
                    <a:pt x="16351" y="209"/>
                  </a:lnTo>
                  <a:lnTo>
                    <a:pt x="15964" y="120"/>
                  </a:lnTo>
                  <a:lnTo>
                    <a:pt x="15547" y="61"/>
                  </a:lnTo>
                  <a:lnTo>
                    <a:pt x="15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30"/>
            <p:cNvSpPr/>
            <p:nvPr/>
          </p:nvSpPr>
          <p:spPr>
            <a:xfrm>
              <a:off x="1830950" y="443600"/>
              <a:ext cx="737125" cy="402100"/>
            </a:xfrm>
            <a:custGeom>
              <a:avLst/>
              <a:gdLst/>
              <a:ahLst/>
              <a:cxnLst/>
              <a:rect l="l" t="t" r="r" b="b"/>
              <a:pathLst>
                <a:path w="29485" h="16084" fill="none" extrusionOk="0">
                  <a:moveTo>
                    <a:pt x="25464" y="16084"/>
                  </a:moveTo>
                  <a:lnTo>
                    <a:pt x="25464" y="16084"/>
                  </a:lnTo>
                  <a:lnTo>
                    <a:pt x="25137" y="16084"/>
                  </a:lnTo>
                  <a:lnTo>
                    <a:pt x="24809" y="16024"/>
                  </a:lnTo>
                  <a:lnTo>
                    <a:pt x="24511" y="15964"/>
                  </a:lnTo>
                  <a:lnTo>
                    <a:pt x="24213" y="15875"/>
                  </a:lnTo>
                  <a:lnTo>
                    <a:pt x="23916" y="15786"/>
                  </a:lnTo>
                  <a:lnTo>
                    <a:pt x="23648" y="15637"/>
                  </a:lnTo>
                  <a:lnTo>
                    <a:pt x="23380" y="15488"/>
                  </a:lnTo>
                  <a:lnTo>
                    <a:pt x="23111" y="15339"/>
                  </a:lnTo>
                  <a:lnTo>
                    <a:pt x="22873" y="15131"/>
                  </a:lnTo>
                  <a:lnTo>
                    <a:pt x="22665" y="14922"/>
                  </a:lnTo>
                  <a:lnTo>
                    <a:pt x="22456" y="14714"/>
                  </a:lnTo>
                  <a:lnTo>
                    <a:pt x="22248" y="14475"/>
                  </a:lnTo>
                  <a:lnTo>
                    <a:pt x="22069" y="14237"/>
                  </a:lnTo>
                  <a:lnTo>
                    <a:pt x="21920" y="13969"/>
                  </a:lnTo>
                  <a:lnTo>
                    <a:pt x="21771" y="13671"/>
                  </a:lnTo>
                  <a:lnTo>
                    <a:pt x="21682" y="13403"/>
                  </a:lnTo>
                  <a:lnTo>
                    <a:pt x="21682" y="13403"/>
                  </a:lnTo>
                  <a:lnTo>
                    <a:pt x="21205" y="13403"/>
                  </a:lnTo>
                  <a:lnTo>
                    <a:pt x="20759" y="13373"/>
                  </a:lnTo>
                  <a:lnTo>
                    <a:pt x="20312" y="13284"/>
                  </a:lnTo>
                  <a:lnTo>
                    <a:pt x="19895" y="13165"/>
                  </a:lnTo>
                  <a:lnTo>
                    <a:pt x="19478" y="13016"/>
                  </a:lnTo>
                  <a:lnTo>
                    <a:pt x="19061" y="12837"/>
                  </a:lnTo>
                  <a:lnTo>
                    <a:pt x="18674" y="12629"/>
                  </a:lnTo>
                  <a:lnTo>
                    <a:pt x="18287" y="12361"/>
                  </a:lnTo>
                  <a:lnTo>
                    <a:pt x="18287" y="12361"/>
                  </a:lnTo>
                  <a:lnTo>
                    <a:pt x="17900" y="12599"/>
                  </a:lnTo>
                  <a:lnTo>
                    <a:pt x="17483" y="12807"/>
                  </a:lnTo>
                  <a:lnTo>
                    <a:pt x="17036" y="12986"/>
                  </a:lnTo>
                  <a:lnTo>
                    <a:pt x="16589" y="13135"/>
                  </a:lnTo>
                  <a:lnTo>
                    <a:pt x="16142" y="13254"/>
                  </a:lnTo>
                  <a:lnTo>
                    <a:pt x="15696" y="13344"/>
                  </a:lnTo>
                  <a:lnTo>
                    <a:pt x="15219" y="13373"/>
                  </a:lnTo>
                  <a:lnTo>
                    <a:pt x="14743" y="13403"/>
                  </a:lnTo>
                  <a:lnTo>
                    <a:pt x="14743" y="13403"/>
                  </a:lnTo>
                  <a:lnTo>
                    <a:pt x="14266" y="13373"/>
                  </a:lnTo>
                  <a:lnTo>
                    <a:pt x="13790" y="13344"/>
                  </a:lnTo>
                  <a:lnTo>
                    <a:pt x="13343" y="13254"/>
                  </a:lnTo>
                  <a:lnTo>
                    <a:pt x="12896" y="13135"/>
                  </a:lnTo>
                  <a:lnTo>
                    <a:pt x="12449" y="12986"/>
                  </a:lnTo>
                  <a:lnTo>
                    <a:pt x="12003" y="12807"/>
                  </a:lnTo>
                  <a:lnTo>
                    <a:pt x="11586" y="12599"/>
                  </a:lnTo>
                  <a:lnTo>
                    <a:pt x="11199" y="12361"/>
                  </a:lnTo>
                  <a:lnTo>
                    <a:pt x="11199" y="12361"/>
                  </a:lnTo>
                  <a:lnTo>
                    <a:pt x="10811" y="12629"/>
                  </a:lnTo>
                  <a:lnTo>
                    <a:pt x="10424" y="12837"/>
                  </a:lnTo>
                  <a:lnTo>
                    <a:pt x="10007" y="13016"/>
                  </a:lnTo>
                  <a:lnTo>
                    <a:pt x="9590" y="13165"/>
                  </a:lnTo>
                  <a:lnTo>
                    <a:pt x="9173" y="13284"/>
                  </a:lnTo>
                  <a:lnTo>
                    <a:pt x="8727" y="13373"/>
                  </a:lnTo>
                  <a:lnTo>
                    <a:pt x="8280" y="13403"/>
                  </a:lnTo>
                  <a:lnTo>
                    <a:pt x="7803" y="13403"/>
                  </a:lnTo>
                  <a:lnTo>
                    <a:pt x="7803" y="13403"/>
                  </a:lnTo>
                  <a:lnTo>
                    <a:pt x="7714" y="13671"/>
                  </a:lnTo>
                  <a:lnTo>
                    <a:pt x="7565" y="13969"/>
                  </a:lnTo>
                  <a:lnTo>
                    <a:pt x="7416" y="14237"/>
                  </a:lnTo>
                  <a:lnTo>
                    <a:pt x="7237" y="14475"/>
                  </a:lnTo>
                  <a:lnTo>
                    <a:pt x="7029" y="14714"/>
                  </a:lnTo>
                  <a:lnTo>
                    <a:pt x="6820" y="14922"/>
                  </a:lnTo>
                  <a:lnTo>
                    <a:pt x="6612" y="15131"/>
                  </a:lnTo>
                  <a:lnTo>
                    <a:pt x="6374" y="15339"/>
                  </a:lnTo>
                  <a:lnTo>
                    <a:pt x="6106" y="15488"/>
                  </a:lnTo>
                  <a:lnTo>
                    <a:pt x="5838" y="15637"/>
                  </a:lnTo>
                  <a:lnTo>
                    <a:pt x="5570" y="15786"/>
                  </a:lnTo>
                  <a:lnTo>
                    <a:pt x="5272" y="15875"/>
                  </a:lnTo>
                  <a:lnTo>
                    <a:pt x="4974" y="15964"/>
                  </a:lnTo>
                  <a:lnTo>
                    <a:pt x="4676" y="16024"/>
                  </a:lnTo>
                  <a:lnTo>
                    <a:pt x="4349" y="16084"/>
                  </a:lnTo>
                  <a:lnTo>
                    <a:pt x="4021" y="16084"/>
                  </a:lnTo>
                  <a:lnTo>
                    <a:pt x="4021" y="16084"/>
                  </a:lnTo>
                  <a:lnTo>
                    <a:pt x="3604" y="16054"/>
                  </a:lnTo>
                  <a:lnTo>
                    <a:pt x="3217" y="15994"/>
                  </a:lnTo>
                  <a:lnTo>
                    <a:pt x="2830" y="15905"/>
                  </a:lnTo>
                  <a:lnTo>
                    <a:pt x="2472" y="15756"/>
                  </a:lnTo>
                  <a:lnTo>
                    <a:pt x="2115" y="15607"/>
                  </a:lnTo>
                  <a:lnTo>
                    <a:pt x="1787" y="15399"/>
                  </a:lnTo>
                  <a:lnTo>
                    <a:pt x="1460" y="15160"/>
                  </a:lnTo>
                  <a:lnTo>
                    <a:pt x="1192" y="14892"/>
                  </a:lnTo>
                  <a:lnTo>
                    <a:pt x="924" y="14624"/>
                  </a:lnTo>
                  <a:lnTo>
                    <a:pt x="685" y="14297"/>
                  </a:lnTo>
                  <a:lnTo>
                    <a:pt x="477" y="13969"/>
                  </a:lnTo>
                  <a:lnTo>
                    <a:pt x="328" y="13612"/>
                  </a:lnTo>
                  <a:lnTo>
                    <a:pt x="179" y="13254"/>
                  </a:lnTo>
                  <a:lnTo>
                    <a:pt x="90" y="12867"/>
                  </a:lnTo>
                  <a:lnTo>
                    <a:pt x="30" y="12480"/>
                  </a:lnTo>
                  <a:lnTo>
                    <a:pt x="0" y="12063"/>
                  </a:lnTo>
                  <a:lnTo>
                    <a:pt x="0" y="12063"/>
                  </a:lnTo>
                  <a:lnTo>
                    <a:pt x="0" y="11735"/>
                  </a:lnTo>
                  <a:lnTo>
                    <a:pt x="60" y="11408"/>
                  </a:lnTo>
                  <a:lnTo>
                    <a:pt x="119" y="11110"/>
                  </a:lnTo>
                  <a:lnTo>
                    <a:pt x="209" y="10812"/>
                  </a:lnTo>
                  <a:lnTo>
                    <a:pt x="298" y="10514"/>
                  </a:lnTo>
                  <a:lnTo>
                    <a:pt x="447" y="10246"/>
                  </a:lnTo>
                  <a:lnTo>
                    <a:pt x="596" y="9978"/>
                  </a:lnTo>
                  <a:lnTo>
                    <a:pt x="745" y="9710"/>
                  </a:lnTo>
                  <a:lnTo>
                    <a:pt x="953" y="9472"/>
                  </a:lnTo>
                  <a:lnTo>
                    <a:pt x="1162" y="9263"/>
                  </a:lnTo>
                  <a:lnTo>
                    <a:pt x="1370" y="9055"/>
                  </a:lnTo>
                  <a:lnTo>
                    <a:pt x="1609" y="8846"/>
                  </a:lnTo>
                  <a:lnTo>
                    <a:pt x="1847" y="8668"/>
                  </a:lnTo>
                  <a:lnTo>
                    <a:pt x="2115" y="8519"/>
                  </a:lnTo>
                  <a:lnTo>
                    <a:pt x="2413" y="8370"/>
                  </a:lnTo>
                  <a:lnTo>
                    <a:pt x="2681" y="8281"/>
                  </a:lnTo>
                  <a:lnTo>
                    <a:pt x="2681" y="8281"/>
                  </a:lnTo>
                  <a:lnTo>
                    <a:pt x="2681" y="8042"/>
                  </a:lnTo>
                  <a:lnTo>
                    <a:pt x="2681" y="8042"/>
                  </a:lnTo>
                  <a:lnTo>
                    <a:pt x="2711" y="7506"/>
                  </a:lnTo>
                  <a:lnTo>
                    <a:pt x="2800" y="6970"/>
                  </a:lnTo>
                  <a:lnTo>
                    <a:pt x="2919" y="6464"/>
                  </a:lnTo>
                  <a:lnTo>
                    <a:pt x="3098" y="5957"/>
                  </a:lnTo>
                  <a:lnTo>
                    <a:pt x="3336" y="5481"/>
                  </a:lnTo>
                  <a:lnTo>
                    <a:pt x="3604" y="5034"/>
                  </a:lnTo>
                  <a:lnTo>
                    <a:pt x="3902" y="4647"/>
                  </a:lnTo>
                  <a:lnTo>
                    <a:pt x="4259" y="4260"/>
                  </a:lnTo>
                  <a:lnTo>
                    <a:pt x="4646" y="3902"/>
                  </a:lnTo>
                  <a:lnTo>
                    <a:pt x="5034" y="3605"/>
                  </a:lnTo>
                  <a:lnTo>
                    <a:pt x="5480" y="3337"/>
                  </a:lnTo>
                  <a:lnTo>
                    <a:pt x="5957" y="3098"/>
                  </a:lnTo>
                  <a:lnTo>
                    <a:pt x="6463" y="2920"/>
                  </a:lnTo>
                  <a:lnTo>
                    <a:pt x="6969" y="2801"/>
                  </a:lnTo>
                  <a:lnTo>
                    <a:pt x="7505" y="2711"/>
                  </a:lnTo>
                  <a:lnTo>
                    <a:pt x="8042" y="2681"/>
                  </a:lnTo>
                  <a:lnTo>
                    <a:pt x="8042" y="2681"/>
                  </a:lnTo>
                  <a:lnTo>
                    <a:pt x="8369" y="2681"/>
                  </a:lnTo>
                  <a:lnTo>
                    <a:pt x="8667" y="2711"/>
                  </a:lnTo>
                  <a:lnTo>
                    <a:pt x="8965" y="2771"/>
                  </a:lnTo>
                  <a:lnTo>
                    <a:pt x="9292" y="2830"/>
                  </a:lnTo>
                  <a:lnTo>
                    <a:pt x="9292" y="2830"/>
                  </a:lnTo>
                  <a:lnTo>
                    <a:pt x="9531" y="2503"/>
                  </a:lnTo>
                  <a:lnTo>
                    <a:pt x="9799" y="2205"/>
                  </a:lnTo>
                  <a:lnTo>
                    <a:pt x="10067" y="1907"/>
                  </a:lnTo>
                  <a:lnTo>
                    <a:pt x="10365" y="1639"/>
                  </a:lnTo>
                  <a:lnTo>
                    <a:pt x="10662" y="1401"/>
                  </a:lnTo>
                  <a:lnTo>
                    <a:pt x="10990" y="1163"/>
                  </a:lnTo>
                  <a:lnTo>
                    <a:pt x="11318" y="954"/>
                  </a:lnTo>
                  <a:lnTo>
                    <a:pt x="11675" y="775"/>
                  </a:lnTo>
                  <a:lnTo>
                    <a:pt x="12003" y="597"/>
                  </a:lnTo>
                  <a:lnTo>
                    <a:pt x="12390" y="448"/>
                  </a:lnTo>
                  <a:lnTo>
                    <a:pt x="12747" y="299"/>
                  </a:lnTo>
                  <a:lnTo>
                    <a:pt x="13134" y="209"/>
                  </a:lnTo>
                  <a:lnTo>
                    <a:pt x="13522" y="120"/>
                  </a:lnTo>
                  <a:lnTo>
                    <a:pt x="13938" y="61"/>
                  </a:lnTo>
                  <a:lnTo>
                    <a:pt x="14326" y="1"/>
                  </a:lnTo>
                  <a:lnTo>
                    <a:pt x="14743" y="1"/>
                  </a:lnTo>
                  <a:lnTo>
                    <a:pt x="14743" y="1"/>
                  </a:lnTo>
                  <a:lnTo>
                    <a:pt x="15160" y="1"/>
                  </a:lnTo>
                  <a:lnTo>
                    <a:pt x="15547" y="61"/>
                  </a:lnTo>
                  <a:lnTo>
                    <a:pt x="15964" y="120"/>
                  </a:lnTo>
                  <a:lnTo>
                    <a:pt x="16351" y="209"/>
                  </a:lnTo>
                  <a:lnTo>
                    <a:pt x="16738" y="299"/>
                  </a:lnTo>
                  <a:lnTo>
                    <a:pt x="17095" y="448"/>
                  </a:lnTo>
                  <a:lnTo>
                    <a:pt x="17483" y="597"/>
                  </a:lnTo>
                  <a:lnTo>
                    <a:pt x="17840" y="746"/>
                  </a:lnTo>
                  <a:lnTo>
                    <a:pt x="18168" y="954"/>
                  </a:lnTo>
                  <a:lnTo>
                    <a:pt x="18495" y="1163"/>
                  </a:lnTo>
                  <a:lnTo>
                    <a:pt x="18823" y="1401"/>
                  </a:lnTo>
                  <a:lnTo>
                    <a:pt x="19121" y="1639"/>
                  </a:lnTo>
                  <a:lnTo>
                    <a:pt x="19418" y="1907"/>
                  </a:lnTo>
                  <a:lnTo>
                    <a:pt x="19686" y="2205"/>
                  </a:lnTo>
                  <a:lnTo>
                    <a:pt x="19955" y="2503"/>
                  </a:lnTo>
                  <a:lnTo>
                    <a:pt x="20193" y="2830"/>
                  </a:lnTo>
                  <a:lnTo>
                    <a:pt x="20193" y="2830"/>
                  </a:lnTo>
                  <a:lnTo>
                    <a:pt x="20520" y="2771"/>
                  </a:lnTo>
                  <a:lnTo>
                    <a:pt x="20818" y="2711"/>
                  </a:lnTo>
                  <a:lnTo>
                    <a:pt x="21116" y="2681"/>
                  </a:lnTo>
                  <a:lnTo>
                    <a:pt x="21444" y="2681"/>
                  </a:lnTo>
                  <a:lnTo>
                    <a:pt x="21444" y="2681"/>
                  </a:lnTo>
                  <a:lnTo>
                    <a:pt x="21980" y="2711"/>
                  </a:lnTo>
                  <a:lnTo>
                    <a:pt x="22516" y="2801"/>
                  </a:lnTo>
                  <a:lnTo>
                    <a:pt x="23022" y="2920"/>
                  </a:lnTo>
                  <a:lnTo>
                    <a:pt x="23528" y="3098"/>
                  </a:lnTo>
                  <a:lnTo>
                    <a:pt x="24005" y="3337"/>
                  </a:lnTo>
                  <a:lnTo>
                    <a:pt x="24452" y="3605"/>
                  </a:lnTo>
                  <a:lnTo>
                    <a:pt x="24839" y="3902"/>
                  </a:lnTo>
                  <a:lnTo>
                    <a:pt x="25226" y="4260"/>
                  </a:lnTo>
                  <a:lnTo>
                    <a:pt x="25583" y="4647"/>
                  </a:lnTo>
                  <a:lnTo>
                    <a:pt x="25881" y="5034"/>
                  </a:lnTo>
                  <a:lnTo>
                    <a:pt x="26149" y="5481"/>
                  </a:lnTo>
                  <a:lnTo>
                    <a:pt x="26388" y="5957"/>
                  </a:lnTo>
                  <a:lnTo>
                    <a:pt x="26566" y="6464"/>
                  </a:lnTo>
                  <a:lnTo>
                    <a:pt x="26685" y="6970"/>
                  </a:lnTo>
                  <a:lnTo>
                    <a:pt x="26775" y="7506"/>
                  </a:lnTo>
                  <a:lnTo>
                    <a:pt x="26804" y="8042"/>
                  </a:lnTo>
                  <a:lnTo>
                    <a:pt x="26804" y="8042"/>
                  </a:lnTo>
                  <a:lnTo>
                    <a:pt x="26804" y="8281"/>
                  </a:lnTo>
                  <a:lnTo>
                    <a:pt x="26804" y="8281"/>
                  </a:lnTo>
                  <a:lnTo>
                    <a:pt x="27073" y="8370"/>
                  </a:lnTo>
                  <a:lnTo>
                    <a:pt x="27370" y="8519"/>
                  </a:lnTo>
                  <a:lnTo>
                    <a:pt x="27638" y="8668"/>
                  </a:lnTo>
                  <a:lnTo>
                    <a:pt x="27877" y="8846"/>
                  </a:lnTo>
                  <a:lnTo>
                    <a:pt x="28115" y="9055"/>
                  </a:lnTo>
                  <a:lnTo>
                    <a:pt x="28323" y="9263"/>
                  </a:lnTo>
                  <a:lnTo>
                    <a:pt x="28532" y="9472"/>
                  </a:lnTo>
                  <a:lnTo>
                    <a:pt x="28740" y="9710"/>
                  </a:lnTo>
                  <a:lnTo>
                    <a:pt x="28889" y="9978"/>
                  </a:lnTo>
                  <a:lnTo>
                    <a:pt x="29038" y="10246"/>
                  </a:lnTo>
                  <a:lnTo>
                    <a:pt x="29187" y="10514"/>
                  </a:lnTo>
                  <a:lnTo>
                    <a:pt x="29276" y="10812"/>
                  </a:lnTo>
                  <a:lnTo>
                    <a:pt x="29366" y="11110"/>
                  </a:lnTo>
                  <a:lnTo>
                    <a:pt x="29425" y="11408"/>
                  </a:lnTo>
                  <a:lnTo>
                    <a:pt x="29485" y="11735"/>
                  </a:lnTo>
                  <a:lnTo>
                    <a:pt x="29485" y="12063"/>
                  </a:lnTo>
                  <a:lnTo>
                    <a:pt x="29485" y="12063"/>
                  </a:lnTo>
                  <a:lnTo>
                    <a:pt x="29455" y="12480"/>
                  </a:lnTo>
                  <a:lnTo>
                    <a:pt x="29396" y="12867"/>
                  </a:lnTo>
                  <a:lnTo>
                    <a:pt x="29306" y="13254"/>
                  </a:lnTo>
                  <a:lnTo>
                    <a:pt x="29157" y="13612"/>
                  </a:lnTo>
                  <a:lnTo>
                    <a:pt x="29008" y="13969"/>
                  </a:lnTo>
                  <a:lnTo>
                    <a:pt x="28800" y="14297"/>
                  </a:lnTo>
                  <a:lnTo>
                    <a:pt x="28562" y="14624"/>
                  </a:lnTo>
                  <a:lnTo>
                    <a:pt x="28294" y="14892"/>
                  </a:lnTo>
                  <a:lnTo>
                    <a:pt x="28026" y="15160"/>
                  </a:lnTo>
                  <a:lnTo>
                    <a:pt x="27698" y="15399"/>
                  </a:lnTo>
                  <a:lnTo>
                    <a:pt x="27370" y="15607"/>
                  </a:lnTo>
                  <a:lnTo>
                    <a:pt x="27013" y="15756"/>
                  </a:lnTo>
                  <a:lnTo>
                    <a:pt x="26656" y="15905"/>
                  </a:lnTo>
                  <a:lnTo>
                    <a:pt x="26268" y="15994"/>
                  </a:lnTo>
                  <a:lnTo>
                    <a:pt x="25881" y="16054"/>
                  </a:lnTo>
                  <a:lnTo>
                    <a:pt x="25464" y="16084"/>
                  </a:lnTo>
                  <a:lnTo>
                    <a:pt x="25464" y="16084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30"/>
            <p:cNvSpPr/>
            <p:nvPr/>
          </p:nvSpPr>
          <p:spPr>
            <a:xfrm>
              <a:off x="2467550" y="845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30"/>
            <p:cNvSpPr/>
            <p:nvPr/>
          </p:nvSpPr>
          <p:spPr>
            <a:xfrm>
              <a:off x="1763925" y="1067550"/>
              <a:ext cx="277750" cy="314225"/>
            </a:xfrm>
            <a:custGeom>
              <a:avLst/>
              <a:gdLst/>
              <a:ahLst/>
              <a:cxnLst/>
              <a:rect l="l" t="t" r="r" b="b"/>
              <a:pathLst>
                <a:path w="11110" h="12569" extrusionOk="0">
                  <a:moveTo>
                    <a:pt x="3485" y="1"/>
                  </a:moveTo>
                  <a:lnTo>
                    <a:pt x="3098" y="209"/>
                  </a:lnTo>
                  <a:lnTo>
                    <a:pt x="2741" y="477"/>
                  </a:lnTo>
                  <a:lnTo>
                    <a:pt x="2383" y="745"/>
                  </a:lnTo>
                  <a:lnTo>
                    <a:pt x="2056" y="1043"/>
                  </a:lnTo>
                  <a:lnTo>
                    <a:pt x="1758" y="1341"/>
                  </a:lnTo>
                  <a:lnTo>
                    <a:pt x="1460" y="1698"/>
                  </a:lnTo>
                  <a:lnTo>
                    <a:pt x="1192" y="2056"/>
                  </a:lnTo>
                  <a:lnTo>
                    <a:pt x="954" y="2413"/>
                  </a:lnTo>
                  <a:lnTo>
                    <a:pt x="745" y="2800"/>
                  </a:lnTo>
                  <a:lnTo>
                    <a:pt x="567" y="3187"/>
                  </a:lnTo>
                  <a:lnTo>
                    <a:pt x="388" y="3604"/>
                  </a:lnTo>
                  <a:lnTo>
                    <a:pt x="239" y="4051"/>
                  </a:lnTo>
                  <a:lnTo>
                    <a:pt x="150" y="4498"/>
                  </a:lnTo>
                  <a:lnTo>
                    <a:pt x="60" y="4945"/>
                  </a:lnTo>
                  <a:lnTo>
                    <a:pt x="31" y="5391"/>
                  </a:lnTo>
                  <a:lnTo>
                    <a:pt x="1" y="5868"/>
                  </a:lnTo>
                  <a:lnTo>
                    <a:pt x="1" y="11229"/>
                  </a:lnTo>
                  <a:lnTo>
                    <a:pt x="31" y="11497"/>
                  </a:lnTo>
                  <a:lnTo>
                    <a:pt x="120" y="11765"/>
                  </a:lnTo>
                  <a:lnTo>
                    <a:pt x="239" y="11973"/>
                  </a:lnTo>
                  <a:lnTo>
                    <a:pt x="388" y="12182"/>
                  </a:lnTo>
                  <a:lnTo>
                    <a:pt x="597" y="12331"/>
                  </a:lnTo>
                  <a:lnTo>
                    <a:pt x="805" y="12450"/>
                  </a:lnTo>
                  <a:lnTo>
                    <a:pt x="1073" y="12539"/>
                  </a:lnTo>
                  <a:lnTo>
                    <a:pt x="1341" y="12569"/>
                  </a:lnTo>
                  <a:lnTo>
                    <a:pt x="11110" y="12569"/>
                  </a:lnTo>
                  <a:lnTo>
                    <a:pt x="10484" y="12152"/>
                  </a:lnTo>
                  <a:lnTo>
                    <a:pt x="9889" y="11676"/>
                  </a:lnTo>
                  <a:lnTo>
                    <a:pt x="9293" y="11199"/>
                  </a:lnTo>
                  <a:lnTo>
                    <a:pt x="8757" y="10693"/>
                  </a:lnTo>
                  <a:lnTo>
                    <a:pt x="8221" y="10157"/>
                  </a:lnTo>
                  <a:lnTo>
                    <a:pt x="7715" y="9591"/>
                  </a:lnTo>
                  <a:lnTo>
                    <a:pt x="7238" y="9025"/>
                  </a:lnTo>
                  <a:lnTo>
                    <a:pt x="6762" y="8399"/>
                  </a:lnTo>
                  <a:lnTo>
                    <a:pt x="6345" y="7774"/>
                  </a:lnTo>
                  <a:lnTo>
                    <a:pt x="5928" y="7149"/>
                  </a:lnTo>
                  <a:lnTo>
                    <a:pt x="5570" y="6464"/>
                  </a:lnTo>
                  <a:lnTo>
                    <a:pt x="5213" y="5779"/>
                  </a:lnTo>
                  <a:lnTo>
                    <a:pt x="4915" y="5064"/>
                  </a:lnTo>
                  <a:lnTo>
                    <a:pt x="4647" y="4319"/>
                  </a:lnTo>
                  <a:lnTo>
                    <a:pt x="4379" y="3575"/>
                  </a:lnTo>
                  <a:lnTo>
                    <a:pt x="4170" y="2830"/>
                  </a:lnTo>
                  <a:lnTo>
                    <a:pt x="34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30"/>
            <p:cNvSpPr/>
            <p:nvPr/>
          </p:nvSpPr>
          <p:spPr>
            <a:xfrm>
              <a:off x="1763925" y="1067550"/>
              <a:ext cx="277750" cy="314225"/>
            </a:xfrm>
            <a:custGeom>
              <a:avLst/>
              <a:gdLst/>
              <a:ahLst/>
              <a:cxnLst/>
              <a:rect l="l" t="t" r="r" b="b"/>
              <a:pathLst>
                <a:path w="11110" h="12569" fill="none" extrusionOk="0">
                  <a:moveTo>
                    <a:pt x="11110" y="12569"/>
                  </a:moveTo>
                  <a:lnTo>
                    <a:pt x="1341" y="12569"/>
                  </a:lnTo>
                  <a:lnTo>
                    <a:pt x="1341" y="12569"/>
                  </a:lnTo>
                  <a:lnTo>
                    <a:pt x="1073" y="12539"/>
                  </a:lnTo>
                  <a:lnTo>
                    <a:pt x="805" y="12450"/>
                  </a:lnTo>
                  <a:lnTo>
                    <a:pt x="597" y="12331"/>
                  </a:lnTo>
                  <a:lnTo>
                    <a:pt x="388" y="12182"/>
                  </a:lnTo>
                  <a:lnTo>
                    <a:pt x="239" y="11973"/>
                  </a:lnTo>
                  <a:lnTo>
                    <a:pt x="120" y="11765"/>
                  </a:lnTo>
                  <a:lnTo>
                    <a:pt x="31" y="11497"/>
                  </a:lnTo>
                  <a:lnTo>
                    <a:pt x="1" y="11229"/>
                  </a:lnTo>
                  <a:lnTo>
                    <a:pt x="1" y="5868"/>
                  </a:lnTo>
                  <a:lnTo>
                    <a:pt x="1" y="5868"/>
                  </a:lnTo>
                  <a:lnTo>
                    <a:pt x="31" y="5391"/>
                  </a:lnTo>
                  <a:lnTo>
                    <a:pt x="60" y="4945"/>
                  </a:lnTo>
                  <a:lnTo>
                    <a:pt x="150" y="4498"/>
                  </a:lnTo>
                  <a:lnTo>
                    <a:pt x="239" y="4051"/>
                  </a:lnTo>
                  <a:lnTo>
                    <a:pt x="388" y="3604"/>
                  </a:lnTo>
                  <a:lnTo>
                    <a:pt x="567" y="3187"/>
                  </a:lnTo>
                  <a:lnTo>
                    <a:pt x="745" y="2800"/>
                  </a:lnTo>
                  <a:lnTo>
                    <a:pt x="954" y="2413"/>
                  </a:lnTo>
                  <a:lnTo>
                    <a:pt x="1192" y="2056"/>
                  </a:lnTo>
                  <a:lnTo>
                    <a:pt x="1460" y="1698"/>
                  </a:lnTo>
                  <a:lnTo>
                    <a:pt x="1758" y="1341"/>
                  </a:lnTo>
                  <a:lnTo>
                    <a:pt x="2056" y="1043"/>
                  </a:lnTo>
                  <a:lnTo>
                    <a:pt x="2383" y="745"/>
                  </a:lnTo>
                  <a:lnTo>
                    <a:pt x="2741" y="477"/>
                  </a:lnTo>
                  <a:lnTo>
                    <a:pt x="3098" y="209"/>
                  </a:lnTo>
                  <a:lnTo>
                    <a:pt x="3485" y="1"/>
                  </a:lnTo>
                  <a:lnTo>
                    <a:pt x="4170" y="2830"/>
                  </a:lnTo>
                  <a:lnTo>
                    <a:pt x="4170" y="2830"/>
                  </a:lnTo>
                  <a:lnTo>
                    <a:pt x="4379" y="3575"/>
                  </a:lnTo>
                  <a:lnTo>
                    <a:pt x="4647" y="4319"/>
                  </a:lnTo>
                  <a:lnTo>
                    <a:pt x="4915" y="5064"/>
                  </a:lnTo>
                  <a:lnTo>
                    <a:pt x="5213" y="5779"/>
                  </a:lnTo>
                  <a:lnTo>
                    <a:pt x="5570" y="6464"/>
                  </a:lnTo>
                  <a:lnTo>
                    <a:pt x="5928" y="7149"/>
                  </a:lnTo>
                  <a:lnTo>
                    <a:pt x="6345" y="7774"/>
                  </a:lnTo>
                  <a:lnTo>
                    <a:pt x="6762" y="8399"/>
                  </a:lnTo>
                  <a:lnTo>
                    <a:pt x="7238" y="9025"/>
                  </a:lnTo>
                  <a:lnTo>
                    <a:pt x="7715" y="9591"/>
                  </a:lnTo>
                  <a:lnTo>
                    <a:pt x="8221" y="10157"/>
                  </a:lnTo>
                  <a:lnTo>
                    <a:pt x="8757" y="10693"/>
                  </a:lnTo>
                  <a:lnTo>
                    <a:pt x="9293" y="11199"/>
                  </a:lnTo>
                  <a:lnTo>
                    <a:pt x="9889" y="11676"/>
                  </a:lnTo>
                  <a:lnTo>
                    <a:pt x="10484" y="12152"/>
                  </a:lnTo>
                  <a:lnTo>
                    <a:pt x="11110" y="12569"/>
                  </a:lnTo>
                  <a:lnTo>
                    <a:pt x="11110" y="12569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30"/>
            <p:cNvSpPr/>
            <p:nvPr/>
          </p:nvSpPr>
          <p:spPr>
            <a:xfrm>
              <a:off x="2041650" y="1381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30"/>
            <p:cNvSpPr/>
            <p:nvPr/>
          </p:nvSpPr>
          <p:spPr>
            <a:xfrm>
              <a:off x="2253100" y="1046700"/>
              <a:ext cx="382000" cy="335075"/>
            </a:xfrm>
            <a:custGeom>
              <a:avLst/>
              <a:gdLst/>
              <a:ahLst/>
              <a:cxnLst/>
              <a:rect l="l" t="t" r="r" b="b"/>
              <a:pathLst>
                <a:path w="15280" h="13403" extrusionOk="0">
                  <a:moveTo>
                    <a:pt x="5451" y="1"/>
                  </a:moveTo>
                  <a:lnTo>
                    <a:pt x="5332" y="90"/>
                  </a:lnTo>
                  <a:lnTo>
                    <a:pt x="4349" y="3962"/>
                  </a:lnTo>
                  <a:lnTo>
                    <a:pt x="4200" y="4528"/>
                  </a:lnTo>
                  <a:lnTo>
                    <a:pt x="4051" y="5094"/>
                  </a:lnTo>
                  <a:lnTo>
                    <a:pt x="3873" y="5630"/>
                  </a:lnTo>
                  <a:lnTo>
                    <a:pt x="3664" y="6166"/>
                  </a:lnTo>
                  <a:lnTo>
                    <a:pt x="3456" y="6672"/>
                  </a:lnTo>
                  <a:lnTo>
                    <a:pt x="3217" y="7208"/>
                  </a:lnTo>
                  <a:lnTo>
                    <a:pt x="2949" y="7715"/>
                  </a:lnTo>
                  <a:lnTo>
                    <a:pt x="2681" y="8221"/>
                  </a:lnTo>
                  <a:lnTo>
                    <a:pt x="2413" y="8727"/>
                  </a:lnTo>
                  <a:lnTo>
                    <a:pt x="2115" y="9204"/>
                  </a:lnTo>
                  <a:lnTo>
                    <a:pt x="1788" y="9680"/>
                  </a:lnTo>
                  <a:lnTo>
                    <a:pt x="1460" y="10157"/>
                  </a:lnTo>
                  <a:lnTo>
                    <a:pt x="1103" y="10603"/>
                  </a:lnTo>
                  <a:lnTo>
                    <a:pt x="746" y="11050"/>
                  </a:lnTo>
                  <a:lnTo>
                    <a:pt x="388" y="11497"/>
                  </a:lnTo>
                  <a:lnTo>
                    <a:pt x="1" y="11914"/>
                  </a:lnTo>
                  <a:lnTo>
                    <a:pt x="656" y="12241"/>
                  </a:lnTo>
                  <a:lnTo>
                    <a:pt x="1371" y="12539"/>
                  </a:lnTo>
                  <a:lnTo>
                    <a:pt x="2086" y="12807"/>
                  </a:lnTo>
                  <a:lnTo>
                    <a:pt x="2800" y="13016"/>
                  </a:lnTo>
                  <a:lnTo>
                    <a:pt x="3575" y="13195"/>
                  </a:lnTo>
                  <a:lnTo>
                    <a:pt x="4319" y="13314"/>
                  </a:lnTo>
                  <a:lnTo>
                    <a:pt x="5094" y="13373"/>
                  </a:lnTo>
                  <a:lnTo>
                    <a:pt x="5898" y="13403"/>
                  </a:lnTo>
                  <a:lnTo>
                    <a:pt x="13939" y="13403"/>
                  </a:lnTo>
                  <a:lnTo>
                    <a:pt x="14207" y="13373"/>
                  </a:lnTo>
                  <a:lnTo>
                    <a:pt x="14475" y="13284"/>
                  </a:lnTo>
                  <a:lnTo>
                    <a:pt x="14684" y="13165"/>
                  </a:lnTo>
                  <a:lnTo>
                    <a:pt x="14892" y="13016"/>
                  </a:lnTo>
                  <a:lnTo>
                    <a:pt x="15041" y="12807"/>
                  </a:lnTo>
                  <a:lnTo>
                    <a:pt x="15160" y="12599"/>
                  </a:lnTo>
                  <a:lnTo>
                    <a:pt x="15250" y="12331"/>
                  </a:lnTo>
                  <a:lnTo>
                    <a:pt x="15279" y="12063"/>
                  </a:lnTo>
                  <a:lnTo>
                    <a:pt x="15279" y="6702"/>
                  </a:lnTo>
                  <a:lnTo>
                    <a:pt x="15250" y="6017"/>
                  </a:lnTo>
                  <a:lnTo>
                    <a:pt x="15130" y="5362"/>
                  </a:lnTo>
                  <a:lnTo>
                    <a:pt x="14982" y="4706"/>
                  </a:lnTo>
                  <a:lnTo>
                    <a:pt x="14743" y="4081"/>
                  </a:lnTo>
                  <a:lnTo>
                    <a:pt x="14475" y="3515"/>
                  </a:lnTo>
                  <a:lnTo>
                    <a:pt x="14148" y="2949"/>
                  </a:lnTo>
                  <a:lnTo>
                    <a:pt x="13760" y="2443"/>
                  </a:lnTo>
                  <a:lnTo>
                    <a:pt x="13314" y="1966"/>
                  </a:lnTo>
                  <a:lnTo>
                    <a:pt x="12837" y="1520"/>
                  </a:lnTo>
                  <a:lnTo>
                    <a:pt x="12331" y="1133"/>
                  </a:lnTo>
                  <a:lnTo>
                    <a:pt x="11765" y="805"/>
                  </a:lnTo>
                  <a:lnTo>
                    <a:pt x="11199" y="537"/>
                  </a:lnTo>
                  <a:lnTo>
                    <a:pt x="10574" y="299"/>
                  </a:lnTo>
                  <a:lnTo>
                    <a:pt x="9918" y="150"/>
                  </a:lnTo>
                  <a:lnTo>
                    <a:pt x="9263" y="31"/>
                  </a:lnTo>
                  <a:lnTo>
                    <a:pt x="85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30"/>
            <p:cNvSpPr/>
            <p:nvPr/>
          </p:nvSpPr>
          <p:spPr>
            <a:xfrm>
              <a:off x="2253100" y="1046700"/>
              <a:ext cx="382000" cy="335075"/>
            </a:xfrm>
            <a:custGeom>
              <a:avLst/>
              <a:gdLst/>
              <a:ahLst/>
              <a:cxnLst/>
              <a:rect l="l" t="t" r="r" b="b"/>
              <a:pathLst>
                <a:path w="15280" h="13403" fill="none" extrusionOk="0">
                  <a:moveTo>
                    <a:pt x="15279" y="6702"/>
                  </a:moveTo>
                  <a:lnTo>
                    <a:pt x="15279" y="12063"/>
                  </a:lnTo>
                  <a:lnTo>
                    <a:pt x="15279" y="12063"/>
                  </a:lnTo>
                  <a:lnTo>
                    <a:pt x="15250" y="12331"/>
                  </a:lnTo>
                  <a:lnTo>
                    <a:pt x="15160" y="12599"/>
                  </a:lnTo>
                  <a:lnTo>
                    <a:pt x="15041" y="12807"/>
                  </a:lnTo>
                  <a:lnTo>
                    <a:pt x="14892" y="13016"/>
                  </a:lnTo>
                  <a:lnTo>
                    <a:pt x="14684" y="13165"/>
                  </a:lnTo>
                  <a:lnTo>
                    <a:pt x="14475" y="13284"/>
                  </a:lnTo>
                  <a:lnTo>
                    <a:pt x="14207" y="13373"/>
                  </a:lnTo>
                  <a:lnTo>
                    <a:pt x="13939" y="13403"/>
                  </a:lnTo>
                  <a:lnTo>
                    <a:pt x="5898" y="13403"/>
                  </a:lnTo>
                  <a:lnTo>
                    <a:pt x="5898" y="13403"/>
                  </a:lnTo>
                  <a:lnTo>
                    <a:pt x="5094" y="13373"/>
                  </a:lnTo>
                  <a:lnTo>
                    <a:pt x="4319" y="13314"/>
                  </a:lnTo>
                  <a:lnTo>
                    <a:pt x="3575" y="13195"/>
                  </a:lnTo>
                  <a:lnTo>
                    <a:pt x="2800" y="13016"/>
                  </a:lnTo>
                  <a:lnTo>
                    <a:pt x="2086" y="12807"/>
                  </a:lnTo>
                  <a:lnTo>
                    <a:pt x="1371" y="12539"/>
                  </a:lnTo>
                  <a:lnTo>
                    <a:pt x="656" y="12241"/>
                  </a:lnTo>
                  <a:lnTo>
                    <a:pt x="1" y="11914"/>
                  </a:lnTo>
                  <a:lnTo>
                    <a:pt x="1" y="11914"/>
                  </a:lnTo>
                  <a:lnTo>
                    <a:pt x="388" y="11497"/>
                  </a:lnTo>
                  <a:lnTo>
                    <a:pt x="746" y="11050"/>
                  </a:lnTo>
                  <a:lnTo>
                    <a:pt x="1103" y="10603"/>
                  </a:lnTo>
                  <a:lnTo>
                    <a:pt x="1460" y="10157"/>
                  </a:lnTo>
                  <a:lnTo>
                    <a:pt x="1788" y="9680"/>
                  </a:lnTo>
                  <a:lnTo>
                    <a:pt x="2115" y="9204"/>
                  </a:lnTo>
                  <a:lnTo>
                    <a:pt x="2413" y="8727"/>
                  </a:lnTo>
                  <a:lnTo>
                    <a:pt x="2681" y="8221"/>
                  </a:lnTo>
                  <a:lnTo>
                    <a:pt x="2949" y="7715"/>
                  </a:lnTo>
                  <a:lnTo>
                    <a:pt x="3217" y="7208"/>
                  </a:lnTo>
                  <a:lnTo>
                    <a:pt x="3456" y="6672"/>
                  </a:lnTo>
                  <a:lnTo>
                    <a:pt x="3664" y="6166"/>
                  </a:lnTo>
                  <a:lnTo>
                    <a:pt x="3873" y="5630"/>
                  </a:lnTo>
                  <a:lnTo>
                    <a:pt x="4051" y="5094"/>
                  </a:lnTo>
                  <a:lnTo>
                    <a:pt x="4200" y="4528"/>
                  </a:lnTo>
                  <a:lnTo>
                    <a:pt x="4349" y="3962"/>
                  </a:lnTo>
                  <a:lnTo>
                    <a:pt x="5332" y="90"/>
                  </a:lnTo>
                  <a:lnTo>
                    <a:pt x="5332" y="90"/>
                  </a:lnTo>
                  <a:lnTo>
                    <a:pt x="5451" y="1"/>
                  </a:lnTo>
                  <a:lnTo>
                    <a:pt x="8578" y="1"/>
                  </a:lnTo>
                  <a:lnTo>
                    <a:pt x="8578" y="1"/>
                  </a:lnTo>
                  <a:lnTo>
                    <a:pt x="9263" y="31"/>
                  </a:lnTo>
                  <a:lnTo>
                    <a:pt x="9918" y="150"/>
                  </a:lnTo>
                  <a:lnTo>
                    <a:pt x="10574" y="299"/>
                  </a:lnTo>
                  <a:lnTo>
                    <a:pt x="11199" y="537"/>
                  </a:lnTo>
                  <a:lnTo>
                    <a:pt x="11765" y="805"/>
                  </a:lnTo>
                  <a:lnTo>
                    <a:pt x="12331" y="1133"/>
                  </a:lnTo>
                  <a:lnTo>
                    <a:pt x="12837" y="1520"/>
                  </a:lnTo>
                  <a:lnTo>
                    <a:pt x="13314" y="1966"/>
                  </a:lnTo>
                  <a:lnTo>
                    <a:pt x="13760" y="2443"/>
                  </a:lnTo>
                  <a:lnTo>
                    <a:pt x="14148" y="2949"/>
                  </a:lnTo>
                  <a:lnTo>
                    <a:pt x="14475" y="3515"/>
                  </a:lnTo>
                  <a:lnTo>
                    <a:pt x="14743" y="4081"/>
                  </a:lnTo>
                  <a:lnTo>
                    <a:pt x="14982" y="4706"/>
                  </a:lnTo>
                  <a:lnTo>
                    <a:pt x="15130" y="5362"/>
                  </a:lnTo>
                  <a:lnTo>
                    <a:pt x="15250" y="6017"/>
                  </a:lnTo>
                  <a:lnTo>
                    <a:pt x="15279" y="6702"/>
                  </a:lnTo>
                  <a:lnTo>
                    <a:pt x="15279" y="6702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30"/>
            <p:cNvSpPr/>
            <p:nvPr/>
          </p:nvSpPr>
          <p:spPr>
            <a:xfrm>
              <a:off x="2635075" y="1214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30"/>
            <p:cNvSpPr/>
            <p:nvPr/>
          </p:nvSpPr>
          <p:spPr>
            <a:xfrm>
              <a:off x="1983575" y="828550"/>
              <a:ext cx="431875" cy="477300"/>
            </a:xfrm>
            <a:custGeom>
              <a:avLst/>
              <a:gdLst/>
              <a:ahLst/>
              <a:cxnLst/>
              <a:rect l="l" t="t" r="r" b="b"/>
              <a:pathLst>
                <a:path w="17275" h="19092" extrusionOk="0">
                  <a:moveTo>
                    <a:pt x="5153" y="1"/>
                  </a:moveTo>
                  <a:lnTo>
                    <a:pt x="4706" y="179"/>
                  </a:lnTo>
                  <a:lnTo>
                    <a:pt x="4289" y="328"/>
                  </a:lnTo>
                  <a:lnTo>
                    <a:pt x="3813" y="447"/>
                  </a:lnTo>
                  <a:lnTo>
                    <a:pt x="3366" y="566"/>
                  </a:lnTo>
                  <a:lnTo>
                    <a:pt x="3039" y="983"/>
                  </a:lnTo>
                  <a:lnTo>
                    <a:pt x="2681" y="1371"/>
                  </a:lnTo>
                  <a:lnTo>
                    <a:pt x="2294" y="1728"/>
                  </a:lnTo>
                  <a:lnTo>
                    <a:pt x="1877" y="2056"/>
                  </a:lnTo>
                  <a:lnTo>
                    <a:pt x="1460" y="2353"/>
                  </a:lnTo>
                  <a:lnTo>
                    <a:pt x="984" y="2621"/>
                  </a:lnTo>
                  <a:lnTo>
                    <a:pt x="507" y="2830"/>
                  </a:lnTo>
                  <a:lnTo>
                    <a:pt x="1" y="3038"/>
                  </a:lnTo>
                  <a:lnTo>
                    <a:pt x="179" y="3426"/>
                  </a:lnTo>
                  <a:lnTo>
                    <a:pt x="388" y="3783"/>
                  </a:lnTo>
                  <a:lnTo>
                    <a:pt x="596" y="4170"/>
                  </a:lnTo>
                  <a:lnTo>
                    <a:pt x="805" y="4528"/>
                  </a:lnTo>
                  <a:lnTo>
                    <a:pt x="1043" y="4855"/>
                  </a:lnTo>
                  <a:lnTo>
                    <a:pt x="1311" y="5183"/>
                  </a:lnTo>
                  <a:lnTo>
                    <a:pt x="1579" y="5510"/>
                  </a:lnTo>
                  <a:lnTo>
                    <a:pt x="1877" y="5838"/>
                  </a:lnTo>
                  <a:lnTo>
                    <a:pt x="2175" y="6136"/>
                  </a:lnTo>
                  <a:lnTo>
                    <a:pt x="2473" y="6404"/>
                  </a:lnTo>
                  <a:lnTo>
                    <a:pt x="2800" y="6702"/>
                  </a:lnTo>
                  <a:lnTo>
                    <a:pt x="3128" y="6940"/>
                  </a:lnTo>
                  <a:lnTo>
                    <a:pt x="3485" y="7178"/>
                  </a:lnTo>
                  <a:lnTo>
                    <a:pt x="3843" y="7416"/>
                  </a:lnTo>
                  <a:lnTo>
                    <a:pt x="4230" y="7625"/>
                  </a:lnTo>
                  <a:lnTo>
                    <a:pt x="4617" y="7833"/>
                  </a:lnTo>
                  <a:lnTo>
                    <a:pt x="4617" y="8727"/>
                  </a:lnTo>
                  <a:lnTo>
                    <a:pt x="3664" y="8727"/>
                  </a:lnTo>
                  <a:lnTo>
                    <a:pt x="4647" y="12747"/>
                  </a:lnTo>
                  <a:lnTo>
                    <a:pt x="4796" y="13194"/>
                  </a:lnTo>
                  <a:lnTo>
                    <a:pt x="4915" y="13671"/>
                  </a:lnTo>
                  <a:lnTo>
                    <a:pt x="5094" y="14117"/>
                  </a:lnTo>
                  <a:lnTo>
                    <a:pt x="5272" y="14564"/>
                  </a:lnTo>
                  <a:lnTo>
                    <a:pt x="5451" y="14981"/>
                  </a:lnTo>
                  <a:lnTo>
                    <a:pt x="5659" y="15398"/>
                  </a:lnTo>
                  <a:lnTo>
                    <a:pt x="5898" y="15815"/>
                  </a:lnTo>
                  <a:lnTo>
                    <a:pt x="6136" y="16232"/>
                  </a:lnTo>
                  <a:lnTo>
                    <a:pt x="6642" y="17006"/>
                  </a:lnTo>
                  <a:lnTo>
                    <a:pt x="7208" y="17751"/>
                  </a:lnTo>
                  <a:lnTo>
                    <a:pt x="7863" y="18436"/>
                  </a:lnTo>
                  <a:lnTo>
                    <a:pt x="8548" y="19091"/>
                  </a:lnTo>
                  <a:lnTo>
                    <a:pt x="9233" y="18347"/>
                  </a:lnTo>
                  <a:lnTo>
                    <a:pt x="9888" y="17542"/>
                  </a:lnTo>
                  <a:lnTo>
                    <a:pt x="10484" y="16709"/>
                  </a:lnTo>
                  <a:lnTo>
                    <a:pt x="11020" y="15845"/>
                  </a:lnTo>
                  <a:lnTo>
                    <a:pt x="11497" y="14951"/>
                  </a:lnTo>
                  <a:lnTo>
                    <a:pt x="11914" y="13998"/>
                  </a:lnTo>
                  <a:lnTo>
                    <a:pt x="12241" y="13045"/>
                  </a:lnTo>
                  <a:lnTo>
                    <a:pt x="12539" y="12062"/>
                  </a:lnTo>
                  <a:lnTo>
                    <a:pt x="13373" y="8727"/>
                  </a:lnTo>
                  <a:lnTo>
                    <a:pt x="12658" y="8727"/>
                  </a:lnTo>
                  <a:lnTo>
                    <a:pt x="12658" y="7833"/>
                  </a:lnTo>
                  <a:lnTo>
                    <a:pt x="13045" y="7625"/>
                  </a:lnTo>
                  <a:lnTo>
                    <a:pt x="13433" y="7416"/>
                  </a:lnTo>
                  <a:lnTo>
                    <a:pt x="13790" y="7178"/>
                  </a:lnTo>
                  <a:lnTo>
                    <a:pt x="14118" y="6940"/>
                  </a:lnTo>
                  <a:lnTo>
                    <a:pt x="14475" y="6702"/>
                  </a:lnTo>
                  <a:lnTo>
                    <a:pt x="14803" y="6434"/>
                  </a:lnTo>
                  <a:lnTo>
                    <a:pt x="15100" y="6136"/>
                  </a:lnTo>
                  <a:lnTo>
                    <a:pt x="15398" y="5838"/>
                  </a:lnTo>
                  <a:lnTo>
                    <a:pt x="15696" y="5510"/>
                  </a:lnTo>
                  <a:lnTo>
                    <a:pt x="15964" y="5213"/>
                  </a:lnTo>
                  <a:lnTo>
                    <a:pt x="16232" y="4855"/>
                  </a:lnTo>
                  <a:lnTo>
                    <a:pt x="16470" y="4528"/>
                  </a:lnTo>
                  <a:lnTo>
                    <a:pt x="16679" y="4170"/>
                  </a:lnTo>
                  <a:lnTo>
                    <a:pt x="16887" y="3783"/>
                  </a:lnTo>
                  <a:lnTo>
                    <a:pt x="17096" y="3426"/>
                  </a:lnTo>
                  <a:lnTo>
                    <a:pt x="17275" y="3038"/>
                  </a:lnTo>
                  <a:lnTo>
                    <a:pt x="16768" y="2830"/>
                  </a:lnTo>
                  <a:lnTo>
                    <a:pt x="16292" y="2621"/>
                  </a:lnTo>
                  <a:lnTo>
                    <a:pt x="15815" y="2353"/>
                  </a:lnTo>
                  <a:lnTo>
                    <a:pt x="15398" y="2056"/>
                  </a:lnTo>
                  <a:lnTo>
                    <a:pt x="14981" y="1728"/>
                  </a:lnTo>
                  <a:lnTo>
                    <a:pt x="14594" y="1371"/>
                  </a:lnTo>
                  <a:lnTo>
                    <a:pt x="14237" y="983"/>
                  </a:lnTo>
                  <a:lnTo>
                    <a:pt x="13909" y="566"/>
                  </a:lnTo>
                  <a:lnTo>
                    <a:pt x="13462" y="447"/>
                  </a:lnTo>
                  <a:lnTo>
                    <a:pt x="12986" y="328"/>
                  </a:lnTo>
                  <a:lnTo>
                    <a:pt x="12569" y="179"/>
                  </a:lnTo>
                  <a:lnTo>
                    <a:pt x="12122" y="1"/>
                  </a:lnTo>
                  <a:lnTo>
                    <a:pt x="11705" y="179"/>
                  </a:lnTo>
                  <a:lnTo>
                    <a:pt x="11288" y="298"/>
                  </a:lnTo>
                  <a:lnTo>
                    <a:pt x="10842" y="418"/>
                  </a:lnTo>
                  <a:lnTo>
                    <a:pt x="10425" y="507"/>
                  </a:lnTo>
                  <a:lnTo>
                    <a:pt x="9978" y="596"/>
                  </a:lnTo>
                  <a:lnTo>
                    <a:pt x="9531" y="656"/>
                  </a:lnTo>
                  <a:lnTo>
                    <a:pt x="9084" y="686"/>
                  </a:lnTo>
                  <a:lnTo>
                    <a:pt x="8191" y="686"/>
                  </a:lnTo>
                  <a:lnTo>
                    <a:pt x="7744" y="656"/>
                  </a:lnTo>
                  <a:lnTo>
                    <a:pt x="7297" y="596"/>
                  </a:lnTo>
                  <a:lnTo>
                    <a:pt x="6851" y="507"/>
                  </a:lnTo>
                  <a:lnTo>
                    <a:pt x="6434" y="418"/>
                  </a:lnTo>
                  <a:lnTo>
                    <a:pt x="5987" y="298"/>
                  </a:lnTo>
                  <a:lnTo>
                    <a:pt x="5570" y="179"/>
                  </a:lnTo>
                  <a:lnTo>
                    <a:pt x="5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30"/>
            <p:cNvSpPr/>
            <p:nvPr/>
          </p:nvSpPr>
          <p:spPr>
            <a:xfrm>
              <a:off x="1983575" y="828550"/>
              <a:ext cx="431875" cy="477300"/>
            </a:xfrm>
            <a:custGeom>
              <a:avLst/>
              <a:gdLst/>
              <a:ahLst/>
              <a:cxnLst/>
              <a:rect l="l" t="t" r="r" b="b"/>
              <a:pathLst>
                <a:path w="17275" h="19092" fill="none" extrusionOk="0">
                  <a:moveTo>
                    <a:pt x="12658" y="7833"/>
                  </a:moveTo>
                  <a:lnTo>
                    <a:pt x="12658" y="8727"/>
                  </a:lnTo>
                  <a:lnTo>
                    <a:pt x="13373" y="8727"/>
                  </a:lnTo>
                  <a:lnTo>
                    <a:pt x="12539" y="12062"/>
                  </a:lnTo>
                  <a:lnTo>
                    <a:pt x="12539" y="12062"/>
                  </a:lnTo>
                  <a:lnTo>
                    <a:pt x="12241" y="13045"/>
                  </a:lnTo>
                  <a:lnTo>
                    <a:pt x="11914" y="13998"/>
                  </a:lnTo>
                  <a:lnTo>
                    <a:pt x="11497" y="14951"/>
                  </a:lnTo>
                  <a:lnTo>
                    <a:pt x="11020" y="15845"/>
                  </a:lnTo>
                  <a:lnTo>
                    <a:pt x="10484" y="16709"/>
                  </a:lnTo>
                  <a:lnTo>
                    <a:pt x="9888" y="17542"/>
                  </a:lnTo>
                  <a:lnTo>
                    <a:pt x="9233" y="18347"/>
                  </a:lnTo>
                  <a:lnTo>
                    <a:pt x="8548" y="19091"/>
                  </a:lnTo>
                  <a:lnTo>
                    <a:pt x="8548" y="19091"/>
                  </a:lnTo>
                  <a:lnTo>
                    <a:pt x="7863" y="18436"/>
                  </a:lnTo>
                  <a:lnTo>
                    <a:pt x="7208" y="17751"/>
                  </a:lnTo>
                  <a:lnTo>
                    <a:pt x="6642" y="17006"/>
                  </a:lnTo>
                  <a:lnTo>
                    <a:pt x="6136" y="16232"/>
                  </a:lnTo>
                  <a:lnTo>
                    <a:pt x="5898" y="15815"/>
                  </a:lnTo>
                  <a:lnTo>
                    <a:pt x="5659" y="15398"/>
                  </a:lnTo>
                  <a:lnTo>
                    <a:pt x="5451" y="14981"/>
                  </a:lnTo>
                  <a:lnTo>
                    <a:pt x="5272" y="14564"/>
                  </a:lnTo>
                  <a:lnTo>
                    <a:pt x="5094" y="14117"/>
                  </a:lnTo>
                  <a:lnTo>
                    <a:pt x="4915" y="13671"/>
                  </a:lnTo>
                  <a:lnTo>
                    <a:pt x="4796" y="13194"/>
                  </a:lnTo>
                  <a:lnTo>
                    <a:pt x="4647" y="12747"/>
                  </a:lnTo>
                  <a:lnTo>
                    <a:pt x="3664" y="8727"/>
                  </a:lnTo>
                  <a:lnTo>
                    <a:pt x="4617" y="8727"/>
                  </a:lnTo>
                  <a:lnTo>
                    <a:pt x="4617" y="7833"/>
                  </a:lnTo>
                  <a:lnTo>
                    <a:pt x="4617" y="7833"/>
                  </a:lnTo>
                  <a:lnTo>
                    <a:pt x="4230" y="7625"/>
                  </a:lnTo>
                  <a:lnTo>
                    <a:pt x="3843" y="7416"/>
                  </a:lnTo>
                  <a:lnTo>
                    <a:pt x="3485" y="7178"/>
                  </a:lnTo>
                  <a:lnTo>
                    <a:pt x="3128" y="6940"/>
                  </a:lnTo>
                  <a:lnTo>
                    <a:pt x="2800" y="6702"/>
                  </a:lnTo>
                  <a:lnTo>
                    <a:pt x="2473" y="6404"/>
                  </a:lnTo>
                  <a:lnTo>
                    <a:pt x="2175" y="6136"/>
                  </a:lnTo>
                  <a:lnTo>
                    <a:pt x="1877" y="5838"/>
                  </a:lnTo>
                  <a:lnTo>
                    <a:pt x="1579" y="5510"/>
                  </a:lnTo>
                  <a:lnTo>
                    <a:pt x="1311" y="5183"/>
                  </a:lnTo>
                  <a:lnTo>
                    <a:pt x="1043" y="4855"/>
                  </a:lnTo>
                  <a:lnTo>
                    <a:pt x="805" y="4528"/>
                  </a:lnTo>
                  <a:lnTo>
                    <a:pt x="596" y="4170"/>
                  </a:lnTo>
                  <a:lnTo>
                    <a:pt x="388" y="3783"/>
                  </a:lnTo>
                  <a:lnTo>
                    <a:pt x="179" y="3426"/>
                  </a:lnTo>
                  <a:lnTo>
                    <a:pt x="1" y="3038"/>
                  </a:lnTo>
                  <a:lnTo>
                    <a:pt x="1" y="3038"/>
                  </a:lnTo>
                  <a:lnTo>
                    <a:pt x="507" y="2830"/>
                  </a:lnTo>
                  <a:lnTo>
                    <a:pt x="984" y="2621"/>
                  </a:lnTo>
                  <a:lnTo>
                    <a:pt x="1460" y="2353"/>
                  </a:lnTo>
                  <a:lnTo>
                    <a:pt x="1877" y="2056"/>
                  </a:lnTo>
                  <a:lnTo>
                    <a:pt x="2294" y="1728"/>
                  </a:lnTo>
                  <a:lnTo>
                    <a:pt x="2681" y="1371"/>
                  </a:lnTo>
                  <a:lnTo>
                    <a:pt x="3039" y="983"/>
                  </a:lnTo>
                  <a:lnTo>
                    <a:pt x="3366" y="566"/>
                  </a:lnTo>
                  <a:lnTo>
                    <a:pt x="3366" y="566"/>
                  </a:lnTo>
                  <a:lnTo>
                    <a:pt x="3813" y="447"/>
                  </a:lnTo>
                  <a:lnTo>
                    <a:pt x="4289" y="328"/>
                  </a:lnTo>
                  <a:lnTo>
                    <a:pt x="4706" y="179"/>
                  </a:lnTo>
                  <a:lnTo>
                    <a:pt x="5153" y="1"/>
                  </a:lnTo>
                  <a:lnTo>
                    <a:pt x="5153" y="1"/>
                  </a:lnTo>
                  <a:lnTo>
                    <a:pt x="5570" y="179"/>
                  </a:lnTo>
                  <a:lnTo>
                    <a:pt x="5987" y="298"/>
                  </a:lnTo>
                  <a:lnTo>
                    <a:pt x="6434" y="418"/>
                  </a:lnTo>
                  <a:lnTo>
                    <a:pt x="6851" y="507"/>
                  </a:lnTo>
                  <a:lnTo>
                    <a:pt x="7297" y="596"/>
                  </a:lnTo>
                  <a:lnTo>
                    <a:pt x="7744" y="656"/>
                  </a:lnTo>
                  <a:lnTo>
                    <a:pt x="8191" y="686"/>
                  </a:lnTo>
                  <a:lnTo>
                    <a:pt x="8638" y="686"/>
                  </a:lnTo>
                  <a:lnTo>
                    <a:pt x="8638" y="686"/>
                  </a:lnTo>
                  <a:lnTo>
                    <a:pt x="9084" y="686"/>
                  </a:lnTo>
                  <a:lnTo>
                    <a:pt x="9531" y="656"/>
                  </a:lnTo>
                  <a:lnTo>
                    <a:pt x="9978" y="596"/>
                  </a:lnTo>
                  <a:lnTo>
                    <a:pt x="10425" y="507"/>
                  </a:lnTo>
                  <a:lnTo>
                    <a:pt x="10842" y="418"/>
                  </a:lnTo>
                  <a:lnTo>
                    <a:pt x="11288" y="298"/>
                  </a:lnTo>
                  <a:lnTo>
                    <a:pt x="11705" y="179"/>
                  </a:lnTo>
                  <a:lnTo>
                    <a:pt x="12122" y="1"/>
                  </a:lnTo>
                  <a:lnTo>
                    <a:pt x="12122" y="1"/>
                  </a:lnTo>
                  <a:lnTo>
                    <a:pt x="12569" y="179"/>
                  </a:lnTo>
                  <a:lnTo>
                    <a:pt x="12986" y="328"/>
                  </a:lnTo>
                  <a:lnTo>
                    <a:pt x="13462" y="447"/>
                  </a:lnTo>
                  <a:lnTo>
                    <a:pt x="13909" y="566"/>
                  </a:lnTo>
                  <a:lnTo>
                    <a:pt x="13909" y="566"/>
                  </a:lnTo>
                  <a:lnTo>
                    <a:pt x="14237" y="983"/>
                  </a:lnTo>
                  <a:lnTo>
                    <a:pt x="14594" y="1371"/>
                  </a:lnTo>
                  <a:lnTo>
                    <a:pt x="14981" y="1728"/>
                  </a:lnTo>
                  <a:lnTo>
                    <a:pt x="15398" y="2056"/>
                  </a:lnTo>
                  <a:lnTo>
                    <a:pt x="15815" y="2353"/>
                  </a:lnTo>
                  <a:lnTo>
                    <a:pt x="16292" y="2621"/>
                  </a:lnTo>
                  <a:lnTo>
                    <a:pt x="16768" y="2830"/>
                  </a:lnTo>
                  <a:lnTo>
                    <a:pt x="17275" y="3038"/>
                  </a:lnTo>
                  <a:lnTo>
                    <a:pt x="17275" y="3038"/>
                  </a:lnTo>
                  <a:lnTo>
                    <a:pt x="17096" y="3426"/>
                  </a:lnTo>
                  <a:lnTo>
                    <a:pt x="16887" y="3783"/>
                  </a:lnTo>
                  <a:lnTo>
                    <a:pt x="16679" y="4170"/>
                  </a:lnTo>
                  <a:lnTo>
                    <a:pt x="16470" y="4528"/>
                  </a:lnTo>
                  <a:lnTo>
                    <a:pt x="16232" y="4855"/>
                  </a:lnTo>
                  <a:lnTo>
                    <a:pt x="15964" y="5213"/>
                  </a:lnTo>
                  <a:lnTo>
                    <a:pt x="15696" y="5510"/>
                  </a:lnTo>
                  <a:lnTo>
                    <a:pt x="15398" y="5838"/>
                  </a:lnTo>
                  <a:lnTo>
                    <a:pt x="15100" y="6136"/>
                  </a:lnTo>
                  <a:lnTo>
                    <a:pt x="14803" y="6434"/>
                  </a:lnTo>
                  <a:lnTo>
                    <a:pt x="14475" y="6702"/>
                  </a:lnTo>
                  <a:lnTo>
                    <a:pt x="14118" y="6940"/>
                  </a:lnTo>
                  <a:lnTo>
                    <a:pt x="13790" y="7178"/>
                  </a:lnTo>
                  <a:lnTo>
                    <a:pt x="13433" y="7416"/>
                  </a:lnTo>
                  <a:lnTo>
                    <a:pt x="13045" y="7625"/>
                  </a:lnTo>
                  <a:lnTo>
                    <a:pt x="12658" y="7833"/>
                  </a:lnTo>
                  <a:lnTo>
                    <a:pt x="12658" y="7833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30"/>
            <p:cNvSpPr/>
            <p:nvPr/>
          </p:nvSpPr>
          <p:spPr>
            <a:xfrm>
              <a:off x="2300025" y="1024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30"/>
            <p:cNvSpPr/>
            <p:nvPr/>
          </p:nvSpPr>
          <p:spPr>
            <a:xfrm>
              <a:off x="1915075" y="1046700"/>
              <a:ext cx="250200" cy="320200"/>
            </a:xfrm>
            <a:custGeom>
              <a:avLst/>
              <a:gdLst/>
              <a:ahLst/>
              <a:cxnLst/>
              <a:rect l="l" t="t" r="r" b="b"/>
              <a:pathLst>
                <a:path w="10008" h="12808" extrusionOk="0">
                  <a:moveTo>
                    <a:pt x="656" y="1"/>
                  </a:moveTo>
                  <a:lnTo>
                    <a:pt x="1" y="31"/>
                  </a:lnTo>
                  <a:lnTo>
                    <a:pt x="745" y="3009"/>
                  </a:lnTo>
                  <a:lnTo>
                    <a:pt x="984" y="3873"/>
                  </a:lnTo>
                  <a:lnTo>
                    <a:pt x="1281" y="4736"/>
                  </a:lnTo>
                  <a:lnTo>
                    <a:pt x="1639" y="5540"/>
                  </a:lnTo>
                  <a:lnTo>
                    <a:pt x="2056" y="6345"/>
                  </a:lnTo>
                  <a:lnTo>
                    <a:pt x="2502" y="7089"/>
                  </a:lnTo>
                  <a:lnTo>
                    <a:pt x="3009" y="7834"/>
                  </a:lnTo>
                  <a:lnTo>
                    <a:pt x="3545" y="8519"/>
                  </a:lnTo>
                  <a:lnTo>
                    <a:pt x="4140" y="9174"/>
                  </a:lnTo>
                  <a:lnTo>
                    <a:pt x="4766" y="9770"/>
                  </a:lnTo>
                  <a:lnTo>
                    <a:pt x="5421" y="10335"/>
                  </a:lnTo>
                  <a:lnTo>
                    <a:pt x="6106" y="10871"/>
                  </a:lnTo>
                  <a:lnTo>
                    <a:pt x="6821" y="11348"/>
                  </a:lnTo>
                  <a:lnTo>
                    <a:pt x="7595" y="11795"/>
                  </a:lnTo>
                  <a:lnTo>
                    <a:pt x="8370" y="12182"/>
                  </a:lnTo>
                  <a:lnTo>
                    <a:pt x="9174" y="12510"/>
                  </a:lnTo>
                  <a:lnTo>
                    <a:pt x="10008" y="12807"/>
                  </a:lnTo>
                  <a:lnTo>
                    <a:pt x="9561" y="12420"/>
                  </a:lnTo>
                  <a:lnTo>
                    <a:pt x="9114" y="12003"/>
                  </a:lnTo>
                  <a:lnTo>
                    <a:pt x="8667" y="11586"/>
                  </a:lnTo>
                  <a:lnTo>
                    <a:pt x="8250" y="11140"/>
                  </a:lnTo>
                  <a:lnTo>
                    <a:pt x="7863" y="10693"/>
                  </a:lnTo>
                  <a:lnTo>
                    <a:pt x="7476" y="10216"/>
                  </a:lnTo>
                  <a:lnTo>
                    <a:pt x="7119" y="9710"/>
                  </a:lnTo>
                  <a:lnTo>
                    <a:pt x="6761" y="9204"/>
                  </a:lnTo>
                  <a:lnTo>
                    <a:pt x="6464" y="8697"/>
                  </a:lnTo>
                  <a:lnTo>
                    <a:pt x="6136" y="8161"/>
                  </a:lnTo>
                  <a:lnTo>
                    <a:pt x="5868" y="7625"/>
                  </a:lnTo>
                  <a:lnTo>
                    <a:pt x="5600" y="7059"/>
                  </a:lnTo>
                  <a:lnTo>
                    <a:pt x="5362" y="6464"/>
                  </a:lnTo>
                  <a:lnTo>
                    <a:pt x="5153" y="5868"/>
                  </a:lnTo>
                  <a:lnTo>
                    <a:pt x="4974" y="5272"/>
                  </a:lnTo>
                  <a:lnTo>
                    <a:pt x="4796" y="4677"/>
                  </a:lnTo>
                  <a:lnTo>
                    <a:pt x="36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30"/>
            <p:cNvSpPr/>
            <p:nvPr/>
          </p:nvSpPr>
          <p:spPr>
            <a:xfrm>
              <a:off x="1915075" y="1046700"/>
              <a:ext cx="250200" cy="320200"/>
            </a:xfrm>
            <a:custGeom>
              <a:avLst/>
              <a:gdLst/>
              <a:ahLst/>
              <a:cxnLst/>
              <a:rect l="l" t="t" r="r" b="b"/>
              <a:pathLst>
                <a:path w="10008" h="12808" fill="none" extrusionOk="0">
                  <a:moveTo>
                    <a:pt x="10008" y="12807"/>
                  </a:moveTo>
                  <a:lnTo>
                    <a:pt x="10008" y="12807"/>
                  </a:lnTo>
                  <a:lnTo>
                    <a:pt x="9174" y="12510"/>
                  </a:lnTo>
                  <a:lnTo>
                    <a:pt x="8370" y="12182"/>
                  </a:lnTo>
                  <a:lnTo>
                    <a:pt x="7595" y="11795"/>
                  </a:lnTo>
                  <a:lnTo>
                    <a:pt x="6821" y="11348"/>
                  </a:lnTo>
                  <a:lnTo>
                    <a:pt x="6106" y="10871"/>
                  </a:lnTo>
                  <a:lnTo>
                    <a:pt x="5421" y="10335"/>
                  </a:lnTo>
                  <a:lnTo>
                    <a:pt x="4766" y="9770"/>
                  </a:lnTo>
                  <a:lnTo>
                    <a:pt x="4140" y="9174"/>
                  </a:lnTo>
                  <a:lnTo>
                    <a:pt x="3545" y="8519"/>
                  </a:lnTo>
                  <a:lnTo>
                    <a:pt x="3009" y="7834"/>
                  </a:lnTo>
                  <a:lnTo>
                    <a:pt x="2502" y="7089"/>
                  </a:lnTo>
                  <a:lnTo>
                    <a:pt x="2056" y="6345"/>
                  </a:lnTo>
                  <a:lnTo>
                    <a:pt x="1639" y="5540"/>
                  </a:lnTo>
                  <a:lnTo>
                    <a:pt x="1281" y="4736"/>
                  </a:lnTo>
                  <a:lnTo>
                    <a:pt x="984" y="3873"/>
                  </a:lnTo>
                  <a:lnTo>
                    <a:pt x="745" y="3009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656" y="1"/>
                  </a:lnTo>
                  <a:lnTo>
                    <a:pt x="3634" y="1"/>
                  </a:lnTo>
                  <a:lnTo>
                    <a:pt x="4796" y="4677"/>
                  </a:lnTo>
                  <a:lnTo>
                    <a:pt x="4796" y="4677"/>
                  </a:lnTo>
                  <a:lnTo>
                    <a:pt x="4974" y="5272"/>
                  </a:lnTo>
                  <a:lnTo>
                    <a:pt x="5153" y="5868"/>
                  </a:lnTo>
                  <a:lnTo>
                    <a:pt x="5362" y="6464"/>
                  </a:lnTo>
                  <a:lnTo>
                    <a:pt x="5600" y="7059"/>
                  </a:lnTo>
                  <a:lnTo>
                    <a:pt x="5868" y="7625"/>
                  </a:lnTo>
                  <a:lnTo>
                    <a:pt x="6136" y="8161"/>
                  </a:lnTo>
                  <a:lnTo>
                    <a:pt x="6464" y="8697"/>
                  </a:lnTo>
                  <a:lnTo>
                    <a:pt x="6761" y="9204"/>
                  </a:lnTo>
                  <a:lnTo>
                    <a:pt x="7119" y="9710"/>
                  </a:lnTo>
                  <a:lnTo>
                    <a:pt x="7476" y="10216"/>
                  </a:lnTo>
                  <a:lnTo>
                    <a:pt x="7863" y="10693"/>
                  </a:lnTo>
                  <a:lnTo>
                    <a:pt x="8250" y="11140"/>
                  </a:lnTo>
                  <a:lnTo>
                    <a:pt x="8667" y="11586"/>
                  </a:lnTo>
                  <a:lnTo>
                    <a:pt x="9114" y="12003"/>
                  </a:lnTo>
                  <a:lnTo>
                    <a:pt x="9561" y="12420"/>
                  </a:lnTo>
                  <a:lnTo>
                    <a:pt x="10008" y="12807"/>
                  </a:lnTo>
                  <a:lnTo>
                    <a:pt x="10008" y="12807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30"/>
            <p:cNvSpPr/>
            <p:nvPr/>
          </p:nvSpPr>
          <p:spPr>
            <a:xfrm>
              <a:off x="2165250" y="1366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30"/>
            <p:cNvSpPr/>
            <p:nvPr/>
          </p:nvSpPr>
          <p:spPr>
            <a:xfrm>
              <a:off x="1897950" y="238125"/>
              <a:ext cx="603125" cy="237525"/>
            </a:xfrm>
            <a:custGeom>
              <a:avLst/>
              <a:gdLst/>
              <a:ahLst/>
              <a:cxnLst/>
              <a:rect l="l" t="t" r="r" b="b"/>
              <a:pathLst>
                <a:path w="24125" h="9501" extrusionOk="0">
                  <a:moveTo>
                    <a:pt x="12063" y="0"/>
                  </a:moveTo>
                  <a:lnTo>
                    <a:pt x="11795" y="30"/>
                  </a:lnTo>
                  <a:lnTo>
                    <a:pt x="11556" y="89"/>
                  </a:lnTo>
                  <a:lnTo>
                    <a:pt x="11318" y="238"/>
                  </a:lnTo>
                  <a:lnTo>
                    <a:pt x="11110" y="417"/>
                  </a:lnTo>
                  <a:lnTo>
                    <a:pt x="6434" y="5242"/>
                  </a:lnTo>
                  <a:lnTo>
                    <a:pt x="1937" y="3008"/>
                  </a:lnTo>
                  <a:lnTo>
                    <a:pt x="1758" y="2919"/>
                  </a:lnTo>
                  <a:lnTo>
                    <a:pt x="1549" y="2889"/>
                  </a:lnTo>
                  <a:lnTo>
                    <a:pt x="1371" y="2859"/>
                  </a:lnTo>
                  <a:lnTo>
                    <a:pt x="1192" y="2859"/>
                  </a:lnTo>
                  <a:lnTo>
                    <a:pt x="1013" y="2889"/>
                  </a:lnTo>
                  <a:lnTo>
                    <a:pt x="835" y="2948"/>
                  </a:lnTo>
                  <a:lnTo>
                    <a:pt x="686" y="3038"/>
                  </a:lnTo>
                  <a:lnTo>
                    <a:pt x="537" y="3127"/>
                  </a:lnTo>
                  <a:lnTo>
                    <a:pt x="388" y="3246"/>
                  </a:lnTo>
                  <a:lnTo>
                    <a:pt x="269" y="3395"/>
                  </a:lnTo>
                  <a:lnTo>
                    <a:pt x="179" y="3544"/>
                  </a:lnTo>
                  <a:lnTo>
                    <a:pt x="90" y="3693"/>
                  </a:lnTo>
                  <a:lnTo>
                    <a:pt x="31" y="3872"/>
                  </a:lnTo>
                  <a:lnTo>
                    <a:pt x="1" y="4080"/>
                  </a:lnTo>
                  <a:lnTo>
                    <a:pt x="1" y="4259"/>
                  </a:lnTo>
                  <a:lnTo>
                    <a:pt x="31" y="4467"/>
                  </a:lnTo>
                  <a:lnTo>
                    <a:pt x="1043" y="9501"/>
                  </a:lnTo>
                  <a:lnTo>
                    <a:pt x="1549" y="9203"/>
                  </a:lnTo>
                  <a:lnTo>
                    <a:pt x="2056" y="8935"/>
                  </a:lnTo>
                  <a:lnTo>
                    <a:pt x="2592" y="8697"/>
                  </a:lnTo>
                  <a:lnTo>
                    <a:pt x="3158" y="8518"/>
                  </a:lnTo>
                  <a:lnTo>
                    <a:pt x="3724" y="8399"/>
                  </a:lnTo>
                  <a:lnTo>
                    <a:pt x="4319" y="8280"/>
                  </a:lnTo>
                  <a:lnTo>
                    <a:pt x="4915" y="8220"/>
                  </a:lnTo>
                  <a:lnTo>
                    <a:pt x="5510" y="8220"/>
                  </a:lnTo>
                  <a:lnTo>
                    <a:pt x="5838" y="7922"/>
                  </a:lnTo>
                  <a:lnTo>
                    <a:pt x="6195" y="7624"/>
                  </a:lnTo>
                  <a:lnTo>
                    <a:pt x="6553" y="7356"/>
                  </a:lnTo>
                  <a:lnTo>
                    <a:pt x="6910" y="7088"/>
                  </a:lnTo>
                  <a:lnTo>
                    <a:pt x="7297" y="6850"/>
                  </a:lnTo>
                  <a:lnTo>
                    <a:pt x="7685" y="6612"/>
                  </a:lnTo>
                  <a:lnTo>
                    <a:pt x="8102" y="6433"/>
                  </a:lnTo>
                  <a:lnTo>
                    <a:pt x="8519" y="6254"/>
                  </a:lnTo>
                  <a:lnTo>
                    <a:pt x="8935" y="6076"/>
                  </a:lnTo>
                  <a:lnTo>
                    <a:pt x="9352" y="5927"/>
                  </a:lnTo>
                  <a:lnTo>
                    <a:pt x="9799" y="5808"/>
                  </a:lnTo>
                  <a:lnTo>
                    <a:pt x="10246" y="5718"/>
                  </a:lnTo>
                  <a:lnTo>
                    <a:pt x="10693" y="5629"/>
                  </a:lnTo>
                  <a:lnTo>
                    <a:pt x="11139" y="5599"/>
                  </a:lnTo>
                  <a:lnTo>
                    <a:pt x="11616" y="5540"/>
                  </a:lnTo>
                  <a:lnTo>
                    <a:pt x="12509" y="5540"/>
                  </a:lnTo>
                  <a:lnTo>
                    <a:pt x="12986" y="5599"/>
                  </a:lnTo>
                  <a:lnTo>
                    <a:pt x="13433" y="5629"/>
                  </a:lnTo>
                  <a:lnTo>
                    <a:pt x="13879" y="5718"/>
                  </a:lnTo>
                  <a:lnTo>
                    <a:pt x="14326" y="5808"/>
                  </a:lnTo>
                  <a:lnTo>
                    <a:pt x="14773" y="5927"/>
                  </a:lnTo>
                  <a:lnTo>
                    <a:pt x="15190" y="6076"/>
                  </a:lnTo>
                  <a:lnTo>
                    <a:pt x="15607" y="6254"/>
                  </a:lnTo>
                  <a:lnTo>
                    <a:pt x="16024" y="6433"/>
                  </a:lnTo>
                  <a:lnTo>
                    <a:pt x="16441" y="6612"/>
                  </a:lnTo>
                  <a:lnTo>
                    <a:pt x="16828" y="6850"/>
                  </a:lnTo>
                  <a:lnTo>
                    <a:pt x="17215" y="7088"/>
                  </a:lnTo>
                  <a:lnTo>
                    <a:pt x="17572" y="7356"/>
                  </a:lnTo>
                  <a:lnTo>
                    <a:pt x="17930" y="7624"/>
                  </a:lnTo>
                  <a:lnTo>
                    <a:pt x="18287" y="7922"/>
                  </a:lnTo>
                  <a:lnTo>
                    <a:pt x="18615" y="8220"/>
                  </a:lnTo>
                  <a:lnTo>
                    <a:pt x="19210" y="8220"/>
                  </a:lnTo>
                  <a:lnTo>
                    <a:pt x="19806" y="8280"/>
                  </a:lnTo>
                  <a:lnTo>
                    <a:pt x="20402" y="8399"/>
                  </a:lnTo>
                  <a:lnTo>
                    <a:pt x="20968" y="8518"/>
                  </a:lnTo>
                  <a:lnTo>
                    <a:pt x="21533" y="8697"/>
                  </a:lnTo>
                  <a:lnTo>
                    <a:pt x="22070" y="8935"/>
                  </a:lnTo>
                  <a:lnTo>
                    <a:pt x="22576" y="9203"/>
                  </a:lnTo>
                  <a:lnTo>
                    <a:pt x="23082" y="9501"/>
                  </a:lnTo>
                  <a:lnTo>
                    <a:pt x="24095" y="4467"/>
                  </a:lnTo>
                  <a:lnTo>
                    <a:pt x="24124" y="4259"/>
                  </a:lnTo>
                  <a:lnTo>
                    <a:pt x="24124" y="4080"/>
                  </a:lnTo>
                  <a:lnTo>
                    <a:pt x="24095" y="3872"/>
                  </a:lnTo>
                  <a:lnTo>
                    <a:pt x="24035" y="3693"/>
                  </a:lnTo>
                  <a:lnTo>
                    <a:pt x="23946" y="3544"/>
                  </a:lnTo>
                  <a:lnTo>
                    <a:pt x="23856" y="3395"/>
                  </a:lnTo>
                  <a:lnTo>
                    <a:pt x="23737" y="3246"/>
                  </a:lnTo>
                  <a:lnTo>
                    <a:pt x="23588" y="3127"/>
                  </a:lnTo>
                  <a:lnTo>
                    <a:pt x="23439" y="3038"/>
                  </a:lnTo>
                  <a:lnTo>
                    <a:pt x="23291" y="2948"/>
                  </a:lnTo>
                  <a:lnTo>
                    <a:pt x="23112" y="2889"/>
                  </a:lnTo>
                  <a:lnTo>
                    <a:pt x="22933" y="2859"/>
                  </a:lnTo>
                  <a:lnTo>
                    <a:pt x="22755" y="2859"/>
                  </a:lnTo>
                  <a:lnTo>
                    <a:pt x="22576" y="2889"/>
                  </a:lnTo>
                  <a:lnTo>
                    <a:pt x="22367" y="2919"/>
                  </a:lnTo>
                  <a:lnTo>
                    <a:pt x="22189" y="3008"/>
                  </a:lnTo>
                  <a:lnTo>
                    <a:pt x="17691" y="5242"/>
                  </a:lnTo>
                  <a:lnTo>
                    <a:pt x="13016" y="417"/>
                  </a:lnTo>
                  <a:lnTo>
                    <a:pt x="12807" y="238"/>
                  </a:lnTo>
                  <a:lnTo>
                    <a:pt x="12569" y="89"/>
                  </a:lnTo>
                  <a:lnTo>
                    <a:pt x="12331" y="30"/>
                  </a:lnTo>
                  <a:lnTo>
                    <a:pt x="1206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30"/>
            <p:cNvSpPr/>
            <p:nvPr/>
          </p:nvSpPr>
          <p:spPr>
            <a:xfrm>
              <a:off x="1897950" y="238125"/>
              <a:ext cx="603125" cy="237525"/>
            </a:xfrm>
            <a:custGeom>
              <a:avLst/>
              <a:gdLst/>
              <a:ahLst/>
              <a:cxnLst/>
              <a:rect l="l" t="t" r="r" b="b"/>
              <a:pathLst>
                <a:path w="24125" h="9501" fill="none" extrusionOk="0">
                  <a:moveTo>
                    <a:pt x="24095" y="4467"/>
                  </a:moveTo>
                  <a:lnTo>
                    <a:pt x="23082" y="9501"/>
                  </a:lnTo>
                  <a:lnTo>
                    <a:pt x="23082" y="9501"/>
                  </a:lnTo>
                  <a:lnTo>
                    <a:pt x="22576" y="9203"/>
                  </a:lnTo>
                  <a:lnTo>
                    <a:pt x="22070" y="8935"/>
                  </a:lnTo>
                  <a:lnTo>
                    <a:pt x="21533" y="8697"/>
                  </a:lnTo>
                  <a:lnTo>
                    <a:pt x="20968" y="8518"/>
                  </a:lnTo>
                  <a:lnTo>
                    <a:pt x="20402" y="8399"/>
                  </a:lnTo>
                  <a:lnTo>
                    <a:pt x="19806" y="8280"/>
                  </a:lnTo>
                  <a:lnTo>
                    <a:pt x="19210" y="8220"/>
                  </a:lnTo>
                  <a:lnTo>
                    <a:pt x="18615" y="8220"/>
                  </a:lnTo>
                  <a:lnTo>
                    <a:pt x="18615" y="8220"/>
                  </a:lnTo>
                  <a:lnTo>
                    <a:pt x="18287" y="7922"/>
                  </a:lnTo>
                  <a:lnTo>
                    <a:pt x="17930" y="7624"/>
                  </a:lnTo>
                  <a:lnTo>
                    <a:pt x="17572" y="7356"/>
                  </a:lnTo>
                  <a:lnTo>
                    <a:pt x="17215" y="7088"/>
                  </a:lnTo>
                  <a:lnTo>
                    <a:pt x="16828" y="6850"/>
                  </a:lnTo>
                  <a:lnTo>
                    <a:pt x="16441" y="6612"/>
                  </a:lnTo>
                  <a:lnTo>
                    <a:pt x="16024" y="6433"/>
                  </a:lnTo>
                  <a:lnTo>
                    <a:pt x="15607" y="6254"/>
                  </a:lnTo>
                  <a:lnTo>
                    <a:pt x="15190" y="6076"/>
                  </a:lnTo>
                  <a:lnTo>
                    <a:pt x="14773" y="5927"/>
                  </a:lnTo>
                  <a:lnTo>
                    <a:pt x="14326" y="5808"/>
                  </a:lnTo>
                  <a:lnTo>
                    <a:pt x="13879" y="5718"/>
                  </a:lnTo>
                  <a:lnTo>
                    <a:pt x="13433" y="5629"/>
                  </a:lnTo>
                  <a:lnTo>
                    <a:pt x="12986" y="5599"/>
                  </a:lnTo>
                  <a:lnTo>
                    <a:pt x="12509" y="5540"/>
                  </a:lnTo>
                  <a:lnTo>
                    <a:pt x="12063" y="5540"/>
                  </a:lnTo>
                  <a:lnTo>
                    <a:pt x="12063" y="5540"/>
                  </a:lnTo>
                  <a:lnTo>
                    <a:pt x="11616" y="5540"/>
                  </a:lnTo>
                  <a:lnTo>
                    <a:pt x="11139" y="5599"/>
                  </a:lnTo>
                  <a:lnTo>
                    <a:pt x="10693" y="5629"/>
                  </a:lnTo>
                  <a:lnTo>
                    <a:pt x="10246" y="5718"/>
                  </a:lnTo>
                  <a:lnTo>
                    <a:pt x="9799" y="5808"/>
                  </a:lnTo>
                  <a:lnTo>
                    <a:pt x="9352" y="5927"/>
                  </a:lnTo>
                  <a:lnTo>
                    <a:pt x="8935" y="6076"/>
                  </a:lnTo>
                  <a:lnTo>
                    <a:pt x="8519" y="6254"/>
                  </a:lnTo>
                  <a:lnTo>
                    <a:pt x="8102" y="6433"/>
                  </a:lnTo>
                  <a:lnTo>
                    <a:pt x="7685" y="6612"/>
                  </a:lnTo>
                  <a:lnTo>
                    <a:pt x="7297" y="6850"/>
                  </a:lnTo>
                  <a:lnTo>
                    <a:pt x="6910" y="7088"/>
                  </a:lnTo>
                  <a:lnTo>
                    <a:pt x="6553" y="7356"/>
                  </a:lnTo>
                  <a:lnTo>
                    <a:pt x="6195" y="7624"/>
                  </a:lnTo>
                  <a:lnTo>
                    <a:pt x="5838" y="7922"/>
                  </a:lnTo>
                  <a:lnTo>
                    <a:pt x="5510" y="8220"/>
                  </a:lnTo>
                  <a:lnTo>
                    <a:pt x="5510" y="8220"/>
                  </a:lnTo>
                  <a:lnTo>
                    <a:pt x="4915" y="8220"/>
                  </a:lnTo>
                  <a:lnTo>
                    <a:pt x="4319" y="8280"/>
                  </a:lnTo>
                  <a:lnTo>
                    <a:pt x="3724" y="8399"/>
                  </a:lnTo>
                  <a:lnTo>
                    <a:pt x="3158" y="8518"/>
                  </a:lnTo>
                  <a:lnTo>
                    <a:pt x="2592" y="8697"/>
                  </a:lnTo>
                  <a:lnTo>
                    <a:pt x="2056" y="8935"/>
                  </a:lnTo>
                  <a:lnTo>
                    <a:pt x="1549" y="9203"/>
                  </a:lnTo>
                  <a:lnTo>
                    <a:pt x="1043" y="9501"/>
                  </a:lnTo>
                  <a:lnTo>
                    <a:pt x="31" y="4467"/>
                  </a:lnTo>
                  <a:lnTo>
                    <a:pt x="31" y="4467"/>
                  </a:lnTo>
                  <a:lnTo>
                    <a:pt x="1" y="4259"/>
                  </a:lnTo>
                  <a:lnTo>
                    <a:pt x="1" y="4080"/>
                  </a:lnTo>
                  <a:lnTo>
                    <a:pt x="31" y="3872"/>
                  </a:lnTo>
                  <a:lnTo>
                    <a:pt x="90" y="3693"/>
                  </a:lnTo>
                  <a:lnTo>
                    <a:pt x="179" y="3544"/>
                  </a:lnTo>
                  <a:lnTo>
                    <a:pt x="269" y="3395"/>
                  </a:lnTo>
                  <a:lnTo>
                    <a:pt x="388" y="3246"/>
                  </a:lnTo>
                  <a:lnTo>
                    <a:pt x="537" y="3127"/>
                  </a:lnTo>
                  <a:lnTo>
                    <a:pt x="686" y="3038"/>
                  </a:lnTo>
                  <a:lnTo>
                    <a:pt x="835" y="2948"/>
                  </a:lnTo>
                  <a:lnTo>
                    <a:pt x="1013" y="2889"/>
                  </a:lnTo>
                  <a:lnTo>
                    <a:pt x="1192" y="2859"/>
                  </a:lnTo>
                  <a:lnTo>
                    <a:pt x="1371" y="2859"/>
                  </a:lnTo>
                  <a:lnTo>
                    <a:pt x="1549" y="2889"/>
                  </a:lnTo>
                  <a:lnTo>
                    <a:pt x="1758" y="2919"/>
                  </a:lnTo>
                  <a:lnTo>
                    <a:pt x="1937" y="3008"/>
                  </a:lnTo>
                  <a:lnTo>
                    <a:pt x="6434" y="5242"/>
                  </a:lnTo>
                  <a:lnTo>
                    <a:pt x="11110" y="417"/>
                  </a:lnTo>
                  <a:lnTo>
                    <a:pt x="11110" y="417"/>
                  </a:lnTo>
                  <a:lnTo>
                    <a:pt x="11318" y="238"/>
                  </a:lnTo>
                  <a:lnTo>
                    <a:pt x="11556" y="89"/>
                  </a:lnTo>
                  <a:lnTo>
                    <a:pt x="11795" y="30"/>
                  </a:lnTo>
                  <a:lnTo>
                    <a:pt x="12063" y="0"/>
                  </a:lnTo>
                  <a:lnTo>
                    <a:pt x="12331" y="30"/>
                  </a:lnTo>
                  <a:lnTo>
                    <a:pt x="12569" y="89"/>
                  </a:lnTo>
                  <a:lnTo>
                    <a:pt x="12807" y="238"/>
                  </a:lnTo>
                  <a:lnTo>
                    <a:pt x="13016" y="417"/>
                  </a:lnTo>
                  <a:lnTo>
                    <a:pt x="17691" y="5242"/>
                  </a:lnTo>
                  <a:lnTo>
                    <a:pt x="22189" y="3008"/>
                  </a:lnTo>
                  <a:lnTo>
                    <a:pt x="22189" y="3008"/>
                  </a:lnTo>
                  <a:lnTo>
                    <a:pt x="22367" y="2919"/>
                  </a:lnTo>
                  <a:lnTo>
                    <a:pt x="22576" y="2889"/>
                  </a:lnTo>
                  <a:lnTo>
                    <a:pt x="22755" y="2859"/>
                  </a:lnTo>
                  <a:lnTo>
                    <a:pt x="22933" y="2859"/>
                  </a:lnTo>
                  <a:lnTo>
                    <a:pt x="23112" y="2889"/>
                  </a:lnTo>
                  <a:lnTo>
                    <a:pt x="23291" y="2948"/>
                  </a:lnTo>
                  <a:lnTo>
                    <a:pt x="23439" y="3038"/>
                  </a:lnTo>
                  <a:lnTo>
                    <a:pt x="23588" y="3127"/>
                  </a:lnTo>
                  <a:lnTo>
                    <a:pt x="23737" y="3246"/>
                  </a:lnTo>
                  <a:lnTo>
                    <a:pt x="23856" y="3395"/>
                  </a:lnTo>
                  <a:lnTo>
                    <a:pt x="23946" y="3544"/>
                  </a:lnTo>
                  <a:lnTo>
                    <a:pt x="24035" y="3693"/>
                  </a:lnTo>
                  <a:lnTo>
                    <a:pt x="24095" y="3872"/>
                  </a:lnTo>
                  <a:lnTo>
                    <a:pt x="24124" y="4080"/>
                  </a:lnTo>
                  <a:lnTo>
                    <a:pt x="24124" y="4259"/>
                  </a:lnTo>
                  <a:lnTo>
                    <a:pt x="24095" y="4467"/>
                  </a:lnTo>
                  <a:lnTo>
                    <a:pt x="24095" y="4467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30"/>
            <p:cNvSpPr/>
            <p:nvPr/>
          </p:nvSpPr>
          <p:spPr>
            <a:xfrm>
              <a:off x="2500300" y="34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20" name="Google Shape;320;p30"/>
          <p:cNvGrpSpPr/>
          <p:nvPr/>
        </p:nvGrpSpPr>
        <p:grpSpPr>
          <a:xfrm>
            <a:off x="840500" y="3411822"/>
            <a:ext cx="365747" cy="365747"/>
            <a:chOff x="4454025" y="270125"/>
            <a:chExt cx="1143675" cy="1143675"/>
          </a:xfrm>
        </p:grpSpPr>
        <p:sp>
          <p:nvSpPr>
            <p:cNvPr id="321" name="Google Shape;321;p30"/>
            <p:cNvSpPr/>
            <p:nvPr/>
          </p:nvSpPr>
          <p:spPr>
            <a:xfrm>
              <a:off x="4789075" y="1011725"/>
              <a:ext cx="67050" cy="67025"/>
            </a:xfrm>
            <a:custGeom>
              <a:avLst/>
              <a:gdLst/>
              <a:ahLst/>
              <a:cxnLst/>
              <a:rect l="l" t="t" r="r" b="b"/>
              <a:pathLst>
                <a:path w="2682" h="2681" extrusionOk="0">
                  <a:moveTo>
                    <a:pt x="1341" y="0"/>
                  </a:moveTo>
                  <a:lnTo>
                    <a:pt x="1073" y="30"/>
                  </a:lnTo>
                  <a:lnTo>
                    <a:pt x="835" y="119"/>
                  </a:lnTo>
                  <a:lnTo>
                    <a:pt x="597" y="238"/>
                  </a:lnTo>
                  <a:lnTo>
                    <a:pt x="418" y="387"/>
                  </a:lnTo>
                  <a:lnTo>
                    <a:pt x="239" y="596"/>
                  </a:lnTo>
                  <a:lnTo>
                    <a:pt x="120" y="834"/>
                  </a:lnTo>
                  <a:lnTo>
                    <a:pt x="31" y="1072"/>
                  </a:lnTo>
                  <a:lnTo>
                    <a:pt x="1" y="1340"/>
                  </a:lnTo>
                  <a:lnTo>
                    <a:pt x="31" y="1608"/>
                  </a:lnTo>
                  <a:lnTo>
                    <a:pt x="120" y="1876"/>
                  </a:lnTo>
                  <a:lnTo>
                    <a:pt x="239" y="2085"/>
                  </a:lnTo>
                  <a:lnTo>
                    <a:pt x="418" y="2293"/>
                  </a:lnTo>
                  <a:lnTo>
                    <a:pt x="597" y="2472"/>
                  </a:lnTo>
                  <a:lnTo>
                    <a:pt x="835" y="2591"/>
                  </a:lnTo>
                  <a:lnTo>
                    <a:pt x="1073" y="2651"/>
                  </a:lnTo>
                  <a:lnTo>
                    <a:pt x="1341" y="2680"/>
                  </a:lnTo>
                  <a:lnTo>
                    <a:pt x="1609" y="2651"/>
                  </a:lnTo>
                  <a:lnTo>
                    <a:pt x="1877" y="2591"/>
                  </a:lnTo>
                  <a:lnTo>
                    <a:pt x="2115" y="2472"/>
                  </a:lnTo>
                  <a:lnTo>
                    <a:pt x="2294" y="2293"/>
                  </a:lnTo>
                  <a:lnTo>
                    <a:pt x="2473" y="2085"/>
                  </a:lnTo>
                  <a:lnTo>
                    <a:pt x="2592" y="1876"/>
                  </a:lnTo>
                  <a:lnTo>
                    <a:pt x="2652" y="1608"/>
                  </a:lnTo>
                  <a:lnTo>
                    <a:pt x="2681" y="1340"/>
                  </a:lnTo>
                  <a:lnTo>
                    <a:pt x="2652" y="1072"/>
                  </a:lnTo>
                  <a:lnTo>
                    <a:pt x="2592" y="834"/>
                  </a:lnTo>
                  <a:lnTo>
                    <a:pt x="2473" y="596"/>
                  </a:lnTo>
                  <a:lnTo>
                    <a:pt x="2294" y="387"/>
                  </a:lnTo>
                  <a:lnTo>
                    <a:pt x="2115" y="238"/>
                  </a:lnTo>
                  <a:lnTo>
                    <a:pt x="1877" y="119"/>
                  </a:lnTo>
                  <a:lnTo>
                    <a:pt x="1609" y="30"/>
                  </a:lnTo>
                  <a:lnTo>
                    <a:pt x="134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30"/>
            <p:cNvSpPr/>
            <p:nvPr/>
          </p:nvSpPr>
          <p:spPr>
            <a:xfrm>
              <a:off x="4789075" y="1011725"/>
              <a:ext cx="67050" cy="67025"/>
            </a:xfrm>
            <a:custGeom>
              <a:avLst/>
              <a:gdLst/>
              <a:ahLst/>
              <a:cxnLst/>
              <a:rect l="l" t="t" r="r" b="b"/>
              <a:pathLst>
                <a:path w="2682" h="2681" fill="none" extrusionOk="0">
                  <a:moveTo>
                    <a:pt x="2681" y="1340"/>
                  </a:moveTo>
                  <a:lnTo>
                    <a:pt x="2681" y="1340"/>
                  </a:lnTo>
                  <a:lnTo>
                    <a:pt x="2652" y="1608"/>
                  </a:lnTo>
                  <a:lnTo>
                    <a:pt x="2592" y="1876"/>
                  </a:lnTo>
                  <a:lnTo>
                    <a:pt x="2473" y="2085"/>
                  </a:lnTo>
                  <a:lnTo>
                    <a:pt x="2294" y="2293"/>
                  </a:lnTo>
                  <a:lnTo>
                    <a:pt x="2115" y="2472"/>
                  </a:lnTo>
                  <a:lnTo>
                    <a:pt x="1877" y="2591"/>
                  </a:lnTo>
                  <a:lnTo>
                    <a:pt x="1609" y="2651"/>
                  </a:lnTo>
                  <a:lnTo>
                    <a:pt x="1341" y="2680"/>
                  </a:lnTo>
                  <a:lnTo>
                    <a:pt x="1341" y="2680"/>
                  </a:lnTo>
                  <a:lnTo>
                    <a:pt x="1073" y="2651"/>
                  </a:lnTo>
                  <a:lnTo>
                    <a:pt x="835" y="2591"/>
                  </a:lnTo>
                  <a:lnTo>
                    <a:pt x="597" y="2472"/>
                  </a:lnTo>
                  <a:lnTo>
                    <a:pt x="418" y="2293"/>
                  </a:lnTo>
                  <a:lnTo>
                    <a:pt x="239" y="2085"/>
                  </a:lnTo>
                  <a:lnTo>
                    <a:pt x="120" y="1876"/>
                  </a:lnTo>
                  <a:lnTo>
                    <a:pt x="31" y="1608"/>
                  </a:lnTo>
                  <a:lnTo>
                    <a:pt x="1" y="1340"/>
                  </a:lnTo>
                  <a:lnTo>
                    <a:pt x="1" y="1340"/>
                  </a:lnTo>
                  <a:lnTo>
                    <a:pt x="31" y="1072"/>
                  </a:lnTo>
                  <a:lnTo>
                    <a:pt x="120" y="834"/>
                  </a:lnTo>
                  <a:lnTo>
                    <a:pt x="239" y="596"/>
                  </a:lnTo>
                  <a:lnTo>
                    <a:pt x="418" y="387"/>
                  </a:lnTo>
                  <a:lnTo>
                    <a:pt x="597" y="238"/>
                  </a:lnTo>
                  <a:lnTo>
                    <a:pt x="835" y="119"/>
                  </a:lnTo>
                  <a:lnTo>
                    <a:pt x="1073" y="30"/>
                  </a:lnTo>
                  <a:lnTo>
                    <a:pt x="1341" y="0"/>
                  </a:lnTo>
                  <a:lnTo>
                    <a:pt x="1341" y="0"/>
                  </a:lnTo>
                  <a:lnTo>
                    <a:pt x="1609" y="30"/>
                  </a:lnTo>
                  <a:lnTo>
                    <a:pt x="1877" y="119"/>
                  </a:lnTo>
                  <a:lnTo>
                    <a:pt x="2115" y="238"/>
                  </a:lnTo>
                  <a:lnTo>
                    <a:pt x="2294" y="387"/>
                  </a:lnTo>
                  <a:lnTo>
                    <a:pt x="2473" y="596"/>
                  </a:lnTo>
                  <a:lnTo>
                    <a:pt x="2592" y="834"/>
                  </a:lnTo>
                  <a:lnTo>
                    <a:pt x="2652" y="1072"/>
                  </a:lnTo>
                  <a:lnTo>
                    <a:pt x="2681" y="1340"/>
                  </a:lnTo>
                  <a:lnTo>
                    <a:pt x="2681" y="1340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30"/>
            <p:cNvSpPr/>
            <p:nvPr/>
          </p:nvSpPr>
          <p:spPr>
            <a:xfrm>
              <a:off x="4856100" y="104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30"/>
            <p:cNvSpPr/>
            <p:nvPr/>
          </p:nvSpPr>
          <p:spPr>
            <a:xfrm>
              <a:off x="4454025" y="270125"/>
              <a:ext cx="1143675" cy="1143675"/>
            </a:xfrm>
            <a:custGeom>
              <a:avLst/>
              <a:gdLst/>
              <a:ahLst/>
              <a:cxnLst/>
              <a:rect l="l" t="t" r="r" b="b"/>
              <a:pathLst>
                <a:path w="45747" h="45747" extrusionOk="0">
                  <a:moveTo>
                    <a:pt x="39046" y="37705"/>
                  </a:moveTo>
                  <a:lnTo>
                    <a:pt x="39314" y="37735"/>
                  </a:lnTo>
                  <a:lnTo>
                    <a:pt x="39582" y="37824"/>
                  </a:lnTo>
                  <a:lnTo>
                    <a:pt x="39820" y="37944"/>
                  </a:lnTo>
                  <a:lnTo>
                    <a:pt x="39999" y="38093"/>
                  </a:lnTo>
                  <a:lnTo>
                    <a:pt x="40177" y="38301"/>
                  </a:lnTo>
                  <a:lnTo>
                    <a:pt x="40296" y="38539"/>
                  </a:lnTo>
                  <a:lnTo>
                    <a:pt x="40356" y="38778"/>
                  </a:lnTo>
                  <a:lnTo>
                    <a:pt x="40386" y="39046"/>
                  </a:lnTo>
                  <a:lnTo>
                    <a:pt x="40356" y="39314"/>
                  </a:lnTo>
                  <a:lnTo>
                    <a:pt x="40296" y="39582"/>
                  </a:lnTo>
                  <a:lnTo>
                    <a:pt x="40177" y="39790"/>
                  </a:lnTo>
                  <a:lnTo>
                    <a:pt x="39999" y="39999"/>
                  </a:lnTo>
                  <a:lnTo>
                    <a:pt x="39820" y="40177"/>
                  </a:lnTo>
                  <a:lnTo>
                    <a:pt x="39582" y="40296"/>
                  </a:lnTo>
                  <a:lnTo>
                    <a:pt x="39314" y="40356"/>
                  </a:lnTo>
                  <a:lnTo>
                    <a:pt x="39046" y="40386"/>
                  </a:lnTo>
                  <a:lnTo>
                    <a:pt x="38778" y="40356"/>
                  </a:lnTo>
                  <a:lnTo>
                    <a:pt x="38539" y="40296"/>
                  </a:lnTo>
                  <a:lnTo>
                    <a:pt x="38301" y="40177"/>
                  </a:lnTo>
                  <a:lnTo>
                    <a:pt x="38122" y="39999"/>
                  </a:lnTo>
                  <a:lnTo>
                    <a:pt x="37944" y="39790"/>
                  </a:lnTo>
                  <a:lnTo>
                    <a:pt x="37824" y="39582"/>
                  </a:lnTo>
                  <a:lnTo>
                    <a:pt x="37735" y="39314"/>
                  </a:lnTo>
                  <a:lnTo>
                    <a:pt x="37705" y="39046"/>
                  </a:lnTo>
                  <a:lnTo>
                    <a:pt x="37735" y="38778"/>
                  </a:lnTo>
                  <a:lnTo>
                    <a:pt x="37824" y="38539"/>
                  </a:lnTo>
                  <a:lnTo>
                    <a:pt x="37944" y="38301"/>
                  </a:lnTo>
                  <a:lnTo>
                    <a:pt x="38122" y="38093"/>
                  </a:lnTo>
                  <a:lnTo>
                    <a:pt x="38301" y="37944"/>
                  </a:lnTo>
                  <a:lnTo>
                    <a:pt x="38539" y="37824"/>
                  </a:lnTo>
                  <a:lnTo>
                    <a:pt x="38778" y="37735"/>
                  </a:lnTo>
                  <a:lnTo>
                    <a:pt x="39046" y="37705"/>
                  </a:lnTo>
                  <a:close/>
                  <a:moveTo>
                    <a:pt x="16083" y="19032"/>
                  </a:moveTo>
                  <a:lnTo>
                    <a:pt x="16947" y="19151"/>
                  </a:lnTo>
                  <a:lnTo>
                    <a:pt x="17811" y="19330"/>
                  </a:lnTo>
                  <a:lnTo>
                    <a:pt x="18615" y="19598"/>
                  </a:lnTo>
                  <a:lnTo>
                    <a:pt x="19419" y="19895"/>
                  </a:lnTo>
                  <a:lnTo>
                    <a:pt x="20164" y="20253"/>
                  </a:lnTo>
                  <a:lnTo>
                    <a:pt x="20908" y="20640"/>
                  </a:lnTo>
                  <a:lnTo>
                    <a:pt x="21623" y="21087"/>
                  </a:lnTo>
                  <a:lnTo>
                    <a:pt x="22278" y="21593"/>
                  </a:lnTo>
                  <a:lnTo>
                    <a:pt x="16500" y="27371"/>
                  </a:lnTo>
                  <a:lnTo>
                    <a:pt x="16798" y="27550"/>
                  </a:lnTo>
                  <a:lnTo>
                    <a:pt x="17066" y="27728"/>
                  </a:lnTo>
                  <a:lnTo>
                    <a:pt x="17334" y="27937"/>
                  </a:lnTo>
                  <a:lnTo>
                    <a:pt x="17602" y="28175"/>
                  </a:lnTo>
                  <a:lnTo>
                    <a:pt x="17811" y="28413"/>
                  </a:lnTo>
                  <a:lnTo>
                    <a:pt x="18019" y="28681"/>
                  </a:lnTo>
                  <a:lnTo>
                    <a:pt x="18228" y="28979"/>
                  </a:lnTo>
                  <a:lnTo>
                    <a:pt x="18377" y="29277"/>
                  </a:lnTo>
                  <a:lnTo>
                    <a:pt x="24184" y="23499"/>
                  </a:lnTo>
                  <a:lnTo>
                    <a:pt x="24661" y="24154"/>
                  </a:lnTo>
                  <a:lnTo>
                    <a:pt x="25137" y="24869"/>
                  </a:lnTo>
                  <a:lnTo>
                    <a:pt x="25524" y="25584"/>
                  </a:lnTo>
                  <a:lnTo>
                    <a:pt x="25882" y="26358"/>
                  </a:lnTo>
                  <a:lnTo>
                    <a:pt x="26180" y="27162"/>
                  </a:lnTo>
                  <a:lnTo>
                    <a:pt x="26418" y="27966"/>
                  </a:lnTo>
                  <a:lnTo>
                    <a:pt x="26626" y="28800"/>
                  </a:lnTo>
                  <a:lnTo>
                    <a:pt x="26745" y="29664"/>
                  </a:lnTo>
                  <a:lnTo>
                    <a:pt x="18555" y="29664"/>
                  </a:lnTo>
                  <a:lnTo>
                    <a:pt x="18645" y="29992"/>
                  </a:lnTo>
                  <a:lnTo>
                    <a:pt x="18704" y="30349"/>
                  </a:lnTo>
                  <a:lnTo>
                    <a:pt x="18764" y="30677"/>
                  </a:lnTo>
                  <a:lnTo>
                    <a:pt x="18764" y="31004"/>
                  </a:lnTo>
                  <a:lnTo>
                    <a:pt x="18764" y="31362"/>
                  </a:lnTo>
                  <a:lnTo>
                    <a:pt x="18704" y="31689"/>
                  </a:lnTo>
                  <a:lnTo>
                    <a:pt x="18645" y="32017"/>
                  </a:lnTo>
                  <a:lnTo>
                    <a:pt x="18555" y="32344"/>
                  </a:lnTo>
                  <a:lnTo>
                    <a:pt x="26745" y="32344"/>
                  </a:lnTo>
                  <a:lnTo>
                    <a:pt x="26626" y="33208"/>
                  </a:lnTo>
                  <a:lnTo>
                    <a:pt x="26418" y="34042"/>
                  </a:lnTo>
                  <a:lnTo>
                    <a:pt x="26180" y="34876"/>
                  </a:lnTo>
                  <a:lnTo>
                    <a:pt x="25882" y="35680"/>
                  </a:lnTo>
                  <a:lnTo>
                    <a:pt x="25524" y="36425"/>
                  </a:lnTo>
                  <a:lnTo>
                    <a:pt x="25137" y="37169"/>
                  </a:lnTo>
                  <a:lnTo>
                    <a:pt x="24661" y="37854"/>
                  </a:lnTo>
                  <a:lnTo>
                    <a:pt x="24184" y="38539"/>
                  </a:lnTo>
                  <a:lnTo>
                    <a:pt x="18377" y="32732"/>
                  </a:lnTo>
                  <a:lnTo>
                    <a:pt x="18228" y="33059"/>
                  </a:lnTo>
                  <a:lnTo>
                    <a:pt x="18019" y="33327"/>
                  </a:lnTo>
                  <a:lnTo>
                    <a:pt x="17811" y="33595"/>
                  </a:lnTo>
                  <a:lnTo>
                    <a:pt x="17602" y="33863"/>
                  </a:lnTo>
                  <a:lnTo>
                    <a:pt x="17334" y="34072"/>
                  </a:lnTo>
                  <a:lnTo>
                    <a:pt x="17066" y="34280"/>
                  </a:lnTo>
                  <a:lnTo>
                    <a:pt x="16798" y="34489"/>
                  </a:lnTo>
                  <a:lnTo>
                    <a:pt x="16500" y="34638"/>
                  </a:lnTo>
                  <a:lnTo>
                    <a:pt x="22278" y="40445"/>
                  </a:lnTo>
                  <a:lnTo>
                    <a:pt x="21623" y="40922"/>
                  </a:lnTo>
                  <a:lnTo>
                    <a:pt x="20908" y="41369"/>
                  </a:lnTo>
                  <a:lnTo>
                    <a:pt x="20164" y="41786"/>
                  </a:lnTo>
                  <a:lnTo>
                    <a:pt x="19419" y="42143"/>
                  </a:lnTo>
                  <a:lnTo>
                    <a:pt x="18615" y="42441"/>
                  </a:lnTo>
                  <a:lnTo>
                    <a:pt x="17811" y="42679"/>
                  </a:lnTo>
                  <a:lnTo>
                    <a:pt x="16947" y="42858"/>
                  </a:lnTo>
                  <a:lnTo>
                    <a:pt x="16083" y="43007"/>
                  </a:lnTo>
                  <a:lnTo>
                    <a:pt x="16083" y="34816"/>
                  </a:lnTo>
                  <a:lnTo>
                    <a:pt x="15756" y="34906"/>
                  </a:lnTo>
                  <a:lnTo>
                    <a:pt x="15428" y="34965"/>
                  </a:lnTo>
                  <a:lnTo>
                    <a:pt x="15100" y="35025"/>
                  </a:lnTo>
                  <a:lnTo>
                    <a:pt x="14416" y="35025"/>
                  </a:lnTo>
                  <a:lnTo>
                    <a:pt x="14088" y="34965"/>
                  </a:lnTo>
                  <a:lnTo>
                    <a:pt x="13731" y="34906"/>
                  </a:lnTo>
                  <a:lnTo>
                    <a:pt x="13403" y="34816"/>
                  </a:lnTo>
                  <a:lnTo>
                    <a:pt x="13403" y="43007"/>
                  </a:lnTo>
                  <a:lnTo>
                    <a:pt x="12539" y="42858"/>
                  </a:lnTo>
                  <a:lnTo>
                    <a:pt x="11705" y="42679"/>
                  </a:lnTo>
                  <a:lnTo>
                    <a:pt x="10901" y="42441"/>
                  </a:lnTo>
                  <a:lnTo>
                    <a:pt x="10097" y="42143"/>
                  </a:lnTo>
                  <a:lnTo>
                    <a:pt x="9323" y="41786"/>
                  </a:lnTo>
                  <a:lnTo>
                    <a:pt x="8608" y="41369"/>
                  </a:lnTo>
                  <a:lnTo>
                    <a:pt x="7893" y="40922"/>
                  </a:lnTo>
                  <a:lnTo>
                    <a:pt x="7238" y="40445"/>
                  </a:lnTo>
                  <a:lnTo>
                    <a:pt x="13016" y="34638"/>
                  </a:lnTo>
                  <a:lnTo>
                    <a:pt x="12718" y="34489"/>
                  </a:lnTo>
                  <a:lnTo>
                    <a:pt x="12420" y="34280"/>
                  </a:lnTo>
                  <a:lnTo>
                    <a:pt x="12152" y="34072"/>
                  </a:lnTo>
                  <a:lnTo>
                    <a:pt x="11914" y="33863"/>
                  </a:lnTo>
                  <a:lnTo>
                    <a:pt x="11676" y="33595"/>
                  </a:lnTo>
                  <a:lnTo>
                    <a:pt x="11467" y="33327"/>
                  </a:lnTo>
                  <a:lnTo>
                    <a:pt x="11288" y="33059"/>
                  </a:lnTo>
                  <a:lnTo>
                    <a:pt x="11139" y="32732"/>
                  </a:lnTo>
                  <a:lnTo>
                    <a:pt x="5332" y="38539"/>
                  </a:lnTo>
                  <a:lnTo>
                    <a:pt x="4826" y="37854"/>
                  </a:lnTo>
                  <a:lnTo>
                    <a:pt x="4379" y="37169"/>
                  </a:lnTo>
                  <a:lnTo>
                    <a:pt x="3992" y="36425"/>
                  </a:lnTo>
                  <a:lnTo>
                    <a:pt x="3634" y="35680"/>
                  </a:lnTo>
                  <a:lnTo>
                    <a:pt x="3336" y="34876"/>
                  </a:lnTo>
                  <a:lnTo>
                    <a:pt x="3068" y="34042"/>
                  </a:lnTo>
                  <a:lnTo>
                    <a:pt x="2890" y="33208"/>
                  </a:lnTo>
                  <a:lnTo>
                    <a:pt x="2771" y="32344"/>
                  </a:lnTo>
                  <a:lnTo>
                    <a:pt x="10961" y="32344"/>
                  </a:lnTo>
                  <a:lnTo>
                    <a:pt x="10871" y="32017"/>
                  </a:lnTo>
                  <a:lnTo>
                    <a:pt x="10782" y="31689"/>
                  </a:lnTo>
                  <a:lnTo>
                    <a:pt x="10752" y="31362"/>
                  </a:lnTo>
                  <a:lnTo>
                    <a:pt x="10722" y="31004"/>
                  </a:lnTo>
                  <a:lnTo>
                    <a:pt x="10752" y="30677"/>
                  </a:lnTo>
                  <a:lnTo>
                    <a:pt x="10782" y="30319"/>
                  </a:lnTo>
                  <a:lnTo>
                    <a:pt x="10871" y="29992"/>
                  </a:lnTo>
                  <a:lnTo>
                    <a:pt x="10961" y="29664"/>
                  </a:lnTo>
                  <a:lnTo>
                    <a:pt x="2771" y="29664"/>
                  </a:lnTo>
                  <a:lnTo>
                    <a:pt x="2890" y="28800"/>
                  </a:lnTo>
                  <a:lnTo>
                    <a:pt x="3068" y="27966"/>
                  </a:lnTo>
                  <a:lnTo>
                    <a:pt x="3336" y="27162"/>
                  </a:lnTo>
                  <a:lnTo>
                    <a:pt x="3634" y="26358"/>
                  </a:lnTo>
                  <a:lnTo>
                    <a:pt x="3992" y="25584"/>
                  </a:lnTo>
                  <a:lnTo>
                    <a:pt x="4379" y="24869"/>
                  </a:lnTo>
                  <a:lnTo>
                    <a:pt x="4826" y="24154"/>
                  </a:lnTo>
                  <a:lnTo>
                    <a:pt x="5332" y="23499"/>
                  </a:lnTo>
                  <a:lnTo>
                    <a:pt x="11139" y="29277"/>
                  </a:lnTo>
                  <a:lnTo>
                    <a:pt x="11288" y="28979"/>
                  </a:lnTo>
                  <a:lnTo>
                    <a:pt x="11467" y="28681"/>
                  </a:lnTo>
                  <a:lnTo>
                    <a:pt x="11676" y="28413"/>
                  </a:lnTo>
                  <a:lnTo>
                    <a:pt x="11914" y="28175"/>
                  </a:lnTo>
                  <a:lnTo>
                    <a:pt x="12152" y="27937"/>
                  </a:lnTo>
                  <a:lnTo>
                    <a:pt x="12420" y="27728"/>
                  </a:lnTo>
                  <a:lnTo>
                    <a:pt x="12718" y="27550"/>
                  </a:lnTo>
                  <a:lnTo>
                    <a:pt x="13016" y="27371"/>
                  </a:lnTo>
                  <a:lnTo>
                    <a:pt x="7238" y="21593"/>
                  </a:lnTo>
                  <a:lnTo>
                    <a:pt x="7893" y="21087"/>
                  </a:lnTo>
                  <a:lnTo>
                    <a:pt x="8608" y="20640"/>
                  </a:lnTo>
                  <a:lnTo>
                    <a:pt x="9323" y="20253"/>
                  </a:lnTo>
                  <a:lnTo>
                    <a:pt x="10097" y="19895"/>
                  </a:lnTo>
                  <a:lnTo>
                    <a:pt x="10901" y="19598"/>
                  </a:lnTo>
                  <a:lnTo>
                    <a:pt x="11705" y="19330"/>
                  </a:lnTo>
                  <a:lnTo>
                    <a:pt x="12539" y="19151"/>
                  </a:lnTo>
                  <a:lnTo>
                    <a:pt x="13403" y="19032"/>
                  </a:lnTo>
                  <a:lnTo>
                    <a:pt x="13403" y="27222"/>
                  </a:lnTo>
                  <a:lnTo>
                    <a:pt x="13731" y="27133"/>
                  </a:lnTo>
                  <a:lnTo>
                    <a:pt x="14088" y="27043"/>
                  </a:lnTo>
                  <a:lnTo>
                    <a:pt x="14416" y="27013"/>
                  </a:lnTo>
                  <a:lnTo>
                    <a:pt x="14743" y="26984"/>
                  </a:lnTo>
                  <a:lnTo>
                    <a:pt x="15100" y="27013"/>
                  </a:lnTo>
                  <a:lnTo>
                    <a:pt x="15428" y="27043"/>
                  </a:lnTo>
                  <a:lnTo>
                    <a:pt x="15756" y="27133"/>
                  </a:lnTo>
                  <a:lnTo>
                    <a:pt x="16083" y="27222"/>
                  </a:lnTo>
                  <a:lnTo>
                    <a:pt x="16083" y="19032"/>
                  </a:lnTo>
                  <a:close/>
                  <a:moveTo>
                    <a:pt x="12063" y="1"/>
                  </a:moveTo>
                  <a:lnTo>
                    <a:pt x="11676" y="30"/>
                  </a:lnTo>
                  <a:lnTo>
                    <a:pt x="11259" y="90"/>
                  </a:lnTo>
                  <a:lnTo>
                    <a:pt x="10871" y="179"/>
                  </a:lnTo>
                  <a:lnTo>
                    <a:pt x="10514" y="328"/>
                  </a:lnTo>
                  <a:lnTo>
                    <a:pt x="10157" y="507"/>
                  </a:lnTo>
                  <a:lnTo>
                    <a:pt x="9829" y="686"/>
                  </a:lnTo>
                  <a:lnTo>
                    <a:pt x="9531" y="924"/>
                  </a:lnTo>
                  <a:lnTo>
                    <a:pt x="9233" y="1192"/>
                  </a:lnTo>
                  <a:lnTo>
                    <a:pt x="8965" y="1460"/>
                  </a:lnTo>
                  <a:lnTo>
                    <a:pt x="8727" y="1788"/>
                  </a:lnTo>
                  <a:lnTo>
                    <a:pt x="8548" y="2115"/>
                  </a:lnTo>
                  <a:lnTo>
                    <a:pt x="8370" y="2473"/>
                  </a:lnTo>
                  <a:lnTo>
                    <a:pt x="8221" y="2830"/>
                  </a:lnTo>
                  <a:lnTo>
                    <a:pt x="8131" y="3217"/>
                  </a:lnTo>
                  <a:lnTo>
                    <a:pt x="8072" y="3604"/>
                  </a:lnTo>
                  <a:lnTo>
                    <a:pt x="8042" y="4021"/>
                  </a:lnTo>
                  <a:lnTo>
                    <a:pt x="8072" y="4438"/>
                  </a:lnTo>
                  <a:lnTo>
                    <a:pt x="8131" y="4825"/>
                  </a:lnTo>
                  <a:lnTo>
                    <a:pt x="8221" y="5213"/>
                  </a:lnTo>
                  <a:lnTo>
                    <a:pt x="8370" y="5600"/>
                  </a:lnTo>
                  <a:lnTo>
                    <a:pt x="8548" y="5957"/>
                  </a:lnTo>
                  <a:lnTo>
                    <a:pt x="8727" y="6285"/>
                  </a:lnTo>
                  <a:lnTo>
                    <a:pt x="8965" y="6583"/>
                  </a:lnTo>
                  <a:lnTo>
                    <a:pt x="9233" y="6880"/>
                  </a:lnTo>
                  <a:lnTo>
                    <a:pt x="9531" y="7119"/>
                  </a:lnTo>
                  <a:lnTo>
                    <a:pt x="9829" y="7357"/>
                  </a:lnTo>
                  <a:lnTo>
                    <a:pt x="10157" y="7565"/>
                  </a:lnTo>
                  <a:lnTo>
                    <a:pt x="10514" y="7744"/>
                  </a:lnTo>
                  <a:lnTo>
                    <a:pt x="10871" y="7863"/>
                  </a:lnTo>
                  <a:lnTo>
                    <a:pt x="11259" y="7982"/>
                  </a:lnTo>
                  <a:lnTo>
                    <a:pt x="11676" y="8042"/>
                  </a:lnTo>
                  <a:lnTo>
                    <a:pt x="13403" y="8042"/>
                  </a:lnTo>
                  <a:lnTo>
                    <a:pt x="13403" y="16321"/>
                  </a:lnTo>
                  <a:lnTo>
                    <a:pt x="12718" y="16411"/>
                  </a:lnTo>
                  <a:lnTo>
                    <a:pt x="12033" y="16530"/>
                  </a:lnTo>
                  <a:lnTo>
                    <a:pt x="11348" y="16679"/>
                  </a:lnTo>
                  <a:lnTo>
                    <a:pt x="10693" y="16858"/>
                  </a:lnTo>
                  <a:lnTo>
                    <a:pt x="10037" y="17036"/>
                  </a:lnTo>
                  <a:lnTo>
                    <a:pt x="9382" y="17275"/>
                  </a:lnTo>
                  <a:lnTo>
                    <a:pt x="8757" y="17543"/>
                  </a:lnTo>
                  <a:lnTo>
                    <a:pt x="8161" y="17840"/>
                  </a:lnTo>
                  <a:lnTo>
                    <a:pt x="7566" y="18138"/>
                  </a:lnTo>
                  <a:lnTo>
                    <a:pt x="6970" y="18496"/>
                  </a:lnTo>
                  <a:lnTo>
                    <a:pt x="6404" y="18853"/>
                  </a:lnTo>
                  <a:lnTo>
                    <a:pt x="5868" y="19240"/>
                  </a:lnTo>
                  <a:lnTo>
                    <a:pt x="5362" y="19657"/>
                  </a:lnTo>
                  <a:lnTo>
                    <a:pt x="4855" y="20104"/>
                  </a:lnTo>
                  <a:lnTo>
                    <a:pt x="4349" y="20580"/>
                  </a:lnTo>
                  <a:lnTo>
                    <a:pt x="3902" y="21057"/>
                  </a:lnTo>
                  <a:lnTo>
                    <a:pt x="3456" y="21563"/>
                  </a:lnTo>
                  <a:lnTo>
                    <a:pt x="3039" y="22070"/>
                  </a:lnTo>
                  <a:lnTo>
                    <a:pt x="2651" y="22606"/>
                  </a:lnTo>
                  <a:lnTo>
                    <a:pt x="2264" y="23171"/>
                  </a:lnTo>
                  <a:lnTo>
                    <a:pt x="1937" y="23767"/>
                  </a:lnTo>
                  <a:lnTo>
                    <a:pt x="1609" y="24333"/>
                  </a:lnTo>
                  <a:lnTo>
                    <a:pt x="1311" y="24958"/>
                  </a:lnTo>
                  <a:lnTo>
                    <a:pt x="1043" y="25584"/>
                  </a:lnTo>
                  <a:lnTo>
                    <a:pt x="805" y="26209"/>
                  </a:lnTo>
                  <a:lnTo>
                    <a:pt x="596" y="26865"/>
                  </a:lnTo>
                  <a:lnTo>
                    <a:pt x="418" y="27520"/>
                  </a:lnTo>
                  <a:lnTo>
                    <a:pt x="269" y="28205"/>
                  </a:lnTo>
                  <a:lnTo>
                    <a:pt x="150" y="28890"/>
                  </a:lnTo>
                  <a:lnTo>
                    <a:pt x="90" y="29605"/>
                  </a:lnTo>
                  <a:lnTo>
                    <a:pt x="31" y="30290"/>
                  </a:lnTo>
                  <a:lnTo>
                    <a:pt x="1" y="31004"/>
                  </a:lnTo>
                  <a:lnTo>
                    <a:pt x="31" y="31779"/>
                  </a:lnTo>
                  <a:lnTo>
                    <a:pt x="90" y="32523"/>
                  </a:lnTo>
                  <a:lnTo>
                    <a:pt x="180" y="33268"/>
                  </a:lnTo>
                  <a:lnTo>
                    <a:pt x="299" y="33983"/>
                  </a:lnTo>
                  <a:lnTo>
                    <a:pt x="477" y="34697"/>
                  </a:lnTo>
                  <a:lnTo>
                    <a:pt x="686" y="35382"/>
                  </a:lnTo>
                  <a:lnTo>
                    <a:pt x="894" y="36067"/>
                  </a:lnTo>
                  <a:lnTo>
                    <a:pt x="1162" y="36752"/>
                  </a:lnTo>
                  <a:lnTo>
                    <a:pt x="1460" y="37408"/>
                  </a:lnTo>
                  <a:lnTo>
                    <a:pt x="1788" y="38033"/>
                  </a:lnTo>
                  <a:lnTo>
                    <a:pt x="2145" y="38658"/>
                  </a:lnTo>
                  <a:lnTo>
                    <a:pt x="2532" y="39254"/>
                  </a:lnTo>
                  <a:lnTo>
                    <a:pt x="2949" y="39820"/>
                  </a:lnTo>
                  <a:lnTo>
                    <a:pt x="3396" y="40386"/>
                  </a:lnTo>
                  <a:lnTo>
                    <a:pt x="3843" y="40922"/>
                  </a:lnTo>
                  <a:lnTo>
                    <a:pt x="4349" y="41428"/>
                  </a:lnTo>
                  <a:lnTo>
                    <a:pt x="4855" y="41934"/>
                  </a:lnTo>
                  <a:lnTo>
                    <a:pt x="5391" y="42381"/>
                  </a:lnTo>
                  <a:lnTo>
                    <a:pt x="5928" y="42828"/>
                  </a:lnTo>
                  <a:lnTo>
                    <a:pt x="6523" y="43245"/>
                  </a:lnTo>
                  <a:lnTo>
                    <a:pt x="7119" y="43632"/>
                  </a:lnTo>
                  <a:lnTo>
                    <a:pt x="7744" y="43960"/>
                  </a:lnTo>
                  <a:lnTo>
                    <a:pt x="8370" y="44287"/>
                  </a:lnTo>
                  <a:lnTo>
                    <a:pt x="9025" y="44585"/>
                  </a:lnTo>
                  <a:lnTo>
                    <a:pt x="9680" y="44853"/>
                  </a:lnTo>
                  <a:lnTo>
                    <a:pt x="10365" y="45091"/>
                  </a:lnTo>
                  <a:lnTo>
                    <a:pt x="11080" y="45300"/>
                  </a:lnTo>
                  <a:lnTo>
                    <a:pt x="11795" y="45449"/>
                  </a:lnTo>
                  <a:lnTo>
                    <a:pt x="12509" y="45598"/>
                  </a:lnTo>
                  <a:lnTo>
                    <a:pt x="13254" y="45687"/>
                  </a:lnTo>
                  <a:lnTo>
                    <a:pt x="13999" y="45747"/>
                  </a:lnTo>
                  <a:lnTo>
                    <a:pt x="15517" y="45747"/>
                  </a:lnTo>
                  <a:lnTo>
                    <a:pt x="16262" y="45687"/>
                  </a:lnTo>
                  <a:lnTo>
                    <a:pt x="17007" y="45598"/>
                  </a:lnTo>
                  <a:lnTo>
                    <a:pt x="17721" y="45449"/>
                  </a:lnTo>
                  <a:lnTo>
                    <a:pt x="18436" y="45300"/>
                  </a:lnTo>
                  <a:lnTo>
                    <a:pt x="19121" y="45091"/>
                  </a:lnTo>
                  <a:lnTo>
                    <a:pt x="19806" y="44853"/>
                  </a:lnTo>
                  <a:lnTo>
                    <a:pt x="20491" y="44585"/>
                  </a:lnTo>
                  <a:lnTo>
                    <a:pt x="21146" y="44287"/>
                  </a:lnTo>
                  <a:lnTo>
                    <a:pt x="21772" y="43960"/>
                  </a:lnTo>
                  <a:lnTo>
                    <a:pt x="22397" y="43602"/>
                  </a:lnTo>
                  <a:lnTo>
                    <a:pt x="22993" y="43245"/>
                  </a:lnTo>
                  <a:lnTo>
                    <a:pt x="23559" y="42828"/>
                  </a:lnTo>
                  <a:lnTo>
                    <a:pt x="24125" y="42381"/>
                  </a:lnTo>
                  <a:lnTo>
                    <a:pt x="24661" y="41934"/>
                  </a:lnTo>
                  <a:lnTo>
                    <a:pt x="25167" y="41428"/>
                  </a:lnTo>
                  <a:lnTo>
                    <a:pt x="25673" y="40922"/>
                  </a:lnTo>
                  <a:lnTo>
                    <a:pt x="26120" y="40386"/>
                  </a:lnTo>
                  <a:lnTo>
                    <a:pt x="26567" y="39820"/>
                  </a:lnTo>
                  <a:lnTo>
                    <a:pt x="26984" y="39254"/>
                  </a:lnTo>
                  <a:lnTo>
                    <a:pt x="27371" y="38658"/>
                  </a:lnTo>
                  <a:lnTo>
                    <a:pt x="27728" y="38033"/>
                  </a:lnTo>
                  <a:lnTo>
                    <a:pt x="28026" y="37408"/>
                  </a:lnTo>
                  <a:lnTo>
                    <a:pt x="28324" y="36752"/>
                  </a:lnTo>
                  <a:lnTo>
                    <a:pt x="28592" y="36067"/>
                  </a:lnTo>
                  <a:lnTo>
                    <a:pt x="28830" y="35382"/>
                  </a:lnTo>
                  <a:lnTo>
                    <a:pt x="29039" y="34697"/>
                  </a:lnTo>
                  <a:lnTo>
                    <a:pt x="29188" y="33983"/>
                  </a:lnTo>
                  <a:lnTo>
                    <a:pt x="29337" y="33268"/>
                  </a:lnTo>
                  <a:lnTo>
                    <a:pt x="29426" y="32523"/>
                  </a:lnTo>
                  <a:lnTo>
                    <a:pt x="29485" y="31779"/>
                  </a:lnTo>
                  <a:lnTo>
                    <a:pt x="29485" y="31004"/>
                  </a:lnTo>
                  <a:lnTo>
                    <a:pt x="29485" y="30290"/>
                  </a:lnTo>
                  <a:lnTo>
                    <a:pt x="29426" y="29605"/>
                  </a:lnTo>
                  <a:lnTo>
                    <a:pt x="29337" y="28890"/>
                  </a:lnTo>
                  <a:lnTo>
                    <a:pt x="29217" y="28205"/>
                  </a:lnTo>
                  <a:lnTo>
                    <a:pt x="29068" y="27520"/>
                  </a:lnTo>
                  <a:lnTo>
                    <a:pt x="28890" y="26865"/>
                  </a:lnTo>
                  <a:lnTo>
                    <a:pt x="28681" y="26209"/>
                  </a:lnTo>
                  <a:lnTo>
                    <a:pt x="28473" y="25584"/>
                  </a:lnTo>
                  <a:lnTo>
                    <a:pt x="28205" y="24958"/>
                  </a:lnTo>
                  <a:lnTo>
                    <a:pt x="27907" y="24363"/>
                  </a:lnTo>
                  <a:lnTo>
                    <a:pt x="27579" y="23767"/>
                  </a:lnTo>
                  <a:lnTo>
                    <a:pt x="27222" y="23171"/>
                  </a:lnTo>
                  <a:lnTo>
                    <a:pt x="26865" y="22606"/>
                  </a:lnTo>
                  <a:lnTo>
                    <a:pt x="26477" y="22070"/>
                  </a:lnTo>
                  <a:lnTo>
                    <a:pt x="26060" y="21563"/>
                  </a:lnTo>
                  <a:lnTo>
                    <a:pt x="25614" y="21057"/>
                  </a:lnTo>
                  <a:lnTo>
                    <a:pt x="25137" y="20580"/>
                  </a:lnTo>
                  <a:lnTo>
                    <a:pt x="24661" y="20104"/>
                  </a:lnTo>
                  <a:lnTo>
                    <a:pt x="24154" y="19657"/>
                  </a:lnTo>
                  <a:lnTo>
                    <a:pt x="23648" y="19270"/>
                  </a:lnTo>
                  <a:lnTo>
                    <a:pt x="23082" y="18853"/>
                  </a:lnTo>
                  <a:lnTo>
                    <a:pt x="22546" y="18496"/>
                  </a:lnTo>
                  <a:lnTo>
                    <a:pt x="21950" y="18138"/>
                  </a:lnTo>
                  <a:lnTo>
                    <a:pt x="21355" y="17840"/>
                  </a:lnTo>
                  <a:lnTo>
                    <a:pt x="20759" y="17543"/>
                  </a:lnTo>
                  <a:lnTo>
                    <a:pt x="20134" y="17275"/>
                  </a:lnTo>
                  <a:lnTo>
                    <a:pt x="19479" y="17036"/>
                  </a:lnTo>
                  <a:lnTo>
                    <a:pt x="18823" y="16858"/>
                  </a:lnTo>
                  <a:lnTo>
                    <a:pt x="18168" y="16679"/>
                  </a:lnTo>
                  <a:lnTo>
                    <a:pt x="17483" y="16530"/>
                  </a:lnTo>
                  <a:lnTo>
                    <a:pt x="16798" y="16411"/>
                  </a:lnTo>
                  <a:lnTo>
                    <a:pt x="16083" y="16321"/>
                  </a:lnTo>
                  <a:lnTo>
                    <a:pt x="16083" y="13581"/>
                  </a:lnTo>
                  <a:lnTo>
                    <a:pt x="17424" y="13581"/>
                  </a:lnTo>
                  <a:lnTo>
                    <a:pt x="18436" y="13611"/>
                  </a:lnTo>
                  <a:lnTo>
                    <a:pt x="19419" y="13701"/>
                  </a:lnTo>
                  <a:lnTo>
                    <a:pt x="20402" y="13820"/>
                  </a:lnTo>
                  <a:lnTo>
                    <a:pt x="21385" y="13969"/>
                  </a:lnTo>
                  <a:lnTo>
                    <a:pt x="22308" y="14177"/>
                  </a:lnTo>
                  <a:lnTo>
                    <a:pt x="23261" y="14445"/>
                  </a:lnTo>
                  <a:lnTo>
                    <a:pt x="24154" y="14713"/>
                  </a:lnTo>
                  <a:lnTo>
                    <a:pt x="25048" y="15071"/>
                  </a:lnTo>
                  <a:lnTo>
                    <a:pt x="25941" y="15428"/>
                  </a:lnTo>
                  <a:lnTo>
                    <a:pt x="26775" y="15845"/>
                  </a:lnTo>
                  <a:lnTo>
                    <a:pt x="27609" y="16292"/>
                  </a:lnTo>
                  <a:lnTo>
                    <a:pt x="28413" y="16798"/>
                  </a:lnTo>
                  <a:lnTo>
                    <a:pt x="29188" y="17334"/>
                  </a:lnTo>
                  <a:lnTo>
                    <a:pt x="29932" y="17870"/>
                  </a:lnTo>
                  <a:lnTo>
                    <a:pt x="30677" y="18466"/>
                  </a:lnTo>
                  <a:lnTo>
                    <a:pt x="31362" y="19091"/>
                  </a:lnTo>
                  <a:lnTo>
                    <a:pt x="32017" y="19746"/>
                  </a:lnTo>
                  <a:lnTo>
                    <a:pt x="32672" y="20431"/>
                  </a:lnTo>
                  <a:lnTo>
                    <a:pt x="33268" y="21146"/>
                  </a:lnTo>
                  <a:lnTo>
                    <a:pt x="33834" y="21891"/>
                  </a:lnTo>
                  <a:lnTo>
                    <a:pt x="34370" y="22665"/>
                  </a:lnTo>
                  <a:lnTo>
                    <a:pt x="34876" y="23440"/>
                  </a:lnTo>
                  <a:lnTo>
                    <a:pt x="35353" y="24273"/>
                  </a:lnTo>
                  <a:lnTo>
                    <a:pt x="35770" y="25107"/>
                  </a:lnTo>
                  <a:lnTo>
                    <a:pt x="36157" y="25971"/>
                  </a:lnTo>
                  <a:lnTo>
                    <a:pt x="36514" y="26835"/>
                  </a:lnTo>
                  <a:lnTo>
                    <a:pt x="36812" y="27728"/>
                  </a:lnTo>
                  <a:lnTo>
                    <a:pt x="37080" y="28651"/>
                  </a:lnTo>
                  <a:lnTo>
                    <a:pt x="37288" y="29605"/>
                  </a:lnTo>
                  <a:lnTo>
                    <a:pt x="37467" y="30558"/>
                  </a:lnTo>
                  <a:lnTo>
                    <a:pt x="37586" y="31511"/>
                  </a:lnTo>
                  <a:lnTo>
                    <a:pt x="37676" y="32493"/>
                  </a:lnTo>
                  <a:lnTo>
                    <a:pt x="37110" y="32642"/>
                  </a:lnTo>
                  <a:lnTo>
                    <a:pt x="36574" y="32821"/>
                  </a:lnTo>
                  <a:lnTo>
                    <a:pt x="36067" y="33059"/>
                  </a:lnTo>
                  <a:lnTo>
                    <a:pt x="35561" y="33327"/>
                  </a:lnTo>
                  <a:lnTo>
                    <a:pt x="35085" y="33655"/>
                  </a:lnTo>
                  <a:lnTo>
                    <a:pt x="34668" y="34012"/>
                  </a:lnTo>
                  <a:lnTo>
                    <a:pt x="34251" y="34399"/>
                  </a:lnTo>
                  <a:lnTo>
                    <a:pt x="33863" y="34816"/>
                  </a:lnTo>
                  <a:lnTo>
                    <a:pt x="33536" y="35263"/>
                  </a:lnTo>
                  <a:lnTo>
                    <a:pt x="33238" y="35740"/>
                  </a:lnTo>
                  <a:lnTo>
                    <a:pt x="32970" y="36246"/>
                  </a:lnTo>
                  <a:lnTo>
                    <a:pt x="32761" y="36752"/>
                  </a:lnTo>
                  <a:lnTo>
                    <a:pt x="32583" y="37318"/>
                  </a:lnTo>
                  <a:lnTo>
                    <a:pt x="32464" y="37884"/>
                  </a:lnTo>
                  <a:lnTo>
                    <a:pt x="32374" y="38450"/>
                  </a:lnTo>
                  <a:lnTo>
                    <a:pt x="32345" y="39046"/>
                  </a:lnTo>
                  <a:lnTo>
                    <a:pt x="32404" y="39731"/>
                  </a:lnTo>
                  <a:lnTo>
                    <a:pt x="32493" y="40416"/>
                  </a:lnTo>
                  <a:lnTo>
                    <a:pt x="32642" y="41041"/>
                  </a:lnTo>
                  <a:lnTo>
                    <a:pt x="32881" y="41666"/>
                  </a:lnTo>
                  <a:lnTo>
                    <a:pt x="33178" y="42232"/>
                  </a:lnTo>
                  <a:lnTo>
                    <a:pt x="33506" y="42798"/>
                  </a:lnTo>
                  <a:lnTo>
                    <a:pt x="33893" y="43304"/>
                  </a:lnTo>
                  <a:lnTo>
                    <a:pt x="34310" y="43781"/>
                  </a:lnTo>
                  <a:lnTo>
                    <a:pt x="34787" y="44228"/>
                  </a:lnTo>
                  <a:lnTo>
                    <a:pt x="35323" y="44615"/>
                  </a:lnTo>
                  <a:lnTo>
                    <a:pt x="35859" y="44943"/>
                  </a:lnTo>
                  <a:lnTo>
                    <a:pt x="36455" y="45240"/>
                  </a:lnTo>
                  <a:lnTo>
                    <a:pt x="37080" y="45449"/>
                  </a:lnTo>
                  <a:lnTo>
                    <a:pt x="37705" y="45628"/>
                  </a:lnTo>
                  <a:lnTo>
                    <a:pt x="38361" y="45717"/>
                  </a:lnTo>
                  <a:lnTo>
                    <a:pt x="39046" y="45747"/>
                  </a:lnTo>
                  <a:lnTo>
                    <a:pt x="39731" y="45717"/>
                  </a:lnTo>
                  <a:lnTo>
                    <a:pt x="40416" y="45628"/>
                  </a:lnTo>
                  <a:lnTo>
                    <a:pt x="41041" y="45449"/>
                  </a:lnTo>
                  <a:lnTo>
                    <a:pt x="41666" y="45240"/>
                  </a:lnTo>
                  <a:lnTo>
                    <a:pt x="42262" y="44943"/>
                  </a:lnTo>
                  <a:lnTo>
                    <a:pt x="42798" y="44615"/>
                  </a:lnTo>
                  <a:lnTo>
                    <a:pt x="43304" y="44228"/>
                  </a:lnTo>
                  <a:lnTo>
                    <a:pt x="43781" y="43781"/>
                  </a:lnTo>
                  <a:lnTo>
                    <a:pt x="44228" y="43304"/>
                  </a:lnTo>
                  <a:lnTo>
                    <a:pt x="44615" y="42798"/>
                  </a:lnTo>
                  <a:lnTo>
                    <a:pt x="44942" y="42232"/>
                  </a:lnTo>
                  <a:lnTo>
                    <a:pt x="45240" y="41666"/>
                  </a:lnTo>
                  <a:lnTo>
                    <a:pt x="45449" y="41041"/>
                  </a:lnTo>
                  <a:lnTo>
                    <a:pt x="45627" y="40416"/>
                  </a:lnTo>
                  <a:lnTo>
                    <a:pt x="45717" y="39731"/>
                  </a:lnTo>
                  <a:lnTo>
                    <a:pt x="45747" y="39046"/>
                  </a:lnTo>
                  <a:lnTo>
                    <a:pt x="45717" y="38450"/>
                  </a:lnTo>
                  <a:lnTo>
                    <a:pt x="45657" y="37854"/>
                  </a:lnTo>
                  <a:lnTo>
                    <a:pt x="45508" y="37288"/>
                  </a:lnTo>
                  <a:lnTo>
                    <a:pt x="45359" y="36752"/>
                  </a:lnTo>
                  <a:lnTo>
                    <a:pt x="45121" y="36216"/>
                  </a:lnTo>
                  <a:lnTo>
                    <a:pt x="44853" y="35710"/>
                  </a:lnTo>
                  <a:lnTo>
                    <a:pt x="44555" y="35233"/>
                  </a:lnTo>
                  <a:lnTo>
                    <a:pt x="44198" y="34787"/>
                  </a:lnTo>
                  <a:lnTo>
                    <a:pt x="43841" y="34370"/>
                  </a:lnTo>
                  <a:lnTo>
                    <a:pt x="43424" y="33983"/>
                  </a:lnTo>
                  <a:lnTo>
                    <a:pt x="42977" y="33625"/>
                  </a:lnTo>
                  <a:lnTo>
                    <a:pt x="42500" y="33298"/>
                  </a:lnTo>
                  <a:lnTo>
                    <a:pt x="41994" y="33029"/>
                  </a:lnTo>
                  <a:lnTo>
                    <a:pt x="41488" y="32791"/>
                  </a:lnTo>
                  <a:lnTo>
                    <a:pt x="40922" y="32613"/>
                  </a:lnTo>
                  <a:lnTo>
                    <a:pt x="40356" y="32493"/>
                  </a:lnTo>
                  <a:lnTo>
                    <a:pt x="40267" y="31362"/>
                  </a:lnTo>
                  <a:lnTo>
                    <a:pt x="40148" y="30260"/>
                  </a:lnTo>
                  <a:lnTo>
                    <a:pt x="39939" y="29158"/>
                  </a:lnTo>
                  <a:lnTo>
                    <a:pt x="39701" y="28086"/>
                  </a:lnTo>
                  <a:lnTo>
                    <a:pt x="39403" y="27043"/>
                  </a:lnTo>
                  <a:lnTo>
                    <a:pt x="39046" y="26001"/>
                  </a:lnTo>
                  <a:lnTo>
                    <a:pt x="38658" y="25018"/>
                  </a:lnTo>
                  <a:lnTo>
                    <a:pt x="38212" y="24035"/>
                  </a:lnTo>
                  <a:lnTo>
                    <a:pt x="37735" y="23052"/>
                  </a:lnTo>
                  <a:lnTo>
                    <a:pt x="37199" y="22129"/>
                  </a:lnTo>
                  <a:lnTo>
                    <a:pt x="36633" y="21236"/>
                  </a:lnTo>
                  <a:lnTo>
                    <a:pt x="36038" y="20342"/>
                  </a:lnTo>
                  <a:lnTo>
                    <a:pt x="35382" y="19508"/>
                  </a:lnTo>
                  <a:lnTo>
                    <a:pt x="34697" y="18704"/>
                  </a:lnTo>
                  <a:lnTo>
                    <a:pt x="33983" y="17930"/>
                  </a:lnTo>
                  <a:lnTo>
                    <a:pt x="33208" y="17185"/>
                  </a:lnTo>
                  <a:lnTo>
                    <a:pt x="32434" y="16470"/>
                  </a:lnTo>
                  <a:lnTo>
                    <a:pt x="31600" y="15785"/>
                  </a:lnTo>
                  <a:lnTo>
                    <a:pt x="30736" y="15160"/>
                  </a:lnTo>
                  <a:lnTo>
                    <a:pt x="29843" y="14564"/>
                  </a:lnTo>
                  <a:lnTo>
                    <a:pt x="28949" y="13998"/>
                  </a:lnTo>
                  <a:lnTo>
                    <a:pt x="27996" y="13492"/>
                  </a:lnTo>
                  <a:lnTo>
                    <a:pt x="27043" y="13016"/>
                  </a:lnTo>
                  <a:lnTo>
                    <a:pt x="26060" y="12569"/>
                  </a:lnTo>
                  <a:lnTo>
                    <a:pt x="25048" y="12211"/>
                  </a:lnTo>
                  <a:lnTo>
                    <a:pt x="24005" y="11854"/>
                  </a:lnTo>
                  <a:lnTo>
                    <a:pt x="22963" y="11586"/>
                  </a:lnTo>
                  <a:lnTo>
                    <a:pt x="21891" y="11348"/>
                  </a:lnTo>
                  <a:lnTo>
                    <a:pt x="20789" y="11169"/>
                  </a:lnTo>
                  <a:lnTo>
                    <a:pt x="19687" y="11020"/>
                  </a:lnTo>
                  <a:lnTo>
                    <a:pt x="18555" y="10931"/>
                  </a:lnTo>
                  <a:lnTo>
                    <a:pt x="17424" y="10901"/>
                  </a:lnTo>
                  <a:lnTo>
                    <a:pt x="16083" y="10901"/>
                  </a:lnTo>
                  <a:lnTo>
                    <a:pt x="16083" y="8042"/>
                  </a:lnTo>
                  <a:lnTo>
                    <a:pt x="20104" y="8042"/>
                  </a:lnTo>
                  <a:lnTo>
                    <a:pt x="20372" y="8012"/>
                  </a:lnTo>
                  <a:lnTo>
                    <a:pt x="20640" y="7953"/>
                  </a:lnTo>
                  <a:lnTo>
                    <a:pt x="20878" y="7833"/>
                  </a:lnTo>
                  <a:lnTo>
                    <a:pt x="21057" y="7655"/>
                  </a:lnTo>
                  <a:lnTo>
                    <a:pt x="21236" y="7446"/>
                  </a:lnTo>
                  <a:lnTo>
                    <a:pt x="21355" y="7238"/>
                  </a:lnTo>
                  <a:lnTo>
                    <a:pt x="21414" y="6970"/>
                  </a:lnTo>
                  <a:lnTo>
                    <a:pt x="21444" y="6702"/>
                  </a:lnTo>
                  <a:lnTo>
                    <a:pt x="21414" y="6017"/>
                  </a:lnTo>
                  <a:lnTo>
                    <a:pt x="21325" y="5362"/>
                  </a:lnTo>
                  <a:lnTo>
                    <a:pt x="21146" y="4706"/>
                  </a:lnTo>
                  <a:lnTo>
                    <a:pt x="20938" y="4111"/>
                  </a:lnTo>
                  <a:lnTo>
                    <a:pt x="20640" y="3515"/>
                  </a:lnTo>
                  <a:lnTo>
                    <a:pt x="20312" y="2979"/>
                  </a:lnTo>
                  <a:lnTo>
                    <a:pt x="19925" y="2443"/>
                  </a:lnTo>
                  <a:lnTo>
                    <a:pt x="19479" y="1966"/>
                  </a:lnTo>
                  <a:lnTo>
                    <a:pt x="19002" y="1549"/>
                  </a:lnTo>
                  <a:lnTo>
                    <a:pt x="18496" y="1162"/>
                  </a:lnTo>
                  <a:lnTo>
                    <a:pt x="17960" y="805"/>
                  </a:lnTo>
                  <a:lnTo>
                    <a:pt x="17364" y="537"/>
                  </a:lnTo>
                  <a:lnTo>
                    <a:pt x="16739" y="298"/>
                  </a:lnTo>
                  <a:lnTo>
                    <a:pt x="16113" y="150"/>
                  </a:lnTo>
                  <a:lnTo>
                    <a:pt x="15428" y="30"/>
                  </a:lnTo>
                  <a:lnTo>
                    <a:pt x="1474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30"/>
            <p:cNvSpPr/>
            <p:nvPr/>
          </p:nvSpPr>
          <p:spPr>
            <a:xfrm>
              <a:off x="4454025" y="270125"/>
              <a:ext cx="1143675" cy="1143675"/>
            </a:xfrm>
            <a:custGeom>
              <a:avLst/>
              <a:gdLst/>
              <a:ahLst/>
              <a:cxnLst/>
              <a:rect l="l" t="t" r="r" b="b"/>
              <a:pathLst>
                <a:path w="45747" h="45747" fill="none" extrusionOk="0">
                  <a:moveTo>
                    <a:pt x="40356" y="32493"/>
                  </a:moveTo>
                  <a:lnTo>
                    <a:pt x="40356" y="32493"/>
                  </a:lnTo>
                  <a:lnTo>
                    <a:pt x="40267" y="31362"/>
                  </a:lnTo>
                  <a:lnTo>
                    <a:pt x="40148" y="30260"/>
                  </a:lnTo>
                  <a:lnTo>
                    <a:pt x="39939" y="29158"/>
                  </a:lnTo>
                  <a:lnTo>
                    <a:pt x="39701" y="28086"/>
                  </a:lnTo>
                  <a:lnTo>
                    <a:pt x="39403" y="27043"/>
                  </a:lnTo>
                  <a:lnTo>
                    <a:pt x="39046" y="26001"/>
                  </a:lnTo>
                  <a:lnTo>
                    <a:pt x="38658" y="25018"/>
                  </a:lnTo>
                  <a:lnTo>
                    <a:pt x="38212" y="24035"/>
                  </a:lnTo>
                  <a:lnTo>
                    <a:pt x="37735" y="23052"/>
                  </a:lnTo>
                  <a:lnTo>
                    <a:pt x="37199" y="22129"/>
                  </a:lnTo>
                  <a:lnTo>
                    <a:pt x="36633" y="21236"/>
                  </a:lnTo>
                  <a:lnTo>
                    <a:pt x="36038" y="20342"/>
                  </a:lnTo>
                  <a:lnTo>
                    <a:pt x="35382" y="19508"/>
                  </a:lnTo>
                  <a:lnTo>
                    <a:pt x="34697" y="18704"/>
                  </a:lnTo>
                  <a:lnTo>
                    <a:pt x="33983" y="17930"/>
                  </a:lnTo>
                  <a:lnTo>
                    <a:pt x="33208" y="17185"/>
                  </a:lnTo>
                  <a:lnTo>
                    <a:pt x="32434" y="16470"/>
                  </a:lnTo>
                  <a:lnTo>
                    <a:pt x="31600" y="15785"/>
                  </a:lnTo>
                  <a:lnTo>
                    <a:pt x="30736" y="15160"/>
                  </a:lnTo>
                  <a:lnTo>
                    <a:pt x="29843" y="14564"/>
                  </a:lnTo>
                  <a:lnTo>
                    <a:pt x="28949" y="13998"/>
                  </a:lnTo>
                  <a:lnTo>
                    <a:pt x="27996" y="13492"/>
                  </a:lnTo>
                  <a:lnTo>
                    <a:pt x="27043" y="13016"/>
                  </a:lnTo>
                  <a:lnTo>
                    <a:pt x="26060" y="12569"/>
                  </a:lnTo>
                  <a:lnTo>
                    <a:pt x="25048" y="12211"/>
                  </a:lnTo>
                  <a:lnTo>
                    <a:pt x="24005" y="11854"/>
                  </a:lnTo>
                  <a:lnTo>
                    <a:pt x="22963" y="11586"/>
                  </a:lnTo>
                  <a:lnTo>
                    <a:pt x="21891" y="11348"/>
                  </a:lnTo>
                  <a:lnTo>
                    <a:pt x="20789" y="11169"/>
                  </a:lnTo>
                  <a:lnTo>
                    <a:pt x="19687" y="11020"/>
                  </a:lnTo>
                  <a:lnTo>
                    <a:pt x="18555" y="10931"/>
                  </a:lnTo>
                  <a:lnTo>
                    <a:pt x="17424" y="10901"/>
                  </a:lnTo>
                  <a:lnTo>
                    <a:pt x="16083" y="10901"/>
                  </a:lnTo>
                  <a:lnTo>
                    <a:pt x="16083" y="8042"/>
                  </a:lnTo>
                  <a:lnTo>
                    <a:pt x="20104" y="8042"/>
                  </a:lnTo>
                  <a:lnTo>
                    <a:pt x="20104" y="8042"/>
                  </a:lnTo>
                  <a:lnTo>
                    <a:pt x="20372" y="8012"/>
                  </a:lnTo>
                  <a:lnTo>
                    <a:pt x="20640" y="7953"/>
                  </a:lnTo>
                  <a:lnTo>
                    <a:pt x="20878" y="7833"/>
                  </a:lnTo>
                  <a:lnTo>
                    <a:pt x="21057" y="7655"/>
                  </a:lnTo>
                  <a:lnTo>
                    <a:pt x="21236" y="7446"/>
                  </a:lnTo>
                  <a:lnTo>
                    <a:pt x="21355" y="7238"/>
                  </a:lnTo>
                  <a:lnTo>
                    <a:pt x="21414" y="6970"/>
                  </a:lnTo>
                  <a:lnTo>
                    <a:pt x="21444" y="6702"/>
                  </a:lnTo>
                  <a:lnTo>
                    <a:pt x="21444" y="6702"/>
                  </a:lnTo>
                  <a:lnTo>
                    <a:pt x="21414" y="6017"/>
                  </a:lnTo>
                  <a:lnTo>
                    <a:pt x="21325" y="5362"/>
                  </a:lnTo>
                  <a:lnTo>
                    <a:pt x="21146" y="4706"/>
                  </a:lnTo>
                  <a:lnTo>
                    <a:pt x="20938" y="4111"/>
                  </a:lnTo>
                  <a:lnTo>
                    <a:pt x="20640" y="3515"/>
                  </a:lnTo>
                  <a:lnTo>
                    <a:pt x="20312" y="2979"/>
                  </a:lnTo>
                  <a:lnTo>
                    <a:pt x="19925" y="2443"/>
                  </a:lnTo>
                  <a:lnTo>
                    <a:pt x="19479" y="1966"/>
                  </a:lnTo>
                  <a:lnTo>
                    <a:pt x="19002" y="1549"/>
                  </a:lnTo>
                  <a:lnTo>
                    <a:pt x="18496" y="1162"/>
                  </a:lnTo>
                  <a:lnTo>
                    <a:pt x="17960" y="805"/>
                  </a:lnTo>
                  <a:lnTo>
                    <a:pt x="17364" y="537"/>
                  </a:lnTo>
                  <a:lnTo>
                    <a:pt x="16739" y="298"/>
                  </a:lnTo>
                  <a:lnTo>
                    <a:pt x="16113" y="150"/>
                  </a:lnTo>
                  <a:lnTo>
                    <a:pt x="15428" y="30"/>
                  </a:lnTo>
                  <a:lnTo>
                    <a:pt x="14743" y="1"/>
                  </a:lnTo>
                  <a:lnTo>
                    <a:pt x="12063" y="1"/>
                  </a:lnTo>
                  <a:lnTo>
                    <a:pt x="12063" y="1"/>
                  </a:lnTo>
                  <a:lnTo>
                    <a:pt x="11676" y="30"/>
                  </a:lnTo>
                  <a:lnTo>
                    <a:pt x="11259" y="90"/>
                  </a:lnTo>
                  <a:lnTo>
                    <a:pt x="10871" y="179"/>
                  </a:lnTo>
                  <a:lnTo>
                    <a:pt x="10514" y="328"/>
                  </a:lnTo>
                  <a:lnTo>
                    <a:pt x="10157" y="507"/>
                  </a:lnTo>
                  <a:lnTo>
                    <a:pt x="9829" y="686"/>
                  </a:lnTo>
                  <a:lnTo>
                    <a:pt x="9531" y="924"/>
                  </a:lnTo>
                  <a:lnTo>
                    <a:pt x="9233" y="1192"/>
                  </a:lnTo>
                  <a:lnTo>
                    <a:pt x="8965" y="1460"/>
                  </a:lnTo>
                  <a:lnTo>
                    <a:pt x="8727" y="1788"/>
                  </a:lnTo>
                  <a:lnTo>
                    <a:pt x="8548" y="2115"/>
                  </a:lnTo>
                  <a:lnTo>
                    <a:pt x="8370" y="2473"/>
                  </a:lnTo>
                  <a:lnTo>
                    <a:pt x="8221" y="2830"/>
                  </a:lnTo>
                  <a:lnTo>
                    <a:pt x="8131" y="3217"/>
                  </a:lnTo>
                  <a:lnTo>
                    <a:pt x="8072" y="3604"/>
                  </a:lnTo>
                  <a:lnTo>
                    <a:pt x="8042" y="4021"/>
                  </a:lnTo>
                  <a:lnTo>
                    <a:pt x="8042" y="4021"/>
                  </a:lnTo>
                  <a:lnTo>
                    <a:pt x="8072" y="4438"/>
                  </a:lnTo>
                  <a:lnTo>
                    <a:pt x="8131" y="4825"/>
                  </a:lnTo>
                  <a:lnTo>
                    <a:pt x="8221" y="5213"/>
                  </a:lnTo>
                  <a:lnTo>
                    <a:pt x="8370" y="5600"/>
                  </a:lnTo>
                  <a:lnTo>
                    <a:pt x="8548" y="5957"/>
                  </a:lnTo>
                  <a:lnTo>
                    <a:pt x="8727" y="6285"/>
                  </a:lnTo>
                  <a:lnTo>
                    <a:pt x="8965" y="6583"/>
                  </a:lnTo>
                  <a:lnTo>
                    <a:pt x="9233" y="6880"/>
                  </a:lnTo>
                  <a:lnTo>
                    <a:pt x="9531" y="7119"/>
                  </a:lnTo>
                  <a:lnTo>
                    <a:pt x="9829" y="7357"/>
                  </a:lnTo>
                  <a:lnTo>
                    <a:pt x="10157" y="7565"/>
                  </a:lnTo>
                  <a:lnTo>
                    <a:pt x="10514" y="7744"/>
                  </a:lnTo>
                  <a:lnTo>
                    <a:pt x="10871" y="7863"/>
                  </a:lnTo>
                  <a:lnTo>
                    <a:pt x="11259" y="7982"/>
                  </a:lnTo>
                  <a:lnTo>
                    <a:pt x="11676" y="8042"/>
                  </a:lnTo>
                  <a:lnTo>
                    <a:pt x="12063" y="8042"/>
                  </a:lnTo>
                  <a:lnTo>
                    <a:pt x="13403" y="8042"/>
                  </a:lnTo>
                  <a:lnTo>
                    <a:pt x="13403" y="16321"/>
                  </a:lnTo>
                  <a:lnTo>
                    <a:pt x="13403" y="16321"/>
                  </a:lnTo>
                  <a:lnTo>
                    <a:pt x="12718" y="16411"/>
                  </a:lnTo>
                  <a:lnTo>
                    <a:pt x="12033" y="16530"/>
                  </a:lnTo>
                  <a:lnTo>
                    <a:pt x="11348" y="16679"/>
                  </a:lnTo>
                  <a:lnTo>
                    <a:pt x="10693" y="16858"/>
                  </a:lnTo>
                  <a:lnTo>
                    <a:pt x="10037" y="17036"/>
                  </a:lnTo>
                  <a:lnTo>
                    <a:pt x="9382" y="17275"/>
                  </a:lnTo>
                  <a:lnTo>
                    <a:pt x="8757" y="17543"/>
                  </a:lnTo>
                  <a:lnTo>
                    <a:pt x="8161" y="17840"/>
                  </a:lnTo>
                  <a:lnTo>
                    <a:pt x="7566" y="18138"/>
                  </a:lnTo>
                  <a:lnTo>
                    <a:pt x="6970" y="18496"/>
                  </a:lnTo>
                  <a:lnTo>
                    <a:pt x="6404" y="18853"/>
                  </a:lnTo>
                  <a:lnTo>
                    <a:pt x="5868" y="19240"/>
                  </a:lnTo>
                  <a:lnTo>
                    <a:pt x="5362" y="19657"/>
                  </a:lnTo>
                  <a:lnTo>
                    <a:pt x="4855" y="20104"/>
                  </a:lnTo>
                  <a:lnTo>
                    <a:pt x="4349" y="20580"/>
                  </a:lnTo>
                  <a:lnTo>
                    <a:pt x="3902" y="21057"/>
                  </a:lnTo>
                  <a:lnTo>
                    <a:pt x="3456" y="21563"/>
                  </a:lnTo>
                  <a:lnTo>
                    <a:pt x="3039" y="22070"/>
                  </a:lnTo>
                  <a:lnTo>
                    <a:pt x="2651" y="22606"/>
                  </a:lnTo>
                  <a:lnTo>
                    <a:pt x="2264" y="23171"/>
                  </a:lnTo>
                  <a:lnTo>
                    <a:pt x="1937" y="23767"/>
                  </a:lnTo>
                  <a:lnTo>
                    <a:pt x="1609" y="24333"/>
                  </a:lnTo>
                  <a:lnTo>
                    <a:pt x="1311" y="24958"/>
                  </a:lnTo>
                  <a:lnTo>
                    <a:pt x="1043" y="25584"/>
                  </a:lnTo>
                  <a:lnTo>
                    <a:pt x="805" y="26209"/>
                  </a:lnTo>
                  <a:lnTo>
                    <a:pt x="596" y="26865"/>
                  </a:lnTo>
                  <a:lnTo>
                    <a:pt x="418" y="27520"/>
                  </a:lnTo>
                  <a:lnTo>
                    <a:pt x="269" y="28205"/>
                  </a:lnTo>
                  <a:lnTo>
                    <a:pt x="150" y="28890"/>
                  </a:lnTo>
                  <a:lnTo>
                    <a:pt x="90" y="29605"/>
                  </a:lnTo>
                  <a:lnTo>
                    <a:pt x="31" y="30290"/>
                  </a:lnTo>
                  <a:lnTo>
                    <a:pt x="1" y="31004"/>
                  </a:lnTo>
                  <a:lnTo>
                    <a:pt x="1" y="31004"/>
                  </a:lnTo>
                  <a:lnTo>
                    <a:pt x="31" y="31779"/>
                  </a:lnTo>
                  <a:lnTo>
                    <a:pt x="90" y="32523"/>
                  </a:lnTo>
                  <a:lnTo>
                    <a:pt x="180" y="33268"/>
                  </a:lnTo>
                  <a:lnTo>
                    <a:pt x="299" y="33983"/>
                  </a:lnTo>
                  <a:lnTo>
                    <a:pt x="477" y="34697"/>
                  </a:lnTo>
                  <a:lnTo>
                    <a:pt x="686" y="35382"/>
                  </a:lnTo>
                  <a:lnTo>
                    <a:pt x="894" y="36067"/>
                  </a:lnTo>
                  <a:lnTo>
                    <a:pt x="1162" y="36752"/>
                  </a:lnTo>
                  <a:lnTo>
                    <a:pt x="1460" y="37408"/>
                  </a:lnTo>
                  <a:lnTo>
                    <a:pt x="1788" y="38033"/>
                  </a:lnTo>
                  <a:lnTo>
                    <a:pt x="2145" y="38658"/>
                  </a:lnTo>
                  <a:lnTo>
                    <a:pt x="2532" y="39254"/>
                  </a:lnTo>
                  <a:lnTo>
                    <a:pt x="2949" y="39820"/>
                  </a:lnTo>
                  <a:lnTo>
                    <a:pt x="3396" y="40386"/>
                  </a:lnTo>
                  <a:lnTo>
                    <a:pt x="3843" y="40922"/>
                  </a:lnTo>
                  <a:lnTo>
                    <a:pt x="4349" y="41428"/>
                  </a:lnTo>
                  <a:lnTo>
                    <a:pt x="4855" y="41934"/>
                  </a:lnTo>
                  <a:lnTo>
                    <a:pt x="5391" y="42381"/>
                  </a:lnTo>
                  <a:lnTo>
                    <a:pt x="5928" y="42828"/>
                  </a:lnTo>
                  <a:lnTo>
                    <a:pt x="6523" y="43245"/>
                  </a:lnTo>
                  <a:lnTo>
                    <a:pt x="7119" y="43632"/>
                  </a:lnTo>
                  <a:lnTo>
                    <a:pt x="7744" y="43960"/>
                  </a:lnTo>
                  <a:lnTo>
                    <a:pt x="8370" y="44287"/>
                  </a:lnTo>
                  <a:lnTo>
                    <a:pt x="9025" y="44585"/>
                  </a:lnTo>
                  <a:lnTo>
                    <a:pt x="9680" y="44853"/>
                  </a:lnTo>
                  <a:lnTo>
                    <a:pt x="10365" y="45091"/>
                  </a:lnTo>
                  <a:lnTo>
                    <a:pt x="11080" y="45300"/>
                  </a:lnTo>
                  <a:lnTo>
                    <a:pt x="11795" y="45449"/>
                  </a:lnTo>
                  <a:lnTo>
                    <a:pt x="12509" y="45598"/>
                  </a:lnTo>
                  <a:lnTo>
                    <a:pt x="13254" y="45687"/>
                  </a:lnTo>
                  <a:lnTo>
                    <a:pt x="13999" y="45747"/>
                  </a:lnTo>
                  <a:lnTo>
                    <a:pt x="14743" y="45747"/>
                  </a:lnTo>
                  <a:lnTo>
                    <a:pt x="14743" y="45747"/>
                  </a:lnTo>
                  <a:lnTo>
                    <a:pt x="15517" y="45747"/>
                  </a:lnTo>
                  <a:lnTo>
                    <a:pt x="16262" y="45687"/>
                  </a:lnTo>
                  <a:lnTo>
                    <a:pt x="17007" y="45598"/>
                  </a:lnTo>
                  <a:lnTo>
                    <a:pt x="17721" y="45449"/>
                  </a:lnTo>
                  <a:lnTo>
                    <a:pt x="18436" y="45300"/>
                  </a:lnTo>
                  <a:lnTo>
                    <a:pt x="19121" y="45091"/>
                  </a:lnTo>
                  <a:lnTo>
                    <a:pt x="19806" y="44853"/>
                  </a:lnTo>
                  <a:lnTo>
                    <a:pt x="20491" y="44585"/>
                  </a:lnTo>
                  <a:lnTo>
                    <a:pt x="21146" y="44287"/>
                  </a:lnTo>
                  <a:lnTo>
                    <a:pt x="21772" y="43960"/>
                  </a:lnTo>
                  <a:lnTo>
                    <a:pt x="22397" y="43602"/>
                  </a:lnTo>
                  <a:lnTo>
                    <a:pt x="22993" y="43245"/>
                  </a:lnTo>
                  <a:lnTo>
                    <a:pt x="23559" y="42828"/>
                  </a:lnTo>
                  <a:lnTo>
                    <a:pt x="24125" y="42381"/>
                  </a:lnTo>
                  <a:lnTo>
                    <a:pt x="24661" y="41934"/>
                  </a:lnTo>
                  <a:lnTo>
                    <a:pt x="25167" y="41428"/>
                  </a:lnTo>
                  <a:lnTo>
                    <a:pt x="25673" y="40922"/>
                  </a:lnTo>
                  <a:lnTo>
                    <a:pt x="26120" y="40386"/>
                  </a:lnTo>
                  <a:lnTo>
                    <a:pt x="26567" y="39820"/>
                  </a:lnTo>
                  <a:lnTo>
                    <a:pt x="26984" y="39254"/>
                  </a:lnTo>
                  <a:lnTo>
                    <a:pt x="27371" y="38658"/>
                  </a:lnTo>
                  <a:lnTo>
                    <a:pt x="27728" y="38033"/>
                  </a:lnTo>
                  <a:lnTo>
                    <a:pt x="28026" y="37408"/>
                  </a:lnTo>
                  <a:lnTo>
                    <a:pt x="28324" y="36752"/>
                  </a:lnTo>
                  <a:lnTo>
                    <a:pt x="28592" y="36067"/>
                  </a:lnTo>
                  <a:lnTo>
                    <a:pt x="28830" y="35382"/>
                  </a:lnTo>
                  <a:lnTo>
                    <a:pt x="29039" y="34697"/>
                  </a:lnTo>
                  <a:lnTo>
                    <a:pt x="29188" y="33983"/>
                  </a:lnTo>
                  <a:lnTo>
                    <a:pt x="29337" y="33268"/>
                  </a:lnTo>
                  <a:lnTo>
                    <a:pt x="29426" y="32523"/>
                  </a:lnTo>
                  <a:lnTo>
                    <a:pt x="29485" y="31779"/>
                  </a:lnTo>
                  <a:lnTo>
                    <a:pt x="29485" y="31004"/>
                  </a:lnTo>
                  <a:lnTo>
                    <a:pt x="29485" y="31004"/>
                  </a:lnTo>
                  <a:lnTo>
                    <a:pt x="29485" y="30290"/>
                  </a:lnTo>
                  <a:lnTo>
                    <a:pt x="29426" y="29605"/>
                  </a:lnTo>
                  <a:lnTo>
                    <a:pt x="29337" y="28890"/>
                  </a:lnTo>
                  <a:lnTo>
                    <a:pt x="29217" y="28205"/>
                  </a:lnTo>
                  <a:lnTo>
                    <a:pt x="29068" y="27520"/>
                  </a:lnTo>
                  <a:lnTo>
                    <a:pt x="28890" y="26865"/>
                  </a:lnTo>
                  <a:lnTo>
                    <a:pt x="28681" y="26209"/>
                  </a:lnTo>
                  <a:lnTo>
                    <a:pt x="28473" y="25584"/>
                  </a:lnTo>
                  <a:lnTo>
                    <a:pt x="28205" y="24958"/>
                  </a:lnTo>
                  <a:lnTo>
                    <a:pt x="27907" y="24363"/>
                  </a:lnTo>
                  <a:lnTo>
                    <a:pt x="27579" y="23767"/>
                  </a:lnTo>
                  <a:lnTo>
                    <a:pt x="27222" y="23171"/>
                  </a:lnTo>
                  <a:lnTo>
                    <a:pt x="26865" y="22606"/>
                  </a:lnTo>
                  <a:lnTo>
                    <a:pt x="26477" y="22070"/>
                  </a:lnTo>
                  <a:lnTo>
                    <a:pt x="26060" y="21563"/>
                  </a:lnTo>
                  <a:lnTo>
                    <a:pt x="25614" y="21057"/>
                  </a:lnTo>
                  <a:lnTo>
                    <a:pt x="25137" y="20580"/>
                  </a:lnTo>
                  <a:lnTo>
                    <a:pt x="24661" y="20104"/>
                  </a:lnTo>
                  <a:lnTo>
                    <a:pt x="24154" y="19657"/>
                  </a:lnTo>
                  <a:lnTo>
                    <a:pt x="23648" y="19270"/>
                  </a:lnTo>
                  <a:lnTo>
                    <a:pt x="23082" y="18853"/>
                  </a:lnTo>
                  <a:lnTo>
                    <a:pt x="22546" y="18496"/>
                  </a:lnTo>
                  <a:lnTo>
                    <a:pt x="21950" y="18138"/>
                  </a:lnTo>
                  <a:lnTo>
                    <a:pt x="21355" y="17840"/>
                  </a:lnTo>
                  <a:lnTo>
                    <a:pt x="20759" y="17543"/>
                  </a:lnTo>
                  <a:lnTo>
                    <a:pt x="20134" y="17275"/>
                  </a:lnTo>
                  <a:lnTo>
                    <a:pt x="19479" y="17036"/>
                  </a:lnTo>
                  <a:lnTo>
                    <a:pt x="18823" y="16858"/>
                  </a:lnTo>
                  <a:lnTo>
                    <a:pt x="18168" y="16679"/>
                  </a:lnTo>
                  <a:lnTo>
                    <a:pt x="17483" y="16530"/>
                  </a:lnTo>
                  <a:lnTo>
                    <a:pt x="16798" y="16411"/>
                  </a:lnTo>
                  <a:lnTo>
                    <a:pt x="16083" y="16321"/>
                  </a:lnTo>
                  <a:lnTo>
                    <a:pt x="16083" y="13581"/>
                  </a:lnTo>
                  <a:lnTo>
                    <a:pt x="17424" y="13581"/>
                  </a:lnTo>
                  <a:lnTo>
                    <a:pt x="17424" y="13581"/>
                  </a:lnTo>
                  <a:lnTo>
                    <a:pt x="18436" y="13611"/>
                  </a:lnTo>
                  <a:lnTo>
                    <a:pt x="19419" y="13701"/>
                  </a:lnTo>
                  <a:lnTo>
                    <a:pt x="20402" y="13820"/>
                  </a:lnTo>
                  <a:lnTo>
                    <a:pt x="21385" y="13969"/>
                  </a:lnTo>
                  <a:lnTo>
                    <a:pt x="22308" y="14177"/>
                  </a:lnTo>
                  <a:lnTo>
                    <a:pt x="23261" y="14445"/>
                  </a:lnTo>
                  <a:lnTo>
                    <a:pt x="24154" y="14713"/>
                  </a:lnTo>
                  <a:lnTo>
                    <a:pt x="25048" y="15071"/>
                  </a:lnTo>
                  <a:lnTo>
                    <a:pt x="25941" y="15428"/>
                  </a:lnTo>
                  <a:lnTo>
                    <a:pt x="26775" y="15845"/>
                  </a:lnTo>
                  <a:lnTo>
                    <a:pt x="27609" y="16292"/>
                  </a:lnTo>
                  <a:lnTo>
                    <a:pt x="28413" y="16798"/>
                  </a:lnTo>
                  <a:lnTo>
                    <a:pt x="29188" y="17334"/>
                  </a:lnTo>
                  <a:lnTo>
                    <a:pt x="29932" y="17870"/>
                  </a:lnTo>
                  <a:lnTo>
                    <a:pt x="30677" y="18466"/>
                  </a:lnTo>
                  <a:lnTo>
                    <a:pt x="31362" y="19091"/>
                  </a:lnTo>
                  <a:lnTo>
                    <a:pt x="32017" y="19746"/>
                  </a:lnTo>
                  <a:lnTo>
                    <a:pt x="32672" y="20431"/>
                  </a:lnTo>
                  <a:lnTo>
                    <a:pt x="33268" y="21146"/>
                  </a:lnTo>
                  <a:lnTo>
                    <a:pt x="33834" y="21891"/>
                  </a:lnTo>
                  <a:lnTo>
                    <a:pt x="34370" y="22665"/>
                  </a:lnTo>
                  <a:lnTo>
                    <a:pt x="34876" y="23440"/>
                  </a:lnTo>
                  <a:lnTo>
                    <a:pt x="35353" y="24273"/>
                  </a:lnTo>
                  <a:lnTo>
                    <a:pt x="35770" y="25107"/>
                  </a:lnTo>
                  <a:lnTo>
                    <a:pt x="36157" y="25971"/>
                  </a:lnTo>
                  <a:lnTo>
                    <a:pt x="36514" y="26835"/>
                  </a:lnTo>
                  <a:lnTo>
                    <a:pt x="36812" y="27728"/>
                  </a:lnTo>
                  <a:lnTo>
                    <a:pt x="37080" y="28651"/>
                  </a:lnTo>
                  <a:lnTo>
                    <a:pt x="37288" y="29605"/>
                  </a:lnTo>
                  <a:lnTo>
                    <a:pt x="37467" y="30558"/>
                  </a:lnTo>
                  <a:lnTo>
                    <a:pt x="37586" y="31511"/>
                  </a:lnTo>
                  <a:lnTo>
                    <a:pt x="37676" y="32493"/>
                  </a:lnTo>
                  <a:lnTo>
                    <a:pt x="37676" y="32493"/>
                  </a:lnTo>
                  <a:lnTo>
                    <a:pt x="37110" y="32642"/>
                  </a:lnTo>
                  <a:lnTo>
                    <a:pt x="36574" y="32821"/>
                  </a:lnTo>
                  <a:lnTo>
                    <a:pt x="36067" y="33059"/>
                  </a:lnTo>
                  <a:lnTo>
                    <a:pt x="35561" y="33327"/>
                  </a:lnTo>
                  <a:lnTo>
                    <a:pt x="35085" y="33655"/>
                  </a:lnTo>
                  <a:lnTo>
                    <a:pt x="34668" y="34012"/>
                  </a:lnTo>
                  <a:lnTo>
                    <a:pt x="34251" y="34399"/>
                  </a:lnTo>
                  <a:lnTo>
                    <a:pt x="33863" y="34816"/>
                  </a:lnTo>
                  <a:lnTo>
                    <a:pt x="33536" y="35263"/>
                  </a:lnTo>
                  <a:lnTo>
                    <a:pt x="33238" y="35740"/>
                  </a:lnTo>
                  <a:lnTo>
                    <a:pt x="32970" y="36246"/>
                  </a:lnTo>
                  <a:lnTo>
                    <a:pt x="32761" y="36752"/>
                  </a:lnTo>
                  <a:lnTo>
                    <a:pt x="32583" y="37318"/>
                  </a:lnTo>
                  <a:lnTo>
                    <a:pt x="32464" y="37884"/>
                  </a:lnTo>
                  <a:lnTo>
                    <a:pt x="32374" y="38450"/>
                  </a:lnTo>
                  <a:lnTo>
                    <a:pt x="32345" y="39046"/>
                  </a:lnTo>
                  <a:lnTo>
                    <a:pt x="32345" y="39046"/>
                  </a:lnTo>
                  <a:lnTo>
                    <a:pt x="32404" y="39731"/>
                  </a:lnTo>
                  <a:lnTo>
                    <a:pt x="32493" y="40416"/>
                  </a:lnTo>
                  <a:lnTo>
                    <a:pt x="32642" y="41041"/>
                  </a:lnTo>
                  <a:lnTo>
                    <a:pt x="32881" y="41666"/>
                  </a:lnTo>
                  <a:lnTo>
                    <a:pt x="33178" y="42232"/>
                  </a:lnTo>
                  <a:lnTo>
                    <a:pt x="33506" y="42798"/>
                  </a:lnTo>
                  <a:lnTo>
                    <a:pt x="33893" y="43304"/>
                  </a:lnTo>
                  <a:lnTo>
                    <a:pt x="34310" y="43781"/>
                  </a:lnTo>
                  <a:lnTo>
                    <a:pt x="34787" y="44228"/>
                  </a:lnTo>
                  <a:lnTo>
                    <a:pt x="35323" y="44615"/>
                  </a:lnTo>
                  <a:lnTo>
                    <a:pt x="35859" y="44943"/>
                  </a:lnTo>
                  <a:lnTo>
                    <a:pt x="36455" y="45240"/>
                  </a:lnTo>
                  <a:lnTo>
                    <a:pt x="37080" y="45449"/>
                  </a:lnTo>
                  <a:lnTo>
                    <a:pt x="37705" y="45628"/>
                  </a:lnTo>
                  <a:lnTo>
                    <a:pt x="38361" y="45717"/>
                  </a:lnTo>
                  <a:lnTo>
                    <a:pt x="39046" y="45747"/>
                  </a:lnTo>
                  <a:lnTo>
                    <a:pt x="39046" y="45747"/>
                  </a:lnTo>
                  <a:lnTo>
                    <a:pt x="39731" y="45717"/>
                  </a:lnTo>
                  <a:lnTo>
                    <a:pt x="40416" y="45628"/>
                  </a:lnTo>
                  <a:lnTo>
                    <a:pt x="41041" y="45449"/>
                  </a:lnTo>
                  <a:lnTo>
                    <a:pt x="41666" y="45240"/>
                  </a:lnTo>
                  <a:lnTo>
                    <a:pt x="42262" y="44943"/>
                  </a:lnTo>
                  <a:lnTo>
                    <a:pt x="42798" y="44615"/>
                  </a:lnTo>
                  <a:lnTo>
                    <a:pt x="43304" y="44228"/>
                  </a:lnTo>
                  <a:lnTo>
                    <a:pt x="43781" y="43781"/>
                  </a:lnTo>
                  <a:lnTo>
                    <a:pt x="44228" y="43304"/>
                  </a:lnTo>
                  <a:lnTo>
                    <a:pt x="44615" y="42798"/>
                  </a:lnTo>
                  <a:lnTo>
                    <a:pt x="44942" y="42232"/>
                  </a:lnTo>
                  <a:lnTo>
                    <a:pt x="45240" y="41666"/>
                  </a:lnTo>
                  <a:lnTo>
                    <a:pt x="45449" y="41041"/>
                  </a:lnTo>
                  <a:lnTo>
                    <a:pt x="45627" y="40416"/>
                  </a:lnTo>
                  <a:lnTo>
                    <a:pt x="45717" y="39731"/>
                  </a:lnTo>
                  <a:lnTo>
                    <a:pt x="45747" y="39046"/>
                  </a:lnTo>
                  <a:lnTo>
                    <a:pt x="45747" y="39046"/>
                  </a:lnTo>
                  <a:lnTo>
                    <a:pt x="45717" y="38450"/>
                  </a:lnTo>
                  <a:lnTo>
                    <a:pt x="45657" y="37854"/>
                  </a:lnTo>
                  <a:lnTo>
                    <a:pt x="45508" y="37288"/>
                  </a:lnTo>
                  <a:lnTo>
                    <a:pt x="45359" y="36752"/>
                  </a:lnTo>
                  <a:lnTo>
                    <a:pt x="45121" y="36216"/>
                  </a:lnTo>
                  <a:lnTo>
                    <a:pt x="44853" y="35710"/>
                  </a:lnTo>
                  <a:lnTo>
                    <a:pt x="44555" y="35233"/>
                  </a:lnTo>
                  <a:lnTo>
                    <a:pt x="44198" y="34787"/>
                  </a:lnTo>
                  <a:lnTo>
                    <a:pt x="43841" y="34370"/>
                  </a:lnTo>
                  <a:lnTo>
                    <a:pt x="43424" y="33983"/>
                  </a:lnTo>
                  <a:lnTo>
                    <a:pt x="42977" y="33625"/>
                  </a:lnTo>
                  <a:lnTo>
                    <a:pt x="42500" y="33298"/>
                  </a:lnTo>
                  <a:lnTo>
                    <a:pt x="41994" y="33029"/>
                  </a:lnTo>
                  <a:lnTo>
                    <a:pt x="41488" y="32791"/>
                  </a:lnTo>
                  <a:lnTo>
                    <a:pt x="40922" y="32613"/>
                  </a:lnTo>
                  <a:lnTo>
                    <a:pt x="40356" y="32493"/>
                  </a:lnTo>
                  <a:lnTo>
                    <a:pt x="40356" y="32493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30"/>
            <p:cNvSpPr/>
            <p:nvPr/>
          </p:nvSpPr>
          <p:spPr>
            <a:xfrm>
              <a:off x="4523275" y="745900"/>
              <a:ext cx="599400" cy="599400"/>
            </a:xfrm>
            <a:custGeom>
              <a:avLst/>
              <a:gdLst/>
              <a:ahLst/>
              <a:cxnLst/>
              <a:rect l="l" t="t" r="r" b="b"/>
              <a:pathLst>
                <a:path w="23976" h="23976" fill="none" extrusionOk="0">
                  <a:moveTo>
                    <a:pt x="19508" y="2562"/>
                  </a:moveTo>
                  <a:lnTo>
                    <a:pt x="13730" y="8340"/>
                  </a:lnTo>
                  <a:lnTo>
                    <a:pt x="13730" y="8340"/>
                  </a:lnTo>
                  <a:lnTo>
                    <a:pt x="14028" y="8519"/>
                  </a:lnTo>
                  <a:lnTo>
                    <a:pt x="14296" y="8697"/>
                  </a:lnTo>
                  <a:lnTo>
                    <a:pt x="14564" y="8906"/>
                  </a:lnTo>
                  <a:lnTo>
                    <a:pt x="14832" y="9144"/>
                  </a:lnTo>
                  <a:lnTo>
                    <a:pt x="15041" y="9382"/>
                  </a:lnTo>
                  <a:lnTo>
                    <a:pt x="15249" y="9650"/>
                  </a:lnTo>
                  <a:lnTo>
                    <a:pt x="15458" y="9948"/>
                  </a:lnTo>
                  <a:lnTo>
                    <a:pt x="15607" y="10246"/>
                  </a:lnTo>
                  <a:lnTo>
                    <a:pt x="21414" y="4468"/>
                  </a:lnTo>
                  <a:lnTo>
                    <a:pt x="21414" y="4468"/>
                  </a:lnTo>
                  <a:lnTo>
                    <a:pt x="21891" y="5123"/>
                  </a:lnTo>
                  <a:lnTo>
                    <a:pt x="22367" y="5838"/>
                  </a:lnTo>
                  <a:lnTo>
                    <a:pt x="22754" y="6553"/>
                  </a:lnTo>
                  <a:lnTo>
                    <a:pt x="23112" y="7327"/>
                  </a:lnTo>
                  <a:lnTo>
                    <a:pt x="23410" y="8131"/>
                  </a:lnTo>
                  <a:lnTo>
                    <a:pt x="23648" y="8935"/>
                  </a:lnTo>
                  <a:lnTo>
                    <a:pt x="23856" y="9769"/>
                  </a:lnTo>
                  <a:lnTo>
                    <a:pt x="23975" y="10633"/>
                  </a:lnTo>
                  <a:lnTo>
                    <a:pt x="15785" y="10633"/>
                  </a:lnTo>
                  <a:lnTo>
                    <a:pt x="15785" y="10633"/>
                  </a:lnTo>
                  <a:lnTo>
                    <a:pt x="15875" y="10961"/>
                  </a:lnTo>
                  <a:lnTo>
                    <a:pt x="15934" y="11318"/>
                  </a:lnTo>
                  <a:lnTo>
                    <a:pt x="15994" y="11646"/>
                  </a:lnTo>
                  <a:lnTo>
                    <a:pt x="15994" y="11973"/>
                  </a:lnTo>
                  <a:lnTo>
                    <a:pt x="15994" y="12331"/>
                  </a:lnTo>
                  <a:lnTo>
                    <a:pt x="15934" y="12658"/>
                  </a:lnTo>
                  <a:lnTo>
                    <a:pt x="15875" y="12986"/>
                  </a:lnTo>
                  <a:lnTo>
                    <a:pt x="15785" y="13313"/>
                  </a:lnTo>
                  <a:lnTo>
                    <a:pt x="23975" y="13313"/>
                  </a:lnTo>
                  <a:lnTo>
                    <a:pt x="23975" y="13313"/>
                  </a:lnTo>
                  <a:lnTo>
                    <a:pt x="23856" y="14177"/>
                  </a:lnTo>
                  <a:lnTo>
                    <a:pt x="23648" y="15011"/>
                  </a:lnTo>
                  <a:lnTo>
                    <a:pt x="23410" y="15845"/>
                  </a:lnTo>
                  <a:lnTo>
                    <a:pt x="23112" y="16649"/>
                  </a:lnTo>
                  <a:lnTo>
                    <a:pt x="22754" y="17394"/>
                  </a:lnTo>
                  <a:lnTo>
                    <a:pt x="22367" y="18138"/>
                  </a:lnTo>
                  <a:lnTo>
                    <a:pt x="21891" y="18823"/>
                  </a:lnTo>
                  <a:lnTo>
                    <a:pt x="21414" y="19508"/>
                  </a:lnTo>
                  <a:lnTo>
                    <a:pt x="15607" y="13701"/>
                  </a:lnTo>
                  <a:lnTo>
                    <a:pt x="15607" y="13701"/>
                  </a:lnTo>
                  <a:lnTo>
                    <a:pt x="15458" y="14028"/>
                  </a:lnTo>
                  <a:lnTo>
                    <a:pt x="15249" y="14296"/>
                  </a:lnTo>
                  <a:lnTo>
                    <a:pt x="15041" y="14564"/>
                  </a:lnTo>
                  <a:lnTo>
                    <a:pt x="14832" y="14832"/>
                  </a:lnTo>
                  <a:lnTo>
                    <a:pt x="14564" y="15041"/>
                  </a:lnTo>
                  <a:lnTo>
                    <a:pt x="14296" y="15249"/>
                  </a:lnTo>
                  <a:lnTo>
                    <a:pt x="14028" y="15458"/>
                  </a:lnTo>
                  <a:lnTo>
                    <a:pt x="13730" y="15607"/>
                  </a:lnTo>
                  <a:lnTo>
                    <a:pt x="19508" y="21414"/>
                  </a:lnTo>
                  <a:lnTo>
                    <a:pt x="19508" y="21414"/>
                  </a:lnTo>
                  <a:lnTo>
                    <a:pt x="18853" y="21891"/>
                  </a:lnTo>
                  <a:lnTo>
                    <a:pt x="18138" y="22338"/>
                  </a:lnTo>
                  <a:lnTo>
                    <a:pt x="17394" y="22755"/>
                  </a:lnTo>
                  <a:lnTo>
                    <a:pt x="16649" y="23112"/>
                  </a:lnTo>
                  <a:lnTo>
                    <a:pt x="15845" y="23410"/>
                  </a:lnTo>
                  <a:lnTo>
                    <a:pt x="15041" y="23648"/>
                  </a:lnTo>
                  <a:lnTo>
                    <a:pt x="14177" y="23827"/>
                  </a:lnTo>
                  <a:lnTo>
                    <a:pt x="13313" y="23976"/>
                  </a:lnTo>
                  <a:lnTo>
                    <a:pt x="13313" y="15785"/>
                  </a:lnTo>
                  <a:lnTo>
                    <a:pt x="13313" y="15785"/>
                  </a:lnTo>
                  <a:lnTo>
                    <a:pt x="12986" y="15875"/>
                  </a:lnTo>
                  <a:lnTo>
                    <a:pt x="12658" y="15934"/>
                  </a:lnTo>
                  <a:lnTo>
                    <a:pt x="12330" y="15994"/>
                  </a:lnTo>
                  <a:lnTo>
                    <a:pt x="11973" y="15994"/>
                  </a:lnTo>
                  <a:lnTo>
                    <a:pt x="11646" y="15994"/>
                  </a:lnTo>
                  <a:lnTo>
                    <a:pt x="11318" y="15934"/>
                  </a:lnTo>
                  <a:lnTo>
                    <a:pt x="10961" y="15875"/>
                  </a:lnTo>
                  <a:lnTo>
                    <a:pt x="10633" y="15785"/>
                  </a:lnTo>
                  <a:lnTo>
                    <a:pt x="10633" y="23976"/>
                  </a:lnTo>
                  <a:lnTo>
                    <a:pt x="10633" y="23976"/>
                  </a:lnTo>
                  <a:lnTo>
                    <a:pt x="9769" y="23827"/>
                  </a:lnTo>
                  <a:lnTo>
                    <a:pt x="8935" y="23648"/>
                  </a:lnTo>
                  <a:lnTo>
                    <a:pt x="8131" y="23410"/>
                  </a:lnTo>
                  <a:lnTo>
                    <a:pt x="7327" y="23112"/>
                  </a:lnTo>
                  <a:lnTo>
                    <a:pt x="6553" y="22755"/>
                  </a:lnTo>
                  <a:lnTo>
                    <a:pt x="5838" y="22338"/>
                  </a:lnTo>
                  <a:lnTo>
                    <a:pt x="5123" y="21891"/>
                  </a:lnTo>
                  <a:lnTo>
                    <a:pt x="4468" y="21414"/>
                  </a:lnTo>
                  <a:lnTo>
                    <a:pt x="10246" y="15607"/>
                  </a:lnTo>
                  <a:lnTo>
                    <a:pt x="10246" y="15607"/>
                  </a:lnTo>
                  <a:lnTo>
                    <a:pt x="9948" y="15458"/>
                  </a:lnTo>
                  <a:lnTo>
                    <a:pt x="9650" y="15249"/>
                  </a:lnTo>
                  <a:lnTo>
                    <a:pt x="9382" y="15041"/>
                  </a:lnTo>
                  <a:lnTo>
                    <a:pt x="9144" y="14832"/>
                  </a:lnTo>
                  <a:lnTo>
                    <a:pt x="8906" y="14564"/>
                  </a:lnTo>
                  <a:lnTo>
                    <a:pt x="8697" y="14296"/>
                  </a:lnTo>
                  <a:lnTo>
                    <a:pt x="8518" y="14028"/>
                  </a:lnTo>
                  <a:lnTo>
                    <a:pt x="8369" y="13701"/>
                  </a:lnTo>
                  <a:lnTo>
                    <a:pt x="2562" y="19508"/>
                  </a:lnTo>
                  <a:lnTo>
                    <a:pt x="2562" y="19508"/>
                  </a:lnTo>
                  <a:lnTo>
                    <a:pt x="2056" y="18823"/>
                  </a:lnTo>
                  <a:lnTo>
                    <a:pt x="1609" y="18138"/>
                  </a:lnTo>
                  <a:lnTo>
                    <a:pt x="1222" y="17394"/>
                  </a:lnTo>
                  <a:lnTo>
                    <a:pt x="864" y="16649"/>
                  </a:lnTo>
                  <a:lnTo>
                    <a:pt x="566" y="15845"/>
                  </a:lnTo>
                  <a:lnTo>
                    <a:pt x="298" y="15011"/>
                  </a:lnTo>
                  <a:lnTo>
                    <a:pt x="120" y="14177"/>
                  </a:lnTo>
                  <a:lnTo>
                    <a:pt x="1" y="13313"/>
                  </a:lnTo>
                  <a:lnTo>
                    <a:pt x="8191" y="13313"/>
                  </a:lnTo>
                  <a:lnTo>
                    <a:pt x="8191" y="13313"/>
                  </a:lnTo>
                  <a:lnTo>
                    <a:pt x="8101" y="12986"/>
                  </a:lnTo>
                  <a:lnTo>
                    <a:pt x="8012" y="12658"/>
                  </a:lnTo>
                  <a:lnTo>
                    <a:pt x="7982" y="12331"/>
                  </a:lnTo>
                  <a:lnTo>
                    <a:pt x="7952" y="11973"/>
                  </a:lnTo>
                  <a:lnTo>
                    <a:pt x="7982" y="11646"/>
                  </a:lnTo>
                  <a:lnTo>
                    <a:pt x="8012" y="11288"/>
                  </a:lnTo>
                  <a:lnTo>
                    <a:pt x="8101" y="10961"/>
                  </a:lnTo>
                  <a:lnTo>
                    <a:pt x="8191" y="10633"/>
                  </a:lnTo>
                  <a:lnTo>
                    <a:pt x="1" y="10633"/>
                  </a:lnTo>
                  <a:lnTo>
                    <a:pt x="1" y="10633"/>
                  </a:lnTo>
                  <a:lnTo>
                    <a:pt x="120" y="9769"/>
                  </a:lnTo>
                  <a:lnTo>
                    <a:pt x="298" y="8935"/>
                  </a:lnTo>
                  <a:lnTo>
                    <a:pt x="566" y="8131"/>
                  </a:lnTo>
                  <a:lnTo>
                    <a:pt x="864" y="7327"/>
                  </a:lnTo>
                  <a:lnTo>
                    <a:pt x="1222" y="6553"/>
                  </a:lnTo>
                  <a:lnTo>
                    <a:pt x="1609" y="5838"/>
                  </a:lnTo>
                  <a:lnTo>
                    <a:pt x="2056" y="5123"/>
                  </a:lnTo>
                  <a:lnTo>
                    <a:pt x="2562" y="4468"/>
                  </a:lnTo>
                  <a:lnTo>
                    <a:pt x="8369" y="10246"/>
                  </a:lnTo>
                  <a:lnTo>
                    <a:pt x="8369" y="10246"/>
                  </a:lnTo>
                  <a:lnTo>
                    <a:pt x="8518" y="9948"/>
                  </a:lnTo>
                  <a:lnTo>
                    <a:pt x="8697" y="9650"/>
                  </a:lnTo>
                  <a:lnTo>
                    <a:pt x="8906" y="9382"/>
                  </a:lnTo>
                  <a:lnTo>
                    <a:pt x="9144" y="9144"/>
                  </a:lnTo>
                  <a:lnTo>
                    <a:pt x="9382" y="8906"/>
                  </a:lnTo>
                  <a:lnTo>
                    <a:pt x="9650" y="8697"/>
                  </a:lnTo>
                  <a:lnTo>
                    <a:pt x="9948" y="8519"/>
                  </a:lnTo>
                  <a:lnTo>
                    <a:pt x="10246" y="8340"/>
                  </a:lnTo>
                  <a:lnTo>
                    <a:pt x="4468" y="2562"/>
                  </a:lnTo>
                  <a:lnTo>
                    <a:pt x="4468" y="2562"/>
                  </a:lnTo>
                  <a:lnTo>
                    <a:pt x="5123" y="2056"/>
                  </a:lnTo>
                  <a:lnTo>
                    <a:pt x="5838" y="1609"/>
                  </a:lnTo>
                  <a:lnTo>
                    <a:pt x="6553" y="1222"/>
                  </a:lnTo>
                  <a:lnTo>
                    <a:pt x="7327" y="864"/>
                  </a:lnTo>
                  <a:lnTo>
                    <a:pt x="8131" y="567"/>
                  </a:lnTo>
                  <a:lnTo>
                    <a:pt x="8935" y="299"/>
                  </a:lnTo>
                  <a:lnTo>
                    <a:pt x="9769" y="120"/>
                  </a:lnTo>
                  <a:lnTo>
                    <a:pt x="10633" y="1"/>
                  </a:lnTo>
                  <a:lnTo>
                    <a:pt x="10633" y="8191"/>
                  </a:lnTo>
                  <a:lnTo>
                    <a:pt x="10633" y="8191"/>
                  </a:lnTo>
                  <a:lnTo>
                    <a:pt x="10961" y="8102"/>
                  </a:lnTo>
                  <a:lnTo>
                    <a:pt x="11318" y="8012"/>
                  </a:lnTo>
                  <a:lnTo>
                    <a:pt x="11646" y="7982"/>
                  </a:lnTo>
                  <a:lnTo>
                    <a:pt x="11973" y="7953"/>
                  </a:lnTo>
                  <a:lnTo>
                    <a:pt x="12330" y="7982"/>
                  </a:lnTo>
                  <a:lnTo>
                    <a:pt x="12658" y="8012"/>
                  </a:lnTo>
                  <a:lnTo>
                    <a:pt x="12986" y="8102"/>
                  </a:lnTo>
                  <a:lnTo>
                    <a:pt x="13313" y="8191"/>
                  </a:lnTo>
                  <a:lnTo>
                    <a:pt x="13313" y="1"/>
                  </a:lnTo>
                  <a:lnTo>
                    <a:pt x="13313" y="1"/>
                  </a:lnTo>
                  <a:lnTo>
                    <a:pt x="14177" y="120"/>
                  </a:lnTo>
                  <a:lnTo>
                    <a:pt x="15041" y="299"/>
                  </a:lnTo>
                  <a:lnTo>
                    <a:pt x="15845" y="567"/>
                  </a:lnTo>
                  <a:lnTo>
                    <a:pt x="16649" y="864"/>
                  </a:lnTo>
                  <a:lnTo>
                    <a:pt x="17394" y="1222"/>
                  </a:lnTo>
                  <a:lnTo>
                    <a:pt x="18138" y="1609"/>
                  </a:lnTo>
                  <a:lnTo>
                    <a:pt x="18853" y="2056"/>
                  </a:lnTo>
                  <a:lnTo>
                    <a:pt x="19508" y="2562"/>
                  </a:lnTo>
                  <a:lnTo>
                    <a:pt x="19508" y="2562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30"/>
            <p:cNvSpPr/>
            <p:nvPr/>
          </p:nvSpPr>
          <p:spPr>
            <a:xfrm>
              <a:off x="5396650" y="1212750"/>
              <a:ext cx="67025" cy="67025"/>
            </a:xfrm>
            <a:custGeom>
              <a:avLst/>
              <a:gdLst/>
              <a:ahLst/>
              <a:cxnLst/>
              <a:rect l="l" t="t" r="r" b="b"/>
              <a:pathLst>
                <a:path w="2681" h="2681" fill="none" extrusionOk="0">
                  <a:moveTo>
                    <a:pt x="1341" y="2681"/>
                  </a:moveTo>
                  <a:lnTo>
                    <a:pt x="1341" y="2681"/>
                  </a:lnTo>
                  <a:lnTo>
                    <a:pt x="1073" y="2651"/>
                  </a:lnTo>
                  <a:lnTo>
                    <a:pt x="834" y="2591"/>
                  </a:lnTo>
                  <a:lnTo>
                    <a:pt x="596" y="2472"/>
                  </a:lnTo>
                  <a:lnTo>
                    <a:pt x="417" y="2294"/>
                  </a:lnTo>
                  <a:lnTo>
                    <a:pt x="239" y="2085"/>
                  </a:lnTo>
                  <a:lnTo>
                    <a:pt x="119" y="1877"/>
                  </a:lnTo>
                  <a:lnTo>
                    <a:pt x="30" y="1609"/>
                  </a:lnTo>
                  <a:lnTo>
                    <a:pt x="0" y="1341"/>
                  </a:lnTo>
                  <a:lnTo>
                    <a:pt x="0" y="1341"/>
                  </a:lnTo>
                  <a:lnTo>
                    <a:pt x="30" y="1073"/>
                  </a:lnTo>
                  <a:lnTo>
                    <a:pt x="119" y="834"/>
                  </a:lnTo>
                  <a:lnTo>
                    <a:pt x="239" y="596"/>
                  </a:lnTo>
                  <a:lnTo>
                    <a:pt x="417" y="388"/>
                  </a:lnTo>
                  <a:lnTo>
                    <a:pt x="596" y="239"/>
                  </a:lnTo>
                  <a:lnTo>
                    <a:pt x="834" y="119"/>
                  </a:lnTo>
                  <a:lnTo>
                    <a:pt x="1073" y="30"/>
                  </a:lnTo>
                  <a:lnTo>
                    <a:pt x="1341" y="0"/>
                  </a:lnTo>
                  <a:lnTo>
                    <a:pt x="1341" y="0"/>
                  </a:lnTo>
                  <a:lnTo>
                    <a:pt x="1609" y="30"/>
                  </a:lnTo>
                  <a:lnTo>
                    <a:pt x="1877" y="119"/>
                  </a:lnTo>
                  <a:lnTo>
                    <a:pt x="2115" y="239"/>
                  </a:lnTo>
                  <a:lnTo>
                    <a:pt x="2294" y="388"/>
                  </a:lnTo>
                  <a:lnTo>
                    <a:pt x="2472" y="596"/>
                  </a:lnTo>
                  <a:lnTo>
                    <a:pt x="2591" y="834"/>
                  </a:lnTo>
                  <a:lnTo>
                    <a:pt x="2651" y="1073"/>
                  </a:lnTo>
                  <a:lnTo>
                    <a:pt x="2681" y="1341"/>
                  </a:lnTo>
                  <a:lnTo>
                    <a:pt x="2681" y="1341"/>
                  </a:lnTo>
                  <a:lnTo>
                    <a:pt x="2651" y="1609"/>
                  </a:lnTo>
                  <a:lnTo>
                    <a:pt x="2591" y="1877"/>
                  </a:lnTo>
                  <a:lnTo>
                    <a:pt x="2472" y="2085"/>
                  </a:lnTo>
                  <a:lnTo>
                    <a:pt x="2294" y="2294"/>
                  </a:lnTo>
                  <a:lnTo>
                    <a:pt x="2115" y="2472"/>
                  </a:lnTo>
                  <a:lnTo>
                    <a:pt x="1877" y="2591"/>
                  </a:lnTo>
                  <a:lnTo>
                    <a:pt x="1609" y="2651"/>
                  </a:lnTo>
                  <a:lnTo>
                    <a:pt x="1341" y="2681"/>
                  </a:lnTo>
                  <a:lnTo>
                    <a:pt x="1341" y="2681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30"/>
            <p:cNvSpPr/>
            <p:nvPr/>
          </p:nvSpPr>
          <p:spPr>
            <a:xfrm>
              <a:off x="5430150" y="1279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29" name="Google Shape;329;p30"/>
          <p:cNvGrpSpPr/>
          <p:nvPr/>
        </p:nvGrpSpPr>
        <p:grpSpPr>
          <a:xfrm>
            <a:off x="840523" y="1322701"/>
            <a:ext cx="365747" cy="365736"/>
            <a:chOff x="4701975" y="2928225"/>
            <a:chExt cx="1143675" cy="1142925"/>
          </a:xfrm>
        </p:grpSpPr>
        <p:sp>
          <p:nvSpPr>
            <p:cNvPr id="330" name="Google Shape;330;p30"/>
            <p:cNvSpPr/>
            <p:nvPr/>
          </p:nvSpPr>
          <p:spPr>
            <a:xfrm>
              <a:off x="5125625" y="3200725"/>
              <a:ext cx="114700" cy="134050"/>
            </a:xfrm>
            <a:custGeom>
              <a:avLst/>
              <a:gdLst/>
              <a:ahLst/>
              <a:cxnLst/>
              <a:rect l="l" t="t" r="r" b="b"/>
              <a:pathLst>
                <a:path w="4588" h="5362" extrusionOk="0">
                  <a:moveTo>
                    <a:pt x="1192" y="1"/>
                  </a:moveTo>
                  <a:lnTo>
                    <a:pt x="1" y="5362"/>
                  </a:lnTo>
                  <a:lnTo>
                    <a:pt x="4587" y="5362"/>
                  </a:lnTo>
                  <a:lnTo>
                    <a:pt x="45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30"/>
            <p:cNvSpPr/>
            <p:nvPr/>
          </p:nvSpPr>
          <p:spPr>
            <a:xfrm>
              <a:off x="5125625" y="3200725"/>
              <a:ext cx="114700" cy="134050"/>
            </a:xfrm>
            <a:custGeom>
              <a:avLst/>
              <a:gdLst/>
              <a:ahLst/>
              <a:cxnLst/>
              <a:rect l="l" t="t" r="r" b="b"/>
              <a:pathLst>
                <a:path w="4588" h="5362" fill="none" extrusionOk="0">
                  <a:moveTo>
                    <a:pt x="4587" y="5362"/>
                  </a:moveTo>
                  <a:lnTo>
                    <a:pt x="4587" y="1"/>
                  </a:lnTo>
                  <a:lnTo>
                    <a:pt x="1192" y="1"/>
                  </a:lnTo>
                  <a:lnTo>
                    <a:pt x="1" y="5362"/>
                  </a:lnTo>
                  <a:lnTo>
                    <a:pt x="4587" y="5362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30"/>
            <p:cNvSpPr/>
            <p:nvPr/>
          </p:nvSpPr>
          <p:spPr>
            <a:xfrm>
              <a:off x="5240300" y="333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30"/>
            <p:cNvSpPr/>
            <p:nvPr/>
          </p:nvSpPr>
          <p:spPr>
            <a:xfrm>
              <a:off x="5307300" y="3200725"/>
              <a:ext cx="114675" cy="134050"/>
            </a:xfrm>
            <a:custGeom>
              <a:avLst/>
              <a:gdLst/>
              <a:ahLst/>
              <a:cxnLst/>
              <a:rect l="l" t="t" r="r" b="b"/>
              <a:pathLst>
                <a:path w="4587" h="5362" extrusionOk="0">
                  <a:moveTo>
                    <a:pt x="0" y="1"/>
                  </a:moveTo>
                  <a:lnTo>
                    <a:pt x="0" y="5362"/>
                  </a:lnTo>
                  <a:lnTo>
                    <a:pt x="4587" y="5362"/>
                  </a:lnTo>
                  <a:lnTo>
                    <a:pt x="33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30"/>
            <p:cNvSpPr/>
            <p:nvPr/>
          </p:nvSpPr>
          <p:spPr>
            <a:xfrm>
              <a:off x="5307300" y="3200725"/>
              <a:ext cx="114675" cy="134050"/>
            </a:xfrm>
            <a:custGeom>
              <a:avLst/>
              <a:gdLst/>
              <a:ahLst/>
              <a:cxnLst/>
              <a:rect l="l" t="t" r="r" b="b"/>
              <a:pathLst>
                <a:path w="4587" h="5362" fill="none" extrusionOk="0">
                  <a:moveTo>
                    <a:pt x="0" y="5362"/>
                  </a:moveTo>
                  <a:lnTo>
                    <a:pt x="4587" y="5362"/>
                  </a:lnTo>
                  <a:lnTo>
                    <a:pt x="3396" y="1"/>
                  </a:lnTo>
                  <a:lnTo>
                    <a:pt x="0" y="1"/>
                  </a:lnTo>
                  <a:lnTo>
                    <a:pt x="0" y="5362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30"/>
            <p:cNvSpPr/>
            <p:nvPr/>
          </p:nvSpPr>
          <p:spPr>
            <a:xfrm>
              <a:off x="5307300" y="333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30"/>
            <p:cNvSpPr/>
            <p:nvPr/>
          </p:nvSpPr>
          <p:spPr>
            <a:xfrm>
              <a:off x="5001275" y="3200725"/>
              <a:ext cx="85650" cy="96075"/>
            </a:xfrm>
            <a:custGeom>
              <a:avLst/>
              <a:gdLst/>
              <a:ahLst/>
              <a:cxnLst/>
              <a:rect l="l" t="t" r="r" b="b"/>
              <a:pathLst>
                <a:path w="3426" h="3843" extrusionOk="0">
                  <a:moveTo>
                    <a:pt x="1" y="1"/>
                  </a:moveTo>
                  <a:lnTo>
                    <a:pt x="2562" y="3843"/>
                  </a:lnTo>
                  <a:lnTo>
                    <a:pt x="3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30"/>
            <p:cNvSpPr/>
            <p:nvPr/>
          </p:nvSpPr>
          <p:spPr>
            <a:xfrm>
              <a:off x="5001275" y="3200725"/>
              <a:ext cx="85650" cy="96075"/>
            </a:xfrm>
            <a:custGeom>
              <a:avLst/>
              <a:gdLst/>
              <a:ahLst/>
              <a:cxnLst/>
              <a:rect l="l" t="t" r="r" b="b"/>
              <a:pathLst>
                <a:path w="3426" h="3843" fill="none" extrusionOk="0">
                  <a:moveTo>
                    <a:pt x="3426" y="1"/>
                  </a:moveTo>
                  <a:lnTo>
                    <a:pt x="1" y="1"/>
                  </a:lnTo>
                  <a:lnTo>
                    <a:pt x="2562" y="3843"/>
                  </a:lnTo>
                  <a:lnTo>
                    <a:pt x="3426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30"/>
            <p:cNvSpPr/>
            <p:nvPr/>
          </p:nvSpPr>
          <p:spPr>
            <a:xfrm>
              <a:off x="5086900" y="320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30"/>
            <p:cNvSpPr/>
            <p:nvPr/>
          </p:nvSpPr>
          <p:spPr>
            <a:xfrm>
              <a:off x="4905225" y="2928225"/>
              <a:ext cx="737150" cy="205525"/>
            </a:xfrm>
            <a:custGeom>
              <a:avLst/>
              <a:gdLst/>
              <a:ahLst/>
              <a:cxnLst/>
              <a:rect l="l" t="t" r="r" b="b"/>
              <a:pathLst>
                <a:path w="29486" h="8221" extrusionOk="0">
                  <a:moveTo>
                    <a:pt x="1341" y="0"/>
                  </a:moveTo>
                  <a:lnTo>
                    <a:pt x="1073" y="30"/>
                  </a:lnTo>
                  <a:lnTo>
                    <a:pt x="805" y="119"/>
                  </a:lnTo>
                  <a:lnTo>
                    <a:pt x="597" y="239"/>
                  </a:lnTo>
                  <a:lnTo>
                    <a:pt x="388" y="388"/>
                  </a:lnTo>
                  <a:lnTo>
                    <a:pt x="239" y="596"/>
                  </a:lnTo>
                  <a:lnTo>
                    <a:pt x="120" y="804"/>
                  </a:lnTo>
                  <a:lnTo>
                    <a:pt x="31" y="1073"/>
                  </a:lnTo>
                  <a:lnTo>
                    <a:pt x="1" y="1341"/>
                  </a:lnTo>
                  <a:lnTo>
                    <a:pt x="1" y="8220"/>
                  </a:lnTo>
                  <a:lnTo>
                    <a:pt x="29486" y="8220"/>
                  </a:lnTo>
                  <a:lnTo>
                    <a:pt x="29486" y="1341"/>
                  </a:lnTo>
                  <a:lnTo>
                    <a:pt x="29456" y="1073"/>
                  </a:lnTo>
                  <a:lnTo>
                    <a:pt x="29366" y="804"/>
                  </a:lnTo>
                  <a:lnTo>
                    <a:pt x="29247" y="596"/>
                  </a:lnTo>
                  <a:lnTo>
                    <a:pt x="29098" y="388"/>
                  </a:lnTo>
                  <a:lnTo>
                    <a:pt x="28890" y="239"/>
                  </a:lnTo>
                  <a:lnTo>
                    <a:pt x="28681" y="119"/>
                  </a:lnTo>
                  <a:lnTo>
                    <a:pt x="28413" y="30"/>
                  </a:lnTo>
                  <a:lnTo>
                    <a:pt x="281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30"/>
            <p:cNvSpPr/>
            <p:nvPr/>
          </p:nvSpPr>
          <p:spPr>
            <a:xfrm>
              <a:off x="4905225" y="2928225"/>
              <a:ext cx="737150" cy="205525"/>
            </a:xfrm>
            <a:custGeom>
              <a:avLst/>
              <a:gdLst/>
              <a:ahLst/>
              <a:cxnLst/>
              <a:rect l="l" t="t" r="r" b="b"/>
              <a:pathLst>
                <a:path w="29486" h="8221" fill="none" extrusionOk="0">
                  <a:moveTo>
                    <a:pt x="29486" y="1341"/>
                  </a:moveTo>
                  <a:lnTo>
                    <a:pt x="29486" y="1341"/>
                  </a:lnTo>
                  <a:lnTo>
                    <a:pt x="29456" y="1073"/>
                  </a:lnTo>
                  <a:lnTo>
                    <a:pt x="29366" y="804"/>
                  </a:lnTo>
                  <a:lnTo>
                    <a:pt x="29247" y="596"/>
                  </a:lnTo>
                  <a:lnTo>
                    <a:pt x="29098" y="388"/>
                  </a:lnTo>
                  <a:lnTo>
                    <a:pt x="28890" y="239"/>
                  </a:lnTo>
                  <a:lnTo>
                    <a:pt x="28681" y="119"/>
                  </a:lnTo>
                  <a:lnTo>
                    <a:pt x="28413" y="30"/>
                  </a:lnTo>
                  <a:lnTo>
                    <a:pt x="28145" y="0"/>
                  </a:lnTo>
                  <a:lnTo>
                    <a:pt x="1341" y="0"/>
                  </a:lnTo>
                  <a:lnTo>
                    <a:pt x="1341" y="0"/>
                  </a:lnTo>
                  <a:lnTo>
                    <a:pt x="1073" y="30"/>
                  </a:lnTo>
                  <a:lnTo>
                    <a:pt x="805" y="119"/>
                  </a:lnTo>
                  <a:lnTo>
                    <a:pt x="597" y="239"/>
                  </a:lnTo>
                  <a:lnTo>
                    <a:pt x="388" y="388"/>
                  </a:lnTo>
                  <a:lnTo>
                    <a:pt x="239" y="596"/>
                  </a:lnTo>
                  <a:lnTo>
                    <a:pt x="120" y="804"/>
                  </a:lnTo>
                  <a:lnTo>
                    <a:pt x="31" y="1073"/>
                  </a:lnTo>
                  <a:lnTo>
                    <a:pt x="1" y="1341"/>
                  </a:lnTo>
                  <a:lnTo>
                    <a:pt x="1" y="8220"/>
                  </a:lnTo>
                  <a:lnTo>
                    <a:pt x="29486" y="8220"/>
                  </a:lnTo>
                  <a:lnTo>
                    <a:pt x="29486" y="134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30"/>
            <p:cNvSpPr/>
            <p:nvPr/>
          </p:nvSpPr>
          <p:spPr>
            <a:xfrm>
              <a:off x="5642350" y="2961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30"/>
            <p:cNvSpPr/>
            <p:nvPr/>
          </p:nvSpPr>
          <p:spPr>
            <a:xfrm>
              <a:off x="5511300" y="3200725"/>
              <a:ext cx="174250" cy="173525"/>
            </a:xfrm>
            <a:custGeom>
              <a:avLst/>
              <a:gdLst/>
              <a:ahLst/>
              <a:cxnLst/>
              <a:rect l="l" t="t" r="r" b="b"/>
              <a:pathLst>
                <a:path w="6970" h="6941" extrusionOk="0">
                  <a:moveTo>
                    <a:pt x="4617" y="1"/>
                  </a:moveTo>
                  <a:lnTo>
                    <a:pt x="1" y="6940"/>
                  </a:lnTo>
                  <a:lnTo>
                    <a:pt x="1013" y="6702"/>
                  </a:lnTo>
                  <a:lnTo>
                    <a:pt x="1966" y="6434"/>
                  </a:lnTo>
                  <a:lnTo>
                    <a:pt x="2920" y="6166"/>
                  </a:lnTo>
                  <a:lnTo>
                    <a:pt x="3813" y="5898"/>
                  </a:lnTo>
                  <a:lnTo>
                    <a:pt x="5481" y="5332"/>
                  </a:lnTo>
                  <a:lnTo>
                    <a:pt x="6970" y="4796"/>
                  </a:lnTo>
                  <a:lnTo>
                    <a:pt x="56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30"/>
            <p:cNvSpPr/>
            <p:nvPr/>
          </p:nvSpPr>
          <p:spPr>
            <a:xfrm>
              <a:off x="5511300" y="3200725"/>
              <a:ext cx="174250" cy="173525"/>
            </a:xfrm>
            <a:custGeom>
              <a:avLst/>
              <a:gdLst/>
              <a:ahLst/>
              <a:cxnLst/>
              <a:rect l="l" t="t" r="r" b="b"/>
              <a:pathLst>
                <a:path w="6970" h="6941" fill="none" extrusionOk="0">
                  <a:moveTo>
                    <a:pt x="1" y="6940"/>
                  </a:moveTo>
                  <a:lnTo>
                    <a:pt x="1" y="6940"/>
                  </a:lnTo>
                  <a:lnTo>
                    <a:pt x="1013" y="6702"/>
                  </a:lnTo>
                  <a:lnTo>
                    <a:pt x="1966" y="6434"/>
                  </a:lnTo>
                  <a:lnTo>
                    <a:pt x="2920" y="6166"/>
                  </a:lnTo>
                  <a:lnTo>
                    <a:pt x="3813" y="5898"/>
                  </a:lnTo>
                  <a:lnTo>
                    <a:pt x="5481" y="5332"/>
                  </a:lnTo>
                  <a:lnTo>
                    <a:pt x="6970" y="4796"/>
                  </a:lnTo>
                  <a:lnTo>
                    <a:pt x="5660" y="1"/>
                  </a:lnTo>
                  <a:lnTo>
                    <a:pt x="4617" y="1"/>
                  </a:lnTo>
                  <a:lnTo>
                    <a:pt x="1" y="694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30"/>
            <p:cNvSpPr/>
            <p:nvPr/>
          </p:nvSpPr>
          <p:spPr>
            <a:xfrm>
              <a:off x="5511300" y="3374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30"/>
            <p:cNvSpPr/>
            <p:nvPr/>
          </p:nvSpPr>
          <p:spPr>
            <a:xfrm>
              <a:off x="5460675" y="3200725"/>
              <a:ext cx="85650" cy="96075"/>
            </a:xfrm>
            <a:custGeom>
              <a:avLst/>
              <a:gdLst/>
              <a:ahLst/>
              <a:cxnLst/>
              <a:rect l="l" t="t" r="r" b="b"/>
              <a:pathLst>
                <a:path w="3426" h="3843" extrusionOk="0">
                  <a:moveTo>
                    <a:pt x="1" y="1"/>
                  </a:moveTo>
                  <a:lnTo>
                    <a:pt x="864" y="3843"/>
                  </a:lnTo>
                  <a:lnTo>
                    <a:pt x="3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30"/>
            <p:cNvSpPr/>
            <p:nvPr/>
          </p:nvSpPr>
          <p:spPr>
            <a:xfrm>
              <a:off x="5460675" y="3200725"/>
              <a:ext cx="85650" cy="96075"/>
            </a:xfrm>
            <a:custGeom>
              <a:avLst/>
              <a:gdLst/>
              <a:ahLst/>
              <a:cxnLst/>
              <a:rect l="l" t="t" r="r" b="b"/>
              <a:pathLst>
                <a:path w="3426" h="3843" fill="none" extrusionOk="0">
                  <a:moveTo>
                    <a:pt x="1" y="1"/>
                  </a:moveTo>
                  <a:lnTo>
                    <a:pt x="864" y="3843"/>
                  </a:lnTo>
                  <a:lnTo>
                    <a:pt x="3426" y="1"/>
                  </a:ln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30"/>
            <p:cNvSpPr/>
            <p:nvPr/>
          </p:nvSpPr>
          <p:spPr>
            <a:xfrm>
              <a:off x="5460675" y="320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30"/>
            <p:cNvSpPr/>
            <p:nvPr/>
          </p:nvSpPr>
          <p:spPr>
            <a:xfrm>
              <a:off x="5509825" y="3385375"/>
              <a:ext cx="225625" cy="184675"/>
            </a:xfrm>
            <a:custGeom>
              <a:avLst/>
              <a:gdLst/>
              <a:ahLst/>
              <a:cxnLst/>
              <a:rect l="l" t="t" r="r" b="b"/>
              <a:pathLst>
                <a:path w="9025" h="7387" extrusionOk="0">
                  <a:moveTo>
                    <a:pt x="7774" y="1"/>
                  </a:moveTo>
                  <a:lnTo>
                    <a:pt x="6106" y="596"/>
                  </a:lnTo>
                  <a:lnTo>
                    <a:pt x="5182" y="894"/>
                  </a:lnTo>
                  <a:lnTo>
                    <a:pt x="4229" y="1192"/>
                  </a:lnTo>
                  <a:lnTo>
                    <a:pt x="3247" y="1490"/>
                  </a:lnTo>
                  <a:lnTo>
                    <a:pt x="2204" y="1788"/>
                  </a:lnTo>
                  <a:lnTo>
                    <a:pt x="1132" y="2056"/>
                  </a:lnTo>
                  <a:lnTo>
                    <a:pt x="0" y="2294"/>
                  </a:lnTo>
                  <a:lnTo>
                    <a:pt x="864" y="7387"/>
                  </a:lnTo>
                  <a:lnTo>
                    <a:pt x="2145" y="7059"/>
                  </a:lnTo>
                  <a:lnTo>
                    <a:pt x="3336" y="6702"/>
                  </a:lnTo>
                  <a:lnTo>
                    <a:pt x="4497" y="6345"/>
                  </a:lnTo>
                  <a:lnTo>
                    <a:pt x="5540" y="5987"/>
                  </a:lnTo>
                  <a:lnTo>
                    <a:pt x="6552" y="5630"/>
                  </a:lnTo>
                  <a:lnTo>
                    <a:pt x="7476" y="5272"/>
                  </a:lnTo>
                  <a:lnTo>
                    <a:pt x="9024" y="4617"/>
                  </a:lnTo>
                  <a:lnTo>
                    <a:pt x="77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30"/>
            <p:cNvSpPr/>
            <p:nvPr/>
          </p:nvSpPr>
          <p:spPr>
            <a:xfrm>
              <a:off x="5509825" y="3385375"/>
              <a:ext cx="225625" cy="184675"/>
            </a:xfrm>
            <a:custGeom>
              <a:avLst/>
              <a:gdLst/>
              <a:ahLst/>
              <a:cxnLst/>
              <a:rect l="l" t="t" r="r" b="b"/>
              <a:pathLst>
                <a:path w="9025" h="7387" fill="none" extrusionOk="0">
                  <a:moveTo>
                    <a:pt x="864" y="7387"/>
                  </a:moveTo>
                  <a:lnTo>
                    <a:pt x="864" y="7387"/>
                  </a:lnTo>
                  <a:lnTo>
                    <a:pt x="2145" y="7059"/>
                  </a:lnTo>
                  <a:lnTo>
                    <a:pt x="3336" y="6702"/>
                  </a:lnTo>
                  <a:lnTo>
                    <a:pt x="4497" y="6345"/>
                  </a:lnTo>
                  <a:lnTo>
                    <a:pt x="5540" y="5987"/>
                  </a:lnTo>
                  <a:lnTo>
                    <a:pt x="6552" y="5630"/>
                  </a:lnTo>
                  <a:lnTo>
                    <a:pt x="7476" y="5272"/>
                  </a:lnTo>
                  <a:lnTo>
                    <a:pt x="9024" y="4617"/>
                  </a:lnTo>
                  <a:lnTo>
                    <a:pt x="7774" y="1"/>
                  </a:lnTo>
                  <a:lnTo>
                    <a:pt x="7774" y="1"/>
                  </a:lnTo>
                  <a:lnTo>
                    <a:pt x="6106" y="596"/>
                  </a:lnTo>
                  <a:lnTo>
                    <a:pt x="5182" y="894"/>
                  </a:lnTo>
                  <a:lnTo>
                    <a:pt x="4229" y="1192"/>
                  </a:lnTo>
                  <a:lnTo>
                    <a:pt x="3247" y="1490"/>
                  </a:lnTo>
                  <a:lnTo>
                    <a:pt x="2204" y="1788"/>
                  </a:lnTo>
                  <a:lnTo>
                    <a:pt x="1132" y="2056"/>
                  </a:lnTo>
                  <a:lnTo>
                    <a:pt x="0" y="2294"/>
                  </a:lnTo>
                  <a:lnTo>
                    <a:pt x="864" y="7387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30"/>
            <p:cNvSpPr/>
            <p:nvPr/>
          </p:nvSpPr>
          <p:spPr>
            <a:xfrm>
              <a:off x="5531400" y="357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30"/>
            <p:cNvSpPr/>
            <p:nvPr/>
          </p:nvSpPr>
          <p:spPr>
            <a:xfrm>
              <a:off x="5307300" y="3650450"/>
              <a:ext cx="190625" cy="152650"/>
            </a:xfrm>
            <a:custGeom>
              <a:avLst/>
              <a:gdLst/>
              <a:ahLst/>
              <a:cxnLst/>
              <a:rect l="l" t="t" r="r" b="b"/>
              <a:pathLst>
                <a:path w="7625" h="6106" extrusionOk="0">
                  <a:moveTo>
                    <a:pt x="6791" y="0"/>
                  </a:moveTo>
                  <a:lnTo>
                    <a:pt x="5778" y="179"/>
                  </a:lnTo>
                  <a:lnTo>
                    <a:pt x="5510" y="477"/>
                  </a:lnTo>
                  <a:lnTo>
                    <a:pt x="5212" y="775"/>
                  </a:lnTo>
                  <a:lnTo>
                    <a:pt x="4915" y="1073"/>
                  </a:lnTo>
                  <a:lnTo>
                    <a:pt x="4587" y="1341"/>
                  </a:lnTo>
                  <a:lnTo>
                    <a:pt x="4259" y="1609"/>
                  </a:lnTo>
                  <a:lnTo>
                    <a:pt x="3932" y="1847"/>
                  </a:lnTo>
                  <a:lnTo>
                    <a:pt x="3574" y="2055"/>
                  </a:lnTo>
                  <a:lnTo>
                    <a:pt x="3217" y="2264"/>
                  </a:lnTo>
                  <a:lnTo>
                    <a:pt x="2830" y="2472"/>
                  </a:lnTo>
                  <a:lnTo>
                    <a:pt x="2443" y="2651"/>
                  </a:lnTo>
                  <a:lnTo>
                    <a:pt x="2055" y="2800"/>
                  </a:lnTo>
                  <a:lnTo>
                    <a:pt x="1668" y="2949"/>
                  </a:lnTo>
                  <a:lnTo>
                    <a:pt x="1251" y="3098"/>
                  </a:lnTo>
                  <a:lnTo>
                    <a:pt x="864" y="3187"/>
                  </a:lnTo>
                  <a:lnTo>
                    <a:pt x="417" y="3277"/>
                  </a:lnTo>
                  <a:lnTo>
                    <a:pt x="0" y="3366"/>
                  </a:lnTo>
                  <a:lnTo>
                    <a:pt x="0" y="6106"/>
                  </a:lnTo>
                  <a:lnTo>
                    <a:pt x="1013" y="6076"/>
                  </a:lnTo>
                  <a:lnTo>
                    <a:pt x="1996" y="5987"/>
                  </a:lnTo>
                  <a:lnTo>
                    <a:pt x="2979" y="5897"/>
                  </a:lnTo>
                  <a:lnTo>
                    <a:pt x="3962" y="5778"/>
                  </a:lnTo>
                  <a:lnTo>
                    <a:pt x="4915" y="5629"/>
                  </a:lnTo>
                  <a:lnTo>
                    <a:pt x="5838" y="5480"/>
                  </a:lnTo>
                  <a:lnTo>
                    <a:pt x="6731" y="5331"/>
                  </a:lnTo>
                  <a:lnTo>
                    <a:pt x="7625" y="5123"/>
                  </a:lnTo>
                  <a:lnTo>
                    <a:pt x="67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30"/>
            <p:cNvSpPr/>
            <p:nvPr/>
          </p:nvSpPr>
          <p:spPr>
            <a:xfrm>
              <a:off x="5307300" y="3650450"/>
              <a:ext cx="190625" cy="152650"/>
            </a:xfrm>
            <a:custGeom>
              <a:avLst/>
              <a:gdLst/>
              <a:ahLst/>
              <a:cxnLst/>
              <a:rect l="l" t="t" r="r" b="b"/>
              <a:pathLst>
                <a:path w="7625" h="6106" fill="none" extrusionOk="0">
                  <a:moveTo>
                    <a:pt x="5778" y="179"/>
                  </a:moveTo>
                  <a:lnTo>
                    <a:pt x="5778" y="179"/>
                  </a:lnTo>
                  <a:lnTo>
                    <a:pt x="5510" y="477"/>
                  </a:lnTo>
                  <a:lnTo>
                    <a:pt x="5212" y="775"/>
                  </a:lnTo>
                  <a:lnTo>
                    <a:pt x="4915" y="1073"/>
                  </a:lnTo>
                  <a:lnTo>
                    <a:pt x="4587" y="1341"/>
                  </a:lnTo>
                  <a:lnTo>
                    <a:pt x="4259" y="1609"/>
                  </a:lnTo>
                  <a:lnTo>
                    <a:pt x="3932" y="1847"/>
                  </a:lnTo>
                  <a:lnTo>
                    <a:pt x="3574" y="2055"/>
                  </a:lnTo>
                  <a:lnTo>
                    <a:pt x="3217" y="2264"/>
                  </a:lnTo>
                  <a:lnTo>
                    <a:pt x="2830" y="2472"/>
                  </a:lnTo>
                  <a:lnTo>
                    <a:pt x="2443" y="2651"/>
                  </a:lnTo>
                  <a:lnTo>
                    <a:pt x="2055" y="2800"/>
                  </a:lnTo>
                  <a:lnTo>
                    <a:pt x="1668" y="2949"/>
                  </a:lnTo>
                  <a:lnTo>
                    <a:pt x="1251" y="3098"/>
                  </a:lnTo>
                  <a:lnTo>
                    <a:pt x="864" y="3187"/>
                  </a:lnTo>
                  <a:lnTo>
                    <a:pt x="417" y="3277"/>
                  </a:lnTo>
                  <a:lnTo>
                    <a:pt x="0" y="3366"/>
                  </a:lnTo>
                  <a:lnTo>
                    <a:pt x="0" y="6106"/>
                  </a:lnTo>
                  <a:lnTo>
                    <a:pt x="0" y="6106"/>
                  </a:lnTo>
                  <a:lnTo>
                    <a:pt x="1013" y="6076"/>
                  </a:lnTo>
                  <a:lnTo>
                    <a:pt x="1996" y="5987"/>
                  </a:lnTo>
                  <a:lnTo>
                    <a:pt x="2979" y="5897"/>
                  </a:lnTo>
                  <a:lnTo>
                    <a:pt x="3962" y="5778"/>
                  </a:lnTo>
                  <a:lnTo>
                    <a:pt x="4915" y="5629"/>
                  </a:lnTo>
                  <a:lnTo>
                    <a:pt x="5838" y="5480"/>
                  </a:lnTo>
                  <a:lnTo>
                    <a:pt x="6731" y="5331"/>
                  </a:lnTo>
                  <a:lnTo>
                    <a:pt x="7625" y="5123"/>
                  </a:lnTo>
                  <a:lnTo>
                    <a:pt x="6791" y="0"/>
                  </a:lnTo>
                  <a:lnTo>
                    <a:pt x="6791" y="0"/>
                  </a:lnTo>
                  <a:lnTo>
                    <a:pt x="5778" y="179"/>
                  </a:lnTo>
                  <a:lnTo>
                    <a:pt x="5778" y="179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30"/>
            <p:cNvSpPr/>
            <p:nvPr/>
          </p:nvSpPr>
          <p:spPr>
            <a:xfrm>
              <a:off x="5451750" y="3654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30"/>
            <p:cNvSpPr/>
            <p:nvPr/>
          </p:nvSpPr>
          <p:spPr>
            <a:xfrm>
              <a:off x="4862050" y="3200725"/>
              <a:ext cx="174250" cy="173525"/>
            </a:xfrm>
            <a:custGeom>
              <a:avLst/>
              <a:gdLst/>
              <a:ahLst/>
              <a:cxnLst/>
              <a:rect l="l" t="t" r="r" b="b"/>
              <a:pathLst>
                <a:path w="6970" h="6941" extrusionOk="0">
                  <a:moveTo>
                    <a:pt x="1311" y="1"/>
                  </a:moveTo>
                  <a:lnTo>
                    <a:pt x="1" y="4796"/>
                  </a:lnTo>
                  <a:lnTo>
                    <a:pt x="1490" y="5332"/>
                  </a:lnTo>
                  <a:lnTo>
                    <a:pt x="3158" y="5898"/>
                  </a:lnTo>
                  <a:lnTo>
                    <a:pt x="4051" y="6166"/>
                  </a:lnTo>
                  <a:lnTo>
                    <a:pt x="5004" y="6434"/>
                  </a:lnTo>
                  <a:lnTo>
                    <a:pt x="5957" y="6702"/>
                  </a:lnTo>
                  <a:lnTo>
                    <a:pt x="6970" y="6940"/>
                  </a:lnTo>
                  <a:lnTo>
                    <a:pt x="23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30"/>
            <p:cNvSpPr/>
            <p:nvPr/>
          </p:nvSpPr>
          <p:spPr>
            <a:xfrm>
              <a:off x="4862050" y="3200725"/>
              <a:ext cx="174250" cy="173525"/>
            </a:xfrm>
            <a:custGeom>
              <a:avLst/>
              <a:gdLst/>
              <a:ahLst/>
              <a:cxnLst/>
              <a:rect l="l" t="t" r="r" b="b"/>
              <a:pathLst>
                <a:path w="6970" h="6941" fill="none" extrusionOk="0">
                  <a:moveTo>
                    <a:pt x="2353" y="1"/>
                  </a:moveTo>
                  <a:lnTo>
                    <a:pt x="1311" y="1"/>
                  </a:lnTo>
                  <a:lnTo>
                    <a:pt x="1" y="4796"/>
                  </a:lnTo>
                  <a:lnTo>
                    <a:pt x="1" y="4796"/>
                  </a:lnTo>
                  <a:lnTo>
                    <a:pt x="1490" y="5332"/>
                  </a:lnTo>
                  <a:lnTo>
                    <a:pt x="3158" y="5898"/>
                  </a:lnTo>
                  <a:lnTo>
                    <a:pt x="4051" y="6166"/>
                  </a:lnTo>
                  <a:lnTo>
                    <a:pt x="5004" y="6434"/>
                  </a:lnTo>
                  <a:lnTo>
                    <a:pt x="5957" y="6702"/>
                  </a:lnTo>
                  <a:lnTo>
                    <a:pt x="6970" y="6940"/>
                  </a:lnTo>
                  <a:lnTo>
                    <a:pt x="2353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30"/>
            <p:cNvSpPr/>
            <p:nvPr/>
          </p:nvSpPr>
          <p:spPr>
            <a:xfrm>
              <a:off x="4920875" y="320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30"/>
            <p:cNvSpPr/>
            <p:nvPr/>
          </p:nvSpPr>
          <p:spPr>
            <a:xfrm>
              <a:off x="5574600" y="3745000"/>
              <a:ext cx="271050" cy="276275"/>
            </a:xfrm>
            <a:custGeom>
              <a:avLst/>
              <a:gdLst/>
              <a:ahLst/>
              <a:cxnLst/>
              <a:rect l="l" t="t" r="r" b="b"/>
              <a:pathLst>
                <a:path w="10842" h="11051" extrusionOk="0">
                  <a:moveTo>
                    <a:pt x="9144" y="1"/>
                  </a:moveTo>
                  <a:lnTo>
                    <a:pt x="8131" y="448"/>
                  </a:lnTo>
                  <a:lnTo>
                    <a:pt x="7089" y="924"/>
                  </a:lnTo>
                  <a:lnTo>
                    <a:pt x="5987" y="1371"/>
                  </a:lnTo>
                  <a:lnTo>
                    <a:pt x="4855" y="1818"/>
                  </a:lnTo>
                  <a:lnTo>
                    <a:pt x="3693" y="2234"/>
                  </a:lnTo>
                  <a:lnTo>
                    <a:pt x="2472" y="2651"/>
                  </a:lnTo>
                  <a:lnTo>
                    <a:pt x="1251" y="3009"/>
                  </a:lnTo>
                  <a:lnTo>
                    <a:pt x="0" y="3366"/>
                  </a:lnTo>
                  <a:lnTo>
                    <a:pt x="1281" y="11050"/>
                  </a:lnTo>
                  <a:lnTo>
                    <a:pt x="2651" y="10633"/>
                  </a:lnTo>
                  <a:lnTo>
                    <a:pt x="3961" y="10186"/>
                  </a:lnTo>
                  <a:lnTo>
                    <a:pt x="5242" y="9740"/>
                  </a:lnTo>
                  <a:lnTo>
                    <a:pt x="6463" y="9263"/>
                  </a:lnTo>
                  <a:lnTo>
                    <a:pt x="7565" y="8787"/>
                  </a:lnTo>
                  <a:lnTo>
                    <a:pt x="8548" y="8340"/>
                  </a:lnTo>
                  <a:lnTo>
                    <a:pt x="9441" y="7923"/>
                  </a:lnTo>
                  <a:lnTo>
                    <a:pt x="10156" y="7536"/>
                  </a:lnTo>
                  <a:lnTo>
                    <a:pt x="10335" y="7417"/>
                  </a:lnTo>
                  <a:lnTo>
                    <a:pt x="10514" y="7268"/>
                  </a:lnTo>
                  <a:lnTo>
                    <a:pt x="10633" y="7089"/>
                  </a:lnTo>
                  <a:lnTo>
                    <a:pt x="10722" y="6881"/>
                  </a:lnTo>
                  <a:lnTo>
                    <a:pt x="10811" y="6672"/>
                  </a:lnTo>
                  <a:lnTo>
                    <a:pt x="10841" y="6464"/>
                  </a:lnTo>
                  <a:lnTo>
                    <a:pt x="10841" y="6255"/>
                  </a:lnTo>
                  <a:lnTo>
                    <a:pt x="10782" y="6017"/>
                  </a:lnTo>
                  <a:lnTo>
                    <a:pt x="91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30"/>
            <p:cNvSpPr/>
            <p:nvPr/>
          </p:nvSpPr>
          <p:spPr>
            <a:xfrm>
              <a:off x="5574600" y="3745000"/>
              <a:ext cx="271050" cy="276275"/>
            </a:xfrm>
            <a:custGeom>
              <a:avLst/>
              <a:gdLst/>
              <a:ahLst/>
              <a:cxnLst/>
              <a:rect l="l" t="t" r="r" b="b"/>
              <a:pathLst>
                <a:path w="10842" h="11051" fill="none" extrusionOk="0">
                  <a:moveTo>
                    <a:pt x="10782" y="6017"/>
                  </a:moveTo>
                  <a:lnTo>
                    <a:pt x="9144" y="1"/>
                  </a:lnTo>
                  <a:lnTo>
                    <a:pt x="9144" y="1"/>
                  </a:lnTo>
                  <a:lnTo>
                    <a:pt x="8131" y="448"/>
                  </a:lnTo>
                  <a:lnTo>
                    <a:pt x="7089" y="924"/>
                  </a:lnTo>
                  <a:lnTo>
                    <a:pt x="5987" y="1371"/>
                  </a:lnTo>
                  <a:lnTo>
                    <a:pt x="4855" y="1818"/>
                  </a:lnTo>
                  <a:lnTo>
                    <a:pt x="3693" y="2234"/>
                  </a:lnTo>
                  <a:lnTo>
                    <a:pt x="2472" y="2651"/>
                  </a:lnTo>
                  <a:lnTo>
                    <a:pt x="1251" y="3009"/>
                  </a:lnTo>
                  <a:lnTo>
                    <a:pt x="0" y="3366"/>
                  </a:lnTo>
                  <a:lnTo>
                    <a:pt x="1281" y="11050"/>
                  </a:lnTo>
                  <a:lnTo>
                    <a:pt x="1281" y="11050"/>
                  </a:lnTo>
                  <a:lnTo>
                    <a:pt x="2651" y="10633"/>
                  </a:lnTo>
                  <a:lnTo>
                    <a:pt x="3961" y="10186"/>
                  </a:lnTo>
                  <a:lnTo>
                    <a:pt x="5242" y="9740"/>
                  </a:lnTo>
                  <a:lnTo>
                    <a:pt x="6463" y="9263"/>
                  </a:lnTo>
                  <a:lnTo>
                    <a:pt x="7565" y="8787"/>
                  </a:lnTo>
                  <a:lnTo>
                    <a:pt x="8548" y="8340"/>
                  </a:lnTo>
                  <a:lnTo>
                    <a:pt x="9441" y="7923"/>
                  </a:lnTo>
                  <a:lnTo>
                    <a:pt x="10156" y="7536"/>
                  </a:lnTo>
                  <a:lnTo>
                    <a:pt x="10156" y="7536"/>
                  </a:lnTo>
                  <a:lnTo>
                    <a:pt x="10335" y="7417"/>
                  </a:lnTo>
                  <a:lnTo>
                    <a:pt x="10514" y="7268"/>
                  </a:lnTo>
                  <a:lnTo>
                    <a:pt x="10633" y="7089"/>
                  </a:lnTo>
                  <a:lnTo>
                    <a:pt x="10722" y="6881"/>
                  </a:lnTo>
                  <a:lnTo>
                    <a:pt x="10811" y="6672"/>
                  </a:lnTo>
                  <a:lnTo>
                    <a:pt x="10841" y="6464"/>
                  </a:lnTo>
                  <a:lnTo>
                    <a:pt x="10841" y="6255"/>
                  </a:lnTo>
                  <a:lnTo>
                    <a:pt x="10782" y="6017"/>
                  </a:lnTo>
                  <a:lnTo>
                    <a:pt x="10782" y="6017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30"/>
            <p:cNvSpPr/>
            <p:nvPr/>
          </p:nvSpPr>
          <p:spPr>
            <a:xfrm>
              <a:off x="5844125" y="3895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30"/>
            <p:cNvSpPr/>
            <p:nvPr/>
          </p:nvSpPr>
          <p:spPr>
            <a:xfrm>
              <a:off x="5106275" y="3401775"/>
              <a:ext cx="335075" cy="268050"/>
            </a:xfrm>
            <a:custGeom>
              <a:avLst/>
              <a:gdLst/>
              <a:ahLst/>
              <a:cxnLst/>
              <a:rect l="l" t="t" r="r" b="b"/>
              <a:pathLst>
                <a:path w="13403" h="10722" extrusionOk="0">
                  <a:moveTo>
                    <a:pt x="0" y="0"/>
                  </a:moveTo>
                  <a:lnTo>
                    <a:pt x="0" y="4021"/>
                  </a:lnTo>
                  <a:lnTo>
                    <a:pt x="30" y="4706"/>
                  </a:lnTo>
                  <a:lnTo>
                    <a:pt x="149" y="5361"/>
                  </a:lnTo>
                  <a:lnTo>
                    <a:pt x="298" y="6016"/>
                  </a:lnTo>
                  <a:lnTo>
                    <a:pt x="536" y="6612"/>
                  </a:lnTo>
                  <a:lnTo>
                    <a:pt x="804" y="7207"/>
                  </a:lnTo>
                  <a:lnTo>
                    <a:pt x="1132" y="7773"/>
                  </a:lnTo>
                  <a:lnTo>
                    <a:pt x="1519" y="8280"/>
                  </a:lnTo>
                  <a:lnTo>
                    <a:pt x="1966" y="8756"/>
                  </a:lnTo>
                  <a:lnTo>
                    <a:pt x="2442" y="9203"/>
                  </a:lnTo>
                  <a:lnTo>
                    <a:pt x="2949" y="9590"/>
                  </a:lnTo>
                  <a:lnTo>
                    <a:pt x="3515" y="9918"/>
                  </a:lnTo>
                  <a:lnTo>
                    <a:pt x="4110" y="10186"/>
                  </a:lnTo>
                  <a:lnTo>
                    <a:pt x="4706" y="10424"/>
                  </a:lnTo>
                  <a:lnTo>
                    <a:pt x="5361" y="10573"/>
                  </a:lnTo>
                  <a:lnTo>
                    <a:pt x="6016" y="10692"/>
                  </a:lnTo>
                  <a:lnTo>
                    <a:pt x="6701" y="10722"/>
                  </a:lnTo>
                  <a:lnTo>
                    <a:pt x="7386" y="10692"/>
                  </a:lnTo>
                  <a:lnTo>
                    <a:pt x="8041" y="10573"/>
                  </a:lnTo>
                  <a:lnTo>
                    <a:pt x="8697" y="10424"/>
                  </a:lnTo>
                  <a:lnTo>
                    <a:pt x="9292" y="10186"/>
                  </a:lnTo>
                  <a:lnTo>
                    <a:pt x="9888" y="9918"/>
                  </a:lnTo>
                  <a:lnTo>
                    <a:pt x="10454" y="9590"/>
                  </a:lnTo>
                  <a:lnTo>
                    <a:pt x="10960" y="9203"/>
                  </a:lnTo>
                  <a:lnTo>
                    <a:pt x="11437" y="8756"/>
                  </a:lnTo>
                  <a:lnTo>
                    <a:pt x="11883" y="8280"/>
                  </a:lnTo>
                  <a:lnTo>
                    <a:pt x="12271" y="7773"/>
                  </a:lnTo>
                  <a:lnTo>
                    <a:pt x="12598" y="7207"/>
                  </a:lnTo>
                  <a:lnTo>
                    <a:pt x="12866" y="6612"/>
                  </a:lnTo>
                  <a:lnTo>
                    <a:pt x="13104" y="6016"/>
                  </a:lnTo>
                  <a:lnTo>
                    <a:pt x="13253" y="5361"/>
                  </a:lnTo>
                  <a:lnTo>
                    <a:pt x="13373" y="4706"/>
                  </a:lnTo>
                  <a:lnTo>
                    <a:pt x="13402" y="4021"/>
                  </a:lnTo>
                  <a:lnTo>
                    <a:pt x="134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30"/>
            <p:cNvSpPr/>
            <p:nvPr/>
          </p:nvSpPr>
          <p:spPr>
            <a:xfrm>
              <a:off x="5106275" y="3401775"/>
              <a:ext cx="335075" cy="268050"/>
            </a:xfrm>
            <a:custGeom>
              <a:avLst/>
              <a:gdLst/>
              <a:ahLst/>
              <a:cxnLst/>
              <a:rect l="l" t="t" r="r" b="b"/>
              <a:pathLst>
                <a:path w="13403" h="10722" fill="none" extrusionOk="0">
                  <a:moveTo>
                    <a:pt x="13402" y="4021"/>
                  </a:moveTo>
                  <a:lnTo>
                    <a:pt x="13402" y="4021"/>
                  </a:lnTo>
                  <a:lnTo>
                    <a:pt x="13402" y="0"/>
                  </a:lnTo>
                  <a:lnTo>
                    <a:pt x="0" y="0"/>
                  </a:lnTo>
                  <a:lnTo>
                    <a:pt x="0" y="4021"/>
                  </a:lnTo>
                  <a:lnTo>
                    <a:pt x="0" y="4021"/>
                  </a:lnTo>
                  <a:lnTo>
                    <a:pt x="30" y="4706"/>
                  </a:lnTo>
                  <a:lnTo>
                    <a:pt x="149" y="5361"/>
                  </a:lnTo>
                  <a:lnTo>
                    <a:pt x="298" y="6016"/>
                  </a:lnTo>
                  <a:lnTo>
                    <a:pt x="536" y="6612"/>
                  </a:lnTo>
                  <a:lnTo>
                    <a:pt x="804" y="7207"/>
                  </a:lnTo>
                  <a:lnTo>
                    <a:pt x="1132" y="7773"/>
                  </a:lnTo>
                  <a:lnTo>
                    <a:pt x="1519" y="8280"/>
                  </a:lnTo>
                  <a:lnTo>
                    <a:pt x="1966" y="8756"/>
                  </a:lnTo>
                  <a:lnTo>
                    <a:pt x="2442" y="9203"/>
                  </a:lnTo>
                  <a:lnTo>
                    <a:pt x="2949" y="9590"/>
                  </a:lnTo>
                  <a:lnTo>
                    <a:pt x="3515" y="9918"/>
                  </a:lnTo>
                  <a:lnTo>
                    <a:pt x="4110" y="10186"/>
                  </a:lnTo>
                  <a:lnTo>
                    <a:pt x="4706" y="10424"/>
                  </a:lnTo>
                  <a:lnTo>
                    <a:pt x="5361" y="10573"/>
                  </a:lnTo>
                  <a:lnTo>
                    <a:pt x="6016" y="10692"/>
                  </a:lnTo>
                  <a:lnTo>
                    <a:pt x="6701" y="10722"/>
                  </a:lnTo>
                  <a:lnTo>
                    <a:pt x="6701" y="10722"/>
                  </a:lnTo>
                  <a:lnTo>
                    <a:pt x="7386" y="10692"/>
                  </a:lnTo>
                  <a:lnTo>
                    <a:pt x="8041" y="10573"/>
                  </a:lnTo>
                  <a:lnTo>
                    <a:pt x="8697" y="10424"/>
                  </a:lnTo>
                  <a:lnTo>
                    <a:pt x="9292" y="10186"/>
                  </a:lnTo>
                  <a:lnTo>
                    <a:pt x="9888" y="9918"/>
                  </a:lnTo>
                  <a:lnTo>
                    <a:pt x="10454" y="9590"/>
                  </a:lnTo>
                  <a:lnTo>
                    <a:pt x="10960" y="9203"/>
                  </a:lnTo>
                  <a:lnTo>
                    <a:pt x="11437" y="8756"/>
                  </a:lnTo>
                  <a:lnTo>
                    <a:pt x="11883" y="8280"/>
                  </a:lnTo>
                  <a:lnTo>
                    <a:pt x="12271" y="7773"/>
                  </a:lnTo>
                  <a:lnTo>
                    <a:pt x="12598" y="7207"/>
                  </a:lnTo>
                  <a:lnTo>
                    <a:pt x="12866" y="6612"/>
                  </a:lnTo>
                  <a:lnTo>
                    <a:pt x="13104" y="6016"/>
                  </a:lnTo>
                  <a:lnTo>
                    <a:pt x="13253" y="5361"/>
                  </a:lnTo>
                  <a:lnTo>
                    <a:pt x="13373" y="4706"/>
                  </a:lnTo>
                  <a:lnTo>
                    <a:pt x="13402" y="4021"/>
                  </a:lnTo>
                  <a:lnTo>
                    <a:pt x="13402" y="402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30"/>
            <p:cNvSpPr/>
            <p:nvPr/>
          </p:nvSpPr>
          <p:spPr>
            <a:xfrm>
              <a:off x="5441325" y="3502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30"/>
            <p:cNvSpPr/>
            <p:nvPr/>
          </p:nvSpPr>
          <p:spPr>
            <a:xfrm>
              <a:off x="5049675" y="3650450"/>
              <a:ext cx="190650" cy="152650"/>
            </a:xfrm>
            <a:custGeom>
              <a:avLst/>
              <a:gdLst/>
              <a:ahLst/>
              <a:cxnLst/>
              <a:rect l="l" t="t" r="r" b="b"/>
              <a:pathLst>
                <a:path w="7626" h="6106" extrusionOk="0">
                  <a:moveTo>
                    <a:pt x="835" y="0"/>
                  </a:moveTo>
                  <a:lnTo>
                    <a:pt x="1" y="5123"/>
                  </a:lnTo>
                  <a:lnTo>
                    <a:pt x="894" y="5331"/>
                  </a:lnTo>
                  <a:lnTo>
                    <a:pt x="1788" y="5480"/>
                  </a:lnTo>
                  <a:lnTo>
                    <a:pt x="2711" y="5629"/>
                  </a:lnTo>
                  <a:lnTo>
                    <a:pt x="3664" y="5778"/>
                  </a:lnTo>
                  <a:lnTo>
                    <a:pt x="4647" y="5897"/>
                  </a:lnTo>
                  <a:lnTo>
                    <a:pt x="5630" y="5987"/>
                  </a:lnTo>
                  <a:lnTo>
                    <a:pt x="6612" y="6076"/>
                  </a:lnTo>
                  <a:lnTo>
                    <a:pt x="7625" y="6106"/>
                  </a:lnTo>
                  <a:lnTo>
                    <a:pt x="7625" y="3366"/>
                  </a:lnTo>
                  <a:lnTo>
                    <a:pt x="7208" y="3277"/>
                  </a:lnTo>
                  <a:lnTo>
                    <a:pt x="6761" y="3187"/>
                  </a:lnTo>
                  <a:lnTo>
                    <a:pt x="6374" y="3098"/>
                  </a:lnTo>
                  <a:lnTo>
                    <a:pt x="5957" y="2949"/>
                  </a:lnTo>
                  <a:lnTo>
                    <a:pt x="5570" y="2800"/>
                  </a:lnTo>
                  <a:lnTo>
                    <a:pt x="5183" y="2651"/>
                  </a:lnTo>
                  <a:lnTo>
                    <a:pt x="4796" y="2472"/>
                  </a:lnTo>
                  <a:lnTo>
                    <a:pt x="4409" y="2264"/>
                  </a:lnTo>
                  <a:lnTo>
                    <a:pt x="4051" y="2055"/>
                  </a:lnTo>
                  <a:lnTo>
                    <a:pt x="3694" y="1847"/>
                  </a:lnTo>
                  <a:lnTo>
                    <a:pt x="3366" y="1609"/>
                  </a:lnTo>
                  <a:lnTo>
                    <a:pt x="3039" y="1341"/>
                  </a:lnTo>
                  <a:lnTo>
                    <a:pt x="2711" y="1073"/>
                  </a:lnTo>
                  <a:lnTo>
                    <a:pt x="2413" y="775"/>
                  </a:lnTo>
                  <a:lnTo>
                    <a:pt x="2115" y="477"/>
                  </a:lnTo>
                  <a:lnTo>
                    <a:pt x="1847" y="179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30"/>
            <p:cNvSpPr/>
            <p:nvPr/>
          </p:nvSpPr>
          <p:spPr>
            <a:xfrm>
              <a:off x="5049675" y="3650450"/>
              <a:ext cx="190650" cy="152650"/>
            </a:xfrm>
            <a:custGeom>
              <a:avLst/>
              <a:gdLst/>
              <a:ahLst/>
              <a:cxnLst/>
              <a:rect l="l" t="t" r="r" b="b"/>
              <a:pathLst>
                <a:path w="7626" h="6106" fill="none" extrusionOk="0">
                  <a:moveTo>
                    <a:pt x="1847" y="179"/>
                  </a:moveTo>
                  <a:lnTo>
                    <a:pt x="1847" y="179"/>
                  </a:lnTo>
                  <a:lnTo>
                    <a:pt x="835" y="0"/>
                  </a:lnTo>
                  <a:lnTo>
                    <a:pt x="1" y="5123"/>
                  </a:lnTo>
                  <a:lnTo>
                    <a:pt x="1" y="5123"/>
                  </a:lnTo>
                  <a:lnTo>
                    <a:pt x="894" y="5331"/>
                  </a:lnTo>
                  <a:lnTo>
                    <a:pt x="1788" y="5480"/>
                  </a:lnTo>
                  <a:lnTo>
                    <a:pt x="2711" y="5629"/>
                  </a:lnTo>
                  <a:lnTo>
                    <a:pt x="3664" y="5778"/>
                  </a:lnTo>
                  <a:lnTo>
                    <a:pt x="4647" y="5897"/>
                  </a:lnTo>
                  <a:lnTo>
                    <a:pt x="5630" y="5987"/>
                  </a:lnTo>
                  <a:lnTo>
                    <a:pt x="6612" y="6076"/>
                  </a:lnTo>
                  <a:lnTo>
                    <a:pt x="7625" y="6106"/>
                  </a:lnTo>
                  <a:lnTo>
                    <a:pt x="7625" y="3366"/>
                  </a:lnTo>
                  <a:lnTo>
                    <a:pt x="7625" y="3366"/>
                  </a:lnTo>
                  <a:lnTo>
                    <a:pt x="7208" y="3277"/>
                  </a:lnTo>
                  <a:lnTo>
                    <a:pt x="6761" y="3187"/>
                  </a:lnTo>
                  <a:lnTo>
                    <a:pt x="6374" y="3098"/>
                  </a:lnTo>
                  <a:lnTo>
                    <a:pt x="5957" y="2949"/>
                  </a:lnTo>
                  <a:lnTo>
                    <a:pt x="5570" y="2800"/>
                  </a:lnTo>
                  <a:lnTo>
                    <a:pt x="5183" y="2651"/>
                  </a:lnTo>
                  <a:lnTo>
                    <a:pt x="4796" y="2472"/>
                  </a:lnTo>
                  <a:lnTo>
                    <a:pt x="4409" y="2264"/>
                  </a:lnTo>
                  <a:lnTo>
                    <a:pt x="4051" y="2055"/>
                  </a:lnTo>
                  <a:lnTo>
                    <a:pt x="3694" y="1847"/>
                  </a:lnTo>
                  <a:lnTo>
                    <a:pt x="3366" y="1609"/>
                  </a:lnTo>
                  <a:lnTo>
                    <a:pt x="3039" y="1341"/>
                  </a:lnTo>
                  <a:lnTo>
                    <a:pt x="2711" y="1073"/>
                  </a:lnTo>
                  <a:lnTo>
                    <a:pt x="2413" y="775"/>
                  </a:lnTo>
                  <a:lnTo>
                    <a:pt x="2115" y="477"/>
                  </a:lnTo>
                  <a:lnTo>
                    <a:pt x="1847" y="179"/>
                  </a:lnTo>
                  <a:lnTo>
                    <a:pt x="1847" y="179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30"/>
            <p:cNvSpPr/>
            <p:nvPr/>
          </p:nvSpPr>
          <p:spPr>
            <a:xfrm>
              <a:off x="5095850" y="3654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30"/>
            <p:cNvSpPr/>
            <p:nvPr/>
          </p:nvSpPr>
          <p:spPr>
            <a:xfrm>
              <a:off x="5307300" y="3844775"/>
              <a:ext cx="233825" cy="226375"/>
            </a:xfrm>
            <a:custGeom>
              <a:avLst/>
              <a:gdLst/>
              <a:ahLst/>
              <a:cxnLst/>
              <a:rect l="l" t="t" r="r" b="b"/>
              <a:pathLst>
                <a:path w="9353" h="9055" extrusionOk="0">
                  <a:moveTo>
                    <a:pt x="8072" y="1"/>
                  </a:moveTo>
                  <a:lnTo>
                    <a:pt x="7148" y="209"/>
                  </a:lnTo>
                  <a:lnTo>
                    <a:pt x="6195" y="388"/>
                  </a:lnTo>
                  <a:lnTo>
                    <a:pt x="5212" y="537"/>
                  </a:lnTo>
                  <a:lnTo>
                    <a:pt x="4200" y="686"/>
                  </a:lnTo>
                  <a:lnTo>
                    <a:pt x="3187" y="805"/>
                  </a:lnTo>
                  <a:lnTo>
                    <a:pt x="2145" y="894"/>
                  </a:lnTo>
                  <a:lnTo>
                    <a:pt x="1073" y="983"/>
                  </a:lnTo>
                  <a:lnTo>
                    <a:pt x="0" y="1013"/>
                  </a:lnTo>
                  <a:lnTo>
                    <a:pt x="0" y="9055"/>
                  </a:lnTo>
                  <a:lnTo>
                    <a:pt x="1281" y="8995"/>
                  </a:lnTo>
                  <a:lnTo>
                    <a:pt x="2532" y="8906"/>
                  </a:lnTo>
                  <a:lnTo>
                    <a:pt x="3753" y="8787"/>
                  </a:lnTo>
                  <a:lnTo>
                    <a:pt x="4944" y="8608"/>
                  </a:lnTo>
                  <a:lnTo>
                    <a:pt x="6106" y="8429"/>
                  </a:lnTo>
                  <a:lnTo>
                    <a:pt x="7238" y="8221"/>
                  </a:lnTo>
                  <a:lnTo>
                    <a:pt x="8310" y="8012"/>
                  </a:lnTo>
                  <a:lnTo>
                    <a:pt x="9352" y="7774"/>
                  </a:lnTo>
                  <a:lnTo>
                    <a:pt x="80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30"/>
            <p:cNvSpPr/>
            <p:nvPr/>
          </p:nvSpPr>
          <p:spPr>
            <a:xfrm>
              <a:off x="5307300" y="3844775"/>
              <a:ext cx="233825" cy="226375"/>
            </a:xfrm>
            <a:custGeom>
              <a:avLst/>
              <a:gdLst/>
              <a:ahLst/>
              <a:cxnLst/>
              <a:rect l="l" t="t" r="r" b="b"/>
              <a:pathLst>
                <a:path w="9353" h="9055" fill="none" extrusionOk="0">
                  <a:moveTo>
                    <a:pt x="0" y="1013"/>
                  </a:moveTo>
                  <a:lnTo>
                    <a:pt x="0" y="9055"/>
                  </a:lnTo>
                  <a:lnTo>
                    <a:pt x="0" y="9055"/>
                  </a:lnTo>
                  <a:lnTo>
                    <a:pt x="1281" y="8995"/>
                  </a:lnTo>
                  <a:lnTo>
                    <a:pt x="2532" y="8906"/>
                  </a:lnTo>
                  <a:lnTo>
                    <a:pt x="3753" y="8787"/>
                  </a:lnTo>
                  <a:lnTo>
                    <a:pt x="4944" y="8608"/>
                  </a:lnTo>
                  <a:lnTo>
                    <a:pt x="6106" y="8429"/>
                  </a:lnTo>
                  <a:lnTo>
                    <a:pt x="7238" y="8221"/>
                  </a:lnTo>
                  <a:lnTo>
                    <a:pt x="8310" y="8012"/>
                  </a:lnTo>
                  <a:lnTo>
                    <a:pt x="9352" y="7774"/>
                  </a:lnTo>
                  <a:lnTo>
                    <a:pt x="8072" y="1"/>
                  </a:lnTo>
                  <a:lnTo>
                    <a:pt x="8072" y="1"/>
                  </a:lnTo>
                  <a:lnTo>
                    <a:pt x="7148" y="209"/>
                  </a:lnTo>
                  <a:lnTo>
                    <a:pt x="6195" y="388"/>
                  </a:lnTo>
                  <a:lnTo>
                    <a:pt x="5212" y="537"/>
                  </a:lnTo>
                  <a:lnTo>
                    <a:pt x="4200" y="686"/>
                  </a:lnTo>
                  <a:lnTo>
                    <a:pt x="3187" y="805"/>
                  </a:lnTo>
                  <a:lnTo>
                    <a:pt x="2145" y="894"/>
                  </a:lnTo>
                  <a:lnTo>
                    <a:pt x="1073" y="983"/>
                  </a:lnTo>
                  <a:lnTo>
                    <a:pt x="0" y="1013"/>
                  </a:lnTo>
                  <a:lnTo>
                    <a:pt x="0" y="1013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30"/>
            <p:cNvSpPr/>
            <p:nvPr/>
          </p:nvSpPr>
          <p:spPr>
            <a:xfrm>
              <a:off x="5307300" y="387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30"/>
            <p:cNvSpPr/>
            <p:nvPr/>
          </p:nvSpPr>
          <p:spPr>
            <a:xfrm>
              <a:off x="5542575" y="3566300"/>
              <a:ext cx="242000" cy="196600"/>
            </a:xfrm>
            <a:custGeom>
              <a:avLst/>
              <a:gdLst/>
              <a:ahLst/>
              <a:cxnLst/>
              <a:rect l="l" t="t" r="r" b="b"/>
              <a:pathLst>
                <a:path w="9680" h="7864" extrusionOk="0">
                  <a:moveTo>
                    <a:pt x="8429" y="1"/>
                  </a:moveTo>
                  <a:lnTo>
                    <a:pt x="6791" y="686"/>
                  </a:lnTo>
                  <a:lnTo>
                    <a:pt x="5808" y="1043"/>
                  </a:lnTo>
                  <a:lnTo>
                    <a:pt x="4796" y="1401"/>
                  </a:lnTo>
                  <a:lnTo>
                    <a:pt x="3694" y="1788"/>
                  </a:lnTo>
                  <a:lnTo>
                    <a:pt x="2532" y="2145"/>
                  </a:lnTo>
                  <a:lnTo>
                    <a:pt x="1281" y="2473"/>
                  </a:lnTo>
                  <a:lnTo>
                    <a:pt x="1" y="2801"/>
                  </a:lnTo>
                  <a:lnTo>
                    <a:pt x="835" y="7864"/>
                  </a:lnTo>
                  <a:lnTo>
                    <a:pt x="2473" y="7387"/>
                  </a:lnTo>
                  <a:lnTo>
                    <a:pt x="3992" y="6881"/>
                  </a:lnTo>
                  <a:lnTo>
                    <a:pt x="5362" y="6404"/>
                  </a:lnTo>
                  <a:lnTo>
                    <a:pt x="6553" y="5928"/>
                  </a:lnTo>
                  <a:lnTo>
                    <a:pt x="7625" y="5481"/>
                  </a:lnTo>
                  <a:lnTo>
                    <a:pt x="8489" y="5064"/>
                  </a:lnTo>
                  <a:lnTo>
                    <a:pt x="9680" y="4498"/>
                  </a:lnTo>
                  <a:lnTo>
                    <a:pt x="84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30"/>
            <p:cNvSpPr/>
            <p:nvPr/>
          </p:nvSpPr>
          <p:spPr>
            <a:xfrm>
              <a:off x="5542575" y="3566300"/>
              <a:ext cx="242000" cy="196600"/>
            </a:xfrm>
            <a:custGeom>
              <a:avLst/>
              <a:gdLst/>
              <a:ahLst/>
              <a:cxnLst/>
              <a:rect l="l" t="t" r="r" b="b"/>
              <a:pathLst>
                <a:path w="9680" h="7864" fill="none" extrusionOk="0">
                  <a:moveTo>
                    <a:pt x="8429" y="1"/>
                  </a:moveTo>
                  <a:lnTo>
                    <a:pt x="8429" y="1"/>
                  </a:lnTo>
                  <a:lnTo>
                    <a:pt x="6791" y="686"/>
                  </a:lnTo>
                  <a:lnTo>
                    <a:pt x="5808" y="1043"/>
                  </a:lnTo>
                  <a:lnTo>
                    <a:pt x="4796" y="1401"/>
                  </a:lnTo>
                  <a:lnTo>
                    <a:pt x="3694" y="1788"/>
                  </a:lnTo>
                  <a:lnTo>
                    <a:pt x="2532" y="2145"/>
                  </a:lnTo>
                  <a:lnTo>
                    <a:pt x="1281" y="2473"/>
                  </a:lnTo>
                  <a:lnTo>
                    <a:pt x="1" y="2801"/>
                  </a:lnTo>
                  <a:lnTo>
                    <a:pt x="835" y="7864"/>
                  </a:lnTo>
                  <a:lnTo>
                    <a:pt x="835" y="7864"/>
                  </a:lnTo>
                  <a:lnTo>
                    <a:pt x="2473" y="7387"/>
                  </a:lnTo>
                  <a:lnTo>
                    <a:pt x="3992" y="6881"/>
                  </a:lnTo>
                  <a:lnTo>
                    <a:pt x="5362" y="6404"/>
                  </a:lnTo>
                  <a:lnTo>
                    <a:pt x="6553" y="5928"/>
                  </a:lnTo>
                  <a:lnTo>
                    <a:pt x="7625" y="5481"/>
                  </a:lnTo>
                  <a:lnTo>
                    <a:pt x="8489" y="5064"/>
                  </a:lnTo>
                  <a:lnTo>
                    <a:pt x="9680" y="4498"/>
                  </a:lnTo>
                  <a:lnTo>
                    <a:pt x="8429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30"/>
            <p:cNvSpPr/>
            <p:nvPr/>
          </p:nvSpPr>
          <p:spPr>
            <a:xfrm>
              <a:off x="5753300" y="3566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30"/>
            <p:cNvSpPr/>
            <p:nvPr/>
          </p:nvSpPr>
          <p:spPr>
            <a:xfrm>
              <a:off x="4763025" y="3566300"/>
              <a:ext cx="242000" cy="196600"/>
            </a:xfrm>
            <a:custGeom>
              <a:avLst/>
              <a:gdLst/>
              <a:ahLst/>
              <a:cxnLst/>
              <a:rect l="l" t="t" r="r" b="b"/>
              <a:pathLst>
                <a:path w="9680" h="7864" extrusionOk="0">
                  <a:moveTo>
                    <a:pt x="1251" y="1"/>
                  </a:moveTo>
                  <a:lnTo>
                    <a:pt x="1" y="4498"/>
                  </a:lnTo>
                  <a:lnTo>
                    <a:pt x="1192" y="5064"/>
                  </a:lnTo>
                  <a:lnTo>
                    <a:pt x="2056" y="5481"/>
                  </a:lnTo>
                  <a:lnTo>
                    <a:pt x="3128" y="5928"/>
                  </a:lnTo>
                  <a:lnTo>
                    <a:pt x="4349" y="6404"/>
                  </a:lnTo>
                  <a:lnTo>
                    <a:pt x="5689" y="6881"/>
                  </a:lnTo>
                  <a:lnTo>
                    <a:pt x="7208" y="7387"/>
                  </a:lnTo>
                  <a:lnTo>
                    <a:pt x="8846" y="7864"/>
                  </a:lnTo>
                  <a:lnTo>
                    <a:pt x="9680" y="2801"/>
                  </a:lnTo>
                  <a:lnTo>
                    <a:pt x="8399" y="2473"/>
                  </a:lnTo>
                  <a:lnTo>
                    <a:pt x="7148" y="2145"/>
                  </a:lnTo>
                  <a:lnTo>
                    <a:pt x="5987" y="1788"/>
                  </a:lnTo>
                  <a:lnTo>
                    <a:pt x="4885" y="1401"/>
                  </a:lnTo>
                  <a:lnTo>
                    <a:pt x="3872" y="1043"/>
                  </a:lnTo>
                  <a:lnTo>
                    <a:pt x="2889" y="686"/>
                  </a:lnTo>
                  <a:lnTo>
                    <a:pt x="12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30"/>
            <p:cNvSpPr/>
            <p:nvPr/>
          </p:nvSpPr>
          <p:spPr>
            <a:xfrm>
              <a:off x="4763025" y="3566300"/>
              <a:ext cx="242000" cy="196600"/>
            </a:xfrm>
            <a:custGeom>
              <a:avLst/>
              <a:gdLst/>
              <a:ahLst/>
              <a:cxnLst/>
              <a:rect l="l" t="t" r="r" b="b"/>
              <a:pathLst>
                <a:path w="9680" h="7864" fill="none" extrusionOk="0">
                  <a:moveTo>
                    <a:pt x="1" y="4498"/>
                  </a:moveTo>
                  <a:lnTo>
                    <a:pt x="1" y="4498"/>
                  </a:lnTo>
                  <a:lnTo>
                    <a:pt x="1192" y="5064"/>
                  </a:lnTo>
                  <a:lnTo>
                    <a:pt x="2056" y="5481"/>
                  </a:lnTo>
                  <a:lnTo>
                    <a:pt x="3128" y="5928"/>
                  </a:lnTo>
                  <a:lnTo>
                    <a:pt x="4349" y="6404"/>
                  </a:lnTo>
                  <a:lnTo>
                    <a:pt x="5689" y="6881"/>
                  </a:lnTo>
                  <a:lnTo>
                    <a:pt x="7208" y="7387"/>
                  </a:lnTo>
                  <a:lnTo>
                    <a:pt x="8846" y="7864"/>
                  </a:lnTo>
                  <a:lnTo>
                    <a:pt x="9680" y="2801"/>
                  </a:lnTo>
                  <a:lnTo>
                    <a:pt x="9680" y="2801"/>
                  </a:lnTo>
                  <a:lnTo>
                    <a:pt x="8399" y="2473"/>
                  </a:lnTo>
                  <a:lnTo>
                    <a:pt x="7148" y="2145"/>
                  </a:lnTo>
                  <a:lnTo>
                    <a:pt x="5987" y="1788"/>
                  </a:lnTo>
                  <a:lnTo>
                    <a:pt x="4885" y="1401"/>
                  </a:lnTo>
                  <a:lnTo>
                    <a:pt x="3872" y="1043"/>
                  </a:lnTo>
                  <a:lnTo>
                    <a:pt x="2889" y="686"/>
                  </a:lnTo>
                  <a:lnTo>
                    <a:pt x="1251" y="1"/>
                  </a:lnTo>
                  <a:lnTo>
                    <a:pt x="1" y="449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30"/>
            <p:cNvSpPr/>
            <p:nvPr/>
          </p:nvSpPr>
          <p:spPr>
            <a:xfrm>
              <a:off x="4763025" y="367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30"/>
            <p:cNvSpPr/>
            <p:nvPr/>
          </p:nvSpPr>
          <p:spPr>
            <a:xfrm>
              <a:off x="4701975" y="3745000"/>
              <a:ext cx="271050" cy="276275"/>
            </a:xfrm>
            <a:custGeom>
              <a:avLst/>
              <a:gdLst/>
              <a:ahLst/>
              <a:cxnLst/>
              <a:rect l="l" t="t" r="r" b="b"/>
              <a:pathLst>
                <a:path w="10842" h="11051" extrusionOk="0">
                  <a:moveTo>
                    <a:pt x="1698" y="1"/>
                  </a:moveTo>
                  <a:lnTo>
                    <a:pt x="60" y="6017"/>
                  </a:lnTo>
                  <a:lnTo>
                    <a:pt x="0" y="6255"/>
                  </a:lnTo>
                  <a:lnTo>
                    <a:pt x="0" y="6464"/>
                  </a:lnTo>
                  <a:lnTo>
                    <a:pt x="30" y="6672"/>
                  </a:lnTo>
                  <a:lnTo>
                    <a:pt x="119" y="6881"/>
                  </a:lnTo>
                  <a:lnTo>
                    <a:pt x="209" y="7089"/>
                  </a:lnTo>
                  <a:lnTo>
                    <a:pt x="328" y="7268"/>
                  </a:lnTo>
                  <a:lnTo>
                    <a:pt x="507" y="7417"/>
                  </a:lnTo>
                  <a:lnTo>
                    <a:pt x="685" y="7536"/>
                  </a:lnTo>
                  <a:lnTo>
                    <a:pt x="1400" y="7923"/>
                  </a:lnTo>
                  <a:lnTo>
                    <a:pt x="2294" y="8340"/>
                  </a:lnTo>
                  <a:lnTo>
                    <a:pt x="3276" y="8787"/>
                  </a:lnTo>
                  <a:lnTo>
                    <a:pt x="4408" y="9263"/>
                  </a:lnTo>
                  <a:lnTo>
                    <a:pt x="5599" y="9740"/>
                  </a:lnTo>
                  <a:lnTo>
                    <a:pt x="6880" y="10186"/>
                  </a:lnTo>
                  <a:lnTo>
                    <a:pt x="8191" y="10633"/>
                  </a:lnTo>
                  <a:lnTo>
                    <a:pt x="9561" y="11050"/>
                  </a:lnTo>
                  <a:lnTo>
                    <a:pt x="10841" y="3396"/>
                  </a:lnTo>
                  <a:lnTo>
                    <a:pt x="9263" y="2919"/>
                  </a:lnTo>
                  <a:lnTo>
                    <a:pt x="7803" y="2473"/>
                  </a:lnTo>
                  <a:lnTo>
                    <a:pt x="6463" y="1996"/>
                  </a:lnTo>
                  <a:lnTo>
                    <a:pt x="5212" y="1520"/>
                  </a:lnTo>
                  <a:lnTo>
                    <a:pt x="4140" y="1073"/>
                  </a:lnTo>
                  <a:lnTo>
                    <a:pt x="3187" y="686"/>
                  </a:lnTo>
                  <a:lnTo>
                    <a:pt x="2353" y="299"/>
                  </a:lnTo>
                  <a:lnTo>
                    <a:pt x="16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30"/>
            <p:cNvSpPr/>
            <p:nvPr/>
          </p:nvSpPr>
          <p:spPr>
            <a:xfrm>
              <a:off x="4701975" y="3745000"/>
              <a:ext cx="271050" cy="276275"/>
            </a:xfrm>
            <a:custGeom>
              <a:avLst/>
              <a:gdLst/>
              <a:ahLst/>
              <a:cxnLst/>
              <a:rect l="l" t="t" r="r" b="b"/>
              <a:pathLst>
                <a:path w="10842" h="11051" fill="none" extrusionOk="0">
                  <a:moveTo>
                    <a:pt x="60" y="6017"/>
                  </a:moveTo>
                  <a:lnTo>
                    <a:pt x="60" y="6017"/>
                  </a:lnTo>
                  <a:lnTo>
                    <a:pt x="0" y="6255"/>
                  </a:lnTo>
                  <a:lnTo>
                    <a:pt x="0" y="6464"/>
                  </a:lnTo>
                  <a:lnTo>
                    <a:pt x="30" y="6672"/>
                  </a:lnTo>
                  <a:lnTo>
                    <a:pt x="119" y="6881"/>
                  </a:lnTo>
                  <a:lnTo>
                    <a:pt x="209" y="7089"/>
                  </a:lnTo>
                  <a:lnTo>
                    <a:pt x="328" y="7268"/>
                  </a:lnTo>
                  <a:lnTo>
                    <a:pt x="507" y="7417"/>
                  </a:lnTo>
                  <a:lnTo>
                    <a:pt x="685" y="7536"/>
                  </a:lnTo>
                  <a:lnTo>
                    <a:pt x="685" y="7536"/>
                  </a:lnTo>
                  <a:lnTo>
                    <a:pt x="1400" y="7923"/>
                  </a:lnTo>
                  <a:lnTo>
                    <a:pt x="2294" y="8340"/>
                  </a:lnTo>
                  <a:lnTo>
                    <a:pt x="3276" y="8787"/>
                  </a:lnTo>
                  <a:lnTo>
                    <a:pt x="4408" y="9263"/>
                  </a:lnTo>
                  <a:lnTo>
                    <a:pt x="5599" y="9740"/>
                  </a:lnTo>
                  <a:lnTo>
                    <a:pt x="6880" y="10186"/>
                  </a:lnTo>
                  <a:lnTo>
                    <a:pt x="8191" y="10633"/>
                  </a:lnTo>
                  <a:lnTo>
                    <a:pt x="9561" y="11050"/>
                  </a:lnTo>
                  <a:lnTo>
                    <a:pt x="10841" y="3396"/>
                  </a:lnTo>
                  <a:lnTo>
                    <a:pt x="10841" y="3396"/>
                  </a:lnTo>
                  <a:lnTo>
                    <a:pt x="9263" y="2919"/>
                  </a:lnTo>
                  <a:lnTo>
                    <a:pt x="7803" y="2473"/>
                  </a:lnTo>
                  <a:lnTo>
                    <a:pt x="6463" y="1996"/>
                  </a:lnTo>
                  <a:lnTo>
                    <a:pt x="5212" y="1520"/>
                  </a:lnTo>
                  <a:lnTo>
                    <a:pt x="4140" y="1073"/>
                  </a:lnTo>
                  <a:lnTo>
                    <a:pt x="3187" y="686"/>
                  </a:lnTo>
                  <a:lnTo>
                    <a:pt x="2353" y="299"/>
                  </a:lnTo>
                  <a:lnTo>
                    <a:pt x="1698" y="1"/>
                  </a:lnTo>
                  <a:lnTo>
                    <a:pt x="60" y="6017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30"/>
            <p:cNvSpPr/>
            <p:nvPr/>
          </p:nvSpPr>
          <p:spPr>
            <a:xfrm>
              <a:off x="4703450" y="3895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30"/>
            <p:cNvSpPr/>
            <p:nvPr/>
          </p:nvSpPr>
          <p:spPr>
            <a:xfrm>
              <a:off x="5006500" y="3845525"/>
              <a:ext cx="233825" cy="225625"/>
            </a:xfrm>
            <a:custGeom>
              <a:avLst/>
              <a:gdLst/>
              <a:ahLst/>
              <a:cxnLst/>
              <a:rect l="l" t="t" r="r" b="b"/>
              <a:pathLst>
                <a:path w="9353" h="9025" extrusionOk="0">
                  <a:moveTo>
                    <a:pt x="1281" y="0"/>
                  </a:moveTo>
                  <a:lnTo>
                    <a:pt x="0" y="7744"/>
                  </a:lnTo>
                  <a:lnTo>
                    <a:pt x="1043" y="7982"/>
                  </a:lnTo>
                  <a:lnTo>
                    <a:pt x="2115" y="8191"/>
                  </a:lnTo>
                  <a:lnTo>
                    <a:pt x="3247" y="8399"/>
                  </a:lnTo>
                  <a:lnTo>
                    <a:pt x="4408" y="8578"/>
                  </a:lnTo>
                  <a:lnTo>
                    <a:pt x="5599" y="8757"/>
                  </a:lnTo>
                  <a:lnTo>
                    <a:pt x="6821" y="8876"/>
                  </a:lnTo>
                  <a:lnTo>
                    <a:pt x="8071" y="8965"/>
                  </a:lnTo>
                  <a:lnTo>
                    <a:pt x="9352" y="9025"/>
                  </a:lnTo>
                  <a:lnTo>
                    <a:pt x="9352" y="983"/>
                  </a:lnTo>
                  <a:lnTo>
                    <a:pt x="8280" y="953"/>
                  </a:lnTo>
                  <a:lnTo>
                    <a:pt x="7238" y="864"/>
                  </a:lnTo>
                  <a:lnTo>
                    <a:pt x="6195" y="775"/>
                  </a:lnTo>
                  <a:lnTo>
                    <a:pt x="5153" y="656"/>
                  </a:lnTo>
                  <a:lnTo>
                    <a:pt x="4170" y="507"/>
                  </a:lnTo>
                  <a:lnTo>
                    <a:pt x="3187" y="358"/>
                  </a:lnTo>
                  <a:lnTo>
                    <a:pt x="2204" y="179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30"/>
            <p:cNvSpPr/>
            <p:nvPr/>
          </p:nvSpPr>
          <p:spPr>
            <a:xfrm>
              <a:off x="5006500" y="3845525"/>
              <a:ext cx="233825" cy="225625"/>
            </a:xfrm>
            <a:custGeom>
              <a:avLst/>
              <a:gdLst/>
              <a:ahLst/>
              <a:cxnLst/>
              <a:rect l="l" t="t" r="r" b="b"/>
              <a:pathLst>
                <a:path w="9353" h="9025" fill="none" extrusionOk="0">
                  <a:moveTo>
                    <a:pt x="0" y="7744"/>
                  </a:moveTo>
                  <a:lnTo>
                    <a:pt x="0" y="7744"/>
                  </a:lnTo>
                  <a:lnTo>
                    <a:pt x="1043" y="7982"/>
                  </a:lnTo>
                  <a:lnTo>
                    <a:pt x="2115" y="8191"/>
                  </a:lnTo>
                  <a:lnTo>
                    <a:pt x="3247" y="8399"/>
                  </a:lnTo>
                  <a:lnTo>
                    <a:pt x="4408" y="8578"/>
                  </a:lnTo>
                  <a:lnTo>
                    <a:pt x="5599" y="8757"/>
                  </a:lnTo>
                  <a:lnTo>
                    <a:pt x="6821" y="8876"/>
                  </a:lnTo>
                  <a:lnTo>
                    <a:pt x="8071" y="8965"/>
                  </a:lnTo>
                  <a:lnTo>
                    <a:pt x="9352" y="9025"/>
                  </a:lnTo>
                  <a:lnTo>
                    <a:pt x="9352" y="983"/>
                  </a:lnTo>
                  <a:lnTo>
                    <a:pt x="9352" y="983"/>
                  </a:lnTo>
                  <a:lnTo>
                    <a:pt x="8280" y="953"/>
                  </a:lnTo>
                  <a:lnTo>
                    <a:pt x="7238" y="864"/>
                  </a:lnTo>
                  <a:lnTo>
                    <a:pt x="6195" y="775"/>
                  </a:lnTo>
                  <a:lnTo>
                    <a:pt x="5153" y="656"/>
                  </a:lnTo>
                  <a:lnTo>
                    <a:pt x="4170" y="507"/>
                  </a:lnTo>
                  <a:lnTo>
                    <a:pt x="3187" y="358"/>
                  </a:lnTo>
                  <a:lnTo>
                    <a:pt x="2204" y="179"/>
                  </a:lnTo>
                  <a:lnTo>
                    <a:pt x="1281" y="0"/>
                  </a:lnTo>
                  <a:lnTo>
                    <a:pt x="0" y="7744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30"/>
            <p:cNvSpPr/>
            <p:nvPr/>
          </p:nvSpPr>
          <p:spPr>
            <a:xfrm>
              <a:off x="5006500" y="403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30"/>
            <p:cNvSpPr/>
            <p:nvPr/>
          </p:nvSpPr>
          <p:spPr>
            <a:xfrm>
              <a:off x="4812175" y="3385375"/>
              <a:ext cx="225625" cy="184675"/>
            </a:xfrm>
            <a:custGeom>
              <a:avLst/>
              <a:gdLst/>
              <a:ahLst/>
              <a:cxnLst/>
              <a:rect l="l" t="t" r="r" b="b"/>
              <a:pathLst>
                <a:path w="9025" h="7387" extrusionOk="0">
                  <a:moveTo>
                    <a:pt x="1251" y="1"/>
                  </a:moveTo>
                  <a:lnTo>
                    <a:pt x="0" y="4617"/>
                  </a:lnTo>
                  <a:lnTo>
                    <a:pt x="1549" y="5272"/>
                  </a:lnTo>
                  <a:lnTo>
                    <a:pt x="2472" y="5630"/>
                  </a:lnTo>
                  <a:lnTo>
                    <a:pt x="3485" y="5987"/>
                  </a:lnTo>
                  <a:lnTo>
                    <a:pt x="4557" y="6345"/>
                  </a:lnTo>
                  <a:lnTo>
                    <a:pt x="5689" y="6702"/>
                  </a:lnTo>
                  <a:lnTo>
                    <a:pt x="6910" y="7059"/>
                  </a:lnTo>
                  <a:lnTo>
                    <a:pt x="8161" y="7387"/>
                  </a:lnTo>
                  <a:lnTo>
                    <a:pt x="9024" y="2294"/>
                  </a:lnTo>
                  <a:lnTo>
                    <a:pt x="7892" y="2056"/>
                  </a:lnTo>
                  <a:lnTo>
                    <a:pt x="6820" y="1788"/>
                  </a:lnTo>
                  <a:lnTo>
                    <a:pt x="5778" y="1490"/>
                  </a:lnTo>
                  <a:lnTo>
                    <a:pt x="4795" y="1192"/>
                  </a:lnTo>
                  <a:lnTo>
                    <a:pt x="3842" y="894"/>
                  </a:lnTo>
                  <a:lnTo>
                    <a:pt x="2919" y="596"/>
                  </a:lnTo>
                  <a:lnTo>
                    <a:pt x="12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30"/>
            <p:cNvSpPr/>
            <p:nvPr/>
          </p:nvSpPr>
          <p:spPr>
            <a:xfrm>
              <a:off x="4812175" y="3385375"/>
              <a:ext cx="225625" cy="184675"/>
            </a:xfrm>
            <a:custGeom>
              <a:avLst/>
              <a:gdLst/>
              <a:ahLst/>
              <a:cxnLst/>
              <a:rect l="l" t="t" r="r" b="b"/>
              <a:pathLst>
                <a:path w="9025" h="7387" fill="none" extrusionOk="0">
                  <a:moveTo>
                    <a:pt x="9024" y="2294"/>
                  </a:moveTo>
                  <a:lnTo>
                    <a:pt x="9024" y="2294"/>
                  </a:lnTo>
                  <a:lnTo>
                    <a:pt x="7892" y="2056"/>
                  </a:lnTo>
                  <a:lnTo>
                    <a:pt x="6820" y="1788"/>
                  </a:lnTo>
                  <a:lnTo>
                    <a:pt x="5778" y="1490"/>
                  </a:lnTo>
                  <a:lnTo>
                    <a:pt x="4795" y="1192"/>
                  </a:lnTo>
                  <a:lnTo>
                    <a:pt x="3842" y="894"/>
                  </a:lnTo>
                  <a:lnTo>
                    <a:pt x="2919" y="596"/>
                  </a:lnTo>
                  <a:lnTo>
                    <a:pt x="1251" y="1"/>
                  </a:lnTo>
                  <a:lnTo>
                    <a:pt x="0" y="4617"/>
                  </a:lnTo>
                  <a:lnTo>
                    <a:pt x="0" y="4617"/>
                  </a:lnTo>
                  <a:lnTo>
                    <a:pt x="1549" y="5272"/>
                  </a:lnTo>
                  <a:lnTo>
                    <a:pt x="2472" y="5630"/>
                  </a:lnTo>
                  <a:lnTo>
                    <a:pt x="3485" y="5987"/>
                  </a:lnTo>
                  <a:lnTo>
                    <a:pt x="4557" y="6345"/>
                  </a:lnTo>
                  <a:lnTo>
                    <a:pt x="5689" y="6702"/>
                  </a:lnTo>
                  <a:lnTo>
                    <a:pt x="6910" y="7059"/>
                  </a:lnTo>
                  <a:lnTo>
                    <a:pt x="8161" y="7387"/>
                  </a:lnTo>
                  <a:lnTo>
                    <a:pt x="9024" y="2294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30"/>
            <p:cNvSpPr/>
            <p:nvPr/>
          </p:nvSpPr>
          <p:spPr>
            <a:xfrm>
              <a:off x="5037775" y="3442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84" name="Google Shape;384;p30"/>
          <p:cNvGrpSpPr/>
          <p:nvPr/>
        </p:nvGrpSpPr>
        <p:grpSpPr>
          <a:xfrm>
            <a:off x="8090455" y="1322731"/>
            <a:ext cx="276139" cy="365665"/>
            <a:chOff x="1814775" y="238125"/>
            <a:chExt cx="3990450" cy="5238750"/>
          </a:xfrm>
        </p:grpSpPr>
        <p:sp>
          <p:nvSpPr>
            <p:cNvPr id="385" name="Google Shape;385;p30"/>
            <p:cNvSpPr/>
            <p:nvPr/>
          </p:nvSpPr>
          <p:spPr>
            <a:xfrm>
              <a:off x="5191300" y="2079850"/>
              <a:ext cx="613925" cy="2783125"/>
            </a:xfrm>
            <a:custGeom>
              <a:avLst/>
              <a:gdLst/>
              <a:ahLst/>
              <a:cxnLst/>
              <a:rect l="l" t="t" r="r" b="b"/>
              <a:pathLst>
                <a:path w="24557" h="111325" extrusionOk="0">
                  <a:moveTo>
                    <a:pt x="0" y="1"/>
                  </a:moveTo>
                  <a:lnTo>
                    <a:pt x="0" y="12279"/>
                  </a:lnTo>
                  <a:lnTo>
                    <a:pt x="6140" y="12279"/>
                  </a:lnTo>
                  <a:lnTo>
                    <a:pt x="7367" y="12416"/>
                  </a:lnTo>
                  <a:lnTo>
                    <a:pt x="8459" y="12825"/>
                  </a:lnTo>
                  <a:lnTo>
                    <a:pt x="9550" y="13371"/>
                  </a:lnTo>
                  <a:lnTo>
                    <a:pt x="10505" y="14053"/>
                  </a:lnTo>
                  <a:lnTo>
                    <a:pt x="11187" y="15008"/>
                  </a:lnTo>
                  <a:lnTo>
                    <a:pt x="11733" y="16099"/>
                  </a:lnTo>
                  <a:lnTo>
                    <a:pt x="12142" y="17191"/>
                  </a:lnTo>
                  <a:lnTo>
                    <a:pt x="12279" y="18418"/>
                  </a:lnTo>
                  <a:lnTo>
                    <a:pt x="12279" y="92907"/>
                  </a:lnTo>
                  <a:lnTo>
                    <a:pt x="12142" y="94135"/>
                  </a:lnTo>
                  <a:lnTo>
                    <a:pt x="11733" y="95226"/>
                  </a:lnTo>
                  <a:lnTo>
                    <a:pt x="11187" y="96318"/>
                  </a:lnTo>
                  <a:lnTo>
                    <a:pt x="10505" y="97273"/>
                  </a:lnTo>
                  <a:lnTo>
                    <a:pt x="9550" y="97955"/>
                  </a:lnTo>
                  <a:lnTo>
                    <a:pt x="8459" y="98500"/>
                  </a:lnTo>
                  <a:lnTo>
                    <a:pt x="7367" y="98910"/>
                  </a:lnTo>
                  <a:lnTo>
                    <a:pt x="6140" y="99046"/>
                  </a:lnTo>
                  <a:lnTo>
                    <a:pt x="0" y="99046"/>
                  </a:lnTo>
                  <a:lnTo>
                    <a:pt x="0" y="111324"/>
                  </a:lnTo>
                  <a:lnTo>
                    <a:pt x="6140" y="111324"/>
                  </a:lnTo>
                  <a:lnTo>
                    <a:pt x="8050" y="111188"/>
                  </a:lnTo>
                  <a:lnTo>
                    <a:pt x="9823" y="110915"/>
                  </a:lnTo>
                  <a:lnTo>
                    <a:pt x="11597" y="110506"/>
                  </a:lnTo>
                  <a:lnTo>
                    <a:pt x="13234" y="109824"/>
                  </a:lnTo>
                  <a:lnTo>
                    <a:pt x="14871" y="109142"/>
                  </a:lnTo>
                  <a:lnTo>
                    <a:pt x="16371" y="108187"/>
                  </a:lnTo>
                  <a:lnTo>
                    <a:pt x="17872" y="107095"/>
                  </a:lnTo>
                  <a:lnTo>
                    <a:pt x="19100" y="105867"/>
                  </a:lnTo>
                  <a:lnTo>
                    <a:pt x="20328" y="104640"/>
                  </a:lnTo>
                  <a:lnTo>
                    <a:pt x="21419" y="103139"/>
                  </a:lnTo>
                  <a:lnTo>
                    <a:pt x="22374" y="101638"/>
                  </a:lnTo>
                  <a:lnTo>
                    <a:pt x="23056" y="100001"/>
                  </a:lnTo>
                  <a:lnTo>
                    <a:pt x="23738" y="98364"/>
                  </a:lnTo>
                  <a:lnTo>
                    <a:pt x="24148" y="96590"/>
                  </a:lnTo>
                  <a:lnTo>
                    <a:pt x="24421" y="94817"/>
                  </a:lnTo>
                  <a:lnTo>
                    <a:pt x="24557" y="92907"/>
                  </a:lnTo>
                  <a:lnTo>
                    <a:pt x="24557" y="18418"/>
                  </a:lnTo>
                  <a:lnTo>
                    <a:pt x="24421" y="16508"/>
                  </a:lnTo>
                  <a:lnTo>
                    <a:pt x="24148" y="14735"/>
                  </a:lnTo>
                  <a:lnTo>
                    <a:pt x="23738" y="12961"/>
                  </a:lnTo>
                  <a:lnTo>
                    <a:pt x="23056" y="11324"/>
                  </a:lnTo>
                  <a:lnTo>
                    <a:pt x="22374" y="9687"/>
                  </a:lnTo>
                  <a:lnTo>
                    <a:pt x="21419" y="8186"/>
                  </a:lnTo>
                  <a:lnTo>
                    <a:pt x="20328" y="6686"/>
                  </a:lnTo>
                  <a:lnTo>
                    <a:pt x="19100" y="5458"/>
                  </a:lnTo>
                  <a:lnTo>
                    <a:pt x="17872" y="4230"/>
                  </a:lnTo>
                  <a:lnTo>
                    <a:pt x="16371" y="3139"/>
                  </a:lnTo>
                  <a:lnTo>
                    <a:pt x="14871" y="2184"/>
                  </a:lnTo>
                  <a:lnTo>
                    <a:pt x="13234" y="1502"/>
                  </a:lnTo>
                  <a:lnTo>
                    <a:pt x="11597" y="819"/>
                  </a:lnTo>
                  <a:lnTo>
                    <a:pt x="9823" y="410"/>
                  </a:lnTo>
                  <a:lnTo>
                    <a:pt x="8050" y="137"/>
                  </a:lnTo>
                  <a:lnTo>
                    <a:pt x="61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30"/>
            <p:cNvSpPr/>
            <p:nvPr/>
          </p:nvSpPr>
          <p:spPr>
            <a:xfrm>
              <a:off x="5191300" y="2079850"/>
              <a:ext cx="613925" cy="2783125"/>
            </a:xfrm>
            <a:custGeom>
              <a:avLst/>
              <a:gdLst/>
              <a:ahLst/>
              <a:cxnLst/>
              <a:rect l="l" t="t" r="r" b="b"/>
              <a:pathLst>
                <a:path w="24557" h="111325" fill="none" extrusionOk="0">
                  <a:moveTo>
                    <a:pt x="24557" y="18418"/>
                  </a:moveTo>
                  <a:lnTo>
                    <a:pt x="24557" y="92907"/>
                  </a:lnTo>
                  <a:lnTo>
                    <a:pt x="24557" y="92907"/>
                  </a:lnTo>
                  <a:lnTo>
                    <a:pt x="24421" y="94817"/>
                  </a:lnTo>
                  <a:lnTo>
                    <a:pt x="24148" y="96590"/>
                  </a:lnTo>
                  <a:lnTo>
                    <a:pt x="23738" y="98364"/>
                  </a:lnTo>
                  <a:lnTo>
                    <a:pt x="23056" y="100001"/>
                  </a:lnTo>
                  <a:lnTo>
                    <a:pt x="22374" y="101638"/>
                  </a:lnTo>
                  <a:lnTo>
                    <a:pt x="21419" y="103139"/>
                  </a:lnTo>
                  <a:lnTo>
                    <a:pt x="20328" y="104640"/>
                  </a:lnTo>
                  <a:lnTo>
                    <a:pt x="19100" y="105867"/>
                  </a:lnTo>
                  <a:lnTo>
                    <a:pt x="17872" y="107095"/>
                  </a:lnTo>
                  <a:lnTo>
                    <a:pt x="16371" y="108187"/>
                  </a:lnTo>
                  <a:lnTo>
                    <a:pt x="14871" y="109142"/>
                  </a:lnTo>
                  <a:lnTo>
                    <a:pt x="13234" y="109824"/>
                  </a:lnTo>
                  <a:lnTo>
                    <a:pt x="11597" y="110506"/>
                  </a:lnTo>
                  <a:lnTo>
                    <a:pt x="9823" y="110915"/>
                  </a:lnTo>
                  <a:lnTo>
                    <a:pt x="8050" y="111188"/>
                  </a:lnTo>
                  <a:lnTo>
                    <a:pt x="6140" y="111324"/>
                  </a:lnTo>
                  <a:lnTo>
                    <a:pt x="0" y="111324"/>
                  </a:lnTo>
                  <a:lnTo>
                    <a:pt x="0" y="99046"/>
                  </a:lnTo>
                  <a:lnTo>
                    <a:pt x="6140" y="99046"/>
                  </a:lnTo>
                  <a:lnTo>
                    <a:pt x="6140" y="99046"/>
                  </a:lnTo>
                  <a:lnTo>
                    <a:pt x="7367" y="98910"/>
                  </a:lnTo>
                  <a:lnTo>
                    <a:pt x="8459" y="98500"/>
                  </a:lnTo>
                  <a:lnTo>
                    <a:pt x="9550" y="97955"/>
                  </a:lnTo>
                  <a:lnTo>
                    <a:pt x="10505" y="97273"/>
                  </a:lnTo>
                  <a:lnTo>
                    <a:pt x="11187" y="96318"/>
                  </a:lnTo>
                  <a:lnTo>
                    <a:pt x="11733" y="95226"/>
                  </a:lnTo>
                  <a:lnTo>
                    <a:pt x="12142" y="94135"/>
                  </a:lnTo>
                  <a:lnTo>
                    <a:pt x="12279" y="92907"/>
                  </a:lnTo>
                  <a:lnTo>
                    <a:pt x="12279" y="18418"/>
                  </a:lnTo>
                  <a:lnTo>
                    <a:pt x="12279" y="18418"/>
                  </a:lnTo>
                  <a:lnTo>
                    <a:pt x="12142" y="17191"/>
                  </a:lnTo>
                  <a:lnTo>
                    <a:pt x="11733" y="16099"/>
                  </a:lnTo>
                  <a:lnTo>
                    <a:pt x="11187" y="15008"/>
                  </a:lnTo>
                  <a:lnTo>
                    <a:pt x="10505" y="14053"/>
                  </a:lnTo>
                  <a:lnTo>
                    <a:pt x="9550" y="13371"/>
                  </a:lnTo>
                  <a:lnTo>
                    <a:pt x="8459" y="12825"/>
                  </a:lnTo>
                  <a:lnTo>
                    <a:pt x="7367" y="12416"/>
                  </a:lnTo>
                  <a:lnTo>
                    <a:pt x="6140" y="12279"/>
                  </a:lnTo>
                  <a:lnTo>
                    <a:pt x="0" y="12279"/>
                  </a:lnTo>
                  <a:lnTo>
                    <a:pt x="0" y="1"/>
                  </a:lnTo>
                  <a:lnTo>
                    <a:pt x="6140" y="1"/>
                  </a:lnTo>
                  <a:lnTo>
                    <a:pt x="6140" y="1"/>
                  </a:lnTo>
                  <a:lnTo>
                    <a:pt x="8050" y="137"/>
                  </a:lnTo>
                  <a:lnTo>
                    <a:pt x="9823" y="410"/>
                  </a:lnTo>
                  <a:lnTo>
                    <a:pt x="11597" y="819"/>
                  </a:lnTo>
                  <a:lnTo>
                    <a:pt x="13234" y="1502"/>
                  </a:lnTo>
                  <a:lnTo>
                    <a:pt x="14871" y="2184"/>
                  </a:lnTo>
                  <a:lnTo>
                    <a:pt x="16371" y="3139"/>
                  </a:lnTo>
                  <a:lnTo>
                    <a:pt x="17872" y="4230"/>
                  </a:lnTo>
                  <a:lnTo>
                    <a:pt x="19100" y="5458"/>
                  </a:lnTo>
                  <a:lnTo>
                    <a:pt x="20328" y="6686"/>
                  </a:lnTo>
                  <a:lnTo>
                    <a:pt x="21419" y="8186"/>
                  </a:lnTo>
                  <a:lnTo>
                    <a:pt x="22374" y="9687"/>
                  </a:lnTo>
                  <a:lnTo>
                    <a:pt x="23056" y="11324"/>
                  </a:lnTo>
                  <a:lnTo>
                    <a:pt x="23738" y="12961"/>
                  </a:lnTo>
                  <a:lnTo>
                    <a:pt x="24148" y="14735"/>
                  </a:lnTo>
                  <a:lnTo>
                    <a:pt x="24421" y="16508"/>
                  </a:lnTo>
                  <a:lnTo>
                    <a:pt x="24557" y="18418"/>
                  </a:lnTo>
                  <a:lnTo>
                    <a:pt x="24557" y="18418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30"/>
            <p:cNvSpPr/>
            <p:nvPr/>
          </p:nvSpPr>
          <p:spPr>
            <a:xfrm>
              <a:off x="5805225" y="25403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30"/>
            <p:cNvSpPr/>
            <p:nvPr/>
          </p:nvSpPr>
          <p:spPr>
            <a:xfrm>
              <a:off x="2121725" y="1735375"/>
              <a:ext cx="2762650" cy="3127600"/>
            </a:xfrm>
            <a:custGeom>
              <a:avLst/>
              <a:gdLst/>
              <a:ahLst/>
              <a:cxnLst/>
              <a:rect l="l" t="t" r="r" b="b"/>
              <a:pathLst>
                <a:path w="110506" h="125104" extrusionOk="0">
                  <a:moveTo>
                    <a:pt x="110505" y="1"/>
                  </a:moveTo>
                  <a:lnTo>
                    <a:pt x="108732" y="683"/>
                  </a:lnTo>
                  <a:lnTo>
                    <a:pt x="106958" y="1092"/>
                  </a:lnTo>
                  <a:lnTo>
                    <a:pt x="105184" y="1365"/>
                  </a:lnTo>
                  <a:lnTo>
                    <a:pt x="103275" y="1502"/>
                  </a:lnTo>
                  <a:lnTo>
                    <a:pt x="98227" y="1502"/>
                  </a:lnTo>
                  <a:lnTo>
                    <a:pt x="98227" y="13780"/>
                  </a:lnTo>
                  <a:lnTo>
                    <a:pt x="98090" y="16236"/>
                  </a:lnTo>
                  <a:lnTo>
                    <a:pt x="97681" y="18691"/>
                  </a:lnTo>
                  <a:lnTo>
                    <a:pt x="97135" y="21010"/>
                  </a:lnTo>
                  <a:lnTo>
                    <a:pt x="96317" y="23330"/>
                  </a:lnTo>
                  <a:lnTo>
                    <a:pt x="95225" y="25513"/>
                  </a:lnTo>
                  <a:lnTo>
                    <a:pt x="93998" y="27559"/>
                  </a:lnTo>
                  <a:lnTo>
                    <a:pt x="92633" y="29332"/>
                  </a:lnTo>
                  <a:lnTo>
                    <a:pt x="90996" y="31106"/>
                  </a:lnTo>
                  <a:lnTo>
                    <a:pt x="89223" y="32743"/>
                  </a:lnTo>
                  <a:lnTo>
                    <a:pt x="87449" y="34107"/>
                  </a:lnTo>
                  <a:lnTo>
                    <a:pt x="85403" y="35335"/>
                  </a:lnTo>
                  <a:lnTo>
                    <a:pt x="83220" y="36427"/>
                  </a:lnTo>
                  <a:lnTo>
                    <a:pt x="80901" y="37245"/>
                  </a:lnTo>
                  <a:lnTo>
                    <a:pt x="78581" y="37791"/>
                  </a:lnTo>
                  <a:lnTo>
                    <a:pt x="76126" y="38200"/>
                  </a:lnTo>
                  <a:lnTo>
                    <a:pt x="73670" y="38337"/>
                  </a:lnTo>
                  <a:lnTo>
                    <a:pt x="72988" y="38337"/>
                  </a:lnTo>
                  <a:lnTo>
                    <a:pt x="70532" y="38200"/>
                  </a:lnTo>
                  <a:lnTo>
                    <a:pt x="68213" y="37791"/>
                  </a:lnTo>
                  <a:lnTo>
                    <a:pt x="65894" y="37109"/>
                  </a:lnTo>
                  <a:lnTo>
                    <a:pt x="63711" y="36154"/>
                  </a:lnTo>
                  <a:lnTo>
                    <a:pt x="61528" y="35199"/>
                  </a:lnTo>
                  <a:lnTo>
                    <a:pt x="59618" y="33835"/>
                  </a:lnTo>
                  <a:lnTo>
                    <a:pt x="57708" y="32334"/>
                  </a:lnTo>
                  <a:lnTo>
                    <a:pt x="55935" y="30697"/>
                  </a:lnTo>
                  <a:lnTo>
                    <a:pt x="54434" y="28787"/>
                  </a:lnTo>
                  <a:lnTo>
                    <a:pt x="53070" y="26877"/>
                  </a:lnTo>
                  <a:lnTo>
                    <a:pt x="51842" y="24830"/>
                  </a:lnTo>
                  <a:lnTo>
                    <a:pt x="50887" y="22784"/>
                  </a:lnTo>
                  <a:lnTo>
                    <a:pt x="50069" y="20601"/>
                  </a:lnTo>
                  <a:lnTo>
                    <a:pt x="49523" y="18282"/>
                  </a:lnTo>
                  <a:lnTo>
                    <a:pt x="49250" y="15963"/>
                  </a:lnTo>
                  <a:lnTo>
                    <a:pt x="49114" y="13507"/>
                  </a:lnTo>
                  <a:lnTo>
                    <a:pt x="49114" y="1502"/>
                  </a:lnTo>
                  <a:lnTo>
                    <a:pt x="24557" y="1502"/>
                  </a:lnTo>
                  <a:lnTo>
                    <a:pt x="24557" y="38337"/>
                  </a:lnTo>
                  <a:lnTo>
                    <a:pt x="24421" y="40792"/>
                  </a:lnTo>
                  <a:lnTo>
                    <a:pt x="24011" y="43248"/>
                  </a:lnTo>
                  <a:lnTo>
                    <a:pt x="23466" y="45567"/>
                  </a:lnTo>
                  <a:lnTo>
                    <a:pt x="22647" y="47886"/>
                  </a:lnTo>
                  <a:lnTo>
                    <a:pt x="21556" y="50069"/>
                  </a:lnTo>
                  <a:lnTo>
                    <a:pt x="20328" y="52116"/>
                  </a:lnTo>
                  <a:lnTo>
                    <a:pt x="18963" y="53889"/>
                  </a:lnTo>
                  <a:lnTo>
                    <a:pt x="17326" y="55663"/>
                  </a:lnTo>
                  <a:lnTo>
                    <a:pt x="15553" y="57300"/>
                  </a:lnTo>
                  <a:lnTo>
                    <a:pt x="13779" y="58664"/>
                  </a:lnTo>
                  <a:lnTo>
                    <a:pt x="11733" y="59892"/>
                  </a:lnTo>
                  <a:lnTo>
                    <a:pt x="9550" y="60983"/>
                  </a:lnTo>
                  <a:lnTo>
                    <a:pt x="7231" y="61802"/>
                  </a:lnTo>
                  <a:lnTo>
                    <a:pt x="4912" y="62348"/>
                  </a:lnTo>
                  <a:lnTo>
                    <a:pt x="2456" y="62757"/>
                  </a:lnTo>
                  <a:lnTo>
                    <a:pt x="0" y="62893"/>
                  </a:lnTo>
                  <a:lnTo>
                    <a:pt x="0" y="94408"/>
                  </a:lnTo>
                  <a:lnTo>
                    <a:pt x="137" y="97545"/>
                  </a:lnTo>
                  <a:lnTo>
                    <a:pt x="682" y="100547"/>
                  </a:lnTo>
                  <a:lnTo>
                    <a:pt x="1365" y="103548"/>
                  </a:lnTo>
                  <a:lnTo>
                    <a:pt x="2456" y="106277"/>
                  </a:lnTo>
                  <a:lnTo>
                    <a:pt x="3684" y="109005"/>
                  </a:lnTo>
                  <a:lnTo>
                    <a:pt x="5184" y="111597"/>
                  </a:lnTo>
                  <a:lnTo>
                    <a:pt x="6958" y="113916"/>
                  </a:lnTo>
                  <a:lnTo>
                    <a:pt x="9004" y="116099"/>
                  </a:lnTo>
                  <a:lnTo>
                    <a:pt x="11187" y="118146"/>
                  </a:lnTo>
                  <a:lnTo>
                    <a:pt x="13506" y="119919"/>
                  </a:lnTo>
                  <a:lnTo>
                    <a:pt x="16099" y="121420"/>
                  </a:lnTo>
                  <a:lnTo>
                    <a:pt x="18691" y="122648"/>
                  </a:lnTo>
                  <a:lnTo>
                    <a:pt x="21556" y="123739"/>
                  </a:lnTo>
                  <a:lnTo>
                    <a:pt x="24557" y="124421"/>
                  </a:lnTo>
                  <a:lnTo>
                    <a:pt x="27558" y="124967"/>
                  </a:lnTo>
                  <a:lnTo>
                    <a:pt x="30696" y="125103"/>
                  </a:lnTo>
                  <a:lnTo>
                    <a:pt x="79809" y="125103"/>
                  </a:lnTo>
                  <a:lnTo>
                    <a:pt x="82947" y="124967"/>
                  </a:lnTo>
                  <a:lnTo>
                    <a:pt x="85948" y="124421"/>
                  </a:lnTo>
                  <a:lnTo>
                    <a:pt x="88950" y="123739"/>
                  </a:lnTo>
                  <a:lnTo>
                    <a:pt x="91815" y="122648"/>
                  </a:lnTo>
                  <a:lnTo>
                    <a:pt x="94407" y="121420"/>
                  </a:lnTo>
                  <a:lnTo>
                    <a:pt x="96999" y="119919"/>
                  </a:lnTo>
                  <a:lnTo>
                    <a:pt x="99318" y="118146"/>
                  </a:lnTo>
                  <a:lnTo>
                    <a:pt x="101501" y="116099"/>
                  </a:lnTo>
                  <a:lnTo>
                    <a:pt x="103547" y="113916"/>
                  </a:lnTo>
                  <a:lnTo>
                    <a:pt x="105321" y="111597"/>
                  </a:lnTo>
                  <a:lnTo>
                    <a:pt x="106822" y="109005"/>
                  </a:lnTo>
                  <a:lnTo>
                    <a:pt x="108049" y="106277"/>
                  </a:lnTo>
                  <a:lnTo>
                    <a:pt x="109141" y="103548"/>
                  </a:lnTo>
                  <a:lnTo>
                    <a:pt x="109823" y="100547"/>
                  </a:lnTo>
                  <a:lnTo>
                    <a:pt x="110369" y="97545"/>
                  </a:lnTo>
                  <a:lnTo>
                    <a:pt x="110505" y="94408"/>
                  </a:lnTo>
                  <a:lnTo>
                    <a:pt x="1105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30"/>
            <p:cNvSpPr/>
            <p:nvPr/>
          </p:nvSpPr>
          <p:spPr>
            <a:xfrm>
              <a:off x="2121725" y="1735375"/>
              <a:ext cx="2762650" cy="3127600"/>
            </a:xfrm>
            <a:custGeom>
              <a:avLst/>
              <a:gdLst/>
              <a:ahLst/>
              <a:cxnLst/>
              <a:rect l="l" t="t" r="r" b="b"/>
              <a:pathLst>
                <a:path w="110506" h="125104" fill="none" extrusionOk="0">
                  <a:moveTo>
                    <a:pt x="103275" y="1502"/>
                  </a:moveTo>
                  <a:lnTo>
                    <a:pt x="98227" y="1502"/>
                  </a:lnTo>
                  <a:lnTo>
                    <a:pt x="98227" y="13780"/>
                  </a:lnTo>
                  <a:lnTo>
                    <a:pt x="98227" y="13780"/>
                  </a:lnTo>
                  <a:lnTo>
                    <a:pt x="98090" y="16236"/>
                  </a:lnTo>
                  <a:lnTo>
                    <a:pt x="97681" y="18691"/>
                  </a:lnTo>
                  <a:lnTo>
                    <a:pt x="97135" y="21010"/>
                  </a:lnTo>
                  <a:lnTo>
                    <a:pt x="96317" y="23330"/>
                  </a:lnTo>
                  <a:lnTo>
                    <a:pt x="95225" y="25513"/>
                  </a:lnTo>
                  <a:lnTo>
                    <a:pt x="93998" y="27559"/>
                  </a:lnTo>
                  <a:lnTo>
                    <a:pt x="92633" y="29332"/>
                  </a:lnTo>
                  <a:lnTo>
                    <a:pt x="90996" y="31106"/>
                  </a:lnTo>
                  <a:lnTo>
                    <a:pt x="89223" y="32743"/>
                  </a:lnTo>
                  <a:lnTo>
                    <a:pt x="87449" y="34107"/>
                  </a:lnTo>
                  <a:lnTo>
                    <a:pt x="85403" y="35335"/>
                  </a:lnTo>
                  <a:lnTo>
                    <a:pt x="83220" y="36427"/>
                  </a:lnTo>
                  <a:lnTo>
                    <a:pt x="80901" y="37245"/>
                  </a:lnTo>
                  <a:lnTo>
                    <a:pt x="78581" y="37791"/>
                  </a:lnTo>
                  <a:lnTo>
                    <a:pt x="76126" y="38200"/>
                  </a:lnTo>
                  <a:lnTo>
                    <a:pt x="73670" y="38337"/>
                  </a:lnTo>
                  <a:lnTo>
                    <a:pt x="73670" y="38337"/>
                  </a:lnTo>
                  <a:lnTo>
                    <a:pt x="72988" y="38337"/>
                  </a:lnTo>
                  <a:lnTo>
                    <a:pt x="72988" y="38337"/>
                  </a:lnTo>
                  <a:lnTo>
                    <a:pt x="70532" y="38200"/>
                  </a:lnTo>
                  <a:lnTo>
                    <a:pt x="68213" y="37791"/>
                  </a:lnTo>
                  <a:lnTo>
                    <a:pt x="65894" y="37109"/>
                  </a:lnTo>
                  <a:lnTo>
                    <a:pt x="63711" y="36154"/>
                  </a:lnTo>
                  <a:lnTo>
                    <a:pt x="61528" y="35199"/>
                  </a:lnTo>
                  <a:lnTo>
                    <a:pt x="59618" y="33835"/>
                  </a:lnTo>
                  <a:lnTo>
                    <a:pt x="57708" y="32334"/>
                  </a:lnTo>
                  <a:lnTo>
                    <a:pt x="55935" y="30697"/>
                  </a:lnTo>
                  <a:lnTo>
                    <a:pt x="55935" y="30697"/>
                  </a:lnTo>
                  <a:lnTo>
                    <a:pt x="54434" y="28787"/>
                  </a:lnTo>
                  <a:lnTo>
                    <a:pt x="53070" y="26877"/>
                  </a:lnTo>
                  <a:lnTo>
                    <a:pt x="51842" y="24830"/>
                  </a:lnTo>
                  <a:lnTo>
                    <a:pt x="50887" y="22784"/>
                  </a:lnTo>
                  <a:lnTo>
                    <a:pt x="50069" y="20601"/>
                  </a:lnTo>
                  <a:lnTo>
                    <a:pt x="49523" y="18282"/>
                  </a:lnTo>
                  <a:lnTo>
                    <a:pt x="49250" y="15963"/>
                  </a:lnTo>
                  <a:lnTo>
                    <a:pt x="49114" y="13507"/>
                  </a:lnTo>
                  <a:lnTo>
                    <a:pt x="49114" y="1502"/>
                  </a:lnTo>
                  <a:lnTo>
                    <a:pt x="24557" y="1502"/>
                  </a:lnTo>
                  <a:lnTo>
                    <a:pt x="24557" y="38337"/>
                  </a:lnTo>
                  <a:lnTo>
                    <a:pt x="24557" y="38337"/>
                  </a:lnTo>
                  <a:lnTo>
                    <a:pt x="24421" y="40792"/>
                  </a:lnTo>
                  <a:lnTo>
                    <a:pt x="24011" y="43248"/>
                  </a:lnTo>
                  <a:lnTo>
                    <a:pt x="23466" y="45567"/>
                  </a:lnTo>
                  <a:lnTo>
                    <a:pt x="22647" y="47886"/>
                  </a:lnTo>
                  <a:lnTo>
                    <a:pt x="21556" y="50069"/>
                  </a:lnTo>
                  <a:lnTo>
                    <a:pt x="20328" y="52116"/>
                  </a:lnTo>
                  <a:lnTo>
                    <a:pt x="18963" y="53889"/>
                  </a:lnTo>
                  <a:lnTo>
                    <a:pt x="17326" y="55663"/>
                  </a:lnTo>
                  <a:lnTo>
                    <a:pt x="15553" y="57300"/>
                  </a:lnTo>
                  <a:lnTo>
                    <a:pt x="13779" y="58664"/>
                  </a:lnTo>
                  <a:lnTo>
                    <a:pt x="11733" y="59892"/>
                  </a:lnTo>
                  <a:lnTo>
                    <a:pt x="9550" y="60983"/>
                  </a:lnTo>
                  <a:lnTo>
                    <a:pt x="7231" y="61802"/>
                  </a:lnTo>
                  <a:lnTo>
                    <a:pt x="4912" y="62348"/>
                  </a:lnTo>
                  <a:lnTo>
                    <a:pt x="2456" y="62757"/>
                  </a:lnTo>
                  <a:lnTo>
                    <a:pt x="0" y="62893"/>
                  </a:lnTo>
                  <a:lnTo>
                    <a:pt x="0" y="94408"/>
                  </a:lnTo>
                  <a:lnTo>
                    <a:pt x="0" y="94408"/>
                  </a:lnTo>
                  <a:lnTo>
                    <a:pt x="137" y="97545"/>
                  </a:lnTo>
                  <a:lnTo>
                    <a:pt x="682" y="100547"/>
                  </a:lnTo>
                  <a:lnTo>
                    <a:pt x="1365" y="103548"/>
                  </a:lnTo>
                  <a:lnTo>
                    <a:pt x="2456" y="106277"/>
                  </a:lnTo>
                  <a:lnTo>
                    <a:pt x="3684" y="109005"/>
                  </a:lnTo>
                  <a:lnTo>
                    <a:pt x="5184" y="111597"/>
                  </a:lnTo>
                  <a:lnTo>
                    <a:pt x="6958" y="113916"/>
                  </a:lnTo>
                  <a:lnTo>
                    <a:pt x="9004" y="116099"/>
                  </a:lnTo>
                  <a:lnTo>
                    <a:pt x="11187" y="118146"/>
                  </a:lnTo>
                  <a:lnTo>
                    <a:pt x="13506" y="119919"/>
                  </a:lnTo>
                  <a:lnTo>
                    <a:pt x="16099" y="121420"/>
                  </a:lnTo>
                  <a:lnTo>
                    <a:pt x="18691" y="122648"/>
                  </a:lnTo>
                  <a:lnTo>
                    <a:pt x="21556" y="123739"/>
                  </a:lnTo>
                  <a:lnTo>
                    <a:pt x="24557" y="124421"/>
                  </a:lnTo>
                  <a:lnTo>
                    <a:pt x="27558" y="124967"/>
                  </a:lnTo>
                  <a:lnTo>
                    <a:pt x="30696" y="125103"/>
                  </a:lnTo>
                  <a:lnTo>
                    <a:pt x="79809" y="125103"/>
                  </a:lnTo>
                  <a:lnTo>
                    <a:pt x="79809" y="125103"/>
                  </a:lnTo>
                  <a:lnTo>
                    <a:pt x="82947" y="124967"/>
                  </a:lnTo>
                  <a:lnTo>
                    <a:pt x="85948" y="124421"/>
                  </a:lnTo>
                  <a:lnTo>
                    <a:pt x="88950" y="123739"/>
                  </a:lnTo>
                  <a:lnTo>
                    <a:pt x="91815" y="122648"/>
                  </a:lnTo>
                  <a:lnTo>
                    <a:pt x="94407" y="121420"/>
                  </a:lnTo>
                  <a:lnTo>
                    <a:pt x="96999" y="119919"/>
                  </a:lnTo>
                  <a:lnTo>
                    <a:pt x="99318" y="118146"/>
                  </a:lnTo>
                  <a:lnTo>
                    <a:pt x="101501" y="116099"/>
                  </a:lnTo>
                  <a:lnTo>
                    <a:pt x="103547" y="113916"/>
                  </a:lnTo>
                  <a:lnTo>
                    <a:pt x="105321" y="111597"/>
                  </a:lnTo>
                  <a:lnTo>
                    <a:pt x="106822" y="109005"/>
                  </a:lnTo>
                  <a:lnTo>
                    <a:pt x="108049" y="106277"/>
                  </a:lnTo>
                  <a:lnTo>
                    <a:pt x="109141" y="103548"/>
                  </a:lnTo>
                  <a:lnTo>
                    <a:pt x="109823" y="100547"/>
                  </a:lnTo>
                  <a:lnTo>
                    <a:pt x="110369" y="97545"/>
                  </a:lnTo>
                  <a:lnTo>
                    <a:pt x="110505" y="94408"/>
                  </a:lnTo>
                  <a:lnTo>
                    <a:pt x="110505" y="1"/>
                  </a:lnTo>
                  <a:lnTo>
                    <a:pt x="110505" y="1"/>
                  </a:lnTo>
                  <a:lnTo>
                    <a:pt x="108732" y="683"/>
                  </a:lnTo>
                  <a:lnTo>
                    <a:pt x="106958" y="1092"/>
                  </a:lnTo>
                  <a:lnTo>
                    <a:pt x="105184" y="1365"/>
                  </a:lnTo>
                  <a:lnTo>
                    <a:pt x="103275" y="1502"/>
                  </a:lnTo>
                  <a:lnTo>
                    <a:pt x="103275" y="1502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30"/>
            <p:cNvSpPr/>
            <p:nvPr/>
          </p:nvSpPr>
          <p:spPr>
            <a:xfrm>
              <a:off x="4703575" y="1772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30"/>
            <p:cNvSpPr/>
            <p:nvPr/>
          </p:nvSpPr>
          <p:spPr>
            <a:xfrm>
              <a:off x="1814775" y="238125"/>
              <a:ext cx="3042300" cy="2762625"/>
            </a:xfrm>
            <a:custGeom>
              <a:avLst/>
              <a:gdLst/>
              <a:ahLst/>
              <a:cxnLst/>
              <a:rect l="l" t="t" r="r" b="b"/>
              <a:pathLst>
                <a:path w="121692" h="110505" extrusionOk="0">
                  <a:moveTo>
                    <a:pt x="73670" y="0"/>
                  </a:moveTo>
                  <a:lnTo>
                    <a:pt x="71214" y="136"/>
                  </a:lnTo>
                  <a:lnTo>
                    <a:pt x="68759" y="546"/>
                  </a:lnTo>
                  <a:lnTo>
                    <a:pt x="66303" y="1091"/>
                  </a:lnTo>
                  <a:lnTo>
                    <a:pt x="64120" y="1910"/>
                  </a:lnTo>
                  <a:lnTo>
                    <a:pt x="61937" y="3001"/>
                  </a:lnTo>
                  <a:lnTo>
                    <a:pt x="59891" y="4229"/>
                  </a:lnTo>
                  <a:lnTo>
                    <a:pt x="58117" y="5593"/>
                  </a:lnTo>
                  <a:lnTo>
                    <a:pt x="56344" y="7231"/>
                  </a:lnTo>
                  <a:lnTo>
                    <a:pt x="54707" y="8868"/>
                  </a:lnTo>
                  <a:lnTo>
                    <a:pt x="53342" y="10778"/>
                  </a:lnTo>
                  <a:lnTo>
                    <a:pt x="52115" y="12824"/>
                  </a:lnTo>
                  <a:lnTo>
                    <a:pt x="51023" y="15007"/>
                  </a:lnTo>
                  <a:lnTo>
                    <a:pt x="50205" y="17190"/>
                  </a:lnTo>
                  <a:lnTo>
                    <a:pt x="49659" y="19645"/>
                  </a:lnTo>
                  <a:lnTo>
                    <a:pt x="49250" y="22101"/>
                  </a:lnTo>
                  <a:lnTo>
                    <a:pt x="49113" y="24557"/>
                  </a:lnTo>
                  <a:lnTo>
                    <a:pt x="34925" y="24557"/>
                  </a:lnTo>
                  <a:lnTo>
                    <a:pt x="33015" y="24693"/>
                  </a:lnTo>
                  <a:lnTo>
                    <a:pt x="31241" y="24966"/>
                  </a:lnTo>
                  <a:lnTo>
                    <a:pt x="29468" y="25239"/>
                  </a:lnTo>
                  <a:lnTo>
                    <a:pt x="27694" y="25648"/>
                  </a:lnTo>
                  <a:lnTo>
                    <a:pt x="25921" y="26194"/>
                  </a:lnTo>
                  <a:lnTo>
                    <a:pt x="24147" y="26739"/>
                  </a:lnTo>
                  <a:lnTo>
                    <a:pt x="22510" y="27422"/>
                  </a:lnTo>
                  <a:lnTo>
                    <a:pt x="20873" y="28240"/>
                  </a:lnTo>
                  <a:lnTo>
                    <a:pt x="19236" y="29059"/>
                  </a:lnTo>
                  <a:lnTo>
                    <a:pt x="17735" y="29877"/>
                  </a:lnTo>
                  <a:lnTo>
                    <a:pt x="16235" y="30832"/>
                  </a:lnTo>
                  <a:lnTo>
                    <a:pt x="14734" y="31924"/>
                  </a:lnTo>
                  <a:lnTo>
                    <a:pt x="13370" y="33015"/>
                  </a:lnTo>
                  <a:lnTo>
                    <a:pt x="12005" y="34106"/>
                  </a:lnTo>
                  <a:lnTo>
                    <a:pt x="10778" y="35334"/>
                  </a:lnTo>
                  <a:lnTo>
                    <a:pt x="9550" y="36562"/>
                  </a:lnTo>
                  <a:lnTo>
                    <a:pt x="8458" y="37926"/>
                  </a:lnTo>
                  <a:lnTo>
                    <a:pt x="7367" y="39291"/>
                  </a:lnTo>
                  <a:lnTo>
                    <a:pt x="6276" y="40791"/>
                  </a:lnTo>
                  <a:lnTo>
                    <a:pt x="5321" y="42292"/>
                  </a:lnTo>
                  <a:lnTo>
                    <a:pt x="4502" y="43793"/>
                  </a:lnTo>
                  <a:lnTo>
                    <a:pt x="3683" y="45430"/>
                  </a:lnTo>
                  <a:lnTo>
                    <a:pt x="2865" y="47067"/>
                  </a:lnTo>
                  <a:lnTo>
                    <a:pt x="2183" y="48704"/>
                  </a:lnTo>
                  <a:lnTo>
                    <a:pt x="1637" y="50478"/>
                  </a:lnTo>
                  <a:lnTo>
                    <a:pt x="1091" y="52251"/>
                  </a:lnTo>
                  <a:lnTo>
                    <a:pt x="682" y="54025"/>
                  </a:lnTo>
                  <a:lnTo>
                    <a:pt x="409" y="55798"/>
                  </a:lnTo>
                  <a:lnTo>
                    <a:pt x="136" y="57572"/>
                  </a:lnTo>
                  <a:lnTo>
                    <a:pt x="0" y="59482"/>
                  </a:lnTo>
                  <a:lnTo>
                    <a:pt x="0" y="61392"/>
                  </a:lnTo>
                  <a:lnTo>
                    <a:pt x="0" y="97954"/>
                  </a:lnTo>
                  <a:lnTo>
                    <a:pt x="0" y="99182"/>
                  </a:lnTo>
                  <a:lnTo>
                    <a:pt x="273" y="100409"/>
                  </a:lnTo>
                  <a:lnTo>
                    <a:pt x="546" y="101637"/>
                  </a:lnTo>
                  <a:lnTo>
                    <a:pt x="955" y="102729"/>
                  </a:lnTo>
                  <a:lnTo>
                    <a:pt x="1364" y="103820"/>
                  </a:lnTo>
                  <a:lnTo>
                    <a:pt x="2046" y="104775"/>
                  </a:lnTo>
                  <a:lnTo>
                    <a:pt x="2729" y="105730"/>
                  </a:lnTo>
                  <a:lnTo>
                    <a:pt x="3411" y="106685"/>
                  </a:lnTo>
                  <a:lnTo>
                    <a:pt x="4366" y="107504"/>
                  </a:lnTo>
                  <a:lnTo>
                    <a:pt x="5184" y="108186"/>
                  </a:lnTo>
                  <a:lnTo>
                    <a:pt x="6139" y="108868"/>
                  </a:lnTo>
                  <a:lnTo>
                    <a:pt x="7231" y="109413"/>
                  </a:lnTo>
                  <a:lnTo>
                    <a:pt x="8322" y="109823"/>
                  </a:lnTo>
                  <a:lnTo>
                    <a:pt x="9550" y="110232"/>
                  </a:lnTo>
                  <a:lnTo>
                    <a:pt x="10641" y="110368"/>
                  </a:lnTo>
                  <a:lnTo>
                    <a:pt x="11869" y="110505"/>
                  </a:lnTo>
                  <a:lnTo>
                    <a:pt x="13233" y="110505"/>
                  </a:lnTo>
                  <a:lnTo>
                    <a:pt x="14461" y="110368"/>
                  </a:lnTo>
                  <a:lnTo>
                    <a:pt x="15689" y="110096"/>
                  </a:lnTo>
                  <a:lnTo>
                    <a:pt x="16780" y="109686"/>
                  </a:lnTo>
                  <a:lnTo>
                    <a:pt x="17872" y="109141"/>
                  </a:lnTo>
                  <a:lnTo>
                    <a:pt x="18963" y="108459"/>
                  </a:lnTo>
                  <a:lnTo>
                    <a:pt x="19918" y="107776"/>
                  </a:lnTo>
                  <a:lnTo>
                    <a:pt x="20873" y="106958"/>
                  </a:lnTo>
                  <a:lnTo>
                    <a:pt x="21692" y="106139"/>
                  </a:lnTo>
                  <a:lnTo>
                    <a:pt x="22374" y="105184"/>
                  </a:lnTo>
                  <a:lnTo>
                    <a:pt x="23056" y="104229"/>
                  </a:lnTo>
                  <a:lnTo>
                    <a:pt x="23602" y="103138"/>
                  </a:lnTo>
                  <a:lnTo>
                    <a:pt x="24011" y="101910"/>
                  </a:lnTo>
                  <a:lnTo>
                    <a:pt x="24284" y="100682"/>
                  </a:lnTo>
                  <a:lnTo>
                    <a:pt x="24557" y="99454"/>
                  </a:lnTo>
                  <a:lnTo>
                    <a:pt x="24557" y="98227"/>
                  </a:lnTo>
                  <a:lnTo>
                    <a:pt x="24557" y="61392"/>
                  </a:lnTo>
                  <a:lnTo>
                    <a:pt x="24557" y="60164"/>
                  </a:lnTo>
                  <a:lnTo>
                    <a:pt x="24829" y="58936"/>
                  </a:lnTo>
                  <a:lnTo>
                    <a:pt x="25102" y="57708"/>
                  </a:lnTo>
                  <a:lnTo>
                    <a:pt x="25512" y="56617"/>
                  </a:lnTo>
                  <a:lnTo>
                    <a:pt x="26057" y="55525"/>
                  </a:lnTo>
                  <a:lnTo>
                    <a:pt x="26603" y="54570"/>
                  </a:lnTo>
                  <a:lnTo>
                    <a:pt x="27422" y="53615"/>
                  </a:lnTo>
                  <a:lnTo>
                    <a:pt x="28104" y="52660"/>
                  </a:lnTo>
                  <a:lnTo>
                    <a:pt x="29059" y="51978"/>
                  </a:lnTo>
                  <a:lnTo>
                    <a:pt x="30014" y="51160"/>
                  </a:lnTo>
                  <a:lnTo>
                    <a:pt x="30969" y="50614"/>
                  </a:lnTo>
                  <a:lnTo>
                    <a:pt x="32060" y="50068"/>
                  </a:lnTo>
                  <a:lnTo>
                    <a:pt x="33151" y="49659"/>
                  </a:lnTo>
                  <a:lnTo>
                    <a:pt x="34379" y="49386"/>
                  </a:lnTo>
                  <a:lnTo>
                    <a:pt x="35607" y="49113"/>
                  </a:lnTo>
                  <a:lnTo>
                    <a:pt x="73670" y="49113"/>
                  </a:lnTo>
                  <a:lnTo>
                    <a:pt x="73670" y="73397"/>
                  </a:lnTo>
                  <a:lnTo>
                    <a:pt x="73670" y="74625"/>
                  </a:lnTo>
                  <a:lnTo>
                    <a:pt x="73943" y="75853"/>
                  </a:lnTo>
                  <a:lnTo>
                    <a:pt x="74216" y="77081"/>
                  </a:lnTo>
                  <a:lnTo>
                    <a:pt x="74625" y="78172"/>
                  </a:lnTo>
                  <a:lnTo>
                    <a:pt x="75034" y="79263"/>
                  </a:lnTo>
                  <a:lnTo>
                    <a:pt x="75716" y="80218"/>
                  </a:lnTo>
                  <a:lnTo>
                    <a:pt x="76398" y="81173"/>
                  </a:lnTo>
                  <a:lnTo>
                    <a:pt x="77080" y="82128"/>
                  </a:lnTo>
                  <a:lnTo>
                    <a:pt x="78035" y="82947"/>
                  </a:lnTo>
                  <a:lnTo>
                    <a:pt x="78854" y="83629"/>
                  </a:lnTo>
                  <a:lnTo>
                    <a:pt x="79809" y="84311"/>
                  </a:lnTo>
                  <a:lnTo>
                    <a:pt x="80900" y="84857"/>
                  </a:lnTo>
                  <a:lnTo>
                    <a:pt x="81992" y="85266"/>
                  </a:lnTo>
                  <a:lnTo>
                    <a:pt x="83220" y="85675"/>
                  </a:lnTo>
                  <a:lnTo>
                    <a:pt x="84311" y="85812"/>
                  </a:lnTo>
                  <a:lnTo>
                    <a:pt x="85539" y="85948"/>
                  </a:lnTo>
                  <a:lnTo>
                    <a:pt x="86903" y="85948"/>
                  </a:lnTo>
                  <a:lnTo>
                    <a:pt x="88131" y="85812"/>
                  </a:lnTo>
                  <a:lnTo>
                    <a:pt x="89359" y="85539"/>
                  </a:lnTo>
                  <a:lnTo>
                    <a:pt x="90450" y="85130"/>
                  </a:lnTo>
                  <a:lnTo>
                    <a:pt x="91542" y="84584"/>
                  </a:lnTo>
                  <a:lnTo>
                    <a:pt x="92633" y="83902"/>
                  </a:lnTo>
                  <a:lnTo>
                    <a:pt x="93588" y="83220"/>
                  </a:lnTo>
                  <a:lnTo>
                    <a:pt x="94543" y="82401"/>
                  </a:lnTo>
                  <a:lnTo>
                    <a:pt x="95362" y="81583"/>
                  </a:lnTo>
                  <a:lnTo>
                    <a:pt x="96044" y="80628"/>
                  </a:lnTo>
                  <a:lnTo>
                    <a:pt x="96726" y="79673"/>
                  </a:lnTo>
                  <a:lnTo>
                    <a:pt x="97271" y="78581"/>
                  </a:lnTo>
                  <a:lnTo>
                    <a:pt x="97681" y="77353"/>
                  </a:lnTo>
                  <a:lnTo>
                    <a:pt x="97954" y="76126"/>
                  </a:lnTo>
                  <a:lnTo>
                    <a:pt x="98226" y="74898"/>
                  </a:lnTo>
                  <a:lnTo>
                    <a:pt x="98226" y="73670"/>
                  </a:lnTo>
                  <a:lnTo>
                    <a:pt x="98226" y="49113"/>
                  </a:lnTo>
                  <a:lnTo>
                    <a:pt x="116371" y="49113"/>
                  </a:lnTo>
                  <a:lnTo>
                    <a:pt x="117053" y="48977"/>
                  </a:lnTo>
                  <a:lnTo>
                    <a:pt x="117872" y="48704"/>
                  </a:lnTo>
                  <a:lnTo>
                    <a:pt x="118417" y="48431"/>
                  </a:lnTo>
                  <a:lnTo>
                    <a:pt x="119100" y="48022"/>
                  </a:lnTo>
                  <a:lnTo>
                    <a:pt x="119645" y="47613"/>
                  </a:lnTo>
                  <a:lnTo>
                    <a:pt x="120600" y="46521"/>
                  </a:lnTo>
                  <a:lnTo>
                    <a:pt x="121282" y="45293"/>
                  </a:lnTo>
                  <a:lnTo>
                    <a:pt x="121555" y="44611"/>
                  </a:lnTo>
                  <a:lnTo>
                    <a:pt x="121692" y="43929"/>
                  </a:lnTo>
                  <a:lnTo>
                    <a:pt x="121692" y="43247"/>
                  </a:lnTo>
                  <a:lnTo>
                    <a:pt x="121692" y="42565"/>
                  </a:lnTo>
                  <a:lnTo>
                    <a:pt x="121692" y="41746"/>
                  </a:lnTo>
                  <a:lnTo>
                    <a:pt x="121419" y="41064"/>
                  </a:lnTo>
                  <a:lnTo>
                    <a:pt x="120737" y="39291"/>
                  </a:lnTo>
                  <a:lnTo>
                    <a:pt x="119918" y="37654"/>
                  </a:lnTo>
                  <a:lnTo>
                    <a:pt x="118963" y="36016"/>
                  </a:lnTo>
                  <a:lnTo>
                    <a:pt x="117872" y="34379"/>
                  </a:lnTo>
                  <a:lnTo>
                    <a:pt x="116780" y="33015"/>
                  </a:lnTo>
                  <a:lnTo>
                    <a:pt x="115416" y="31651"/>
                  </a:lnTo>
                  <a:lnTo>
                    <a:pt x="114052" y="30423"/>
                  </a:lnTo>
                  <a:lnTo>
                    <a:pt x="112551" y="29195"/>
                  </a:lnTo>
                  <a:lnTo>
                    <a:pt x="111050" y="28104"/>
                  </a:lnTo>
                  <a:lnTo>
                    <a:pt x="109413" y="27285"/>
                  </a:lnTo>
                  <a:lnTo>
                    <a:pt x="107640" y="26467"/>
                  </a:lnTo>
                  <a:lnTo>
                    <a:pt x="105866" y="25784"/>
                  </a:lnTo>
                  <a:lnTo>
                    <a:pt x="104093" y="25239"/>
                  </a:lnTo>
                  <a:lnTo>
                    <a:pt x="102183" y="24829"/>
                  </a:lnTo>
                  <a:lnTo>
                    <a:pt x="100273" y="24693"/>
                  </a:lnTo>
                  <a:lnTo>
                    <a:pt x="98226" y="24557"/>
                  </a:lnTo>
                  <a:lnTo>
                    <a:pt x="98090" y="22101"/>
                  </a:lnTo>
                  <a:lnTo>
                    <a:pt x="97681" y="19645"/>
                  </a:lnTo>
                  <a:lnTo>
                    <a:pt x="97135" y="17190"/>
                  </a:lnTo>
                  <a:lnTo>
                    <a:pt x="96317" y="15007"/>
                  </a:lnTo>
                  <a:lnTo>
                    <a:pt x="95225" y="12824"/>
                  </a:lnTo>
                  <a:lnTo>
                    <a:pt x="93997" y="10778"/>
                  </a:lnTo>
                  <a:lnTo>
                    <a:pt x="92633" y="8868"/>
                  </a:lnTo>
                  <a:lnTo>
                    <a:pt x="90996" y="7231"/>
                  </a:lnTo>
                  <a:lnTo>
                    <a:pt x="89359" y="5593"/>
                  </a:lnTo>
                  <a:lnTo>
                    <a:pt x="87449" y="4229"/>
                  </a:lnTo>
                  <a:lnTo>
                    <a:pt x="85402" y="3001"/>
                  </a:lnTo>
                  <a:lnTo>
                    <a:pt x="83220" y="1910"/>
                  </a:lnTo>
                  <a:lnTo>
                    <a:pt x="81037" y="1091"/>
                  </a:lnTo>
                  <a:lnTo>
                    <a:pt x="78581" y="546"/>
                  </a:lnTo>
                  <a:lnTo>
                    <a:pt x="76126" y="136"/>
                  </a:lnTo>
                  <a:lnTo>
                    <a:pt x="736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30"/>
            <p:cNvSpPr/>
            <p:nvPr/>
          </p:nvSpPr>
          <p:spPr>
            <a:xfrm>
              <a:off x="1814775" y="238125"/>
              <a:ext cx="3042300" cy="2762625"/>
            </a:xfrm>
            <a:custGeom>
              <a:avLst/>
              <a:gdLst/>
              <a:ahLst/>
              <a:cxnLst/>
              <a:rect l="l" t="t" r="r" b="b"/>
              <a:pathLst>
                <a:path w="121692" h="110505" fill="none" extrusionOk="0">
                  <a:moveTo>
                    <a:pt x="36835" y="24557"/>
                  </a:moveTo>
                  <a:lnTo>
                    <a:pt x="36835" y="24557"/>
                  </a:lnTo>
                  <a:lnTo>
                    <a:pt x="34925" y="24557"/>
                  </a:lnTo>
                  <a:lnTo>
                    <a:pt x="33015" y="24693"/>
                  </a:lnTo>
                  <a:lnTo>
                    <a:pt x="31241" y="24966"/>
                  </a:lnTo>
                  <a:lnTo>
                    <a:pt x="29468" y="25239"/>
                  </a:lnTo>
                  <a:lnTo>
                    <a:pt x="27694" y="25648"/>
                  </a:lnTo>
                  <a:lnTo>
                    <a:pt x="25921" y="26194"/>
                  </a:lnTo>
                  <a:lnTo>
                    <a:pt x="24147" y="26739"/>
                  </a:lnTo>
                  <a:lnTo>
                    <a:pt x="22510" y="27422"/>
                  </a:lnTo>
                  <a:lnTo>
                    <a:pt x="20873" y="28240"/>
                  </a:lnTo>
                  <a:lnTo>
                    <a:pt x="19236" y="29059"/>
                  </a:lnTo>
                  <a:lnTo>
                    <a:pt x="17735" y="29877"/>
                  </a:lnTo>
                  <a:lnTo>
                    <a:pt x="16235" y="30832"/>
                  </a:lnTo>
                  <a:lnTo>
                    <a:pt x="14734" y="31924"/>
                  </a:lnTo>
                  <a:lnTo>
                    <a:pt x="13370" y="33015"/>
                  </a:lnTo>
                  <a:lnTo>
                    <a:pt x="12005" y="34106"/>
                  </a:lnTo>
                  <a:lnTo>
                    <a:pt x="10778" y="35334"/>
                  </a:lnTo>
                  <a:lnTo>
                    <a:pt x="9550" y="36562"/>
                  </a:lnTo>
                  <a:lnTo>
                    <a:pt x="8458" y="37926"/>
                  </a:lnTo>
                  <a:lnTo>
                    <a:pt x="7367" y="39291"/>
                  </a:lnTo>
                  <a:lnTo>
                    <a:pt x="6276" y="40791"/>
                  </a:lnTo>
                  <a:lnTo>
                    <a:pt x="5321" y="42292"/>
                  </a:lnTo>
                  <a:lnTo>
                    <a:pt x="4502" y="43793"/>
                  </a:lnTo>
                  <a:lnTo>
                    <a:pt x="3683" y="45430"/>
                  </a:lnTo>
                  <a:lnTo>
                    <a:pt x="2865" y="47067"/>
                  </a:lnTo>
                  <a:lnTo>
                    <a:pt x="2183" y="48704"/>
                  </a:lnTo>
                  <a:lnTo>
                    <a:pt x="1637" y="50478"/>
                  </a:lnTo>
                  <a:lnTo>
                    <a:pt x="1091" y="52251"/>
                  </a:lnTo>
                  <a:lnTo>
                    <a:pt x="682" y="54025"/>
                  </a:lnTo>
                  <a:lnTo>
                    <a:pt x="409" y="55798"/>
                  </a:lnTo>
                  <a:lnTo>
                    <a:pt x="136" y="57572"/>
                  </a:lnTo>
                  <a:lnTo>
                    <a:pt x="0" y="59482"/>
                  </a:lnTo>
                  <a:lnTo>
                    <a:pt x="0" y="61392"/>
                  </a:lnTo>
                  <a:lnTo>
                    <a:pt x="0" y="97954"/>
                  </a:lnTo>
                  <a:lnTo>
                    <a:pt x="0" y="97954"/>
                  </a:lnTo>
                  <a:lnTo>
                    <a:pt x="0" y="99182"/>
                  </a:lnTo>
                  <a:lnTo>
                    <a:pt x="273" y="100409"/>
                  </a:lnTo>
                  <a:lnTo>
                    <a:pt x="546" y="101637"/>
                  </a:lnTo>
                  <a:lnTo>
                    <a:pt x="955" y="102729"/>
                  </a:lnTo>
                  <a:lnTo>
                    <a:pt x="1364" y="103820"/>
                  </a:lnTo>
                  <a:lnTo>
                    <a:pt x="2046" y="104775"/>
                  </a:lnTo>
                  <a:lnTo>
                    <a:pt x="2729" y="105730"/>
                  </a:lnTo>
                  <a:lnTo>
                    <a:pt x="3411" y="106685"/>
                  </a:lnTo>
                  <a:lnTo>
                    <a:pt x="4366" y="107504"/>
                  </a:lnTo>
                  <a:lnTo>
                    <a:pt x="5184" y="108186"/>
                  </a:lnTo>
                  <a:lnTo>
                    <a:pt x="6139" y="108868"/>
                  </a:lnTo>
                  <a:lnTo>
                    <a:pt x="7231" y="109413"/>
                  </a:lnTo>
                  <a:lnTo>
                    <a:pt x="8322" y="109823"/>
                  </a:lnTo>
                  <a:lnTo>
                    <a:pt x="9550" y="110232"/>
                  </a:lnTo>
                  <a:lnTo>
                    <a:pt x="10641" y="110368"/>
                  </a:lnTo>
                  <a:lnTo>
                    <a:pt x="11869" y="110505"/>
                  </a:lnTo>
                  <a:lnTo>
                    <a:pt x="11869" y="110505"/>
                  </a:lnTo>
                  <a:lnTo>
                    <a:pt x="13233" y="110505"/>
                  </a:lnTo>
                  <a:lnTo>
                    <a:pt x="14461" y="110368"/>
                  </a:lnTo>
                  <a:lnTo>
                    <a:pt x="15689" y="110096"/>
                  </a:lnTo>
                  <a:lnTo>
                    <a:pt x="16780" y="109686"/>
                  </a:lnTo>
                  <a:lnTo>
                    <a:pt x="17872" y="109141"/>
                  </a:lnTo>
                  <a:lnTo>
                    <a:pt x="18963" y="108459"/>
                  </a:lnTo>
                  <a:lnTo>
                    <a:pt x="19918" y="107776"/>
                  </a:lnTo>
                  <a:lnTo>
                    <a:pt x="20873" y="106958"/>
                  </a:lnTo>
                  <a:lnTo>
                    <a:pt x="21692" y="106139"/>
                  </a:lnTo>
                  <a:lnTo>
                    <a:pt x="22374" y="105184"/>
                  </a:lnTo>
                  <a:lnTo>
                    <a:pt x="23056" y="104229"/>
                  </a:lnTo>
                  <a:lnTo>
                    <a:pt x="23602" y="103138"/>
                  </a:lnTo>
                  <a:lnTo>
                    <a:pt x="24011" y="101910"/>
                  </a:lnTo>
                  <a:lnTo>
                    <a:pt x="24284" y="100682"/>
                  </a:lnTo>
                  <a:lnTo>
                    <a:pt x="24557" y="99454"/>
                  </a:lnTo>
                  <a:lnTo>
                    <a:pt x="24557" y="98227"/>
                  </a:lnTo>
                  <a:lnTo>
                    <a:pt x="24557" y="61392"/>
                  </a:lnTo>
                  <a:lnTo>
                    <a:pt x="24557" y="61392"/>
                  </a:lnTo>
                  <a:lnTo>
                    <a:pt x="24557" y="60164"/>
                  </a:lnTo>
                  <a:lnTo>
                    <a:pt x="24829" y="58936"/>
                  </a:lnTo>
                  <a:lnTo>
                    <a:pt x="25102" y="57708"/>
                  </a:lnTo>
                  <a:lnTo>
                    <a:pt x="25512" y="56617"/>
                  </a:lnTo>
                  <a:lnTo>
                    <a:pt x="26057" y="55525"/>
                  </a:lnTo>
                  <a:lnTo>
                    <a:pt x="26603" y="54570"/>
                  </a:lnTo>
                  <a:lnTo>
                    <a:pt x="27422" y="53615"/>
                  </a:lnTo>
                  <a:lnTo>
                    <a:pt x="28104" y="52660"/>
                  </a:lnTo>
                  <a:lnTo>
                    <a:pt x="29059" y="51978"/>
                  </a:lnTo>
                  <a:lnTo>
                    <a:pt x="30014" y="51160"/>
                  </a:lnTo>
                  <a:lnTo>
                    <a:pt x="30969" y="50614"/>
                  </a:lnTo>
                  <a:lnTo>
                    <a:pt x="32060" y="50068"/>
                  </a:lnTo>
                  <a:lnTo>
                    <a:pt x="33151" y="49659"/>
                  </a:lnTo>
                  <a:lnTo>
                    <a:pt x="34379" y="49386"/>
                  </a:lnTo>
                  <a:lnTo>
                    <a:pt x="35607" y="49113"/>
                  </a:lnTo>
                  <a:lnTo>
                    <a:pt x="36835" y="49113"/>
                  </a:lnTo>
                  <a:lnTo>
                    <a:pt x="73670" y="49113"/>
                  </a:lnTo>
                  <a:lnTo>
                    <a:pt x="73670" y="73397"/>
                  </a:lnTo>
                  <a:lnTo>
                    <a:pt x="73670" y="73397"/>
                  </a:lnTo>
                  <a:lnTo>
                    <a:pt x="73670" y="74625"/>
                  </a:lnTo>
                  <a:lnTo>
                    <a:pt x="73943" y="75853"/>
                  </a:lnTo>
                  <a:lnTo>
                    <a:pt x="74216" y="77081"/>
                  </a:lnTo>
                  <a:lnTo>
                    <a:pt x="74625" y="78172"/>
                  </a:lnTo>
                  <a:lnTo>
                    <a:pt x="75034" y="79263"/>
                  </a:lnTo>
                  <a:lnTo>
                    <a:pt x="75716" y="80218"/>
                  </a:lnTo>
                  <a:lnTo>
                    <a:pt x="76398" y="81173"/>
                  </a:lnTo>
                  <a:lnTo>
                    <a:pt x="77080" y="82128"/>
                  </a:lnTo>
                  <a:lnTo>
                    <a:pt x="78035" y="82947"/>
                  </a:lnTo>
                  <a:lnTo>
                    <a:pt x="78854" y="83629"/>
                  </a:lnTo>
                  <a:lnTo>
                    <a:pt x="79809" y="84311"/>
                  </a:lnTo>
                  <a:lnTo>
                    <a:pt x="80900" y="84857"/>
                  </a:lnTo>
                  <a:lnTo>
                    <a:pt x="81992" y="85266"/>
                  </a:lnTo>
                  <a:lnTo>
                    <a:pt x="83220" y="85675"/>
                  </a:lnTo>
                  <a:lnTo>
                    <a:pt x="84311" y="85812"/>
                  </a:lnTo>
                  <a:lnTo>
                    <a:pt x="85539" y="85948"/>
                  </a:lnTo>
                  <a:lnTo>
                    <a:pt x="85539" y="85948"/>
                  </a:lnTo>
                  <a:lnTo>
                    <a:pt x="86903" y="85948"/>
                  </a:lnTo>
                  <a:lnTo>
                    <a:pt x="88131" y="85812"/>
                  </a:lnTo>
                  <a:lnTo>
                    <a:pt x="89359" y="85539"/>
                  </a:lnTo>
                  <a:lnTo>
                    <a:pt x="90450" y="85130"/>
                  </a:lnTo>
                  <a:lnTo>
                    <a:pt x="91542" y="84584"/>
                  </a:lnTo>
                  <a:lnTo>
                    <a:pt x="92633" y="83902"/>
                  </a:lnTo>
                  <a:lnTo>
                    <a:pt x="93588" y="83220"/>
                  </a:lnTo>
                  <a:lnTo>
                    <a:pt x="94543" y="82401"/>
                  </a:lnTo>
                  <a:lnTo>
                    <a:pt x="95362" y="81583"/>
                  </a:lnTo>
                  <a:lnTo>
                    <a:pt x="96044" y="80628"/>
                  </a:lnTo>
                  <a:lnTo>
                    <a:pt x="96726" y="79673"/>
                  </a:lnTo>
                  <a:lnTo>
                    <a:pt x="97271" y="78581"/>
                  </a:lnTo>
                  <a:lnTo>
                    <a:pt x="97681" y="77353"/>
                  </a:lnTo>
                  <a:lnTo>
                    <a:pt x="97954" y="76126"/>
                  </a:lnTo>
                  <a:lnTo>
                    <a:pt x="98226" y="74898"/>
                  </a:lnTo>
                  <a:lnTo>
                    <a:pt x="98226" y="73670"/>
                  </a:lnTo>
                  <a:lnTo>
                    <a:pt x="98226" y="49113"/>
                  </a:lnTo>
                  <a:lnTo>
                    <a:pt x="115553" y="49113"/>
                  </a:lnTo>
                  <a:lnTo>
                    <a:pt x="115553" y="49113"/>
                  </a:lnTo>
                  <a:lnTo>
                    <a:pt x="116371" y="49113"/>
                  </a:lnTo>
                  <a:lnTo>
                    <a:pt x="117053" y="48977"/>
                  </a:lnTo>
                  <a:lnTo>
                    <a:pt x="117872" y="48704"/>
                  </a:lnTo>
                  <a:lnTo>
                    <a:pt x="118417" y="48431"/>
                  </a:lnTo>
                  <a:lnTo>
                    <a:pt x="119100" y="48022"/>
                  </a:lnTo>
                  <a:lnTo>
                    <a:pt x="119645" y="47613"/>
                  </a:lnTo>
                  <a:lnTo>
                    <a:pt x="120600" y="46521"/>
                  </a:lnTo>
                  <a:lnTo>
                    <a:pt x="121282" y="45293"/>
                  </a:lnTo>
                  <a:lnTo>
                    <a:pt x="121555" y="44611"/>
                  </a:lnTo>
                  <a:lnTo>
                    <a:pt x="121692" y="43929"/>
                  </a:lnTo>
                  <a:lnTo>
                    <a:pt x="121692" y="43247"/>
                  </a:lnTo>
                  <a:lnTo>
                    <a:pt x="121692" y="42565"/>
                  </a:lnTo>
                  <a:lnTo>
                    <a:pt x="121692" y="41746"/>
                  </a:lnTo>
                  <a:lnTo>
                    <a:pt x="121419" y="41064"/>
                  </a:lnTo>
                  <a:lnTo>
                    <a:pt x="121419" y="41064"/>
                  </a:lnTo>
                  <a:lnTo>
                    <a:pt x="120737" y="39291"/>
                  </a:lnTo>
                  <a:lnTo>
                    <a:pt x="119918" y="37654"/>
                  </a:lnTo>
                  <a:lnTo>
                    <a:pt x="118963" y="36016"/>
                  </a:lnTo>
                  <a:lnTo>
                    <a:pt x="117872" y="34379"/>
                  </a:lnTo>
                  <a:lnTo>
                    <a:pt x="116780" y="33015"/>
                  </a:lnTo>
                  <a:lnTo>
                    <a:pt x="115416" y="31651"/>
                  </a:lnTo>
                  <a:lnTo>
                    <a:pt x="114052" y="30423"/>
                  </a:lnTo>
                  <a:lnTo>
                    <a:pt x="112551" y="29195"/>
                  </a:lnTo>
                  <a:lnTo>
                    <a:pt x="111050" y="28104"/>
                  </a:lnTo>
                  <a:lnTo>
                    <a:pt x="109413" y="27285"/>
                  </a:lnTo>
                  <a:lnTo>
                    <a:pt x="107640" y="26467"/>
                  </a:lnTo>
                  <a:lnTo>
                    <a:pt x="105866" y="25784"/>
                  </a:lnTo>
                  <a:lnTo>
                    <a:pt x="104093" y="25239"/>
                  </a:lnTo>
                  <a:lnTo>
                    <a:pt x="102183" y="24829"/>
                  </a:lnTo>
                  <a:lnTo>
                    <a:pt x="100273" y="24693"/>
                  </a:lnTo>
                  <a:lnTo>
                    <a:pt x="98226" y="24557"/>
                  </a:lnTo>
                  <a:lnTo>
                    <a:pt x="98226" y="24557"/>
                  </a:lnTo>
                  <a:lnTo>
                    <a:pt x="98090" y="22101"/>
                  </a:lnTo>
                  <a:lnTo>
                    <a:pt x="97681" y="19645"/>
                  </a:lnTo>
                  <a:lnTo>
                    <a:pt x="97135" y="17190"/>
                  </a:lnTo>
                  <a:lnTo>
                    <a:pt x="96317" y="15007"/>
                  </a:lnTo>
                  <a:lnTo>
                    <a:pt x="95225" y="12824"/>
                  </a:lnTo>
                  <a:lnTo>
                    <a:pt x="93997" y="10778"/>
                  </a:lnTo>
                  <a:lnTo>
                    <a:pt x="92633" y="8868"/>
                  </a:lnTo>
                  <a:lnTo>
                    <a:pt x="90996" y="7231"/>
                  </a:lnTo>
                  <a:lnTo>
                    <a:pt x="89359" y="5593"/>
                  </a:lnTo>
                  <a:lnTo>
                    <a:pt x="87449" y="4229"/>
                  </a:lnTo>
                  <a:lnTo>
                    <a:pt x="85402" y="3001"/>
                  </a:lnTo>
                  <a:lnTo>
                    <a:pt x="83220" y="1910"/>
                  </a:lnTo>
                  <a:lnTo>
                    <a:pt x="81037" y="1091"/>
                  </a:lnTo>
                  <a:lnTo>
                    <a:pt x="78581" y="546"/>
                  </a:lnTo>
                  <a:lnTo>
                    <a:pt x="76126" y="136"/>
                  </a:lnTo>
                  <a:lnTo>
                    <a:pt x="73670" y="0"/>
                  </a:lnTo>
                  <a:lnTo>
                    <a:pt x="73670" y="0"/>
                  </a:lnTo>
                  <a:lnTo>
                    <a:pt x="71214" y="136"/>
                  </a:lnTo>
                  <a:lnTo>
                    <a:pt x="68759" y="546"/>
                  </a:lnTo>
                  <a:lnTo>
                    <a:pt x="66303" y="1091"/>
                  </a:lnTo>
                  <a:lnTo>
                    <a:pt x="64120" y="1910"/>
                  </a:lnTo>
                  <a:lnTo>
                    <a:pt x="61937" y="3001"/>
                  </a:lnTo>
                  <a:lnTo>
                    <a:pt x="59891" y="4229"/>
                  </a:lnTo>
                  <a:lnTo>
                    <a:pt x="58117" y="5593"/>
                  </a:lnTo>
                  <a:lnTo>
                    <a:pt x="56344" y="7231"/>
                  </a:lnTo>
                  <a:lnTo>
                    <a:pt x="54707" y="8868"/>
                  </a:lnTo>
                  <a:lnTo>
                    <a:pt x="53342" y="10778"/>
                  </a:lnTo>
                  <a:lnTo>
                    <a:pt x="52115" y="12824"/>
                  </a:lnTo>
                  <a:lnTo>
                    <a:pt x="51023" y="15007"/>
                  </a:lnTo>
                  <a:lnTo>
                    <a:pt x="50205" y="17190"/>
                  </a:lnTo>
                  <a:lnTo>
                    <a:pt x="49659" y="19645"/>
                  </a:lnTo>
                  <a:lnTo>
                    <a:pt x="49250" y="22101"/>
                  </a:lnTo>
                  <a:lnTo>
                    <a:pt x="49113" y="24557"/>
                  </a:lnTo>
                  <a:lnTo>
                    <a:pt x="36835" y="2455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30"/>
            <p:cNvSpPr/>
            <p:nvPr/>
          </p:nvSpPr>
          <p:spPr>
            <a:xfrm>
              <a:off x="2735625" y="852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30"/>
            <p:cNvSpPr/>
            <p:nvPr/>
          </p:nvSpPr>
          <p:spPr>
            <a:xfrm>
              <a:off x="2121725" y="4845900"/>
              <a:ext cx="2762650" cy="630975"/>
            </a:xfrm>
            <a:custGeom>
              <a:avLst/>
              <a:gdLst/>
              <a:ahLst/>
              <a:cxnLst/>
              <a:rect l="l" t="t" r="r" b="b"/>
              <a:pathLst>
                <a:path w="110506" h="25239" extrusionOk="0">
                  <a:moveTo>
                    <a:pt x="0" y="0"/>
                  </a:moveTo>
                  <a:lnTo>
                    <a:pt x="0" y="19100"/>
                  </a:lnTo>
                  <a:lnTo>
                    <a:pt x="137" y="20328"/>
                  </a:lnTo>
                  <a:lnTo>
                    <a:pt x="546" y="21556"/>
                  </a:lnTo>
                  <a:lnTo>
                    <a:pt x="1092" y="22510"/>
                  </a:lnTo>
                  <a:lnTo>
                    <a:pt x="1774" y="23465"/>
                  </a:lnTo>
                  <a:lnTo>
                    <a:pt x="2729" y="24148"/>
                  </a:lnTo>
                  <a:lnTo>
                    <a:pt x="3684" y="24693"/>
                  </a:lnTo>
                  <a:lnTo>
                    <a:pt x="4912" y="25103"/>
                  </a:lnTo>
                  <a:lnTo>
                    <a:pt x="6139" y="25239"/>
                  </a:lnTo>
                  <a:lnTo>
                    <a:pt x="104366" y="25239"/>
                  </a:lnTo>
                  <a:lnTo>
                    <a:pt x="105594" y="25103"/>
                  </a:lnTo>
                  <a:lnTo>
                    <a:pt x="106822" y="24693"/>
                  </a:lnTo>
                  <a:lnTo>
                    <a:pt x="107777" y="24148"/>
                  </a:lnTo>
                  <a:lnTo>
                    <a:pt x="108732" y="23465"/>
                  </a:lnTo>
                  <a:lnTo>
                    <a:pt x="109414" y="22510"/>
                  </a:lnTo>
                  <a:lnTo>
                    <a:pt x="109959" y="21556"/>
                  </a:lnTo>
                  <a:lnTo>
                    <a:pt x="110369" y="20328"/>
                  </a:lnTo>
                  <a:lnTo>
                    <a:pt x="110505" y="19100"/>
                  </a:lnTo>
                  <a:lnTo>
                    <a:pt x="110505" y="0"/>
                  </a:lnTo>
                  <a:lnTo>
                    <a:pt x="109004" y="1501"/>
                  </a:lnTo>
                  <a:lnTo>
                    <a:pt x="107504" y="2865"/>
                  </a:lnTo>
                  <a:lnTo>
                    <a:pt x="105867" y="4229"/>
                  </a:lnTo>
                  <a:lnTo>
                    <a:pt x="104093" y="5457"/>
                  </a:lnTo>
                  <a:lnTo>
                    <a:pt x="102320" y="6549"/>
                  </a:lnTo>
                  <a:lnTo>
                    <a:pt x="100546" y="7640"/>
                  </a:lnTo>
                  <a:lnTo>
                    <a:pt x="98636" y="8595"/>
                  </a:lnTo>
                  <a:lnTo>
                    <a:pt x="96726" y="9550"/>
                  </a:lnTo>
                  <a:lnTo>
                    <a:pt x="94816" y="10232"/>
                  </a:lnTo>
                  <a:lnTo>
                    <a:pt x="92770" y="10914"/>
                  </a:lnTo>
                  <a:lnTo>
                    <a:pt x="90723" y="11596"/>
                  </a:lnTo>
                  <a:lnTo>
                    <a:pt x="88541" y="12006"/>
                  </a:lnTo>
                  <a:lnTo>
                    <a:pt x="86494" y="12415"/>
                  </a:lnTo>
                  <a:lnTo>
                    <a:pt x="84311" y="12688"/>
                  </a:lnTo>
                  <a:lnTo>
                    <a:pt x="81992" y="12961"/>
                  </a:lnTo>
                  <a:lnTo>
                    <a:pt x="28513" y="12961"/>
                  </a:lnTo>
                  <a:lnTo>
                    <a:pt x="26194" y="12688"/>
                  </a:lnTo>
                  <a:lnTo>
                    <a:pt x="24011" y="12415"/>
                  </a:lnTo>
                  <a:lnTo>
                    <a:pt x="21965" y="12006"/>
                  </a:lnTo>
                  <a:lnTo>
                    <a:pt x="19782" y="11596"/>
                  </a:lnTo>
                  <a:lnTo>
                    <a:pt x="17736" y="10914"/>
                  </a:lnTo>
                  <a:lnTo>
                    <a:pt x="15689" y="10232"/>
                  </a:lnTo>
                  <a:lnTo>
                    <a:pt x="13779" y="9550"/>
                  </a:lnTo>
                  <a:lnTo>
                    <a:pt x="11869" y="8595"/>
                  </a:lnTo>
                  <a:lnTo>
                    <a:pt x="9959" y="7640"/>
                  </a:lnTo>
                  <a:lnTo>
                    <a:pt x="8186" y="6549"/>
                  </a:lnTo>
                  <a:lnTo>
                    <a:pt x="6412" y="5457"/>
                  </a:lnTo>
                  <a:lnTo>
                    <a:pt x="4639" y="4229"/>
                  </a:lnTo>
                  <a:lnTo>
                    <a:pt x="3002" y="2865"/>
                  </a:lnTo>
                  <a:lnTo>
                    <a:pt x="1501" y="15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30"/>
            <p:cNvSpPr/>
            <p:nvPr/>
          </p:nvSpPr>
          <p:spPr>
            <a:xfrm>
              <a:off x="2121725" y="4845900"/>
              <a:ext cx="2762650" cy="630975"/>
            </a:xfrm>
            <a:custGeom>
              <a:avLst/>
              <a:gdLst/>
              <a:ahLst/>
              <a:cxnLst/>
              <a:rect l="l" t="t" r="r" b="b"/>
              <a:pathLst>
                <a:path w="110506" h="25239" fill="none" extrusionOk="0">
                  <a:moveTo>
                    <a:pt x="79809" y="12961"/>
                  </a:moveTo>
                  <a:lnTo>
                    <a:pt x="30696" y="12961"/>
                  </a:lnTo>
                  <a:lnTo>
                    <a:pt x="30696" y="12961"/>
                  </a:lnTo>
                  <a:lnTo>
                    <a:pt x="28513" y="12961"/>
                  </a:lnTo>
                  <a:lnTo>
                    <a:pt x="26194" y="12688"/>
                  </a:lnTo>
                  <a:lnTo>
                    <a:pt x="24011" y="12415"/>
                  </a:lnTo>
                  <a:lnTo>
                    <a:pt x="21965" y="12006"/>
                  </a:lnTo>
                  <a:lnTo>
                    <a:pt x="19782" y="11596"/>
                  </a:lnTo>
                  <a:lnTo>
                    <a:pt x="17736" y="10914"/>
                  </a:lnTo>
                  <a:lnTo>
                    <a:pt x="15689" y="10232"/>
                  </a:lnTo>
                  <a:lnTo>
                    <a:pt x="13779" y="9550"/>
                  </a:lnTo>
                  <a:lnTo>
                    <a:pt x="11869" y="8595"/>
                  </a:lnTo>
                  <a:lnTo>
                    <a:pt x="9959" y="7640"/>
                  </a:lnTo>
                  <a:lnTo>
                    <a:pt x="8186" y="6549"/>
                  </a:lnTo>
                  <a:lnTo>
                    <a:pt x="6412" y="5457"/>
                  </a:lnTo>
                  <a:lnTo>
                    <a:pt x="4639" y="4229"/>
                  </a:lnTo>
                  <a:lnTo>
                    <a:pt x="3002" y="2865"/>
                  </a:lnTo>
                  <a:lnTo>
                    <a:pt x="1501" y="1501"/>
                  </a:lnTo>
                  <a:lnTo>
                    <a:pt x="0" y="0"/>
                  </a:lnTo>
                  <a:lnTo>
                    <a:pt x="0" y="19100"/>
                  </a:lnTo>
                  <a:lnTo>
                    <a:pt x="0" y="19100"/>
                  </a:lnTo>
                  <a:lnTo>
                    <a:pt x="137" y="20328"/>
                  </a:lnTo>
                  <a:lnTo>
                    <a:pt x="546" y="21556"/>
                  </a:lnTo>
                  <a:lnTo>
                    <a:pt x="1092" y="22510"/>
                  </a:lnTo>
                  <a:lnTo>
                    <a:pt x="1774" y="23465"/>
                  </a:lnTo>
                  <a:lnTo>
                    <a:pt x="2729" y="24148"/>
                  </a:lnTo>
                  <a:lnTo>
                    <a:pt x="3684" y="24693"/>
                  </a:lnTo>
                  <a:lnTo>
                    <a:pt x="4912" y="25103"/>
                  </a:lnTo>
                  <a:lnTo>
                    <a:pt x="6139" y="25239"/>
                  </a:lnTo>
                  <a:lnTo>
                    <a:pt x="104366" y="25239"/>
                  </a:lnTo>
                  <a:lnTo>
                    <a:pt x="104366" y="25239"/>
                  </a:lnTo>
                  <a:lnTo>
                    <a:pt x="105594" y="25103"/>
                  </a:lnTo>
                  <a:lnTo>
                    <a:pt x="106822" y="24693"/>
                  </a:lnTo>
                  <a:lnTo>
                    <a:pt x="107777" y="24148"/>
                  </a:lnTo>
                  <a:lnTo>
                    <a:pt x="108732" y="23465"/>
                  </a:lnTo>
                  <a:lnTo>
                    <a:pt x="109414" y="22510"/>
                  </a:lnTo>
                  <a:lnTo>
                    <a:pt x="109959" y="21556"/>
                  </a:lnTo>
                  <a:lnTo>
                    <a:pt x="110369" y="20328"/>
                  </a:lnTo>
                  <a:lnTo>
                    <a:pt x="110505" y="19100"/>
                  </a:lnTo>
                  <a:lnTo>
                    <a:pt x="110505" y="0"/>
                  </a:lnTo>
                  <a:lnTo>
                    <a:pt x="110505" y="0"/>
                  </a:lnTo>
                  <a:lnTo>
                    <a:pt x="109004" y="1501"/>
                  </a:lnTo>
                  <a:lnTo>
                    <a:pt x="107504" y="2865"/>
                  </a:lnTo>
                  <a:lnTo>
                    <a:pt x="105867" y="4229"/>
                  </a:lnTo>
                  <a:lnTo>
                    <a:pt x="104093" y="5457"/>
                  </a:lnTo>
                  <a:lnTo>
                    <a:pt x="102320" y="6549"/>
                  </a:lnTo>
                  <a:lnTo>
                    <a:pt x="100546" y="7640"/>
                  </a:lnTo>
                  <a:lnTo>
                    <a:pt x="98636" y="8595"/>
                  </a:lnTo>
                  <a:lnTo>
                    <a:pt x="96726" y="9550"/>
                  </a:lnTo>
                  <a:lnTo>
                    <a:pt x="94816" y="10232"/>
                  </a:lnTo>
                  <a:lnTo>
                    <a:pt x="92770" y="10914"/>
                  </a:lnTo>
                  <a:lnTo>
                    <a:pt x="90723" y="11596"/>
                  </a:lnTo>
                  <a:lnTo>
                    <a:pt x="88541" y="12006"/>
                  </a:lnTo>
                  <a:lnTo>
                    <a:pt x="86494" y="12415"/>
                  </a:lnTo>
                  <a:lnTo>
                    <a:pt x="84311" y="12688"/>
                  </a:lnTo>
                  <a:lnTo>
                    <a:pt x="81992" y="12961"/>
                  </a:lnTo>
                  <a:lnTo>
                    <a:pt x="79809" y="12961"/>
                  </a:lnTo>
                  <a:lnTo>
                    <a:pt x="79809" y="1296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30"/>
            <p:cNvSpPr/>
            <p:nvPr/>
          </p:nvSpPr>
          <p:spPr>
            <a:xfrm>
              <a:off x="4116950" y="5169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97" name="Google Shape;397;p30"/>
          <p:cNvGrpSpPr/>
          <p:nvPr/>
        </p:nvGrpSpPr>
        <p:grpSpPr>
          <a:xfrm>
            <a:off x="3222375" y="1168735"/>
            <a:ext cx="2699237" cy="3563550"/>
            <a:chOff x="3222375" y="1168735"/>
            <a:chExt cx="2699237" cy="3563550"/>
          </a:xfrm>
        </p:grpSpPr>
        <p:sp>
          <p:nvSpPr>
            <p:cNvPr id="398" name="Google Shape;398;p30"/>
            <p:cNvSpPr/>
            <p:nvPr/>
          </p:nvSpPr>
          <p:spPr>
            <a:xfrm>
              <a:off x="5803490" y="1322703"/>
              <a:ext cx="62558" cy="51442"/>
            </a:xfrm>
            <a:custGeom>
              <a:avLst/>
              <a:gdLst/>
              <a:ahLst/>
              <a:cxnLst/>
              <a:rect l="l" t="t" r="r" b="b"/>
              <a:pathLst>
                <a:path w="4716" h="3878" extrusionOk="0">
                  <a:moveTo>
                    <a:pt x="4192" y="1"/>
                  </a:moveTo>
                  <a:lnTo>
                    <a:pt x="3982" y="105"/>
                  </a:lnTo>
                  <a:lnTo>
                    <a:pt x="3668" y="315"/>
                  </a:lnTo>
                  <a:lnTo>
                    <a:pt x="3458" y="420"/>
                  </a:lnTo>
                  <a:lnTo>
                    <a:pt x="3354" y="315"/>
                  </a:lnTo>
                  <a:lnTo>
                    <a:pt x="3249" y="210"/>
                  </a:lnTo>
                  <a:lnTo>
                    <a:pt x="2935" y="210"/>
                  </a:lnTo>
                  <a:lnTo>
                    <a:pt x="2725" y="315"/>
                  </a:lnTo>
                  <a:lnTo>
                    <a:pt x="2411" y="315"/>
                  </a:lnTo>
                  <a:lnTo>
                    <a:pt x="2096" y="525"/>
                  </a:lnTo>
                  <a:lnTo>
                    <a:pt x="1992" y="734"/>
                  </a:lnTo>
                  <a:lnTo>
                    <a:pt x="1992" y="839"/>
                  </a:lnTo>
                  <a:lnTo>
                    <a:pt x="2096" y="1153"/>
                  </a:lnTo>
                  <a:lnTo>
                    <a:pt x="1992" y="1258"/>
                  </a:lnTo>
                  <a:lnTo>
                    <a:pt x="1782" y="1572"/>
                  </a:lnTo>
                  <a:lnTo>
                    <a:pt x="1363" y="1991"/>
                  </a:lnTo>
                  <a:lnTo>
                    <a:pt x="1258" y="1887"/>
                  </a:lnTo>
                  <a:lnTo>
                    <a:pt x="1153" y="1782"/>
                  </a:lnTo>
                  <a:lnTo>
                    <a:pt x="1258" y="1677"/>
                  </a:lnTo>
                  <a:lnTo>
                    <a:pt x="1258" y="1572"/>
                  </a:lnTo>
                  <a:lnTo>
                    <a:pt x="1258" y="1468"/>
                  </a:lnTo>
                  <a:lnTo>
                    <a:pt x="1153" y="1258"/>
                  </a:lnTo>
                  <a:lnTo>
                    <a:pt x="944" y="1153"/>
                  </a:lnTo>
                  <a:lnTo>
                    <a:pt x="839" y="1258"/>
                  </a:lnTo>
                  <a:lnTo>
                    <a:pt x="629" y="1258"/>
                  </a:lnTo>
                  <a:lnTo>
                    <a:pt x="525" y="1468"/>
                  </a:lnTo>
                  <a:lnTo>
                    <a:pt x="315" y="1677"/>
                  </a:lnTo>
                  <a:lnTo>
                    <a:pt x="315" y="1887"/>
                  </a:lnTo>
                  <a:lnTo>
                    <a:pt x="315" y="1991"/>
                  </a:lnTo>
                  <a:lnTo>
                    <a:pt x="315" y="2201"/>
                  </a:lnTo>
                  <a:lnTo>
                    <a:pt x="420" y="2306"/>
                  </a:lnTo>
                  <a:lnTo>
                    <a:pt x="525" y="2410"/>
                  </a:lnTo>
                  <a:lnTo>
                    <a:pt x="315" y="2306"/>
                  </a:lnTo>
                  <a:lnTo>
                    <a:pt x="106" y="2410"/>
                  </a:lnTo>
                  <a:lnTo>
                    <a:pt x="1" y="2515"/>
                  </a:lnTo>
                  <a:lnTo>
                    <a:pt x="1" y="2725"/>
                  </a:lnTo>
                  <a:lnTo>
                    <a:pt x="1" y="2934"/>
                  </a:lnTo>
                  <a:lnTo>
                    <a:pt x="106" y="3039"/>
                  </a:lnTo>
                  <a:lnTo>
                    <a:pt x="210" y="3249"/>
                  </a:lnTo>
                  <a:lnTo>
                    <a:pt x="315" y="3249"/>
                  </a:lnTo>
                  <a:lnTo>
                    <a:pt x="315" y="3458"/>
                  </a:lnTo>
                  <a:lnTo>
                    <a:pt x="315" y="3668"/>
                  </a:lnTo>
                  <a:lnTo>
                    <a:pt x="420" y="3773"/>
                  </a:lnTo>
                  <a:lnTo>
                    <a:pt x="629" y="3877"/>
                  </a:lnTo>
                  <a:lnTo>
                    <a:pt x="839" y="3773"/>
                  </a:lnTo>
                  <a:lnTo>
                    <a:pt x="1153" y="3773"/>
                  </a:lnTo>
                  <a:lnTo>
                    <a:pt x="1363" y="3563"/>
                  </a:lnTo>
                  <a:lnTo>
                    <a:pt x="1363" y="3458"/>
                  </a:lnTo>
                  <a:lnTo>
                    <a:pt x="1258" y="3249"/>
                  </a:lnTo>
                  <a:lnTo>
                    <a:pt x="1153" y="3039"/>
                  </a:lnTo>
                  <a:lnTo>
                    <a:pt x="1153" y="2934"/>
                  </a:lnTo>
                  <a:lnTo>
                    <a:pt x="1258" y="2515"/>
                  </a:lnTo>
                  <a:lnTo>
                    <a:pt x="1258" y="2830"/>
                  </a:lnTo>
                  <a:lnTo>
                    <a:pt x="1363" y="2934"/>
                  </a:lnTo>
                  <a:lnTo>
                    <a:pt x="1677" y="2934"/>
                  </a:lnTo>
                  <a:lnTo>
                    <a:pt x="2096" y="2306"/>
                  </a:lnTo>
                  <a:lnTo>
                    <a:pt x="2306" y="2096"/>
                  </a:lnTo>
                  <a:lnTo>
                    <a:pt x="2411" y="2096"/>
                  </a:lnTo>
                  <a:lnTo>
                    <a:pt x="2725" y="2306"/>
                  </a:lnTo>
                  <a:lnTo>
                    <a:pt x="2830" y="2306"/>
                  </a:lnTo>
                  <a:lnTo>
                    <a:pt x="3039" y="2096"/>
                  </a:lnTo>
                  <a:lnTo>
                    <a:pt x="3144" y="2201"/>
                  </a:lnTo>
                  <a:lnTo>
                    <a:pt x="3354" y="2201"/>
                  </a:lnTo>
                  <a:lnTo>
                    <a:pt x="3458" y="2096"/>
                  </a:lnTo>
                  <a:lnTo>
                    <a:pt x="3563" y="1991"/>
                  </a:lnTo>
                  <a:lnTo>
                    <a:pt x="3563" y="1782"/>
                  </a:lnTo>
                  <a:lnTo>
                    <a:pt x="3563" y="1677"/>
                  </a:lnTo>
                  <a:lnTo>
                    <a:pt x="3563" y="1572"/>
                  </a:lnTo>
                  <a:lnTo>
                    <a:pt x="3773" y="1363"/>
                  </a:lnTo>
                  <a:lnTo>
                    <a:pt x="3878" y="1258"/>
                  </a:lnTo>
                  <a:lnTo>
                    <a:pt x="3982" y="1258"/>
                  </a:lnTo>
                  <a:lnTo>
                    <a:pt x="4297" y="1363"/>
                  </a:lnTo>
                  <a:lnTo>
                    <a:pt x="4506" y="1363"/>
                  </a:lnTo>
                  <a:lnTo>
                    <a:pt x="4611" y="1258"/>
                  </a:lnTo>
                  <a:lnTo>
                    <a:pt x="4716" y="1048"/>
                  </a:lnTo>
                  <a:lnTo>
                    <a:pt x="4716" y="944"/>
                  </a:lnTo>
                  <a:lnTo>
                    <a:pt x="4716" y="839"/>
                  </a:lnTo>
                  <a:lnTo>
                    <a:pt x="4611" y="734"/>
                  </a:lnTo>
                  <a:lnTo>
                    <a:pt x="4506" y="629"/>
                  </a:lnTo>
                  <a:lnTo>
                    <a:pt x="4506" y="525"/>
                  </a:lnTo>
                  <a:lnTo>
                    <a:pt x="4506" y="315"/>
                  </a:lnTo>
                  <a:lnTo>
                    <a:pt x="4401" y="105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30"/>
            <p:cNvSpPr/>
            <p:nvPr/>
          </p:nvSpPr>
          <p:spPr>
            <a:xfrm>
              <a:off x="5820177" y="1363015"/>
              <a:ext cx="26411" cy="27803"/>
            </a:xfrm>
            <a:custGeom>
              <a:avLst/>
              <a:gdLst/>
              <a:ahLst/>
              <a:cxnLst/>
              <a:rect l="l" t="t" r="r" b="b"/>
              <a:pathLst>
                <a:path w="1991" h="2096" extrusionOk="0">
                  <a:moveTo>
                    <a:pt x="524" y="0"/>
                  </a:moveTo>
                  <a:lnTo>
                    <a:pt x="314" y="314"/>
                  </a:lnTo>
                  <a:lnTo>
                    <a:pt x="419" y="629"/>
                  </a:lnTo>
                  <a:lnTo>
                    <a:pt x="524" y="734"/>
                  </a:lnTo>
                  <a:lnTo>
                    <a:pt x="629" y="838"/>
                  </a:lnTo>
                  <a:lnTo>
                    <a:pt x="419" y="943"/>
                  </a:lnTo>
                  <a:lnTo>
                    <a:pt x="314" y="1048"/>
                  </a:lnTo>
                  <a:lnTo>
                    <a:pt x="210" y="1153"/>
                  </a:lnTo>
                  <a:lnTo>
                    <a:pt x="210" y="1257"/>
                  </a:lnTo>
                  <a:lnTo>
                    <a:pt x="105" y="1362"/>
                  </a:lnTo>
                  <a:lnTo>
                    <a:pt x="0" y="1572"/>
                  </a:lnTo>
                  <a:lnTo>
                    <a:pt x="0" y="1781"/>
                  </a:lnTo>
                  <a:lnTo>
                    <a:pt x="105" y="1886"/>
                  </a:lnTo>
                  <a:lnTo>
                    <a:pt x="314" y="1991"/>
                  </a:lnTo>
                  <a:lnTo>
                    <a:pt x="314" y="2096"/>
                  </a:lnTo>
                  <a:lnTo>
                    <a:pt x="629" y="1991"/>
                  </a:lnTo>
                  <a:lnTo>
                    <a:pt x="838" y="1991"/>
                  </a:lnTo>
                  <a:lnTo>
                    <a:pt x="943" y="1886"/>
                  </a:lnTo>
                  <a:lnTo>
                    <a:pt x="943" y="1991"/>
                  </a:lnTo>
                  <a:lnTo>
                    <a:pt x="1257" y="2096"/>
                  </a:lnTo>
                  <a:lnTo>
                    <a:pt x="1362" y="1991"/>
                  </a:lnTo>
                  <a:lnTo>
                    <a:pt x="1467" y="1886"/>
                  </a:lnTo>
                  <a:lnTo>
                    <a:pt x="1572" y="1991"/>
                  </a:lnTo>
                  <a:lnTo>
                    <a:pt x="1886" y="1991"/>
                  </a:lnTo>
                  <a:lnTo>
                    <a:pt x="1991" y="1886"/>
                  </a:lnTo>
                  <a:lnTo>
                    <a:pt x="1991" y="1781"/>
                  </a:lnTo>
                  <a:lnTo>
                    <a:pt x="1991" y="1677"/>
                  </a:lnTo>
                  <a:lnTo>
                    <a:pt x="1991" y="1572"/>
                  </a:lnTo>
                  <a:lnTo>
                    <a:pt x="1991" y="1362"/>
                  </a:lnTo>
                  <a:lnTo>
                    <a:pt x="1886" y="1257"/>
                  </a:lnTo>
                  <a:lnTo>
                    <a:pt x="1886" y="1048"/>
                  </a:lnTo>
                  <a:lnTo>
                    <a:pt x="1886" y="838"/>
                  </a:lnTo>
                  <a:lnTo>
                    <a:pt x="1781" y="734"/>
                  </a:lnTo>
                  <a:lnTo>
                    <a:pt x="1677" y="629"/>
                  </a:lnTo>
                  <a:lnTo>
                    <a:pt x="1677" y="419"/>
                  </a:lnTo>
                  <a:lnTo>
                    <a:pt x="1467" y="314"/>
                  </a:lnTo>
                  <a:lnTo>
                    <a:pt x="1257" y="314"/>
                  </a:lnTo>
                  <a:lnTo>
                    <a:pt x="1257" y="210"/>
                  </a:lnTo>
                  <a:lnTo>
                    <a:pt x="1153" y="105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30"/>
            <p:cNvSpPr/>
            <p:nvPr/>
          </p:nvSpPr>
          <p:spPr>
            <a:xfrm>
              <a:off x="3766454" y="3062383"/>
              <a:ext cx="209625" cy="169593"/>
            </a:xfrm>
            <a:custGeom>
              <a:avLst/>
              <a:gdLst/>
              <a:ahLst/>
              <a:cxnLst/>
              <a:rect l="l" t="t" r="r" b="b"/>
              <a:pathLst>
                <a:path w="9326" h="7545" extrusionOk="0">
                  <a:moveTo>
                    <a:pt x="4192" y="1"/>
                  </a:moveTo>
                  <a:lnTo>
                    <a:pt x="3982" y="106"/>
                  </a:lnTo>
                  <a:lnTo>
                    <a:pt x="3982" y="210"/>
                  </a:lnTo>
                  <a:lnTo>
                    <a:pt x="2830" y="734"/>
                  </a:lnTo>
                  <a:lnTo>
                    <a:pt x="1992" y="1153"/>
                  </a:lnTo>
                  <a:lnTo>
                    <a:pt x="1363" y="1468"/>
                  </a:lnTo>
                  <a:lnTo>
                    <a:pt x="525" y="1782"/>
                  </a:lnTo>
                  <a:lnTo>
                    <a:pt x="1" y="2201"/>
                  </a:lnTo>
                  <a:lnTo>
                    <a:pt x="839" y="4297"/>
                  </a:lnTo>
                  <a:lnTo>
                    <a:pt x="2411" y="5135"/>
                  </a:lnTo>
                  <a:lnTo>
                    <a:pt x="3354" y="6182"/>
                  </a:lnTo>
                  <a:lnTo>
                    <a:pt x="4192" y="6182"/>
                  </a:lnTo>
                  <a:lnTo>
                    <a:pt x="4506" y="6392"/>
                  </a:lnTo>
                  <a:lnTo>
                    <a:pt x="5659" y="7125"/>
                  </a:lnTo>
                  <a:lnTo>
                    <a:pt x="6392" y="7545"/>
                  </a:lnTo>
                  <a:lnTo>
                    <a:pt x="6811" y="7545"/>
                  </a:lnTo>
                  <a:lnTo>
                    <a:pt x="7964" y="7335"/>
                  </a:lnTo>
                  <a:lnTo>
                    <a:pt x="8173" y="7230"/>
                  </a:lnTo>
                  <a:lnTo>
                    <a:pt x="9012" y="6916"/>
                  </a:lnTo>
                  <a:lnTo>
                    <a:pt x="9116" y="6811"/>
                  </a:lnTo>
                  <a:lnTo>
                    <a:pt x="9221" y="6706"/>
                  </a:lnTo>
                  <a:lnTo>
                    <a:pt x="9221" y="6392"/>
                  </a:lnTo>
                  <a:lnTo>
                    <a:pt x="9326" y="5973"/>
                  </a:lnTo>
                  <a:lnTo>
                    <a:pt x="9221" y="5763"/>
                  </a:lnTo>
                  <a:lnTo>
                    <a:pt x="9116" y="5449"/>
                  </a:lnTo>
                  <a:lnTo>
                    <a:pt x="9116" y="5240"/>
                  </a:lnTo>
                  <a:lnTo>
                    <a:pt x="9012" y="4925"/>
                  </a:lnTo>
                  <a:lnTo>
                    <a:pt x="8697" y="4611"/>
                  </a:lnTo>
                  <a:lnTo>
                    <a:pt x="8278" y="4297"/>
                  </a:lnTo>
                  <a:lnTo>
                    <a:pt x="8173" y="4297"/>
                  </a:lnTo>
                  <a:lnTo>
                    <a:pt x="7859" y="3458"/>
                  </a:lnTo>
                  <a:lnTo>
                    <a:pt x="7335" y="2934"/>
                  </a:lnTo>
                  <a:lnTo>
                    <a:pt x="7126" y="2830"/>
                  </a:lnTo>
                  <a:lnTo>
                    <a:pt x="6497" y="2830"/>
                  </a:lnTo>
                  <a:lnTo>
                    <a:pt x="6078" y="3144"/>
                  </a:lnTo>
                  <a:lnTo>
                    <a:pt x="5764" y="3354"/>
                  </a:lnTo>
                  <a:lnTo>
                    <a:pt x="5449" y="3354"/>
                  </a:lnTo>
                  <a:lnTo>
                    <a:pt x="5344" y="3144"/>
                  </a:lnTo>
                  <a:lnTo>
                    <a:pt x="5240" y="3039"/>
                  </a:lnTo>
                  <a:lnTo>
                    <a:pt x="4716" y="2830"/>
                  </a:lnTo>
                  <a:lnTo>
                    <a:pt x="4716" y="1677"/>
                  </a:lnTo>
                  <a:lnTo>
                    <a:pt x="5240" y="1153"/>
                  </a:lnTo>
                  <a:lnTo>
                    <a:pt x="5449" y="420"/>
                  </a:lnTo>
                  <a:lnTo>
                    <a:pt x="5030" y="315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30"/>
            <p:cNvSpPr/>
            <p:nvPr/>
          </p:nvSpPr>
          <p:spPr>
            <a:xfrm>
              <a:off x="4039673" y="3088302"/>
              <a:ext cx="129560" cy="176651"/>
            </a:xfrm>
            <a:custGeom>
              <a:avLst/>
              <a:gdLst/>
              <a:ahLst/>
              <a:cxnLst/>
              <a:rect l="l" t="t" r="r" b="b"/>
              <a:pathLst>
                <a:path w="5764" h="7859" extrusionOk="0">
                  <a:moveTo>
                    <a:pt x="2725" y="0"/>
                  </a:moveTo>
                  <a:lnTo>
                    <a:pt x="2515" y="315"/>
                  </a:lnTo>
                  <a:lnTo>
                    <a:pt x="2096" y="943"/>
                  </a:lnTo>
                  <a:lnTo>
                    <a:pt x="1887" y="1258"/>
                  </a:lnTo>
                  <a:lnTo>
                    <a:pt x="1887" y="1467"/>
                  </a:lnTo>
                  <a:lnTo>
                    <a:pt x="1887" y="1886"/>
                  </a:lnTo>
                  <a:lnTo>
                    <a:pt x="1887" y="2096"/>
                  </a:lnTo>
                  <a:lnTo>
                    <a:pt x="630" y="2096"/>
                  </a:lnTo>
                  <a:lnTo>
                    <a:pt x="525" y="2201"/>
                  </a:lnTo>
                  <a:lnTo>
                    <a:pt x="106" y="3039"/>
                  </a:lnTo>
                  <a:lnTo>
                    <a:pt x="1" y="3563"/>
                  </a:lnTo>
                  <a:lnTo>
                    <a:pt x="210" y="3877"/>
                  </a:lnTo>
                  <a:lnTo>
                    <a:pt x="420" y="5029"/>
                  </a:lnTo>
                  <a:lnTo>
                    <a:pt x="1887" y="5553"/>
                  </a:lnTo>
                  <a:lnTo>
                    <a:pt x="2306" y="5553"/>
                  </a:lnTo>
                  <a:lnTo>
                    <a:pt x="2411" y="5658"/>
                  </a:lnTo>
                  <a:lnTo>
                    <a:pt x="2515" y="5868"/>
                  </a:lnTo>
                  <a:lnTo>
                    <a:pt x="2515" y="6182"/>
                  </a:lnTo>
                  <a:lnTo>
                    <a:pt x="2306" y="6706"/>
                  </a:lnTo>
                  <a:lnTo>
                    <a:pt x="1887" y="7335"/>
                  </a:lnTo>
                  <a:lnTo>
                    <a:pt x="1468" y="7649"/>
                  </a:lnTo>
                  <a:lnTo>
                    <a:pt x="1782" y="7754"/>
                  </a:lnTo>
                  <a:lnTo>
                    <a:pt x="2515" y="7858"/>
                  </a:lnTo>
                  <a:lnTo>
                    <a:pt x="3039" y="7858"/>
                  </a:lnTo>
                  <a:lnTo>
                    <a:pt x="3563" y="7754"/>
                  </a:lnTo>
                  <a:lnTo>
                    <a:pt x="4611" y="7858"/>
                  </a:lnTo>
                  <a:lnTo>
                    <a:pt x="5030" y="7125"/>
                  </a:lnTo>
                  <a:lnTo>
                    <a:pt x="5449" y="6915"/>
                  </a:lnTo>
                  <a:lnTo>
                    <a:pt x="5763" y="6601"/>
                  </a:lnTo>
                  <a:lnTo>
                    <a:pt x="5659" y="6496"/>
                  </a:lnTo>
                  <a:lnTo>
                    <a:pt x="5240" y="5553"/>
                  </a:lnTo>
                  <a:lnTo>
                    <a:pt x="4925" y="4191"/>
                  </a:lnTo>
                  <a:lnTo>
                    <a:pt x="4821" y="3144"/>
                  </a:lnTo>
                  <a:lnTo>
                    <a:pt x="4506" y="2515"/>
                  </a:lnTo>
                  <a:lnTo>
                    <a:pt x="4716" y="1781"/>
                  </a:lnTo>
                  <a:lnTo>
                    <a:pt x="5135" y="1153"/>
                  </a:lnTo>
                  <a:lnTo>
                    <a:pt x="5659" y="734"/>
                  </a:lnTo>
                  <a:lnTo>
                    <a:pt x="5659" y="419"/>
                  </a:lnTo>
                  <a:lnTo>
                    <a:pt x="5554" y="210"/>
                  </a:lnTo>
                  <a:lnTo>
                    <a:pt x="4506" y="524"/>
                  </a:lnTo>
                  <a:lnTo>
                    <a:pt x="4506" y="524"/>
                  </a:lnTo>
                  <a:lnTo>
                    <a:pt x="4611" y="210"/>
                  </a:lnTo>
                  <a:lnTo>
                    <a:pt x="4401" y="105"/>
                  </a:lnTo>
                  <a:lnTo>
                    <a:pt x="3878" y="105"/>
                  </a:lnTo>
                  <a:lnTo>
                    <a:pt x="3144" y="315"/>
                  </a:lnTo>
                  <a:lnTo>
                    <a:pt x="3039" y="210"/>
                  </a:lnTo>
                  <a:lnTo>
                    <a:pt x="27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30"/>
            <p:cNvSpPr/>
            <p:nvPr/>
          </p:nvSpPr>
          <p:spPr>
            <a:xfrm>
              <a:off x="4150386" y="3031766"/>
              <a:ext cx="202545" cy="275574"/>
            </a:xfrm>
            <a:custGeom>
              <a:avLst/>
              <a:gdLst/>
              <a:ahLst/>
              <a:cxnLst/>
              <a:rect l="l" t="t" r="r" b="b"/>
              <a:pathLst>
                <a:path w="9011" h="12260" extrusionOk="0">
                  <a:moveTo>
                    <a:pt x="5658" y="1"/>
                  </a:moveTo>
                  <a:lnTo>
                    <a:pt x="5344" y="105"/>
                  </a:lnTo>
                  <a:lnTo>
                    <a:pt x="5029" y="210"/>
                  </a:lnTo>
                  <a:lnTo>
                    <a:pt x="4506" y="629"/>
                  </a:lnTo>
                  <a:lnTo>
                    <a:pt x="4610" y="734"/>
                  </a:lnTo>
                  <a:lnTo>
                    <a:pt x="4506" y="1468"/>
                  </a:lnTo>
                  <a:lnTo>
                    <a:pt x="4401" y="1677"/>
                  </a:lnTo>
                  <a:lnTo>
                    <a:pt x="4191" y="1782"/>
                  </a:lnTo>
                  <a:lnTo>
                    <a:pt x="4087" y="1991"/>
                  </a:lnTo>
                  <a:lnTo>
                    <a:pt x="3982" y="2201"/>
                  </a:lnTo>
                  <a:lnTo>
                    <a:pt x="3772" y="2515"/>
                  </a:lnTo>
                  <a:lnTo>
                    <a:pt x="3667" y="2620"/>
                  </a:lnTo>
                  <a:lnTo>
                    <a:pt x="3353" y="2725"/>
                  </a:lnTo>
                  <a:lnTo>
                    <a:pt x="2934" y="2620"/>
                  </a:lnTo>
                  <a:lnTo>
                    <a:pt x="2305" y="2830"/>
                  </a:lnTo>
                  <a:lnTo>
                    <a:pt x="1467" y="2934"/>
                  </a:lnTo>
                  <a:lnTo>
                    <a:pt x="1153" y="2830"/>
                  </a:lnTo>
                  <a:lnTo>
                    <a:pt x="1153" y="3458"/>
                  </a:lnTo>
                  <a:lnTo>
                    <a:pt x="524" y="3982"/>
                  </a:lnTo>
                  <a:lnTo>
                    <a:pt x="105" y="4401"/>
                  </a:lnTo>
                  <a:lnTo>
                    <a:pt x="0" y="4925"/>
                  </a:lnTo>
                  <a:lnTo>
                    <a:pt x="315" y="5554"/>
                  </a:lnTo>
                  <a:lnTo>
                    <a:pt x="419" y="6602"/>
                  </a:lnTo>
                  <a:lnTo>
                    <a:pt x="629" y="7964"/>
                  </a:lnTo>
                  <a:lnTo>
                    <a:pt x="1048" y="8697"/>
                  </a:lnTo>
                  <a:lnTo>
                    <a:pt x="1467" y="9221"/>
                  </a:lnTo>
                  <a:lnTo>
                    <a:pt x="734" y="9850"/>
                  </a:lnTo>
                  <a:lnTo>
                    <a:pt x="419" y="9954"/>
                  </a:lnTo>
                  <a:lnTo>
                    <a:pt x="0" y="10688"/>
                  </a:lnTo>
                  <a:lnTo>
                    <a:pt x="105" y="11316"/>
                  </a:lnTo>
                  <a:lnTo>
                    <a:pt x="105" y="11631"/>
                  </a:lnTo>
                  <a:lnTo>
                    <a:pt x="315" y="11735"/>
                  </a:lnTo>
                  <a:lnTo>
                    <a:pt x="524" y="11945"/>
                  </a:lnTo>
                  <a:lnTo>
                    <a:pt x="524" y="12050"/>
                  </a:lnTo>
                  <a:lnTo>
                    <a:pt x="943" y="12155"/>
                  </a:lnTo>
                  <a:lnTo>
                    <a:pt x="1362" y="12155"/>
                  </a:lnTo>
                  <a:lnTo>
                    <a:pt x="1467" y="12259"/>
                  </a:lnTo>
                  <a:lnTo>
                    <a:pt x="1572" y="12259"/>
                  </a:lnTo>
                  <a:lnTo>
                    <a:pt x="1886" y="12155"/>
                  </a:lnTo>
                  <a:lnTo>
                    <a:pt x="2096" y="12050"/>
                  </a:lnTo>
                  <a:lnTo>
                    <a:pt x="2305" y="11945"/>
                  </a:lnTo>
                  <a:lnTo>
                    <a:pt x="2410" y="11631"/>
                  </a:lnTo>
                  <a:lnTo>
                    <a:pt x="2410" y="11421"/>
                  </a:lnTo>
                  <a:lnTo>
                    <a:pt x="2724" y="11421"/>
                  </a:lnTo>
                  <a:lnTo>
                    <a:pt x="3039" y="11316"/>
                  </a:lnTo>
                  <a:lnTo>
                    <a:pt x="3248" y="11107"/>
                  </a:lnTo>
                  <a:lnTo>
                    <a:pt x="3248" y="11002"/>
                  </a:lnTo>
                  <a:lnTo>
                    <a:pt x="3458" y="10897"/>
                  </a:lnTo>
                  <a:lnTo>
                    <a:pt x="3772" y="10793"/>
                  </a:lnTo>
                  <a:lnTo>
                    <a:pt x="3772" y="10688"/>
                  </a:lnTo>
                  <a:lnTo>
                    <a:pt x="4087" y="10373"/>
                  </a:lnTo>
                  <a:lnTo>
                    <a:pt x="4401" y="9954"/>
                  </a:lnTo>
                  <a:lnTo>
                    <a:pt x="4506" y="9535"/>
                  </a:lnTo>
                  <a:lnTo>
                    <a:pt x="4610" y="9221"/>
                  </a:lnTo>
                  <a:lnTo>
                    <a:pt x="4715" y="8907"/>
                  </a:lnTo>
                  <a:lnTo>
                    <a:pt x="4715" y="8697"/>
                  </a:lnTo>
                  <a:lnTo>
                    <a:pt x="4610" y="8592"/>
                  </a:lnTo>
                  <a:lnTo>
                    <a:pt x="4610" y="8487"/>
                  </a:lnTo>
                  <a:lnTo>
                    <a:pt x="4610" y="8173"/>
                  </a:lnTo>
                  <a:lnTo>
                    <a:pt x="4925" y="7859"/>
                  </a:lnTo>
                  <a:lnTo>
                    <a:pt x="4925" y="7754"/>
                  </a:lnTo>
                  <a:lnTo>
                    <a:pt x="5658" y="7754"/>
                  </a:lnTo>
                  <a:lnTo>
                    <a:pt x="5868" y="7649"/>
                  </a:lnTo>
                  <a:lnTo>
                    <a:pt x="5972" y="7754"/>
                  </a:lnTo>
                  <a:lnTo>
                    <a:pt x="6182" y="7859"/>
                  </a:lnTo>
                  <a:lnTo>
                    <a:pt x="6392" y="8068"/>
                  </a:lnTo>
                  <a:lnTo>
                    <a:pt x="6601" y="8068"/>
                  </a:lnTo>
                  <a:lnTo>
                    <a:pt x="6811" y="7859"/>
                  </a:lnTo>
                  <a:lnTo>
                    <a:pt x="6915" y="7649"/>
                  </a:lnTo>
                  <a:lnTo>
                    <a:pt x="7125" y="7649"/>
                  </a:lnTo>
                  <a:lnTo>
                    <a:pt x="7125" y="7544"/>
                  </a:lnTo>
                  <a:lnTo>
                    <a:pt x="7230" y="7440"/>
                  </a:lnTo>
                  <a:lnTo>
                    <a:pt x="7335" y="7335"/>
                  </a:lnTo>
                  <a:lnTo>
                    <a:pt x="7649" y="7021"/>
                  </a:lnTo>
                  <a:lnTo>
                    <a:pt x="7754" y="6811"/>
                  </a:lnTo>
                  <a:lnTo>
                    <a:pt x="7858" y="6706"/>
                  </a:lnTo>
                  <a:lnTo>
                    <a:pt x="7963" y="6497"/>
                  </a:lnTo>
                  <a:lnTo>
                    <a:pt x="7963" y="6392"/>
                  </a:lnTo>
                  <a:lnTo>
                    <a:pt x="7963" y="6287"/>
                  </a:lnTo>
                  <a:lnTo>
                    <a:pt x="8173" y="6182"/>
                  </a:lnTo>
                  <a:lnTo>
                    <a:pt x="8278" y="6078"/>
                  </a:lnTo>
                  <a:lnTo>
                    <a:pt x="8278" y="5868"/>
                  </a:lnTo>
                  <a:lnTo>
                    <a:pt x="8487" y="5659"/>
                  </a:lnTo>
                  <a:lnTo>
                    <a:pt x="8487" y="5449"/>
                  </a:lnTo>
                  <a:lnTo>
                    <a:pt x="8487" y="5344"/>
                  </a:lnTo>
                  <a:lnTo>
                    <a:pt x="8592" y="5239"/>
                  </a:lnTo>
                  <a:lnTo>
                    <a:pt x="8697" y="5030"/>
                  </a:lnTo>
                  <a:lnTo>
                    <a:pt x="8697" y="4925"/>
                  </a:lnTo>
                  <a:lnTo>
                    <a:pt x="8697" y="4820"/>
                  </a:lnTo>
                  <a:lnTo>
                    <a:pt x="8697" y="4716"/>
                  </a:lnTo>
                  <a:lnTo>
                    <a:pt x="8697" y="4506"/>
                  </a:lnTo>
                  <a:lnTo>
                    <a:pt x="8801" y="4296"/>
                  </a:lnTo>
                  <a:lnTo>
                    <a:pt x="8906" y="4087"/>
                  </a:lnTo>
                  <a:lnTo>
                    <a:pt x="9011" y="3877"/>
                  </a:lnTo>
                  <a:lnTo>
                    <a:pt x="9011" y="3458"/>
                  </a:lnTo>
                  <a:lnTo>
                    <a:pt x="8697" y="3039"/>
                  </a:lnTo>
                  <a:lnTo>
                    <a:pt x="8592" y="2725"/>
                  </a:lnTo>
                  <a:lnTo>
                    <a:pt x="8592" y="2411"/>
                  </a:lnTo>
                  <a:lnTo>
                    <a:pt x="8487" y="2096"/>
                  </a:lnTo>
                  <a:lnTo>
                    <a:pt x="8382" y="1782"/>
                  </a:lnTo>
                  <a:lnTo>
                    <a:pt x="8173" y="1363"/>
                  </a:lnTo>
                  <a:lnTo>
                    <a:pt x="8068" y="944"/>
                  </a:lnTo>
                  <a:lnTo>
                    <a:pt x="7858" y="525"/>
                  </a:lnTo>
                  <a:lnTo>
                    <a:pt x="7649" y="210"/>
                  </a:lnTo>
                  <a:lnTo>
                    <a:pt x="7335" y="1"/>
                  </a:lnTo>
                  <a:lnTo>
                    <a:pt x="6496" y="1"/>
                  </a:lnTo>
                  <a:lnTo>
                    <a:pt x="6182" y="105"/>
                  </a:lnTo>
                  <a:lnTo>
                    <a:pt x="6077" y="105"/>
                  </a:lnTo>
                  <a:lnTo>
                    <a:pt x="56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30"/>
            <p:cNvSpPr/>
            <p:nvPr/>
          </p:nvSpPr>
          <p:spPr>
            <a:xfrm>
              <a:off x="3815932" y="2937555"/>
              <a:ext cx="299108" cy="228461"/>
            </a:xfrm>
            <a:custGeom>
              <a:avLst/>
              <a:gdLst/>
              <a:ahLst/>
              <a:cxnLst/>
              <a:rect l="l" t="t" r="r" b="b"/>
              <a:pathLst>
                <a:path w="13307" h="10164" extrusionOk="0">
                  <a:moveTo>
                    <a:pt x="5029" y="1"/>
                  </a:moveTo>
                  <a:lnTo>
                    <a:pt x="4820" y="525"/>
                  </a:lnTo>
                  <a:lnTo>
                    <a:pt x="4610" y="944"/>
                  </a:lnTo>
                  <a:lnTo>
                    <a:pt x="4086" y="1677"/>
                  </a:lnTo>
                  <a:lnTo>
                    <a:pt x="3772" y="2306"/>
                  </a:lnTo>
                  <a:lnTo>
                    <a:pt x="3458" y="2934"/>
                  </a:lnTo>
                  <a:lnTo>
                    <a:pt x="2410" y="3668"/>
                  </a:lnTo>
                  <a:lnTo>
                    <a:pt x="2096" y="3877"/>
                  </a:lnTo>
                  <a:lnTo>
                    <a:pt x="1048" y="3877"/>
                  </a:lnTo>
                  <a:lnTo>
                    <a:pt x="734" y="3773"/>
                  </a:lnTo>
                  <a:lnTo>
                    <a:pt x="524" y="3773"/>
                  </a:lnTo>
                  <a:lnTo>
                    <a:pt x="105" y="3982"/>
                  </a:lnTo>
                  <a:lnTo>
                    <a:pt x="0" y="4192"/>
                  </a:lnTo>
                  <a:lnTo>
                    <a:pt x="210" y="4192"/>
                  </a:lnTo>
                  <a:lnTo>
                    <a:pt x="943" y="4296"/>
                  </a:lnTo>
                  <a:lnTo>
                    <a:pt x="1677" y="4401"/>
                  </a:lnTo>
                  <a:lnTo>
                    <a:pt x="1886" y="4506"/>
                  </a:lnTo>
                  <a:lnTo>
                    <a:pt x="2096" y="4716"/>
                  </a:lnTo>
                  <a:lnTo>
                    <a:pt x="2096" y="5135"/>
                  </a:lnTo>
                  <a:lnTo>
                    <a:pt x="3039" y="5449"/>
                  </a:lnTo>
                  <a:lnTo>
                    <a:pt x="3667" y="5763"/>
                  </a:lnTo>
                  <a:lnTo>
                    <a:pt x="3353" y="6916"/>
                  </a:lnTo>
                  <a:lnTo>
                    <a:pt x="2934" y="7440"/>
                  </a:lnTo>
                  <a:lnTo>
                    <a:pt x="2934" y="8068"/>
                  </a:lnTo>
                  <a:lnTo>
                    <a:pt x="3563" y="8278"/>
                  </a:lnTo>
                  <a:lnTo>
                    <a:pt x="3458" y="8383"/>
                  </a:lnTo>
                  <a:lnTo>
                    <a:pt x="3458" y="8487"/>
                  </a:lnTo>
                  <a:lnTo>
                    <a:pt x="3563" y="8383"/>
                  </a:lnTo>
                  <a:lnTo>
                    <a:pt x="4086" y="7964"/>
                  </a:lnTo>
                  <a:lnTo>
                    <a:pt x="5029" y="7964"/>
                  </a:lnTo>
                  <a:lnTo>
                    <a:pt x="5449" y="8173"/>
                  </a:lnTo>
                  <a:lnTo>
                    <a:pt x="5972" y="8907"/>
                  </a:lnTo>
                  <a:lnTo>
                    <a:pt x="6287" y="9535"/>
                  </a:lnTo>
                  <a:lnTo>
                    <a:pt x="6706" y="9850"/>
                  </a:lnTo>
                  <a:lnTo>
                    <a:pt x="7125" y="10164"/>
                  </a:lnTo>
                  <a:lnTo>
                    <a:pt x="7544" y="9745"/>
                  </a:lnTo>
                  <a:lnTo>
                    <a:pt x="8068" y="9116"/>
                  </a:lnTo>
                  <a:lnTo>
                    <a:pt x="8382" y="8907"/>
                  </a:lnTo>
                  <a:lnTo>
                    <a:pt x="8801" y="8907"/>
                  </a:lnTo>
                  <a:lnTo>
                    <a:pt x="9116" y="9011"/>
                  </a:lnTo>
                  <a:lnTo>
                    <a:pt x="9325" y="9221"/>
                  </a:lnTo>
                  <a:lnTo>
                    <a:pt x="9640" y="9745"/>
                  </a:lnTo>
                  <a:lnTo>
                    <a:pt x="9744" y="9640"/>
                  </a:lnTo>
                  <a:lnTo>
                    <a:pt x="10163" y="8697"/>
                  </a:lnTo>
                  <a:lnTo>
                    <a:pt x="10373" y="8383"/>
                  </a:lnTo>
                  <a:lnTo>
                    <a:pt x="11421" y="8383"/>
                  </a:lnTo>
                  <a:lnTo>
                    <a:pt x="11421" y="8173"/>
                  </a:lnTo>
                  <a:lnTo>
                    <a:pt x="11421" y="7964"/>
                  </a:lnTo>
                  <a:lnTo>
                    <a:pt x="11525" y="7754"/>
                  </a:lnTo>
                  <a:lnTo>
                    <a:pt x="11735" y="7440"/>
                  </a:lnTo>
                  <a:lnTo>
                    <a:pt x="12154" y="6811"/>
                  </a:lnTo>
                  <a:lnTo>
                    <a:pt x="12259" y="6392"/>
                  </a:lnTo>
                  <a:lnTo>
                    <a:pt x="12468" y="6078"/>
                  </a:lnTo>
                  <a:lnTo>
                    <a:pt x="12573" y="5763"/>
                  </a:lnTo>
                  <a:lnTo>
                    <a:pt x="12783" y="5554"/>
                  </a:lnTo>
                  <a:lnTo>
                    <a:pt x="13097" y="5239"/>
                  </a:lnTo>
                  <a:lnTo>
                    <a:pt x="13307" y="4820"/>
                  </a:lnTo>
                  <a:lnTo>
                    <a:pt x="13097" y="4296"/>
                  </a:lnTo>
                  <a:lnTo>
                    <a:pt x="12364" y="4611"/>
                  </a:lnTo>
                  <a:lnTo>
                    <a:pt x="11630" y="4611"/>
                  </a:lnTo>
                  <a:lnTo>
                    <a:pt x="10897" y="4087"/>
                  </a:lnTo>
                  <a:lnTo>
                    <a:pt x="10373" y="3563"/>
                  </a:lnTo>
                  <a:lnTo>
                    <a:pt x="10268" y="3249"/>
                  </a:lnTo>
                  <a:lnTo>
                    <a:pt x="9954" y="3249"/>
                  </a:lnTo>
                  <a:lnTo>
                    <a:pt x="8906" y="3039"/>
                  </a:lnTo>
                  <a:lnTo>
                    <a:pt x="9325" y="2411"/>
                  </a:lnTo>
                  <a:lnTo>
                    <a:pt x="9535" y="2201"/>
                  </a:lnTo>
                  <a:lnTo>
                    <a:pt x="9430" y="1782"/>
                  </a:lnTo>
                  <a:lnTo>
                    <a:pt x="8906" y="1677"/>
                  </a:lnTo>
                  <a:lnTo>
                    <a:pt x="8801" y="1782"/>
                  </a:lnTo>
                  <a:lnTo>
                    <a:pt x="8487" y="1887"/>
                  </a:lnTo>
                  <a:lnTo>
                    <a:pt x="8277" y="1887"/>
                  </a:lnTo>
                  <a:lnTo>
                    <a:pt x="7963" y="1782"/>
                  </a:lnTo>
                  <a:lnTo>
                    <a:pt x="7230" y="1572"/>
                  </a:lnTo>
                  <a:lnTo>
                    <a:pt x="7020" y="1153"/>
                  </a:lnTo>
                  <a:lnTo>
                    <a:pt x="6496" y="839"/>
                  </a:lnTo>
                  <a:lnTo>
                    <a:pt x="6182" y="525"/>
                  </a:lnTo>
                  <a:lnTo>
                    <a:pt x="6077" y="420"/>
                  </a:lnTo>
                  <a:lnTo>
                    <a:pt x="5763" y="315"/>
                  </a:lnTo>
                  <a:lnTo>
                    <a:pt x="5344" y="210"/>
                  </a:lnTo>
                  <a:lnTo>
                    <a:pt x="50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30"/>
            <p:cNvSpPr/>
            <p:nvPr/>
          </p:nvSpPr>
          <p:spPr>
            <a:xfrm>
              <a:off x="4091489" y="2812726"/>
              <a:ext cx="204927" cy="275574"/>
            </a:xfrm>
            <a:custGeom>
              <a:avLst/>
              <a:gdLst/>
              <a:ahLst/>
              <a:cxnLst/>
              <a:rect l="l" t="t" r="r" b="b"/>
              <a:pathLst>
                <a:path w="9117" h="12260" extrusionOk="0">
                  <a:moveTo>
                    <a:pt x="1153" y="1"/>
                  </a:moveTo>
                  <a:lnTo>
                    <a:pt x="734" y="105"/>
                  </a:lnTo>
                  <a:lnTo>
                    <a:pt x="420" y="420"/>
                  </a:lnTo>
                  <a:lnTo>
                    <a:pt x="210" y="629"/>
                  </a:lnTo>
                  <a:lnTo>
                    <a:pt x="1" y="734"/>
                  </a:lnTo>
                  <a:lnTo>
                    <a:pt x="525" y="1467"/>
                  </a:lnTo>
                  <a:lnTo>
                    <a:pt x="734" y="1572"/>
                  </a:lnTo>
                  <a:lnTo>
                    <a:pt x="839" y="1782"/>
                  </a:lnTo>
                  <a:lnTo>
                    <a:pt x="944" y="2201"/>
                  </a:lnTo>
                  <a:lnTo>
                    <a:pt x="944" y="2306"/>
                  </a:lnTo>
                  <a:lnTo>
                    <a:pt x="734" y="2830"/>
                  </a:lnTo>
                  <a:lnTo>
                    <a:pt x="734" y="3353"/>
                  </a:lnTo>
                  <a:lnTo>
                    <a:pt x="630" y="4087"/>
                  </a:lnTo>
                  <a:lnTo>
                    <a:pt x="1153" y="4715"/>
                  </a:lnTo>
                  <a:lnTo>
                    <a:pt x="1782" y="6078"/>
                  </a:lnTo>
                  <a:lnTo>
                    <a:pt x="2096" y="7335"/>
                  </a:lnTo>
                  <a:lnTo>
                    <a:pt x="2096" y="7859"/>
                  </a:lnTo>
                  <a:lnTo>
                    <a:pt x="1887" y="8278"/>
                  </a:lnTo>
                  <a:lnTo>
                    <a:pt x="2306" y="8802"/>
                  </a:lnTo>
                  <a:lnTo>
                    <a:pt x="2620" y="8802"/>
                  </a:lnTo>
                  <a:lnTo>
                    <a:pt x="2935" y="8592"/>
                  </a:lnTo>
                  <a:lnTo>
                    <a:pt x="3249" y="8383"/>
                  </a:lnTo>
                  <a:lnTo>
                    <a:pt x="3773" y="8487"/>
                  </a:lnTo>
                  <a:lnTo>
                    <a:pt x="4087" y="8592"/>
                  </a:lnTo>
                  <a:lnTo>
                    <a:pt x="4192" y="8802"/>
                  </a:lnTo>
                  <a:lnTo>
                    <a:pt x="4297" y="8906"/>
                  </a:lnTo>
                  <a:lnTo>
                    <a:pt x="4192" y="9116"/>
                  </a:lnTo>
                  <a:lnTo>
                    <a:pt x="4087" y="9326"/>
                  </a:lnTo>
                  <a:lnTo>
                    <a:pt x="3563" y="9954"/>
                  </a:lnTo>
                  <a:lnTo>
                    <a:pt x="3354" y="10269"/>
                  </a:lnTo>
                  <a:lnTo>
                    <a:pt x="3668" y="10478"/>
                  </a:lnTo>
                  <a:lnTo>
                    <a:pt x="3773" y="10792"/>
                  </a:lnTo>
                  <a:lnTo>
                    <a:pt x="3773" y="11107"/>
                  </a:lnTo>
                  <a:lnTo>
                    <a:pt x="3668" y="11316"/>
                  </a:lnTo>
                  <a:lnTo>
                    <a:pt x="3354" y="12050"/>
                  </a:lnTo>
                  <a:lnTo>
                    <a:pt x="3458" y="11945"/>
                  </a:lnTo>
                  <a:lnTo>
                    <a:pt x="4087" y="12259"/>
                  </a:lnTo>
                  <a:lnTo>
                    <a:pt x="4821" y="12155"/>
                  </a:lnTo>
                  <a:lnTo>
                    <a:pt x="5449" y="11945"/>
                  </a:lnTo>
                  <a:lnTo>
                    <a:pt x="6078" y="12050"/>
                  </a:lnTo>
                  <a:lnTo>
                    <a:pt x="6183" y="11840"/>
                  </a:lnTo>
                  <a:lnTo>
                    <a:pt x="6287" y="11526"/>
                  </a:lnTo>
                  <a:lnTo>
                    <a:pt x="6497" y="11316"/>
                  </a:lnTo>
                  <a:lnTo>
                    <a:pt x="6602" y="11212"/>
                  </a:lnTo>
                  <a:lnTo>
                    <a:pt x="6707" y="11212"/>
                  </a:lnTo>
                  <a:lnTo>
                    <a:pt x="6811" y="10688"/>
                  </a:lnTo>
                  <a:lnTo>
                    <a:pt x="6916" y="10269"/>
                  </a:lnTo>
                  <a:lnTo>
                    <a:pt x="7126" y="10373"/>
                  </a:lnTo>
                  <a:lnTo>
                    <a:pt x="7335" y="10059"/>
                  </a:lnTo>
                  <a:lnTo>
                    <a:pt x="7545" y="9849"/>
                  </a:lnTo>
                  <a:lnTo>
                    <a:pt x="8173" y="9535"/>
                  </a:lnTo>
                  <a:lnTo>
                    <a:pt x="8697" y="9221"/>
                  </a:lnTo>
                  <a:lnTo>
                    <a:pt x="9012" y="8802"/>
                  </a:lnTo>
                  <a:lnTo>
                    <a:pt x="9116" y="8487"/>
                  </a:lnTo>
                  <a:lnTo>
                    <a:pt x="9116" y="8173"/>
                  </a:lnTo>
                  <a:lnTo>
                    <a:pt x="9116" y="7859"/>
                  </a:lnTo>
                  <a:lnTo>
                    <a:pt x="9012" y="7440"/>
                  </a:lnTo>
                  <a:lnTo>
                    <a:pt x="8802" y="7125"/>
                  </a:lnTo>
                  <a:lnTo>
                    <a:pt x="8697" y="6916"/>
                  </a:lnTo>
                  <a:lnTo>
                    <a:pt x="8488" y="6811"/>
                  </a:lnTo>
                  <a:lnTo>
                    <a:pt x="8069" y="6706"/>
                  </a:lnTo>
                  <a:lnTo>
                    <a:pt x="7859" y="6706"/>
                  </a:lnTo>
                  <a:lnTo>
                    <a:pt x="7649" y="6497"/>
                  </a:lnTo>
                  <a:lnTo>
                    <a:pt x="7649" y="6287"/>
                  </a:lnTo>
                  <a:lnTo>
                    <a:pt x="7440" y="6078"/>
                  </a:lnTo>
                  <a:lnTo>
                    <a:pt x="7230" y="5868"/>
                  </a:lnTo>
                  <a:lnTo>
                    <a:pt x="7021" y="5554"/>
                  </a:lnTo>
                  <a:lnTo>
                    <a:pt x="7021" y="5344"/>
                  </a:lnTo>
                  <a:lnTo>
                    <a:pt x="6811" y="5030"/>
                  </a:lnTo>
                  <a:lnTo>
                    <a:pt x="6392" y="4820"/>
                  </a:lnTo>
                  <a:lnTo>
                    <a:pt x="6287" y="4715"/>
                  </a:lnTo>
                  <a:lnTo>
                    <a:pt x="6287" y="4506"/>
                  </a:lnTo>
                  <a:lnTo>
                    <a:pt x="6392" y="4192"/>
                  </a:lnTo>
                  <a:lnTo>
                    <a:pt x="6497" y="3877"/>
                  </a:lnTo>
                  <a:lnTo>
                    <a:pt x="6392" y="3563"/>
                  </a:lnTo>
                  <a:lnTo>
                    <a:pt x="6183" y="3353"/>
                  </a:lnTo>
                  <a:lnTo>
                    <a:pt x="5764" y="3353"/>
                  </a:lnTo>
                  <a:lnTo>
                    <a:pt x="5659" y="3249"/>
                  </a:lnTo>
                  <a:lnTo>
                    <a:pt x="5659" y="3039"/>
                  </a:lnTo>
                  <a:lnTo>
                    <a:pt x="5764" y="2620"/>
                  </a:lnTo>
                  <a:lnTo>
                    <a:pt x="5868" y="2201"/>
                  </a:lnTo>
                  <a:lnTo>
                    <a:pt x="5764" y="1677"/>
                  </a:lnTo>
                  <a:lnTo>
                    <a:pt x="5554" y="1258"/>
                  </a:lnTo>
                  <a:lnTo>
                    <a:pt x="5344" y="1048"/>
                  </a:lnTo>
                  <a:lnTo>
                    <a:pt x="5135" y="839"/>
                  </a:lnTo>
                  <a:lnTo>
                    <a:pt x="4821" y="734"/>
                  </a:lnTo>
                  <a:lnTo>
                    <a:pt x="4611" y="524"/>
                  </a:lnTo>
                  <a:lnTo>
                    <a:pt x="4297" y="420"/>
                  </a:lnTo>
                  <a:lnTo>
                    <a:pt x="4087" y="524"/>
                  </a:lnTo>
                  <a:lnTo>
                    <a:pt x="3773" y="629"/>
                  </a:lnTo>
                  <a:lnTo>
                    <a:pt x="3668" y="734"/>
                  </a:lnTo>
                  <a:lnTo>
                    <a:pt x="3354" y="524"/>
                  </a:lnTo>
                  <a:lnTo>
                    <a:pt x="2830" y="315"/>
                  </a:lnTo>
                  <a:lnTo>
                    <a:pt x="2620" y="210"/>
                  </a:lnTo>
                  <a:lnTo>
                    <a:pt x="2306" y="105"/>
                  </a:lnTo>
                  <a:lnTo>
                    <a:pt x="1782" y="210"/>
                  </a:lnTo>
                  <a:lnTo>
                    <a:pt x="1677" y="210"/>
                  </a:lnTo>
                  <a:lnTo>
                    <a:pt x="1363" y="105"/>
                  </a:lnTo>
                  <a:lnTo>
                    <a:pt x="1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30"/>
            <p:cNvSpPr/>
            <p:nvPr/>
          </p:nvSpPr>
          <p:spPr>
            <a:xfrm>
              <a:off x="3928982" y="2829226"/>
              <a:ext cx="200207" cy="202545"/>
            </a:xfrm>
            <a:custGeom>
              <a:avLst/>
              <a:gdLst/>
              <a:ahLst/>
              <a:cxnLst/>
              <a:rect l="l" t="t" r="r" b="b"/>
              <a:pathLst>
                <a:path w="8907" h="9011" extrusionOk="0">
                  <a:moveTo>
                    <a:pt x="6706" y="0"/>
                  </a:moveTo>
                  <a:lnTo>
                    <a:pt x="6496" y="105"/>
                  </a:lnTo>
                  <a:lnTo>
                    <a:pt x="6182" y="210"/>
                  </a:lnTo>
                  <a:lnTo>
                    <a:pt x="5973" y="210"/>
                  </a:lnTo>
                  <a:lnTo>
                    <a:pt x="5763" y="524"/>
                  </a:lnTo>
                  <a:lnTo>
                    <a:pt x="5658" y="629"/>
                  </a:lnTo>
                  <a:lnTo>
                    <a:pt x="4401" y="629"/>
                  </a:lnTo>
                  <a:lnTo>
                    <a:pt x="3039" y="1572"/>
                  </a:lnTo>
                  <a:lnTo>
                    <a:pt x="2096" y="2096"/>
                  </a:lnTo>
                  <a:lnTo>
                    <a:pt x="1258" y="2410"/>
                  </a:lnTo>
                  <a:lnTo>
                    <a:pt x="524" y="2724"/>
                  </a:lnTo>
                  <a:lnTo>
                    <a:pt x="105" y="2934"/>
                  </a:lnTo>
                  <a:lnTo>
                    <a:pt x="105" y="3562"/>
                  </a:lnTo>
                  <a:lnTo>
                    <a:pt x="0" y="4505"/>
                  </a:lnTo>
                  <a:lnTo>
                    <a:pt x="0" y="4505"/>
                  </a:lnTo>
                  <a:lnTo>
                    <a:pt x="105" y="4401"/>
                  </a:lnTo>
                  <a:lnTo>
                    <a:pt x="420" y="4610"/>
                  </a:lnTo>
                  <a:lnTo>
                    <a:pt x="734" y="4715"/>
                  </a:lnTo>
                  <a:lnTo>
                    <a:pt x="1048" y="4820"/>
                  </a:lnTo>
                  <a:lnTo>
                    <a:pt x="1258" y="4924"/>
                  </a:lnTo>
                  <a:lnTo>
                    <a:pt x="1467" y="5029"/>
                  </a:lnTo>
                  <a:lnTo>
                    <a:pt x="1782" y="5344"/>
                  </a:lnTo>
                  <a:lnTo>
                    <a:pt x="2305" y="5763"/>
                  </a:lnTo>
                  <a:lnTo>
                    <a:pt x="2515" y="5972"/>
                  </a:lnTo>
                  <a:lnTo>
                    <a:pt x="3039" y="6182"/>
                  </a:lnTo>
                  <a:lnTo>
                    <a:pt x="3353" y="6287"/>
                  </a:lnTo>
                  <a:lnTo>
                    <a:pt x="3563" y="6287"/>
                  </a:lnTo>
                  <a:lnTo>
                    <a:pt x="3877" y="6077"/>
                  </a:lnTo>
                  <a:lnTo>
                    <a:pt x="4820" y="6287"/>
                  </a:lnTo>
                  <a:lnTo>
                    <a:pt x="5030" y="7125"/>
                  </a:lnTo>
                  <a:lnTo>
                    <a:pt x="4506" y="7544"/>
                  </a:lnTo>
                  <a:lnTo>
                    <a:pt x="5030" y="7649"/>
                  </a:lnTo>
                  <a:lnTo>
                    <a:pt x="5449" y="7649"/>
                  </a:lnTo>
                  <a:lnTo>
                    <a:pt x="5763" y="8172"/>
                  </a:lnTo>
                  <a:lnTo>
                    <a:pt x="6182" y="8592"/>
                  </a:lnTo>
                  <a:lnTo>
                    <a:pt x="6811" y="9011"/>
                  </a:lnTo>
                  <a:lnTo>
                    <a:pt x="7230" y="9011"/>
                  </a:lnTo>
                  <a:lnTo>
                    <a:pt x="8068" y="8696"/>
                  </a:lnTo>
                  <a:lnTo>
                    <a:pt x="8906" y="7020"/>
                  </a:lnTo>
                  <a:lnTo>
                    <a:pt x="8906" y="6601"/>
                  </a:lnTo>
                  <a:lnTo>
                    <a:pt x="8592" y="5553"/>
                  </a:lnTo>
                  <a:lnTo>
                    <a:pt x="8068" y="4191"/>
                  </a:lnTo>
                  <a:lnTo>
                    <a:pt x="7439" y="3458"/>
                  </a:lnTo>
                  <a:lnTo>
                    <a:pt x="7544" y="2619"/>
                  </a:lnTo>
                  <a:lnTo>
                    <a:pt x="7544" y="1991"/>
                  </a:lnTo>
                  <a:lnTo>
                    <a:pt x="7754" y="1467"/>
                  </a:lnTo>
                  <a:lnTo>
                    <a:pt x="7649" y="1153"/>
                  </a:lnTo>
                  <a:lnTo>
                    <a:pt x="7544" y="1153"/>
                  </a:lnTo>
                  <a:lnTo>
                    <a:pt x="7439" y="1048"/>
                  </a:lnTo>
                  <a:lnTo>
                    <a:pt x="7125" y="629"/>
                  </a:lnTo>
                  <a:lnTo>
                    <a:pt x="67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30"/>
            <p:cNvSpPr/>
            <p:nvPr/>
          </p:nvSpPr>
          <p:spPr>
            <a:xfrm>
              <a:off x="3222375" y="2760911"/>
              <a:ext cx="1005643" cy="1464881"/>
            </a:xfrm>
            <a:custGeom>
              <a:avLst/>
              <a:gdLst/>
              <a:ahLst/>
              <a:cxnLst/>
              <a:rect l="l" t="t" r="r" b="b"/>
              <a:pathLst>
                <a:path w="44740" h="65171" extrusionOk="0">
                  <a:moveTo>
                    <a:pt x="29128" y="3353"/>
                  </a:moveTo>
                  <a:lnTo>
                    <a:pt x="29128" y="3458"/>
                  </a:lnTo>
                  <a:lnTo>
                    <a:pt x="29024" y="3353"/>
                  </a:lnTo>
                  <a:close/>
                  <a:moveTo>
                    <a:pt x="31119" y="1"/>
                  </a:moveTo>
                  <a:lnTo>
                    <a:pt x="30805" y="105"/>
                  </a:lnTo>
                  <a:lnTo>
                    <a:pt x="30700" y="315"/>
                  </a:lnTo>
                  <a:lnTo>
                    <a:pt x="30700" y="524"/>
                  </a:lnTo>
                  <a:lnTo>
                    <a:pt x="30805" y="839"/>
                  </a:lnTo>
                  <a:lnTo>
                    <a:pt x="31014" y="944"/>
                  </a:lnTo>
                  <a:lnTo>
                    <a:pt x="31014" y="1258"/>
                  </a:lnTo>
                  <a:lnTo>
                    <a:pt x="30910" y="1258"/>
                  </a:lnTo>
                  <a:lnTo>
                    <a:pt x="30805" y="1467"/>
                  </a:lnTo>
                  <a:lnTo>
                    <a:pt x="30700" y="1572"/>
                  </a:lnTo>
                  <a:lnTo>
                    <a:pt x="30490" y="1677"/>
                  </a:lnTo>
                  <a:lnTo>
                    <a:pt x="29967" y="1677"/>
                  </a:lnTo>
                  <a:lnTo>
                    <a:pt x="29757" y="1782"/>
                  </a:lnTo>
                  <a:lnTo>
                    <a:pt x="29547" y="1887"/>
                  </a:lnTo>
                  <a:lnTo>
                    <a:pt x="29443" y="2096"/>
                  </a:lnTo>
                  <a:lnTo>
                    <a:pt x="29443" y="2306"/>
                  </a:lnTo>
                  <a:lnTo>
                    <a:pt x="29338" y="2410"/>
                  </a:lnTo>
                  <a:lnTo>
                    <a:pt x="29233" y="2620"/>
                  </a:lnTo>
                  <a:lnTo>
                    <a:pt x="29233" y="2725"/>
                  </a:lnTo>
                  <a:lnTo>
                    <a:pt x="29338" y="2829"/>
                  </a:lnTo>
                  <a:lnTo>
                    <a:pt x="29233" y="2934"/>
                  </a:lnTo>
                  <a:lnTo>
                    <a:pt x="29128" y="3144"/>
                  </a:lnTo>
                  <a:lnTo>
                    <a:pt x="29024" y="2829"/>
                  </a:lnTo>
                  <a:lnTo>
                    <a:pt x="29024" y="2725"/>
                  </a:lnTo>
                  <a:lnTo>
                    <a:pt x="29024" y="2620"/>
                  </a:lnTo>
                  <a:lnTo>
                    <a:pt x="29024" y="2306"/>
                  </a:lnTo>
                  <a:lnTo>
                    <a:pt x="28814" y="2096"/>
                  </a:lnTo>
                  <a:lnTo>
                    <a:pt x="28605" y="1887"/>
                  </a:lnTo>
                  <a:lnTo>
                    <a:pt x="28395" y="1782"/>
                  </a:lnTo>
                  <a:lnTo>
                    <a:pt x="28081" y="1887"/>
                  </a:lnTo>
                  <a:lnTo>
                    <a:pt x="27871" y="2096"/>
                  </a:lnTo>
                  <a:lnTo>
                    <a:pt x="27662" y="2306"/>
                  </a:lnTo>
                  <a:lnTo>
                    <a:pt x="27347" y="2306"/>
                  </a:lnTo>
                  <a:lnTo>
                    <a:pt x="27242" y="2410"/>
                  </a:lnTo>
                  <a:lnTo>
                    <a:pt x="26928" y="2306"/>
                  </a:lnTo>
                  <a:lnTo>
                    <a:pt x="26823" y="2410"/>
                  </a:lnTo>
                  <a:lnTo>
                    <a:pt x="26719" y="2515"/>
                  </a:lnTo>
                  <a:lnTo>
                    <a:pt x="26614" y="2620"/>
                  </a:lnTo>
                  <a:lnTo>
                    <a:pt x="26404" y="2725"/>
                  </a:lnTo>
                  <a:lnTo>
                    <a:pt x="26195" y="2725"/>
                  </a:lnTo>
                  <a:lnTo>
                    <a:pt x="26090" y="2829"/>
                  </a:lnTo>
                  <a:lnTo>
                    <a:pt x="25985" y="3039"/>
                  </a:lnTo>
                  <a:lnTo>
                    <a:pt x="25985" y="3353"/>
                  </a:lnTo>
                  <a:lnTo>
                    <a:pt x="25880" y="3353"/>
                  </a:lnTo>
                  <a:lnTo>
                    <a:pt x="25776" y="3144"/>
                  </a:lnTo>
                  <a:lnTo>
                    <a:pt x="25671" y="3039"/>
                  </a:lnTo>
                  <a:lnTo>
                    <a:pt x="25356" y="2934"/>
                  </a:lnTo>
                  <a:lnTo>
                    <a:pt x="25147" y="2829"/>
                  </a:lnTo>
                  <a:lnTo>
                    <a:pt x="25042" y="2829"/>
                  </a:lnTo>
                  <a:lnTo>
                    <a:pt x="24728" y="2934"/>
                  </a:lnTo>
                  <a:lnTo>
                    <a:pt x="24623" y="3144"/>
                  </a:lnTo>
                  <a:lnTo>
                    <a:pt x="24518" y="3563"/>
                  </a:lnTo>
                  <a:lnTo>
                    <a:pt x="24518" y="3668"/>
                  </a:lnTo>
                  <a:lnTo>
                    <a:pt x="24309" y="3668"/>
                  </a:lnTo>
                  <a:lnTo>
                    <a:pt x="24309" y="3772"/>
                  </a:lnTo>
                  <a:lnTo>
                    <a:pt x="24099" y="3772"/>
                  </a:lnTo>
                  <a:lnTo>
                    <a:pt x="23994" y="3877"/>
                  </a:lnTo>
                  <a:lnTo>
                    <a:pt x="23890" y="3877"/>
                  </a:lnTo>
                  <a:lnTo>
                    <a:pt x="23680" y="3772"/>
                  </a:lnTo>
                  <a:lnTo>
                    <a:pt x="23471" y="3877"/>
                  </a:lnTo>
                  <a:lnTo>
                    <a:pt x="23366" y="3982"/>
                  </a:lnTo>
                  <a:lnTo>
                    <a:pt x="23366" y="4087"/>
                  </a:lnTo>
                  <a:lnTo>
                    <a:pt x="23261" y="4087"/>
                  </a:lnTo>
                  <a:lnTo>
                    <a:pt x="23051" y="3982"/>
                  </a:lnTo>
                  <a:lnTo>
                    <a:pt x="22632" y="3982"/>
                  </a:lnTo>
                  <a:lnTo>
                    <a:pt x="22318" y="3877"/>
                  </a:lnTo>
                  <a:lnTo>
                    <a:pt x="22004" y="3982"/>
                  </a:lnTo>
                  <a:lnTo>
                    <a:pt x="21899" y="4087"/>
                  </a:lnTo>
                  <a:lnTo>
                    <a:pt x="21794" y="4296"/>
                  </a:lnTo>
                  <a:lnTo>
                    <a:pt x="21794" y="4506"/>
                  </a:lnTo>
                  <a:lnTo>
                    <a:pt x="21794" y="4611"/>
                  </a:lnTo>
                  <a:lnTo>
                    <a:pt x="21689" y="4925"/>
                  </a:lnTo>
                  <a:lnTo>
                    <a:pt x="21689" y="5135"/>
                  </a:lnTo>
                  <a:lnTo>
                    <a:pt x="21585" y="5344"/>
                  </a:lnTo>
                  <a:lnTo>
                    <a:pt x="21585" y="5554"/>
                  </a:lnTo>
                  <a:lnTo>
                    <a:pt x="21480" y="5554"/>
                  </a:lnTo>
                  <a:lnTo>
                    <a:pt x="21375" y="5658"/>
                  </a:lnTo>
                  <a:lnTo>
                    <a:pt x="21270" y="5763"/>
                  </a:lnTo>
                  <a:lnTo>
                    <a:pt x="21270" y="5973"/>
                  </a:lnTo>
                  <a:lnTo>
                    <a:pt x="21165" y="5868"/>
                  </a:lnTo>
                  <a:lnTo>
                    <a:pt x="21061" y="5868"/>
                  </a:lnTo>
                  <a:lnTo>
                    <a:pt x="20851" y="6078"/>
                  </a:lnTo>
                  <a:lnTo>
                    <a:pt x="20851" y="6182"/>
                  </a:lnTo>
                  <a:lnTo>
                    <a:pt x="20746" y="6392"/>
                  </a:lnTo>
                  <a:lnTo>
                    <a:pt x="20642" y="6497"/>
                  </a:lnTo>
                  <a:lnTo>
                    <a:pt x="20432" y="6706"/>
                  </a:lnTo>
                  <a:lnTo>
                    <a:pt x="20327" y="6601"/>
                  </a:lnTo>
                  <a:lnTo>
                    <a:pt x="20118" y="6497"/>
                  </a:lnTo>
                  <a:lnTo>
                    <a:pt x="20118" y="6392"/>
                  </a:lnTo>
                  <a:lnTo>
                    <a:pt x="19908" y="6287"/>
                  </a:lnTo>
                  <a:lnTo>
                    <a:pt x="19803" y="6287"/>
                  </a:lnTo>
                  <a:lnTo>
                    <a:pt x="19489" y="6392"/>
                  </a:lnTo>
                  <a:lnTo>
                    <a:pt x="19384" y="6601"/>
                  </a:lnTo>
                  <a:lnTo>
                    <a:pt x="19280" y="6811"/>
                  </a:lnTo>
                  <a:lnTo>
                    <a:pt x="19280" y="7125"/>
                  </a:lnTo>
                  <a:lnTo>
                    <a:pt x="19280" y="7230"/>
                  </a:lnTo>
                  <a:lnTo>
                    <a:pt x="19280" y="7335"/>
                  </a:lnTo>
                  <a:lnTo>
                    <a:pt x="19489" y="7544"/>
                  </a:lnTo>
                  <a:lnTo>
                    <a:pt x="19803" y="7544"/>
                  </a:lnTo>
                  <a:lnTo>
                    <a:pt x="20118" y="7649"/>
                  </a:lnTo>
                  <a:lnTo>
                    <a:pt x="20327" y="7544"/>
                  </a:lnTo>
                  <a:lnTo>
                    <a:pt x="20432" y="7335"/>
                  </a:lnTo>
                  <a:lnTo>
                    <a:pt x="20537" y="7335"/>
                  </a:lnTo>
                  <a:lnTo>
                    <a:pt x="20537" y="7440"/>
                  </a:lnTo>
                  <a:lnTo>
                    <a:pt x="20327" y="7649"/>
                  </a:lnTo>
                  <a:lnTo>
                    <a:pt x="20327" y="7754"/>
                  </a:lnTo>
                  <a:lnTo>
                    <a:pt x="20327" y="7963"/>
                  </a:lnTo>
                  <a:lnTo>
                    <a:pt x="20327" y="8068"/>
                  </a:lnTo>
                  <a:lnTo>
                    <a:pt x="20327" y="8383"/>
                  </a:lnTo>
                  <a:lnTo>
                    <a:pt x="20537" y="8697"/>
                  </a:lnTo>
                  <a:lnTo>
                    <a:pt x="20642" y="8802"/>
                  </a:lnTo>
                  <a:lnTo>
                    <a:pt x="20851" y="8906"/>
                  </a:lnTo>
                  <a:lnTo>
                    <a:pt x="20956" y="8906"/>
                  </a:lnTo>
                  <a:lnTo>
                    <a:pt x="20956" y="9116"/>
                  </a:lnTo>
                  <a:lnTo>
                    <a:pt x="20746" y="9116"/>
                  </a:lnTo>
                  <a:lnTo>
                    <a:pt x="20537" y="9221"/>
                  </a:lnTo>
                  <a:lnTo>
                    <a:pt x="20327" y="9116"/>
                  </a:lnTo>
                  <a:lnTo>
                    <a:pt x="20118" y="9221"/>
                  </a:lnTo>
                  <a:lnTo>
                    <a:pt x="19908" y="9326"/>
                  </a:lnTo>
                  <a:lnTo>
                    <a:pt x="19803" y="9326"/>
                  </a:lnTo>
                  <a:lnTo>
                    <a:pt x="19699" y="9430"/>
                  </a:lnTo>
                  <a:lnTo>
                    <a:pt x="19384" y="9430"/>
                  </a:lnTo>
                  <a:lnTo>
                    <a:pt x="19280" y="9640"/>
                  </a:lnTo>
                  <a:lnTo>
                    <a:pt x="19280" y="9849"/>
                  </a:lnTo>
                  <a:lnTo>
                    <a:pt x="19280" y="9954"/>
                  </a:lnTo>
                  <a:lnTo>
                    <a:pt x="19489" y="10164"/>
                  </a:lnTo>
                  <a:lnTo>
                    <a:pt x="19699" y="10269"/>
                  </a:lnTo>
                  <a:lnTo>
                    <a:pt x="19489" y="10373"/>
                  </a:lnTo>
                  <a:lnTo>
                    <a:pt x="19384" y="10269"/>
                  </a:lnTo>
                  <a:lnTo>
                    <a:pt x="19175" y="10269"/>
                  </a:lnTo>
                  <a:lnTo>
                    <a:pt x="18756" y="10373"/>
                  </a:lnTo>
                  <a:lnTo>
                    <a:pt x="18232" y="10583"/>
                  </a:lnTo>
                  <a:lnTo>
                    <a:pt x="18022" y="10792"/>
                  </a:lnTo>
                  <a:lnTo>
                    <a:pt x="17917" y="10897"/>
                  </a:lnTo>
                  <a:lnTo>
                    <a:pt x="17813" y="11002"/>
                  </a:lnTo>
                  <a:lnTo>
                    <a:pt x="17708" y="11107"/>
                  </a:lnTo>
                  <a:lnTo>
                    <a:pt x="17498" y="11211"/>
                  </a:lnTo>
                  <a:lnTo>
                    <a:pt x="17498" y="11421"/>
                  </a:lnTo>
                  <a:lnTo>
                    <a:pt x="17498" y="11526"/>
                  </a:lnTo>
                  <a:lnTo>
                    <a:pt x="17289" y="11526"/>
                  </a:lnTo>
                  <a:lnTo>
                    <a:pt x="17079" y="11631"/>
                  </a:lnTo>
                  <a:lnTo>
                    <a:pt x="16974" y="11840"/>
                  </a:lnTo>
                  <a:lnTo>
                    <a:pt x="16974" y="12154"/>
                  </a:lnTo>
                  <a:lnTo>
                    <a:pt x="17079" y="12364"/>
                  </a:lnTo>
                  <a:lnTo>
                    <a:pt x="17079" y="12574"/>
                  </a:lnTo>
                  <a:lnTo>
                    <a:pt x="17184" y="12783"/>
                  </a:lnTo>
                  <a:lnTo>
                    <a:pt x="17289" y="12888"/>
                  </a:lnTo>
                  <a:lnTo>
                    <a:pt x="17603" y="12993"/>
                  </a:lnTo>
                  <a:lnTo>
                    <a:pt x="17917" y="13097"/>
                  </a:lnTo>
                  <a:lnTo>
                    <a:pt x="18337" y="13412"/>
                  </a:lnTo>
                  <a:lnTo>
                    <a:pt x="18965" y="13621"/>
                  </a:lnTo>
                  <a:lnTo>
                    <a:pt x="19699" y="13621"/>
                  </a:lnTo>
                  <a:lnTo>
                    <a:pt x="20013" y="13517"/>
                  </a:lnTo>
                  <a:lnTo>
                    <a:pt x="20223" y="13726"/>
                  </a:lnTo>
                  <a:lnTo>
                    <a:pt x="20327" y="13831"/>
                  </a:lnTo>
                  <a:lnTo>
                    <a:pt x="20327" y="13936"/>
                  </a:lnTo>
                  <a:lnTo>
                    <a:pt x="20327" y="14145"/>
                  </a:lnTo>
                  <a:lnTo>
                    <a:pt x="20432" y="14250"/>
                  </a:lnTo>
                  <a:lnTo>
                    <a:pt x="20642" y="14355"/>
                  </a:lnTo>
                  <a:lnTo>
                    <a:pt x="20956" y="14250"/>
                  </a:lnTo>
                  <a:lnTo>
                    <a:pt x="21061" y="14145"/>
                  </a:lnTo>
                  <a:lnTo>
                    <a:pt x="21480" y="13831"/>
                  </a:lnTo>
                  <a:lnTo>
                    <a:pt x="21794" y="13517"/>
                  </a:lnTo>
                  <a:lnTo>
                    <a:pt x="22004" y="13726"/>
                  </a:lnTo>
                  <a:lnTo>
                    <a:pt x="22213" y="13831"/>
                  </a:lnTo>
                  <a:lnTo>
                    <a:pt x="22528" y="13726"/>
                  </a:lnTo>
                  <a:lnTo>
                    <a:pt x="22842" y="13517"/>
                  </a:lnTo>
                  <a:lnTo>
                    <a:pt x="23051" y="13412"/>
                  </a:lnTo>
                  <a:lnTo>
                    <a:pt x="23156" y="13412"/>
                  </a:lnTo>
                  <a:lnTo>
                    <a:pt x="23051" y="13517"/>
                  </a:lnTo>
                  <a:lnTo>
                    <a:pt x="22947" y="13621"/>
                  </a:lnTo>
                  <a:lnTo>
                    <a:pt x="22737" y="13936"/>
                  </a:lnTo>
                  <a:lnTo>
                    <a:pt x="22632" y="14250"/>
                  </a:lnTo>
                  <a:lnTo>
                    <a:pt x="22423" y="14460"/>
                  </a:lnTo>
                  <a:lnTo>
                    <a:pt x="22213" y="14669"/>
                  </a:lnTo>
                  <a:lnTo>
                    <a:pt x="22108" y="14774"/>
                  </a:lnTo>
                  <a:lnTo>
                    <a:pt x="22108" y="14983"/>
                  </a:lnTo>
                  <a:lnTo>
                    <a:pt x="22213" y="15193"/>
                  </a:lnTo>
                  <a:lnTo>
                    <a:pt x="21899" y="15402"/>
                  </a:lnTo>
                  <a:lnTo>
                    <a:pt x="21480" y="15507"/>
                  </a:lnTo>
                  <a:lnTo>
                    <a:pt x="21061" y="15612"/>
                  </a:lnTo>
                  <a:lnTo>
                    <a:pt x="20746" y="15612"/>
                  </a:lnTo>
                  <a:lnTo>
                    <a:pt x="20537" y="15507"/>
                  </a:lnTo>
                  <a:lnTo>
                    <a:pt x="20327" y="15507"/>
                  </a:lnTo>
                  <a:lnTo>
                    <a:pt x="20223" y="15612"/>
                  </a:lnTo>
                  <a:lnTo>
                    <a:pt x="20118" y="15822"/>
                  </a:lnTo>
                  <a:lnTo>
                    <a:pt x="20118" y="15926"/>
                  </a:lnTo>
                  <a:lnTo>
                    <a:pt x="20013" y="16241"/>
                  </a:lnTo>
                  <a:lnTo>
                    <a:pt x="19699" y="16345"/>
                  </a:lnTo>
                  <a:lnTo>
                    <a:pt x="19489" y="16450"/>
                  </a:lnTo>
                  <a:lnTo>
                    <a:pt x="19280" y="16660"/>
                  </a:lnTo>
                  <a:lnTo>
                    <a:pt x="18965" y="16974"/>
                  </a:lnTo>
                  <a:lnTo>
                    <a:pt x="18546" y="17184"/>
                  </a:lnTo>
                  <a:lnTo>
                    <a:pt x="18337" y="17288"/>
                  </a:lnTo>
                  <a:lnTo>
                    <a:pt x="18232" y="17498"/>
                  </a:lnTo>
                  <a:lnTo>
                    <a:pt x="18127" y="17708"/>
                  </a:lnTo>
                  <a:lnTo>
                    <a:pt x="18232" y="17917"/>
                  </a:lnTo>
                  <a:lnTo>
                    <a:pt x="18337" y="18022"/>
                  </a:lnTo>
                  <a:lnTo>
                    <a:pt x="18441" y="18336"/>
                  </a:lnTo>
                  <a:lnTo>
                    <a:pt x="18546" y="18336"/>
                  </a:lnTo>
                  <a:lnTo>
                    <a:pt x="18756" y="18441"/>
                  </a:lnTo>
                  <a:lnTo>
                    <a:pt x="19070" y="18336"/>
                  </a:lnTo>
                  <a:lnTo>
                    <a:pt x="19175" y="18546"/>
                  </a:lnTo>
                  <a:lnTo>
                    <a:pt x="18965" y="18651"/>
                  </a:lnTo>
                  <a:lnTo>
                    <a:pt x="18756" y="18860"/>
                  </a:lnTo>
                  <a:lnTo>
                    <a:pt x="18441" y="18755"/>
                  </a:lnTo>
                  <a:lnTo>
                    <a:pt x="18127" y="18755"/>
                  </a:lnTo>
                  <a:lnTo>
                    <a:pt x="17813" y="18651"/>
                  </a:lnTo>
                  <a:lnTo>
                    <a:pt x="17394" y="18651"/>
                  </a:lnTo>
                  <a:lnTo>
                    <a:pt x="17184" y="18860"/>
                  </a:lnTo>
                  <a:lnTo>
                    <a:pt x="17079" y="18965"/>
                  </a:lnTo>
                  <a:lnTo>
                    <a:pt x="16974" y="18965"/>
                  </a:lnTo>
                  <a:lnTo>
                    <a:pt x="16870" y="18860"/>
                  </a:lnTo>
                  <a:lnTo>
                    <a:pt x="16555" y="18755"/>
                  </a:lnTo>
                  <a:lnTo>
                    <a:pt x="16346" y="18651"/>
                  </a:lnTo>
                  <a:lnTo>
                    <a:pt x="16032" y="18441"/>
                  </a:lnTo>
                  <a:lnTo>
                    <a:pt x="15717" y="18336"/>
                  </a:lnTo>
                  <a:lnTo>
                    <a:pt x="14879" y="18336"/>
                  </a:lnTo>
                  <a:lnTo>
                    <a:pt x="14669" y="18546"/>
                  </a:lnTo>
                  <a:lnTo>
                    <a:pt x="14460" y="18651"/>
                  </a:lnTo>
                  <a:lnTo>
                    <a:pt x="14355" y="18965"/>
                  </a:lnTo>
                  <a:lnTo>
                    <a:pt x="14355" y="19174"/>
                  </a:lnTo>
                  <a:lnTo>
                    <a:pt x="14250" y="19384"/>
                  </a:lnTo>
                  <a:lnTo>
                    <a:pt x="14250" y="19489"/>
                  </a:lnTo>
                  <a:lnTo>
                    <a:pt x="14146" y="19698"/>
                  </a:lnTo>
                  <a:lnTo>
                    <a:pt x="14146" y="19803"/>
                  </a:lnTo>
                  <a:lnTo>
                    <a:pt x="13936" y="20013"/>
                  </a:lnTo>
                  <a:lnTo>
                    <a:pt x="13726" y="19803"/>
                  </a:lnTo>
                  <a:lnTo>
                    <a:pt x="13726" y="19489"/>
                  </a:lnTo>
                  <a:lnTo>
                    <a:pt x="13622" y="19279"/>
                  </a:lnTo>
                  <a:lnTo>
                    <a:pt x="13622" y="19070"/>
                  </a:lnTo>
                  <a:lnTo>
                    <a:pt x="13622" y="18860"/>
                  </a:lnTo>
                  <a:lnTo>
                    <a:pt x="13517" y="18651"/>
                  </a:lnTo>
                  <a:lnTo>
                    <a:pt x="13412" y="18546"/>
                  </a:lnTo>
                  <a:lnTo>
                    <a:pt x="13203" y="18546"/>
                  </a:lnTo>
                  <a:lnTo>
                    <a:pt x="12993" y="18231"/>
                  </a:lnTo>
                  <a:lnTo>
                    <a:pt x="12679" y="18022"/>
                  </a:lnTo>
                  <a:lnTo>
                    <a:pt x="12469" y="18022"/>
                  </a:lnTo>
                  <a:lnTo>
                    <a:pt x="12364" y="17917"/>
                  </a:lnTo>
                  <a:lnTo>
                    <a:pt x="11841" y="17917"/>
                  </a:lnTo>
                  <a:lnTo>
                    <a:pt x="11631" y="18022"/>
                  </a:lnTo>
                  <a:lnTo>
                    <a:pt x="11526" y="18127"/>
                  </a:lnTo>
                  <a:lnTo>
                    <a:pt x="10793" y="18127"/>
                  </a:lnTo>
                  <a:lnTo>
                    <a:pt x="10269" y="18022"/>
                  </a:lnTo>
                  <a:lnTo>
                    <a:pt x="10059" y="18022"/>
                  </a:lnTo>
                  <a:lnTo>
                    <a:pt x="9850" y="17917"/>
                  </a:lnTo>
                  <a:lnTo>
                    <a:pt x="9640" y="17917"/>
                  </a:lnTo>
                  <a:lnTo>
                    <a:pt x="9431" y="17812"/>
                  </a:lnTo>
                  <a:lnTo>
                    <a:pt x="9012" y="17812"/>
                  </a:lnTo>
                  <a:lnTo>
                    <a:pt x="8802" y="17917"/>
                  </a:lnTo>
                  <a:lnTo>
                    <a:pt x="8592" y="17917"/>
                  </a:lnTo>
                  <a:lnTo>
                    <a:pt x="8278" y="17812"/>
                  </a:lnTo>
                  <a:lnTo>
                    <a:pt x="8173" y="17708"/>
                  </a:lnTo>
                  <a:lnTo>
                    <a:pt x="7754" y="17603"/>
                  </a:lnTo>
                  <a:lnTo>
                    <a:pt x="7545" y="17603"/>
                  </a:lnTo>
                  <a:lnTo>
                    <a:pt x="7230" y="17708"/>
                  </a:lnTo>
                  <a:lnTo>
                    <a:pt x="7126" y="17812"/>
                  </a:lnTo>
                  <a:lnTo>
                    <a:pt x="6916" y="17917"/>
                  </a:lnTo>
                  <a:lnTo>
                    <a:pt x="6707" y="18127"/>
                  </a:lnTo>
                  <a:lnTo>
                    <a:pt x="6707" y="18336"/>
                  </a:lnTo>
                  <a:lnTo>
                    <a:pt x="6707" y="18546"/>
                  </a:lnTo>
                  <a:lnTo>
                    <a:pt x="6811" y="18755"/>
                  </a:lnTo>
                  <a:lnTo>
                    <a:pt x="6707" y="18860"/>
                  </a:lnTo>
                  <a:lnTo>
                    <a:pt x="6287" y="18755"/>
                  </a:lnTo>
                  <a:lnTo>
                    <a:pt x="6078" y="18651"/>
                  </a:lnTo>
                  <a:lnTo>
                    <a:pt x="5868" y="18336"/>
                  </a:lnTo>
                  <a:lnTo>
                    <a:pt x="5659" y="18231"/>
                  </a:lnTo>
                  <a:lnTo>
                    <a:pt x="5449" y="18336"/>
                  </a:lnTo>
                  <a:lnTo>
                    <a:pt x="5135" y="18546"/>
                  </a:lnTo>
                  <a:lnTo>
                    <a:pt x="4925" y="18651"/>
                  </a:lnTo>
                  <a:lnTo>
                    <a:pt x="4611" y="18860"/>
                  </a:lnTo>
                  <a:lnTo>
                    <a:pt x="4401" y="19174"/>
                  </a:lnTo>
                  <a:lnTo>
                    <a:pt x="4401" y="19593"/>
                  </a:lnTo>
                  <a:lnTo>
                    <a:pt x="4506" y="19908"/>
                  </a:lnTo>
                  <a:lnTo>
                    <a:pt x="4401" y="20222"/>
                  </a:lnTo>
                  <a:lnTo>
                    <a:pt x="4297" y="20641"/>
                  </a:lnTo>
                  <a:lnTo>
                    <a:pt x="4297" y="20956"/>
                  </a:lnTo>
                  <a:lnTo>
                    <a:pt x="4192" y="21375"/>
                  </a:lnTo>
                  <a:lnTo>
                    <a:pt x="4192" y="21479"/>
                  </a:lnTo>
                  <a:lnTo>
                    <a:pt x="4087" y="21794"/>
                  </a:lnTo>
                  <a:lnTo>
                    <a:pt x="4087" y="22003"/>
                  </a:lnTo>
                  <a:lnTo>
                    <a:pt x="4297" y="22213"/>
                  </a:lnTo>
                  <a:lnTo>
                    <a:pt x="4611" y="22318"/>
                  </a:lnTo>
                  <a:lnTo>
                    <a:pt x="5030" y="22213"/>
                  </a:lnTo>
                  <a:lnTo>
                    <a:pt x="5135" y="22003"/>
                  </a:lnTo>
                  <a:lnTo>
                    <a:pt x="5240" y="21899"/>
                  </a:lnTo>
                  <a:lnTo>
                    <a:pt x="5135" y="21689"/>
                  </a:lnTo>
                  <a:lnTo>
                    <a:pt x="5240" y="21060"/>
                  </a:lnTo>
                  <a:lnTo>
                    <a:pt x="5344" y="20851"/>
                  </a:lnTo>
                  <a:lnTo>
                    <a:pt x="5449" y="20746"/>
                  </a:lnTo>
                  <a:lnTo>
                    <a:pt x="5554" y="20746"/>
                  </a:lnTo>
                  <a:lnTo>
                    <a:pt x="5659" y="20851"/>
                  </a:lnTo>
                  <a:lnTo>
                    <a:pt x="5764" y="20956"/>
                  </a:lnTo>
                  <a:lnTo>
                    <a:pt x="5764" y="21270"/>
                  </a:lnTo>
                  <a:lnTo>
                    <a:pt x="5868" y="21479"/>
                  </a:lnTo>
                  <a:lnTo>
                    <a:pt x="5659" y="21584"/>
                  </a:lnTo>
                  <a:lnTo>
                    <a:pt x="5554" y="21689"/>
                  </a:lnTo>
                  <a:lnTo>
                    <a:pt x="5449" y="21899"/>
                  </a:lnTo>
                  <a:lnTo>
                    <a:pt x="5449" y="22003"/>
                  </a:lnTo>
                  <a:lnTo>
                    <a:pt x="5554" y="22422"/>
                  </a:lnTo>
                  <a:lnTo>
                    <a:pt x="5659" y="22632"/>
                  </a:lnTo>
                  <a:lnTo>
                    <a:pt x="5764" y="22842"/>
                  </a:lnTo>
                  <a:lnTo>
                    <a:pt x="5554" y="22946"/>
                  </a:lnTo>
                  <a:lnTo>
                    <a:pt x="5344" y="22946"/>
                  </a:lnTo>
                  <a:lnTo>
                    <a:pt x="5030" y="22842"/>
                  </a:lnTo>
                  <a:lnTo>
                    <a:pt x="4821" y="22842"/>
                  </a:lnTo>
                  <a:lnTo>
                    <a:pt x="4611" y="23051"/>
                  </a:lnTo>
                  <a:lnTo>
                    <a:pt x="4401" y="23156"/>
                  </a:lnTo>
                  <a:lnTo>
                    <a:pt x="3982" y="23156"/>
                  </a:lnTo>
                  <a:lnTo>
                    <a:pt x="3773" y="23051"/>
                  </a:lnTo>
                  <a:lnTo>
                    <a:pt x="3668" y="23156"/>
                  </a:lnTo>
                  <a:lnTo>
                    <a:pt x="3563" y="23156"/>
                  </a:lnTo>
                  <a:lnTo>
                    <a:pt x="3459" y="23261"/>
                  </a:lnTo>
                  <a:lnTo>
                    <a:pt x="3354" y="23470"/>
                  </a:lnTo>
                  <a:lnTo>
                    <a:pt x="3144" y="23575"/>
                  </a:lnTo>
                  <a:lnTo>
                    <a:pt x="2935" y="23680"/>
                  </a:lnTo>
                  <a:lnTo>
                    <a:pt x="2830" y="23889"/>
                  </a:lnTo>
                  <a:lnTo>
                    <a:pt x="2935" y="24204"/>
                  </a:lnTo>
                  <a:lnTo>
                    <a:pt x="3144" y="24308"/>
                  </a:lnTo>
                  <a:lnTo>
                    <a:pt x="3249" y="24308"/>
                  </a:lnTo>
                  <a:lnTo>
                    <a:pt x="3668" y="24413"/>
                  </a:lnTo>
                  <a:lnTo>
                    <a:pt x="4821" y="24413"/>
                  </a:lnTo>
                  <a:lnTo>
                    <a:pt x="4821" y="24727"/>
                  </a:lnTo>
                  <a:lnTo>
                    <a:pt x="4821" y="24937"/>
                  </a:lnTo>
                  <a:lnTo>
                    <a:pt x="4925" y="25147"/>
                  </a:lnTo>
                  <a:lnTo>
                    <a:pt x="5344" y="25356"/>
                  </a:lnTo>
                  <a:lnTo>
                    <a:pt x="5659" y="25775"/>
                  </a:lnTo>
                  <a:lnTo>
                    <a:pt x="5764" y="26090"/>
                  </a:lnTo>
                  <a:lnTo>
                    <a:pt x="5868" y="26194"/>
                  </a:lnTo>
                  <a:lnTo>
                    <a:pt x="6707" y="26194"/>
                  </a:lnTo>
                  <a:lnTo>
                    <a:pt x="6916" y="26090"/>
                  </a:lnTo>
                  <a:lnTo>
                    <a:pt x="7230" y="26090"/>
                  </a:lnTo>
                  <a:lnTo>
                    <a:pt x="7650" y="25775"/>
                  </a:lnTo>
                  <a:lnTo>
                    <a:pt x="7754" y="25670"/>
                  </a:lnTo>
                  <a:lnTo>
                    <a:pt x="7859" y="25670"/>
                  </a:lnTo>
                  <a:lnTo>
                    <a:pt x="8278" y="25566"/>
                  </a:lnTo>
                  <a:lnTo>
                    <a:pt x="9012" y="25670"/>
                  </a:lnTo>
                  <a:lnTo>
                    <a:pt x="9326" y="25775"/>
                  </a:lnTo>
                  <a:lnTo>
                    <a:pt x="9431" y="25775"/>
                  </a:lnTo>
                  <a:lnTo>
                    <a:pt x="9326" y="25880"/>
                  </a:lnTo>
                  <a:lnTo>
                    <a:pt x="9116" y="25985"/>
                  </a:lnTo>
                  <a:lnTo>
                    <a:pt x="9012" y="26194"/>
                  </a:lnTo>
                  <a:lnTo>
                    <a:pt x="9012" y="26509"/>
                  </a:lnTo>
                  <a:lnTo>
                    <a:pt x="9012" y="26823"/>
                  </a:lnTo>
                  <a:lnTo>
                    <a:pt x="8278" y="26928"/>
                  </a:lnTo>
                  <a:lnTo>
                    <a:pt x="7650" y="27033"/>
                  </a:lnTo>
                  <a:lnTo>
                    <a:pt x="7440" y="26928"/>
                  </a:lnTo>
                  <a:lnTo>
                    <a:pt x="7021" y="27033"/>
                  </a:lnTo>
                  <a:lnTo>
                    <a:pt x="6811" y="27137"/>
                  </a:lnTo>
                  <a:lnTo>
                    <a:pt x="6497" y="27242"/>
                  </a:lnTo>
                  <a:lnTo>
                    <a:pt x="6287" y="27347"/>
                  </a:lnTo>
                  <a:lnTo>
                    <a:pt x="6183" y="27556"/>
                  </a:lnTo>
                  <a:lnTo>
                    <a:pt x="6287" y="27871"/>
                  </a:lnTo>
                  <a:lnTo>
                    <a:pt x="6183" y="28290"/>
                  </a:lnTo>
                  <a:lnTo>
                    <a:pt x="6078" y="28814"/>
                  </a:lnTo>
                  <a:lnTo>
                    <a:pt x="6183" y="29128"/>
                  </a:lnTo>
                  <a:lnTo>
                    <a:pt x="6287" y="29442"/>
                  </a:lnTo>
                  <a:lnTo>
                    <a:pt x="6392" y="29757"/>
                  </a:lnTo>
                  <a:lnTo>
                    <a:pt x="6078" y="29861"/>
                  </a:lnTo>
                  <a:lnTo>
                    <a:pt x="5764" y="29757"/>
                  </a:lnTo>
                  <a:lnTo>
                    <a:pt x="5240" y="29757"/>
                  </a:lnTo>
                  <a:lnTo>
                    <a:pt x="4925" y="29861"/>
                  </a:lnTo>
                  <a:lnTo>
                    <a:pt x="4821" y="29966"/>
                  </a:lnTo>
                  <a:lnTo>
                    <a:pt x="4821" y="30176"/>
                  </a:lnTo>
                  <a:lnTo>
                    <a:pt x="4821" y="30385"/>
                  </a:lnTo>
                  <a:lnTo>
                    <a:pt x="4401" y="30385"/>
                  </a:lnTo>
                  <a:lnTo>
                    <a:pt x="3878" y="30490"/>
                  </a:lnTo>
                  <a:lnTo>
                    <a:pt x="3773" y="30490"/>
                  </a:lnTo>
                  <a:lnTo>
                    <a:pt x="3563" y="30595"/>
                  </a:lnTo>
                  <a:lnTo>
                    <a:pt x="3459" y="30804"/>
                  </a:lnTo>
                  <a:lnTo>
                    <a:pt x="3459" y="31119"/>
                  </a:lnTo>
                  <a:lnTo>
                    <a:pt x="3563" y="31328"/>
                  </a:lnTo>
                  <a:lnTo>
                    <a:pt x="3668" y="31538"/>
                  </a:lnTo>
                  <a:lnTo>
                    <a:pt x="3878" y="31747"/>
                  </a:lnTo>
                  <a:lnTo>
                    <a:pt x="3878" y="31852"/>
                  </a:lnTo>
                  <a:lnTo>
                    <a:pt x="4087" y="31957"/>
                  </a:lnTo>
                  <a:lnTo>
                    <a:pt x="4192" y="31957"/>
                  </a:lnTo>
                  <a:lnTo>
                    <a:pt x="4401" y="32062"/>
                  </a:lnTo>
                  <a:lnTo>
                    <a:pt x="4401" y="32271"/>
                  </a:lnTo>
                  <a:lnTo>
                    <a:pt x="4087" y="32376"/>
                  </a:lnTo>
                  <a:lnTo>
                    <a:pt x="3878" y="32586"/>
                  </a:lnTo>
                  <a:lnTo>
                    <a:pt x="3668" y="33005"/>
                  </a:lnTo>
                  <a:lnTo>
                    <a:pt x="3563" y="33109"/>
                  </a:lnTo>
                  <a:lnTo>
                    <a:pt x="3668" y="33319"/>
                  </a:lnTo>
                  <a:lnTo>
                    <a:pt x="3773" y="33424"/>
                  </a:lnTo>
                  <a:lnTo>
                    <a:pt x="3878" y="33529"/>
                  </a:lnTo>
                  <a:lnTo>
                    <a:pt x="4192" y="33529"/>
                  </a:lnTo>
                  <a:lnTo>
                    <a:pt x="4506" y="33633"/>
                  </a:lnTo>
                  <a:lnTo>
                    <a:pt x="4716" y="33529"/>
                  </a:lnTo>
                  <a:lnTo>
                    <a:pt x="4925" y="33529"/>
                  </a:lnTo>
                  <a:lnTo>
                    <a:pt x="5030" y="33633"/>
                  </a:lnTo>
                  <a:lnTo>
                    <a:pt x="5030" y="33843"/>
                  </a:lnTo>
                  <a:lnTo>
                    <a:pt x="5240" y="33948"/>
                  </a:lnTo>
                  <a:lnTo>
                    <a:pt x="5659" y="34052"/>
                  </a:lnTo>
                  <a:lnTo>
                    <a:pt x="5764" y="34052"/>
                  </a:lnTo>
                  <a:lnTo>
                    <a:pt x="5973" y="34157"/>
                  </a:lnTo>
                  <a:lnTo>
                    <a:pt x="6183" y="34052"/>
                  </a:lnTo>
                  <a:lnTo>
                    <a:pt x="6392" y="34052"/>
                  </a:lnTo>
                  <a:lnTo>
                    <a:pt x="6287" y="34472"/>
                  </a:lnTo>
                  <a:lnTo>
                    <a:pt x="6287" y="34786"/>
                  </a:lnTo>
                  <a:lnTo>
                    <a:pt x="6497" y="34995"/>
                  </a:lnTo>
                  <a:lnTo>
                    <a:pt x="6602" y="35310"/>
                  </a:lnTo>
                  <a:lnTo>
                    <a:pt x="6916" y="35415"/>
                  </a:lnTo>
                  <a:lnTo>
                    <a:pt x="6916" y="35205"/>
                  </a:lnTo>
                  <a:lnTo>
                    <a:pt x="7021" y="35415"/>
                  </a:lnTo>
                  <a:lnTo>
                    <a:pt x="7230" y="35310"/>
                  </a:lnTo>
                  <a:lnTo>
                    <a:pt x="7335" y="35310"/>
                  </a:lnTo>
                  <a:lnTo>
                    <a:pt x="7754" y="35415"/>
                  </a:lnTo>
                  <a:lnTo>
                    <a:pt x="7964" y="35310"/>
                  </a:lnTo>
                  <a:lnTo>
                    <a:pt x="7964" y="35415"/>
                  </a:lnTo>
                  <a:lnTo>
                    <a:pt x="7754" y="35519"/>
                  </a:lnTo>
                  <a:lnTo>
                    <a:pt x="7650" y="35729"/>
                  </a:lnTo>
                  <a:lnTo>
                    <a:pt x="7650" y="35834"/>
                  </a:lnTo>
                  <a:lnTo>
                    <a:pt x="7650" y="35938"/>
                  </a:lnTo>
                  <a:lnTo>
                    <a:pt x="7650" y="36253"/>
                  </a:lnTo>
                  <a:lnTo>
                    <a:pt x="7754" y="36462"/>
                  </a:lnTo>
                  <a:lnTo>
                    <a:pt x="7859" y="36567"/>
                  </a:lnTo>
                  <a:lnTo>
                    <a:pt x="8069" y="36567"/>
                  </a:lnTo>
                  <a:lnTo>
                    <a:pt x="8278" y="36462"/>
                  </a:lnTo>
                  <a:lnTo>
                    <a:pt x="9116" y="36462"/>
                  </a:lnTo>
                  <a:lnTo>
                    <a:pt x="9221" y="36357"/>
                  </a:lnTo>
                  <a:lnTo>
                    <a:pt x="9431" y="36462"/>
                  </a:lnTo>
                  <a:lnTo>
                    <a:pt x="9745" y="36357"/>
                  </a:lnTo>
                  <a:lnTo>
                    <a:pt x="9955" y="36462"/>
                  </a:lnTo>
                  <a:lnTo>
                    <a:pt x="10269" y="36567"/>
                  </a:lnTo>
                  <a:lnTo>
                    <a:pt x="10478" y="36567"/>
                  </a:lnTo>
                  <a:lnTo>
                    <a:pt x="10793" y="36462"/>
                  </a:lnTo>
                  <a:lnTo>
                    <a:pt x="11002" y="36567"/>
                  </a:lnTo>
                  <a:lnTo>
                    <a:pt x="11317" y="36462"/>
                  </a:lnTo>
                  <a:lnTo>
                    <a:pt x="12574" y="36357"/>
                  </a:lnTo>
                  <a:lnTo>
                    <a:pt x="13098" y="36253"/>
                  </a:lnTo>
                  <a:lnTo>
                    <a:pt x="14041" y="36253"/>
                  </a:lnTo>
                  <a:lnTo>
                    <a:pt x="14250" y="36148"/>
                  </a:lnTo>
                  <a:lnTo>
                    <a:pt x="14774" y="35938"/>
                  </a:lnTo>
                  <a:lnTo>
                    <a:pt x="15193" y="35938"/>
                  </a:lnTo>
                  <a:lnTo>
                    <a:pt x="15089" y="36148"/>
                  </a:lnTo>
                  <a:lnTo>
                    <a:pt x="15089" y="36357"/>
                  </a:lnTo>
                  <a:lnTo>
                    <a:pt x="15298" y="36567"/>
                  </a:lnTo>
                  <a:lnTo>
                    <a:pt x="15612" y="36777"/>
                  </a:lnTo>
                  <a:lnTo>
                    <a:pt x="15508" y="36777"/>
                  </a:lnTo>
                  <a:lnTo>
                    <a:pt x="15298" y="36881"/>
                  </a:lnTo>
                  <a:lnTo>
                    <a:pt x="15193" y="36881"/>
                  </a:lnTo>
                  <a:lnTo>
                    <a:pt x="15193" y="36986"/>
                  </a:lnTo>
                  <a:lnTo>
                    <a:pt x="14984" y="36881"/>
                  </a:lnTo>
                  <a:lnTo>
                    <a:pt x="14774" y="36986"/>
                  </a:lnTo>
                  <a:lnTo>
                    <a:pt x="14565" y="36986"/>
                  </a:lnTo>
                  <a:lnTo>
                    <a:pt x="14146" y="37091"/>
                  </a:lnTo>
                  <a:lnTo>
                    <a:pt x="13936" y="37300"/>
                  </a:lnTo>
                  <a:lnTo>
                    <a:pt x="13831" y="37615"/>
                  </a:lnTo>
                  <a:lnTo>
                    <a:pt x="13517" y="37510"/>
                  </a:lnTo>
                  <a:lnTo>
                    <a:pt x="13203" y="37405"/>
                  </a:lnTo>
                  <a:lnTo>
                    <a:pt x="12993" y="37300"/>
                  </a:lnTo>
                  <a:lnTo>
                    <a:pt x="12783" y="37196"/>
                  </a:lnTo>
                  <a:lnTo>
                    <a:pt x="12679" y="37196"/>
                  </a:lnTo>
                  <a:lnTo>
                    <a:pt x="12469" y="37300"/>
                  </a:lnTo>
                  <a:lnTo>
                    <a:pt x="12364" y="37510"/>
                  </a:lnTo>
                  <a:lnTo>
                    <a:pt x="12260" y="37824"/>
                  </a:lnTo>
                  <a:lnTo>
                    <a:pt x="12155" y="38034"/>
                  </a:lnTo>
                  <a:lnTo>
                    <a:pt x="12050" y="38139"/>
                  </a:lnTo>
                  <a:lnTo>
                    <a:pt x="11736" y="38558"/>
                  </a:lnTo>
                  <a:lnTo>
                    <a:pt x="11421" y="39082"/>
                  </a:lnTo>
                  <a:lnTo>
                    <a:pt x="11317" y="39186"/>
                  </a:lnTo>
                  <a:lnTo>
                    <a:pt x="11107" y="39710"/>
                  </a:lnTo>
                  <a:lnTo>
                    <a:pt x="10898" y="40339"/>
                  </a:lnTo>
                  <a:lnTo>
                    <a:pt x="10688" y="40548"/>
                  </a:lnTo>
                  <a:lnTo>
                    <a:pt x="10478" y="40653"/>
                  </a:lnTo>
                  <a:lnTo>
                    <a:pt x="10374" y="40758"/>
                  </a:lnTo>
                  <a:lnTo>
                    <a:pt x="10478" y="41072"/>
                  </a:lnTo>
                  <a:lnTo>
                    <a:pt x="10583" y="41282"/>
                  </a:lnTo>
                  <a:lnTo>
                    <a:pt x="10793" y="41387"/>
                  </a:lnTo>
                  <a:lnTo>
                    <a:pt x="10898" y="41282"/>
                  </a:lnTo>
                  <a:lnTo>
                    <a:pt x="10898" y="41072"/>
                  </a:lnTo>
                  <a:lnTo>
                    <a:pt x="11002" y="41282"/>
                  </a:lnTo>
                  <a:lnTo>
                    <a:pt x="11107" y="41387"/>
                  </a:lnTo>
                  <a:lnTo>
                    <a:pt x="11317" y="41387"/>
                  </a:lnTo>
                  <a:lnTo>
                    <a:pt x="11002" y="41596"/>
                  </a:lnTo>
                  <a:lnTo>
                    <a:pt x="10793" y="41806"/>
                  </a:lnTo>
                  <a:lnTo>
                    <a:pt x="10688" y="42120"/>
                  </a:lnTo>
                  <a:lnTo>
                    <a:pt x="10688" y="42434"/>
                  </a:lnTo>
                  <a:lnTo>
                    <a:pt x="10583" y="42644"/>
                  </a:lnTo>
                  <a:lnTo>
                    <a:pt x="10478" y="42749"/>
                  </a:lnTo>
                  <a:lnTo>
                    <a:pt x="10374" y="42958"/>
                  </a:lnTo>
                  <a:lnTo>
                    <a:pt x="10269" y="43377"/>
                  </a:lnTo>
                  <a:lnTo>
                    <a:pt x="10269" y="43692"/>
                  </a:lnTo>
                  <a:lnTo>
                    <a:pt x="9535" y="43692"/>
                  </a:lnTo>
                  <a:lnTo>
                    <a:pt x="9326" y="43797"/>
                  </a:lnTo>
                  <a:lnTo>
                    <a:pt x="9012" y="44111"/>
                  </a:lnTo>
                  <a:lnTo>
                    <a:pt x="8907" y="44216"/>
                  </a:lnTo>
                  <a:lnTo>
                    <a:pt x="8907" y="44425"/>
                  </a:lnTo>
                  <a:lnTo>
                    <a:pt x="8488" y="44844"/>
                  </a:lnTo>
                  <a:lnTo>
                    <a:pt x="7964" y="45263"/>
                  </a:lnTo>
                  <a:lnTo>
                    <a:pt x="7650" y="45578"/>
                  </a:lnTo>
                  <a:lnTo>
                    <a:pt x="7335" y="45892"/>
                  </a:lnTo>
                  <a:lnTo>
                    <a:pt x="7021" y="46102"/>
                  </a:lnTo>
                  <a:lnTo>
                    <a:pt x="6602" y="46311"/>
                  </a:lnTo>
                  <a:lnTo>
                    <a:pt x="6183" y="46730"/>
                  </a:lnTo>
                  <a:lnTo>
                    <a:pt x="6078" y="46835"/>
                  </a:lnTo>
                  <a:lnTo>
                    <a:pt x="5973" y="46940"/>
                  </a:lnTo>
                  <a:lnTo>
                    <a:pt x="5973" y="47045"/>
                  </a:lnTo>
                  <a:lnTo>
                    <a:pt x="6078" y="47254"/>
                  </a:lnTo>
                  <a:lnTo>
                    <a:pt x="6287" y="47359"/>
                  </a:lnTo>
                  <a:lnTo>
                    <a:pt x="6602" y="47359"/>
                  </a:lnTo>
                  <a:lnTo>
                    <a:pt x="6811" y="47254"/>
                  </a:lnTo>
                  <a:lnTo>
                    <a:pt x="7230" y="47149"/>
                  </a:lnTo>
                  <a:lnTo>
                    <a:pt x="7545" y="47149"/>
                  </a:lnTo>
                  <a:lnTo>
                    <a:pt x="7964" y="47045"/>
                  </a:lnTo>
                  <a:lnTo>
                    <a:pt x="8383" y="46940"/>
                  </a:lnTo>
                  <a:lnTo>
                    <a:pt x="8488" y="46940"/>
                  </a:lnTo>
                  <a:lnTo>
                    <a:pt x="8592" y="46835"/>
                  </a:lnTo>
                  <a:lnTo>
                    <a:pt x="8488" y="47149"/>
                  </a:lnTo>
                  <a:lnTo>
                    <a:pt x="8488" y="47359"/>
                  </a:lnTo>
                  <a:lnTo>
                    <a:pt x="8488" y="47464"/>
                  </a:lnTo>
                  <a:lnTo>
                    <a:pt x="8488" y="47673"/>
                  </a:lnTo>
                  <a:lnTo>
                    <a:pt x="8383" y="47988"/>
                  </a:lnTo>
                  <a:lnTo>
                    <a:pt x="8173" y="48092"/>
                  </a:lnTo>
                  <a:lnTo>
                    <a:pt x="7964" y="48197"/>
                  </a:lnTo>
                  <a:lnTo>
                    <a:pt x="7335" y="48616"/>
                  </a:lnTo>
                  <a:lnTo>
                    <a:pt x="6707" y="48826"/>
                  </a:lnTo>
                  <a:lnTo>
                    <a:pt x="6183" y="48826"/>
                  </a:lnTo>
                  <a:lnTo>
                    <a:pt x="5973" y="49035"/>
                  </a:lnTo>
                  <a:lnTo>
                    <a:pt x="5868" y="49140"/>
                  </a:lnTo>
                  <a:lnTo>
                    <a:pt x="5868" y="49350"/>
                  </a:lnTo>
                  <a:lnTo>
                    <a:pt x="5868" y="49559"/>
                  </a:lnTo>
                  <a:lnTo>
                    <a:pt x="5973" y="49664"/>
                  </a:lnTo>
                  <a:lnTo>
                    <a:pt x="6078" y="49769"/>
                  </a:lnTo>
                  <a:lnTo>
                    <a:pt x="6392" y="49978"/>
                  </a:lnTo>
                  <a:lnTo>
                    <a:pt x="6811" y="49978"/>
                  </a:lnTo>
                  <a:lnTo>
                    <a:pt x="6916" y="50083"/>
                  </a:lnTo>
                  <a:lnTo>
                    <a:pt x="6916" y="50188"/>
                  </a:lnTo>
                  <a:lnTo>
                    <a:pt x="6811" y="50607"/>
                  </a:lnTo>
                  <a:lnTo>
                    <a:pt x="6707" y="51026"/>
                  </a:lnTo>
                  <a:lnTo>
                    <a:pt x="6811" y="51131"/>
                  </a:lnTo>
                  <a:lnTo>
                    <a:pt x="6707" y="51236"/>
                  </a:lnTo>
                  <a:lnTo>
                    <a:pt x="6602" y="51340"/>
                  </a:lnTo>
                  <a:lnTo>
                    <a:pt x="6602" y="51445"/>
                  </a:lnTo>
                  <a:lnTo>
                    <a:pt x="6707" y="51655"/>
                  </a:lnTo>
                  <a:lnTo>
                    <a:pt x="6811" y="51759"/>
                  </a:lnTo>
                  <a:lnTo>
                    <a:pt x="6707" y="51759"/>
                  </a:lnTo>
                  <a:lnTo>
                    <a:pt x="6602" y="51969"/>
                  </a:lnTo>
                  <a:lnTo>
                    <a:pt x="6287" y="51969"/>
                  </a:lnTo>
                  <a:lnTo>
                    <a:pt x="5973" y="51759"/>
                  </a:lnTo>
                  <a:lnTo>
                    <a:pt x="5868" y="51655"/>
                  </a:lnTo>
                  <a:lnTo>
                    <a:pt x="5764" y="51445"/>
                  </a:lnTo>
                  <a:lnTo>
                    <a:pt x="5659" y="51236"/>
                  </a:lnTo>
                  <a:lnTo>
                    <a:pt x="5764" y="50921"/>
                  </a:lnTo>
                  <a:lnTo>
                    <a:pt x="5554" y="50712"/>
                  </a:lnTo>
                  <a:lnTo>
                    <a:pt x="5030" y="50712"/>
                  </a:lnTo>
                  <a:lnTo>
                    <a:pt x="4925" y="50816"/>
                  </a:lnTo>
                  <a:lnTo>
                    <a:pt x="4821" y="50921"/>
                  </a:lnTo>
                  <a:lnTo>
                    <a:pt x="4821" y="51131"/>
                  </a:lnTo>
                  <a:lnTo>
                    <a:pt x="4925" y="51236"/>
                  </a:lnTo>
                  <a:lnTo>
                    <a:pt x="4925" y="51340"/>
                  </a:lnTo>
                  <a:lnTo>
                    <a:pt x="4821" y="51550"/>
                  </a:lnTo>
                  <a:lnTo>
                    <a:pt x="4506" y="51759"/>
                  </a:lnTo>
                  <a:lnTo>
                    <a:pt x="4401" y="51445"/>
                  </a:lnTo>
                  <a:lnTo>
                    <a:pt x="4192" y="51131"/>
                  </a:lnTo>
                  <a:lnTo>
                    <a:pt x="3982" y="51026"/>
                  </a:lnTo>
                  <a:lnTo>
                    <a:pt x="3773" y="51026"/>
                  </a:lnTo>
                  <a:lnTo>
                    <a:pt x="3459" y="51131"/>
                  </a:lnTo>
                  <a:lnTo>
                    <a:pt x="3039" y="51340"/>
                  </a:lnTo>
                  <a:lnTo>
                    <a:pt x="2725" y="51550"/>
                  </a:lnTo>
                  <a:lnTo>
                    <a:pt x="2620" y="51655"/>
                  </a:lnTo>
                  <a:lnTo>
                    <a:pt x="2411" y="51864"/>
                  </a:lnTo>
                  <a:lnTo>
                    <a:pt x="2201" y="51864"/>
                  </a:lnTo>
                  <a:lnTo>
                    <a:pt x="1992" y="51969"/>
                  </a:lnTo>
                  <a:lnTo>
                    <a:pt x="1887" y="51969"/>
                  </a:lnTo>
                  <a:lnTo>
                    <a:pt x="1782" y="52179"/>
                  </a:lnTo>
                  <a:lnTo>
                    <a:pt x="1782" y="52283"/>
                  </a:lnTo>
                  <a:lnTo>
                    <a:pt x="1782" y="52388"/>
                  </a:lnTo>
                  <a:lnTo>
                    <a:pt x="1573" y="52388"/>
                  </a:lnTo>
                  <a:lnTo>
                    <a:pt x="1153" y="52493"/>
                  </a:lnTo>
                  <a:lnTo>
                    <a:pt x="944" y="52702"/>
                  </a:lnTo>
                  <a:lnTo>
                    <a:pt x="839" y="53017"/>
                  </a:lnTo>
                  <a:lnTo>
                    <a:pt x="734" y="53541"/>
                  </a:lnTo>
                  <a:lnTo>
                    <a:pt x="734" y="54169"/>
                  </a:lnTo>
                  <a:lnTo>
                    <a:pt x="420" y="54169"/>
                  </a:lnTo>
                  <a:lnTo>
                    <a:pt x="210" y="54379"/>
                  </a:lnTo>
                  <a:lnTo>
                    <a:pt x="106" y="54379"/>
                  </a:lnTo>
                  <a:lnTo>
                    <a:pt x="1" y="54588"/>
                  </a:lnTo>
                  <a:lnTo>
                    <a:pt x="1" y="54693"/>
                  </a:lnTo>
                  <a:lnTo>
                    <a:pt x="1" y="54903"/>
                  </a:lnTo>
                  <a:lnTo>
                    <a:pt x="734" y="54274"/>
                  </a:lnTo>
                  <a:lnTo>
                    <a:pt x="839" y="54379"/>
                  </a:lnTo>
                  <a:lnTo>
                    <a:pt x="1049" y="54588"/>
                  </a:lnTo>
                  <a:lnTo>
                    <a:pt x="1363" y="54693"/>
                  </a:lnTo>
                  <a:lnTo>
                    <a:pt x="1573" y="54588"/>
                  </a:lnTo>
                  <a:lnTo>
                    <a:pt x="1992" y="54484"/>
                  </a:lnTo>
                  <a:lnTo>
                    <a:pt x="2306" y="54484"/>
                  </a:lnTo>
                  <a:lnTo>
                    <a:pt x="2411" y="54379"/>
                  </a:lnTo>
                  <a:lnTo>
                    <a:pt x="2830" y="54379"/>
                  </a:lnTo>
                  <a:lnTo>
                    <a:pt x="3144" y="54274"/>
                  </a:lnTo>
                  <a:lnTo>
                    <a:pt x="3249" y="54379"/>
                  </a:lnTo>
                  <a:lnTo>
                    <a:pt x="3459" y="54274"/>
                  </a:lnTo>
                  <a:lnTo>
                    <a:pt x="3563" y="54379"/>
                  </a:lnTo>
                  <a:lnTo>
                    <a:pt x="3773" y="54484"/>
                  </a:lnTo>
                  <a:lnTo>
                    <a:pt x="3982" y="54484"/>
                  </a:lnTo>
                  <a:lnTo>
                    <a:pt x="4506" y="54274"/>
                  </a:lnTo>
                  <a:lnTo>
                    <a:pt x="5135" y="54169"/>
                  </a:lnTo>
                  <a:lnTo>
                    <a:pt x="5240" y="54064"/>
                  </a:lnTo>
                  <a:lnTo>
                    <a:pt x="5554" y="54064"/>
                  </a:lnTo>
                  <a:lnTo>
                    <a:pt x="5659" y="54169"/>
                  </a:lnTo>
                  <a:lnTo>
                    <a:pt x="5764" y="54274"/>
                  </a:lnTo>
                  <a:lnTo>
                    <a:pt x="5554" y="54484"/>
                  </a:lnTo>
                  <a:lnTo>
                    <a:pt x="5554" y="54588"/>
                  </a:lnTo>
                  <a:lnTo>
                    <a:pt x="5449" y="54903"/>
                  </a:lnTo>
                  <a:lnTo>
                    <a:pt x="5135" y="55007"/>
                  </a:lnTo>
                  <a:lnTo>
                    <a:pt x="4716" y="55007"/>
                  </a:lnTo>
                  <a:lnTo>
                    <a:pt x="3354" y="55636"/>
                  </a:lnTo>
                  <a:lnTo>
                    <a:pt x="3249" y="55741"/>
                  </a:lnTo>
                  <a:lnTo>
                    <a:pt x="3039" y="55846"/>
                  </a:lnTo>
                  <a:lnTo>
                    <a:pt x="2830" y="55950"/>
                  </a:lnTo>
                  <a:lnTo>
                    <a:pt x="2306" y="56474"/>
                  </a:lnTo>
                  <a:lnTo>
                    <a:pt x="1782" y="56893"/>
                  </a:lnTo>
                  <a:lnTo>
                    <a:pt x="1363" y="57208"/>
                  </a:lnTo>
                  <a:lnTo>
                    <a:pt x="1258" y="57417"/>
                  </a:lnTo>
                  <a:lnTo>
                    <a:pt x="1153" y="57627"/>
                  </a:lnTo>
                  <a:lnTo>
                    <a:pt x="1258" y="57836"/>
                  </a:lnTo>
                  <a:lnTo>
                    <a:pt x="1258" y="57732"/>
                  </a:lnTo>
                  <a:lnTo>
                    <a:pt x="1363" y="57836"/>
                  </a:lnTo>
                  <a:lnTo>
                    <a:pt x="1573" y="58046"/>
                  </a:lnTo>
                  <a:lnTo>
                    <a:pt x="1468" y="58151"/>
                  </a:lnTo>
                  <a:lnTo>
                    <a:pt x="1363" y="58360"/>
                  </a:lnTo>
                  <a:lnTo>
                    <a:pt x="1363" y="58570"/>
                  </a:lnTo>
                  <a:lnTo>
                    <a:pt x="1468" y="58675"/>
                  </a:lnTo>
                  <a:lnTo>
                    <a:pt x="1992" y="58675"/>
                  </a:lnTo>
                  <a:lnTo>
                    <a:pt x="1992" y="58884"/>
                  </a:lnTo>
                  <a:lnTo>
                    <a:pt x="1887" y="59094"/>
                  </a:lnTo>
                  <a:lnTo>
                    <a:pt x="1992" y="59303"/>
                  </a:lnTo>
                  <a:lnTo>
                    <a:pt x="2096" y="59408"/>
                  </a:lnTo>
                  <a:lnTo>
                    <a:pt x="2411" y="59513"/>
                  </a:lnTo>
                  <a:lnTo>
                    <a:pt x="2620" y="59408"/>
                  </a:lnTo>
                  <a:lnTo>
                    <a:pt x="2725" y="59303"/>
                  </a:lnTo>
                  <a:lnTo>
                    <a:pt x="3144" y="59094"/>
                  </a:lnTo>
                  <a:lnTo>
                    <a:pt x="3354" y="58779"/>
                  </a:lnTo>
                  <a:lnTo>
                    <a:pt x="3459" y="58675"/>
                  </a:lnTo>
                  <a:lnTo>
                    <a:pt x="3563" y="58779"/>
                  </a:lnTo>
                  <a:lnTo>
                    <a:pt x="3563" y="58884"/>
                  </a:lnTo>
                  <a:lnTo>
                    <a:pt x="3459" y="58989"/>
                  </a:lnTo>
                  <a:lnTo>
                    <a:pt x="3249" y="59094"/>
                  </a:lnTo>
                  <a:lnTo>
                    <a:pt x="3144" y="59198"/>
                  </a:lnTo>
                  <a:lnTo>
                    <a:pt x="3144" y="59303"/>
                  </a:lnTo>
                  <a:lnTo>
                    <a:pt x="3144" y="59513"/>
                  </a:lnTo>
                  <a:lnTo>
                    <a:pt x="3249" y="59618"/>
                  </a:lnTo>
                  <a:lnTo>
                    <a:pt x="3563" y="59722"/>
                  </a:lnTo>
                  <a:lnTo>
                    <a:pt x="3668" y="59827"/>
                  </a:lnTo>
                  <a:lnTo>
                    <a:pt x="3878" y="59827"/>
                  </a:lnTo>
                  <a:lnTo>
                    <a:pt x="4087" y="60037"/>
                  </a:lnTo>
                  <a:lnTo>
                    <a:pt x="4192" y="60246"/>
                  </a:lnTo>
                  <a:lnTo>
                    <a:pt x="4401" y="60246"/>
                  </a:lnTo>
                  <a:lnTo>
                    <a:pt x="4611" y="60141"/>
                  </a:lnTo>
                  <a:lnTo>
                    <a:pt x="5344" y="59827"/>
                  </a:lnTo>
                  <a:lnTo>
                    <a:pt x="5973" y="59513"/>
                  </a:lnTo>
                  <a:lnTo>
                    <a:pt x="6183" y="59408"/>
                  </a:lnTo>
                  <a:lnTo>
                    <a:pt x="6392" y="59303"/>
                  </a:lnTo>
                  <a:lnTo>
                    <a:pt x="6602" y="59198"/>
                  </a:lnTo>
                  <a:lnTo>
                    <a:pt x="6707" y="59303"/>
                  </a:lnTo>
                  <a:lnTo>
                    <a:pt x="6707" y="59408"/>
                  </a:lnTo>
                  <a:lnTo>
                    <a:pt x="6392" y="59408"/>
                  </a:lnTo>
                  <a:lnTo>
                    <a:pt x="6183" y="59618"/>
                  </a:lnTo>
                  <a:lnTo>
                    <a:pt x="5868" y="59722"/>
                  </a:lnTo>
                  <a:lnTo>
                    <a:pt x="5659" y="59722"/>
                  </a:lnTo>
                  <a:lnTo>
                    <a:pt x="5554" y="59827"/>
                  </a:lnTo>
                  <a:lnTo>
                    <a:pt x="5344" y="60037"/>
                  </a:lnTo>
                  <a:lnTo>
                    <a:pt x="5344" y="60246"/>
                  </a:lnTo>
                  <a:lnTo>
                    <a:pt x="5344" y="60456"/>
                  </a:lnTo>
                  <a:lnTo>
                    <a:pt x="5449" y="60665"/>
                  </a:lnTo>
                  <a:lnTo>
                    <a:pt x="5030" y="60770"/>
                  </a:lnTo>
                  <a:lnTo>
                    <a:pt x="4716" y="60770"/>
                  </a:lnTo>
                  <a:lnTo>
                    <a:pt x="4506" y="60875"/>
                  </a:lnTo>
                  <a:lnTo>
                    <a:pt x="4401" y="60980"/>
                  </a:lnTo>
                  <a:lnTo>
                    <a:pt x="4401" y="61189"/>
                  </a:lnTo>
                  <a:lnTo>
                    <a:pt x="4401" y="61294"/>
                  </a:lnTo>
                  <a:lnTo>
                    <a:pt x="4611" y="61503"/>
                  </a:lnTo>
                  <a:lnTo>
                    <a:pt x="4087" y="61608"/>
                  </a:lnTo>
                  <a:lnTo>
                    <a:pt x="3563" y="61713"/>
                  </a:lnTo>
                  <a:lnTo>
                    <a:pt x="3249" y="61923"/>
                  </a:lnTo>
                  <a:lnTo>
                    <a:pt x="3039" y="62132"/>
                  </a:lnTo>
                  <a:lnTo>
                    <a:pt x="3039" y="62446"/>
                  </a:lnTo>
                  <a:lnTo>
                    <a:pt x="3039" y="62551"/>
                  </a:lnTo>
                  <a:lnTo>
                    <a:pt x="3144" y="62761"/>
                  </a:lnTo>
                  <a:lnTo>
                    <a:pt x="3354" y="62866"/>
                  </a:lnTo>
                  <a:lnTo>
                    <a:pt x="3563" y="62761"/>
                  </a:lnTo>
                  <a:lnTo>
                    <a:pt x="3668" y="62656"/>
                  </a:lnTo>
                  <a:lnTo>
                    <a:pt x="3773" y="62551"/>
                  </a:lnTo>
                  <a:lnTo>
                    <a:pt x="4087" y="62656"/>
                  </a:lnTo>
                  <a:lnTo>
                    <a:pt x="4506" y="62551"/>
                  </a:lnTo>
                  <a:lnTo>
                    <a:pt x="4716" y="62446"/>
                  </a:lnTo>
                  <a:lnTo>
                    <a:pt x="4925" y="62551"/>
                  </a:lnTo>
                  <a:lnTo>
                    <a:pt x="5554" y="62551"/>
                  </a:lnTo>
                  <a:lnTo>
                    <a:pt x="5764" y="62342"/>
                  </a:lnTo>
                  <a:lnTo>
                    <a:pt x="5973" y="62237"/>
                  </a:lnTo>
                  <a:lnTo>
                    <a:pt x="6811" y="62237"/>
                  </a:lnTo>
                  <a:lnTo>
                    <a:pt x="7126" y="62132"/>
                  </a:lnTo>
                  <a:lnTo>
                    <a:pt x="7335" y="62132"/>
                  </a:lnTo>
                  <a:lnTo>
                    <a:pt x="7650" y="61923"/>
                  </a:lnTo>
                  <a:lnTo>
                    <a:pt x="7754" y="61713"/>
                  </a:lnTo>
                  <a:lnTo>
                    <a:pt x="7859" y="61503"/>
                  </a:lnTo>
                  <a:lnTo>
                    <a:pt x="8069" y="61399"/>
                  </a:lnTo>
                  <a:lnTo>
                    <a:pt x="9012" y="61189"/>
                  </a:lnTo>
                  <a:lnTo>
                    <a:pt x="9535" y="61084"/>
                  </a:lnTo>
                  <a:lnTo>
                    <a:pt x="9850" y="60875"/>
                  </a:lnTo>
                  <a:lnTo>
                    <a:pt x="9745" y="60980"/>
                  </a:lnTo>
                  <a:lnTo>
                    <a:pt x="9535" y="61084"/>
                  </a:lnTo>
                  <a:lnTo>
                    <a:pt x="9326" y="61189"/>
                  </a:lnTo>
                  <a:lnTo>
                    <a:pt x="8592" y="61608"/>
                  </a:lnTo>
                  <a:lnTo>
                    <a:pt x="8278" y="61713"/>
                  </a:lnTo>
                  <a:lnTo>
                    <a:pt x="7650" y="62027"/>
                  </a:lnTo>
                  <a:lnTo>
                    <a:pt x="7440" y="62237"/>
                  </a:lnTo>
                  <a:lnTo>
                    <a:pt x="7230" y="62551"/>
                  </a:lnTo>
                  <a:lnTo>
                    <a:pt x="7021" y="62656"/>
                  </a:lnTo>
                  <a:lnTo>
                    <a:pt x="6811" y="62866"/>
                  </a:lnTo>
                  <a:lnTo>
                    <a:pt x="6811" y="63075"/>
                  </a:lnTo>
                  <a:lnTo>
                    <a:pt x="6916" y="63285"/>
                  </a:lnTo>
                  <a:lnTo>
                    <a:pt x="7230" y="63389"/>
                  </a:lnTo>
                  <a:lnTo>
                    <a:pt x="7335" y="63389"/>
                  </a:lnTo>
                  <a:lnTo>
                    <a:pt x="7650" y="63285"/>
                  </a:lnTo>
                  <a:lnTo>
                    <a:pt x="7230" y="63599"/>
                  </a:lnTo>
                  <a:lnTo>
                    <a:pt x="7021" y="63704"/>
                  </a:lnTo>
                  <a:lnTo>
                    <a:pt x="6916" y="63913"/>
                  </a:lnTo>
                  <a:lnTo>
                    <a:pt x="6916" y="64018"/>
                  </a:lnTo>
                  <a:lnTo>
                    <a:pt x="7021" y="64228"/>
                  </a:lnTo>
                  <a:lnTo>
                    <a:pt x="7021" y="64332"/>
                  </a:lnTo>
                  <a:lnTo>
                    <a:pt x="7126" y="64542"/>
                  </a:lnTo>
                  <a:lnTo>
                    <a:pt x="7230" y="64647"/>
                  </a:lnTo>
                  <a:lnTo>
                    <a:pt x="7440" y="64752"/>
                  </a:lnTo>
                  <a:lnTo>
                    <a:pt x="7545" y="64752"/>
                  </a:lnTo>
                  <a:lnTo>
                    <a:pt x="7754" y="64647"/>
                  </a:lnTo>
                  <a:lnTo>
                    <a:pt x="8173" y="64647"/>
                  </a:lnTo>
                  <a:lnTo>
                    <a:pt x="8488" y="64542"/>
                  </a:lnTo>
                  <a:lnTo>
                    <a:pt x="8592" y="64332"/>
                  </a:lnTo>
                  <a:lnTo>
                    <a:pt x="8697" y="64123"/>
                  </a:lnTo>
                  <a:lnTo>
                    <a:pt x="8697" y="64018"/>
                  </a:lnTo>
                  <a:lnTo>
                    <a:pt x="8802" y="64018"/>
                  </a:lnTo>
                  <a:lnTo>
                    <a:pt x="9012" y="63913"/>
                  </a:lnTo>
                  <a:lnTo>
                    <a:pt x="9221" y="64018"/>
                  </a:lnTo>
                  <a:lnTo>
                    <a:pt x="9431" y="64018"/>
                  </a:lnTo>
                  <a:lnTo>
                    <a:pt x="9640" y="64123"/>
                  </a:lnTo>
                  <a:lnTo>
                    <a:pt x="9745" y="64123"/>
                  </a:lnTo>
                  <a:lnTo>
                    <a:pt x="10059" y="64018"/>
                  </a:lnTo>
                  <a:lnTo>
                    <a:pt x="10269" y="63913"/>
                  </a:lnTo>
                  <a:lnTo>
                    <a:pt x="10688" y="63913"/>
                  </a:lnTo>
                  <a:lnTo>
                    <a:pt x="10688" y="64018"/>
                  </a:lnTo>
                  <a:lnTo>
                    <a:pt x="10583" y="64123"/>
                  </a:lnTo>
                  <a:lnTo>
                    <a:pt x="10269" y="64437"/>
                  </a:lnTo>
                  <a:lnTo>
                    <a:pt x="10164" y="64437"/>
                  </a:lnTo>
                  <a:lnTo>
                    <a:pt x="9955" y="64542"/>
                  </a:lnTo>
                  <a:lnTo>
                    <a:pt x="9955" y="64647"/>
                  </a:lnTo>
                  <a:lnTo>
                    <a:pt x="9850" y="64752"/>
                  </a:lnTo>
                  <a:lnTo>
                    <a:pt x="9955" y="64961"/>
                  </a:lnTo>
                  <a:lnTo>
                    <a:pt x="10059" y="65171"/>
                  </a:lnTo>
                  <a:lnTo>
                    <a:pt x="10688" y="65171"/>
                  </a:lnTo>
                  <a:lnTo>
                    <a:pt x="10898" y="64961"/>
                  </a:lnTo>
                  <a:lnTo>
                    <a:pt x="11107" y="64647"/>
                  </a:lnTo>
                  <a:lnTo>
                    <a:pt x="11317" y="64647"/>
                  </a:lnTo>
                  <a:lnTo>
                    <a:pt x="11736" y="64542"/>
                  </a:lnTo>
                  <a:lnTo>
                    <a:pt x="12050" y="64542"/>
                  </a:lnTo>
                  <a:lnTo>
                    <a:pt x="12260" y="64437"/>
                  </a:lnTo>
                  <a:lnTo>
                    <a:pt x="12469" y="64228"/>
                  </a:lnTo>
                  <a:lnTo>
                    <a:pt x="13098" y="64228"/>
                  </a:lnTo>
                  <a:lnTo>
                    <a:pt x="13307" y="64123"/>
                  </a:lnTo>
                  <a:lnTo>
                    <a:pt x="13412" y="64018"/>
                  </a:lnTo>
                  <a:lnTo>
                    <a:pt x="13622" y="63809"/>
                  </a:lnTo>
                  <a:lnTo>
                    <a:pt x="13831" y="63704"/>
                  </a:lnTo>
                  <a:lnTo>
                    <a:pt x="14250" y="63494"/>
                  </a:lnTo>
                  <a:lnTo>
                    <a:pt x="14460" y="63285"/>
                  </a:lnTo>
                  <a:lnTo>
                    <a:pt x="14565" y="63285"/>
                  </a:lnTo>
                  <a:lnTo>
                    <a:pt x="14774" y="63180"/>
                  </a:lnTo>
                  <a:lnTo>
                    <a:pt x="15089" y="63075"/>
                  </a:lnTo>
                  <a:lnTo>
                    <a:pt x="15298" y="63075"/>
                  </a:lnTo>
                  <a:lnTo>
                    <a:pt x="15508" y="63180"/>
                  </a:lnTo>
                  <a:lnTo>
                    <a:pt x="15717" y="63285"/>
                  </a:lnTo>
                  <a:lnTo>
                    <a:pt x="16032" y="63389"/>
                  </a:lnTo>
                  <a:lnTo>
                    <a:pt x="16346" y="63285"/>
                  </a:lnTo>
                  <a:lnTo>
                    <a:pt x="16660" y="62970"/>
                  </a:lnTo>
                  <a:lnTo>
                    <a:pt x="16870" y="62656"/>
                  </a:lnTo>
                  <a:lnTo>
                    <a:pt x="16974" y="62551"/>
                  </a:lnTo>
                  <a:lnTo>
                    <a:pt x="17289" y="62656"/>
                  </a:lnTo>
                  <a:lnTo>
                    <a:pt x="17498" y="62761"/>
                  </a:lnTo>
                  <a:lnTo>
                    <a:pt x="17708" y="62866"/>
                  </a:lnTo>
                  <a:lnTo>
                    <a:pt x="18232" y="62866"/>
                  </a:lnTo>
                  <a:lnTo>
                    <a:pt x="18337" y="62656"/>
                  </a:lnTo>
                  <a:lnTo>
                    <a:pt x="18441" y="62446"/>
                  </a:lnTo>
                  <a:lnTo>
                    <a:pt x="18546" y="62027"/>
                  </a:lnTo>
                  <a:lnTo>
                    <a:pt x="18546" y="61923"/>
                  </a:lnTo>
                  <a:lnTo>
                    <a:pt x="18651" y="61923"/>
                  </a:lnTo>
                  <a:lnTo>
                    <a:pt x="18965" y="61818"/>
                  </a:lnTo>
                  <a:lnTo>
                    <a:pt x="19384" y="61818"/>
                  </a:lnTo>
                  <a:lnTo>
                    <a:pt x="19489" y="61923"/>
                  </a:lnTo>
                  <a:lnTo>
                    <a:pt x="19489" y="62027"/>
                  </a:lnTo>
                  <a:lnTo>
                    <a:pt x="19594" y="62237"/>
                  </a:lnTo>
                  <a:lnTo>
                    <a:pt x="19803" y="62342"/>
                  </a:lnTo>
                  <a:lnTo>
                    <a:pt x="20013" y="62237"/>
                  </a:lnTo>
                  <a:lnTo>
                    <a:pt x="20118" y="62027"/>
                  </a:lnTo>
                  <a:lnTo>
                    <a:pt x="20118" y="61923"/>
                  </a:lnTo>
                  <a:lnTo>
                    <a:pt x="20013" y="61608"/>
                  </a:lnTo>
                  <a:lnTo>
                    <a:pt x="20223" y="61294"/>
                  </a:lnTo>
                  <a:lnTo>
                    <a:pt x="20327" y="61294"/>
                  </a:lnTo>
                  <a:lnTo>
                    <a:pt x="20537" y="61189"/>
                  </a:lnTo>
                  <a:lnTo>
                    <a:pt x="20746" y="61084"/>
                  </a:lnTo>
                  <a:lnTo>
                    <a:pt x="20956" y="60980"/>
                  </a:lnTo>
                  <a:lnTo>
                    <a:pt x="21061" y="60980"/>
                  </a:lnTo>
                  <a:lnTo>
                    <a:pt x="21480" y="60770"/>
                  </a:lnTo>
                  <a:lnTo>
                    <a:pt x="21794" y="60561"/>
                  </a:lnTo>
                  <a:lnTo>
                    <a:pt x="22004" y="60456"/>
                  </a:lnTo>
                  <a:lnTo>
                    <a:pt x="22108" y="60246"/>
                  </a:lnTo>
                  <a:lnTo>
                    <a:pt x="22318" y="60037"/>
                  </a:lnTo>
                  <a:lnTo>
                    <a:pt x="22318" y="59827"/>
                  </a:lnTo>
                  <a:lnTo>
                    <a:pt x="22318" y="59722"/>
                  </a:lnTo>
                  <a:lnTo>
                    <a:pt x="22423" y="59513"/>
                  </a:lnTo>
                  <a:lnTo>
                    <a:pt x="22423" y="59408"/>
                  </a:lnTo>
                  <a:lnTo>
                    <a:pt x="22842" y="59408"/>
                  </a:lnTo>
                  <a:lnTo>
                    <a:pt x="23051" y="59513"/>
                  </a:lnTo>
                  <a:lnTo>
                    <a:pt x="23575" y="59513"/>
                  </a:lnTo>
                  <a:lnTo>
                    <a:pt x="23785" y="59303"/>
                  </a:lnTo>
                  <a:lnTo>
                    <a:pt x="23994" y="59198"/>
                  </a:lnTo>
                  <a:lnTo>
                    <a:pt x="24518" y="59094"/>
                  </a:lnTo>
                  <a:lnTo>
                    <a:pt x="24728" y="58989"/>
                  </a:lnTo>
                  <a:lnTo>
                    <a:pt x="25042" y="58989"/>
                  </a:lnTo>
                  <a:lnTo>
                    <a:pt x="25147" y="58884"/>
                  </a:lnTo>
                  <a:lnTo>
                    <a:pt x="25252" y="58675"/>
                  </a:lnTo>
                  <a:lnTo>
                    <a:pt x="25252" y="58465"/>
                  </a:lnTo>
                  <a:lnTo>
                    <a:pt x="25252" y="58360"/>
                  </a:lnTo>
                  <a:lnTo>
                    <a:pt x="25356" y="58255"/>
                  </a:lnTo>
                  <a:lnTo>
                    <a:pt x="25671" y="58151"/>
                  </a:lnTo>
                  <a:lnTo>
                    <a:pt x="25985" y="58046"/>
                  </a:lnTo>
                  <a:lnTo>
                    <a:pt x="26404" y="58046"/>
                  </a:lnTo>
                  <a:lnTo>
                    <a:pt x="26509" y="57836"/>
                  </a:lnTo>
                  <a:lnTo>
                    <a:pt x="26509" y="57732"/>
                  </a:lnTo>
                  <a:lnTo>
                    <a:pt x="26509" y="57627"/>
                  </a:lnTo>
                  <a:lnTo>
                    <a:pt x="26299" y="57417"/>
                  </a:lnTo>
                  <a:lnTo>
                    <a:pt x="26509" y="57208"/>
                  </a:lnTo>
                  <a:lnTo>
                    <a:pt x="26614" y="57103"/>
                  </a:lnTo>
                  <a:lnTo>
                    <a:pt x="26719" y="57103"/>
                  </a:lnTo>
                  <a:lnTo>
                    <a:pt x="27033" y="56998"/>
                  </a:lnTo>
                  <a:lnTo>
                    <a:pt x="27242" y="56998"/>
                  </a:lnTo>
                  <a:lnTo>
                    <a:pt x="27347" y="57103"/>
                  </a:lnTo>
                  <a:lnTo>
                    <a:pt x="27557" y="57208"/>
                  </a:lnTo>
                  <a:lnTo>
                    <a:pt x="27766" y="57103"/>
                  </a:lnTo>
                  <a:lnTo>
                    <a:pt x="27871" y="56998"/>
                  </a:lnTo>
                  <a:lnTo>
                    <a:pt x="27976" y="56998"/>
                  </a:lnTo>
                  <a:lnTo>
                    <a:pt x="27976" y="56893"/>
                  </a:lnTo>
                  <a:lnTo>
                    <a:pt x="28081" y="56579"/>
                  </a:lnTo>
                  <a:lnTo>
                    <a:pt x="28500" y="56579"/>
                  </a:lnTo>
                  <a:lnTo>
                    <a:pt x="28709" y="56474"/>
                  </a:lnTo>
                  <a:lnTo>
                    <a:pt x="28919" y="56370"/>
                  </a:lnTo>
                  <a:lnTo>
                    <a:pt x="29128" y="56265"/>
                  </a:lnTo>
                  <a:lnTo>
                    <a:pt x="29233" y="56160"/>
                  </a:lnTo>
                  <a:lnTo>
                    <a:pt x="29443" y="55846"/>
                  </a:lnTo>
                  <a:lnTo>
                    <a:pt x="29443" y="55531"/>
                  </a:lnTo>
                  <a:lnTo>
                    <a:pt x="29443" y="55427"/>
                  </a:lnTo>
                  <a:lnTo>
                    <a:pt x="29547" y="55427"/>
                  </a:lnTo>
                  <a:lnTo>
                    <a:pt x="29652" y="55322"/>
                  </a:lnTo>
                  <a:lnTo>
                    <a:pt x="29757" y="55217"/>
                  </a:lnTo>
                  <a:lnTo>
                    <a:pt x="29757" y="55007"/>
                  </a:lnTo>
                  <a:lnTo>
                    <a:pt x="29652" y="54903"/>
                  </a:lnTo>
                  <a:lnTo>
                    <a:pt x="29547" y="54798"/>
                  </a:lnTo>
                  <a:lnTo>
                    <a:pt x="29757" y="54588"/>
                  </a:lnTo>
                  <a:lnTo>
                    <a:pt x="29862" y="54484"/>
                  </a:lnTo>
                  <a:lnTo>
                    <a:pt x="29967" y="54484"/>
                  </a:lnTo>
                  <a:lnTo>
                    <a:pt x="30176" y="54379"/>
                  </a:lnTo>
                  <a:lnTo>
                    <a:pt x="30700" y="54169"/>
                  </a:lnTo>
                  <a:lnTo>
                    <a:pt x="30805" y="54169"/>
                  </a:lnTo>
                  <a:lnTo>
                    <a:pt x="31119" y="54064"/>
                  </a:lnTo>
                  <a:lnTo>
                    <a:pt x="31329" y="53960"/>
                  </a:lnTo>
                  <a:lnTo>
                    <a:pt x="32062" y="53960"/>
                  </a:lnTo>
                  <a:lnTo>
                    <a:pt x="32167" y="54064"/>
                  </a:lnTo>
                  <a:lnTo>
                    <a:pt x="32796" y="54064"/>
                  </a:lnTo>
                  <a:lnTo>
                    <a:pt x="33005" y="53960"/>
                  </a:lnTo>
                  <a:lnTo>
                    <a:pt x="33319" y="53855"/>
                  </a:lnTo>
                  <a:lnTo>
                    <a:pt x="33424" y="53855"/>
                  </a:lnTo>
                  <a:lnTo>
                    <a:pt x="33424" y="53750"/>
                  </a:lnTo>
                  <a:lnTo>
                    <a:pt x="33529" y="53750"/>
                  </a:lnTo>
                  <a:lnTo>
                    <a:pt x="33634" y="54064"/>
                  </a:lnTo>
                  <a:lnTo>
                    <a:pt x="33843" y="54064"/>
                  </a:lnTo>
                  <a:lnTo>
                    <a:pt x="34158" y="53960"/>
                  </a:lnTo>
                  <a:lnTo>
                    <a:pt x="34367" y="54064"/>
                  </a:lnTo>
                  <a:lnTo>
                    <a:pt x="34681" y="54064"/>
                  </a:lnTo>
                  <a:lnTo>
                    <a:pt x="34891" y="53960"/>
                  </a:lnTo>
                  <a:lnTo>
                    <a:pt x="34891" y="53855"/>
                  </a:lnTo>
                  <a:lnTo>
                    <a:pt x="34996" y="53855"/>
                  </a:lnTo>
                  <a:lnTo>
                    <a:pt x="35101" y="53750"/>
                  </a:lnTo>
                  <a:lnTo>
                    <a:pt x="35310" y="53436"/>
                  </a:lnTo>
                  <a:lnTo>
                    <a:pt x="35310" y="53541"/>
                  </a:lnTo>
                  <a:lnTo>
                    <a:pt x="35205" y="53960"/>
                  </a:lnTo>
                  <a:lnTo>
                    <a:pt x="35310" y="54064"/>
                  </a:lnTo>
                  <a:lnTo>
                    <a:pt x="35520" y="54169"/>
                  </a:lnTo>
                  <a:lnTo>
                    <a:pt x="35729" y="54169"/>
                  </a:lnTo>
                  <a:lnTo>
                    <a:pt x="35834" y="53960"/>
                  </a:lnTo>
                  <a:lnTo>
                    <a:pt x="36044" y="53645"/>
                  </a:lnTo>
                  <a:lnTo>
                    <a:pt x="36148" y="53645"/>
                  </a:lnTo>
                  <a:lnTo>
                    <a:pt x="36253" y="53541"/>
                  </a:lnTo>
                  <a:lnTo>
                    <a:pt x="36463" y="53436"/>
                  </a:lnTo>
                  <a:lnTo>
                    <a:pt x="36672" y="53226"/>
                  </a:lnTo>
                  <a:lnTo>
                    <a:pt x="36672" y="53121"/>
                  </a:lnTo>
                  <a:lnTo>
                    <a:pt x="36672" y="53017"/>
                  </a:lnTo>
                  <a:lnTo>
                    <a:pt x="36672" y="52912"/>
                  </a:lnTo>
                  <a:lnTo>
                    <a:pt x="36882" y="52912"/>
                  </a:lnTo>
                  <a:lnTo>
                    <a:pt x="37196" y="52807"/>
                  </a:lnTo>
                  <a:lnTo>
                    <a:pt x="37510" y="52807"/>
                  </a:lnTo>
                  <a:lnTo>
                    <a:pt x="38034" y="52912"/>
                  </a:lnTo>
                  <a:lnTo>
                    <a:pt x="38349" y="53121"/>
                  </a:lnTo>
                  <a:lnTo>
                    <a:pt x="38558" y="53331"/>
                  </a:lnTo>
                  <a:lnTo>
                    <a:pt x="38768" y="53436"/>
                  </a:lnTo>
                  <a:lnTo>
                    <a:pt x="39082" y="53331"/>
                  </a:lnTo>
                  <a:lnTo>
                    <a:pt x="39396" y="53226"/>
                  </a:lnTo>
                  <a:lnTo>
                    <a:pt x="39711" y="53121"/>
                  </a:lnTo>
                  <a:lnTo>
                    <a:pt x="39815" y="53121"/>
                  </a:lnTo>
                  <a:lnTo>
                    <a:pt x="39920" y="53226"/>
                  </a:lnTo>
                  <a:lnTo>
                    <a:pt x="40444" y="53226"/>
                  </a:lnTo>
                  <a:lnTo>
                    <a:pt x="40549" y="53331"/>
                  </a:lnTo>
                  <a:lnTo>
                    <a:pt x="40654" y="53436"/>
                  </a:lnTo>
                  <a:lnTo>
                    <a:pt x="40863" y="53436"/>
                  </a:lnTo>
                  <a:lnTo>
                    <a:pt x="41073" y="53331"/>
                  </a:lnTo>
                  <a:lnTo>
                    <a:pt x="41178" y="53226"/>
                  </a:lnTo>
                  <a:lnTo>
                    <a:pt x="41282" y="53017"/>
                  </a:lnTo>
                  <a:lnTo>
                    <a:pt x="41387" y="52807"/>
                  </a:lnTo>
                  <a:lnTo>
                    <a:pt x="41492" y="52493"/>
                  </a:lnTo>
                  <a:lnTo>
                    <a:pt x="41597" y="52179"/>
                  </a:lnTo>
                  <a:lnTo>
                    <a:pt x="41492" y="51969"/>
                  </a:lnTo>
                  <a:lnTo>
                    <a:pt x="41282" y="51759"/>
                  </a:lnTo>
                  <a:lnTo>
                    <a:pt x="41178" y="51655"/>
                  </a:lnTo>
                  <a:lnTo>
                    <a:pt x="40968" y="51655"/>
                  </a:lnTo>
                  <a:lnTo>
                    <a:pt x="40968" y="51550"/>
                  </a:lnTo>
                  <a:lnTo>
                    <a:pt x="40968" y="51445"/>
                  </a:lnTo>
                  <a:lnTo>
                    <a:pt x="40968" y="51340"/>
                  </a:lnTo>
                  <a:lnTo>
                    <a:pt x="40968" y="51131"/>
                  </a:lnTo>
                  <a:lnTo>
                    <a:pt x="40863" y="50816"/>
                  </a:lnTo>
                  <a:lnTo>
                    <a:pt x="40758" y="50712"/>
                  </a:lnTo>
                  <a:lnTo>
                    <a:pt x="40549" y="50712"/>
                  </a:lnTo>
                  <a:lnTo>
                    <a:pt x="40444" y="50816"/>
                  </a:lnTo>
                  <a:lnTo>
                    <a:pt x="40339" y="50607"/>
                  </a:lnTo>
                  <a:lnTo>
                    <a:pt x="40444" y="50607"/>
                  </a:lnTo>
                  <a:lnTo>
                    <a:pt x="40549" y="50502"/>
                  </a:lnTo>
                  <a:lnTo>
                    <a:pt x="40758" y="50712"/>
                  </a:lnTo>
                  <a:lnTo>
                    <a:pt x="41073" y="50712"/>
                  </a:lnTo>
                  <a:lnTo>
                    <a:pt x="41282" y="50502"/>
                  </a:lnTo>
                  <a:lnTo>
                    <a:pt x="41282" y="50188"/>
                  </a:lnTo>
                  <a:lnTo>
                    <a:pt x="41282" y="49978"/>
                  </a:lnTo>
                  <a:lnTo>
                    <a:pt x="41282" y="49769"/>
                  </a:lnTo>
                  <a:lnTo>
                    <a:pt x="41282" y="49454"/>
                  </a:lnTo>
                  <a:lnTo>
                    <a:pt x="41492" y="49350"/>
                  </a:lnTo>
                  <a:lnTo>
                    <a:pt x="41597" y="49140"/>
                  </a:lnTo>
                  <a:lnTo>
                    <a:pt x="41701" y="48930"/>
                  </a:lnTo>
                  <a:lnTo>
                    <a:pt x="41806" y="48721"/>
                  </a:lnTo>
                  <a:lnTo>
                    <a:pt x="41911" y="48616"/>
                  </a:lnTo>
                  <a:lnTo>
                    <a:pt x="42016" y="48407"/>
                  </a:lnTo>
                  <a:lnTo>
                    <a:pt x="42016" y="48302"/>
                  </a:lnTo>
                  <a:lnTo>
                    <a:pt x="42120" y="48302"/>
                  </a:lnTo>
                  <a:lnTo>
                    <a:pt x="42225" y="48092"/>
                  </a:lnTo>
                  <a:lnTo>
                    <a:pt x="42330" y="47883"/>
                  </a:lnTo>
                  <a:lnTo>
                    <a:pt x="42435" y="47883"/>
                  </a:lnTo>
                  <a:lnTo>
                    <a:pt x="42435" y="47778"/>
                  </a:lnTo>
                  <a:lnTo>
                    <a:pt x="42540" y="47568"/>
                  </a:lnTo>
                  <a:lnTo>
                    <a:pt x="42644" y="47464"/>
                  </a:lnTo>
                  <a:lnTo>
                    <a:pt x="42749" y="47254"/>
                  </a:lnTo>
                  <a:lnTo>
                    <a:pt x="42749" y="46940"/>
                  </a:lnTo>
                  <a:lnTo>
                    <a:pt x="42749" y="46835"/>
                  </a:lnTo>
                  <a:lnTo>
                    <a:pt x="42644" y="46625"/>
                  </a:lnTo>
                  <a:lnTo>
                    <a:pt x="42644" y="46521"/>
                  </a:lnTo>
                  <a:lnTo>
                    <a:pt x="42644" y="46416"/>
                  </a:lnTo>
                  <a:lnTo>
                    <a:pt x="42644" y="46206"/>
                  </a:lnTo>
                  <a:lnTo>
                    <a:pt x="42540" y="45997"/>
                  </a:lnTo>
                  <a:lnTo>
                    <a:pt x="42540" y="45473"/>
                  </a:lnTo>
                  <a:lnTo>
                    <a:pt x="42540" y="45368"/>
                  </a:lnTo>
                  <a:lnTo>
                    <a:pt x="42540" y="45263"/>
                  </a:lnTo>
                  <a:lnTo>
                    <a:pt x="42644" y="45159"/>
                  </a:lnTo>
                  <a:lnTo>
                    <a:pt x="42749" y="45159"/>
                  </a:lnTo>
                  <a:lnTo>
                    <a:pt x="42854" y="44949"/>
                  </a:lnTo>
                  <a:lnTo>
                    <a:pt x="42959" y="44844"/>
                  </a:lnTo>
                  <a:lnTo>
                    <a:pt x="43063" y="44739"/>
                  </a:lnTo>
                  <a:lnTo>
                    <a:pt x="43063" y="44635"/>
                  </a:lnTo>
                  <a:lnTo>
                    <a:pt x="43273" y="44216"/>
                  </a:lnTo>
                  <a:lnTo>
                    <a:pt x="43273" y="44111"/>
                  </a:lnTo>
                  <a:lnTo>
                    <a:pt x="43273" y="43587"/>
                  </a:lnTo>
                  <a:lnTo>
                    <a:pt x="43273" y="43273"/>
                  </a:lnTo>
                  <a:lnTo>
                    <a:pt x="43378" y="43168"/>
                  </a:lnTo>
                  <a:lnTo>
                    <a:pt x="43483" y="42958"/>
                  </a:lnTo>
                  <a:lnTo>
                    <a:pt x="43587" y="42749"/>
                  </a:lnTo>
                  <a:lnTo>
                    <a:pt x="43902" y="42539"/>
                  </a:lnTo>
                  <a:lnTo>
                    <a:pt x="44111" y="42330"/>
                  </a:lnTo>
                  <a:lnTo>
                    <a:pt x="44111" y="42015"/>
                  </a:lnTo>
                  <a:lnTo>
                    <a:pt x="44321" y="41701"/>
                  </a:lnTo>
                  <a:lnTo>
                    <a:pt x="44426" y="41491"/>
                  </a:lnTo>
                  <a:lnTo>
                    <a:pt x="44530" y="41282"/>
                  </a:lnTo>
                  <a:lnTo>
                    <a:pt x="44530" y="41177"/>
                  </a:lnTo>
                  <a:lnTo>
                    <a:pt x="44635" y="40863"/>
                  </a:lnTo>
                  <a:lnTo>
                    <a:pt x="44740" y="40548"/>
                  </a:lnTo>
                  <a:lnTo>
                    <a:pt x="44635" y="40339"/>
                  </a:lnTo>
                  <a:lnTo>
                    <a:pt x="44426" y="40025"/>
                  </a:lnTo>
                  <a:lnTo>
                    <a:pt x="44321" y="39815"/>
                  </a:lnTo>
                  <a:lnTo>
                    <a:pt x="44321" y="39396"/>
                  </a:lnTo>
                  <a:lnTo>
                    <a:pt x="44426" y="38872"/>
                  </a:lnTo>
                  <a:lnTo>
                    <a:pt x="44426" y="38767"/>
                  </a:lnTo>
                  <a:lnTo>
                    <a:pt x="44426" y="38139"/>
                  </a:lnTo>
                  <a:lnTo>
                    <a:pt x="44321" y="38034"/>
                  </a:lnTo>
                  <a:lnTo>
                    <a:pt x="44216" y="37615"/>
                  </a:lnTo>
                  <a:lnTo>
                    <a:pt x="44111" y="37300"/>
                  </a:lnTo>
                  <a:lnTo>
                    <a:pt x="44006" y="36881"/>
                  </a:lnTo>
                  <a:lnTo>
                    <a:pt x="43797" y="36462"/>
                  </a:lnTo>
                  <a:lnTo>
                    <a:pt x="43692" y="36148"/>
                  </a:lnTo>
                  <a:lnTo>
                    <a:pt x="43692" y="35834"/>
                  </a:lnTo>
                  <a:lnTo>
                    <a:pt x="43797" y="35519"/>
                  </a:lnTo>
                  <a:lnTo>
                    <a:pt x="43692" y="35310"/>
                  </a:lnTo>
                  <a:lnTo>
                    <a:pt x="43587" y="35100"/>
                  </a:lnTo>
                  <a:lnTo>
                    <a:pt x="43273" y="34891"/>
                  </a:lnTo>
                  <a:lnTo>
                    <a:pt x="42854" y="34786"/>
                  </a:lnTo>
                  <a:lnTo>
                    <a:pt x="42854" y="34681"/>
                  </a:lnTo>
                  <a:lnTo>
                    <a:pt x="42854" y="34576"/>
                  </a:lnTo>
                  <a:lnTo>
                    <a:pt x="42854" y="34262"/>
                  </a:lnTo>
                  <a:lnTo>
                    <a:pt x="43063" y="34052"/>
                  </a:lnTo>
                  <a:lnTo>
                    <a:pt x="43273" y="33948"/>
                  </a:lnTo>
                  <a:lnTo>
                    <a:pt x="43378" y="34157"/>
                  </a:lnTo>
                  <a:lnTo>
                    <a:pt x="43692" y="34262"/>
                  </a:lnTo>
                  <a:lnTo>
                    <a:pt x="44006" y="34262"/>
                  </a:lnTo>
                  <a:lnTo>
                    <a:pt x="44111" y="34157"/>
                  </a:lnTo>
                  <a:lnTo>
                    <a:pt x="44216" y="33948"/>
                  </a:lnTo>
                  <a:lnTo>
                    <a:pt x="44216" y="33738"/>
                  </a:lnTo>
                  <a:lnTo>
                    <a:pt x="44111" y="33529"/>
                  </a:lnTo>
                  <a:lnTo>
                    <a:pt x="43902" y="33424"/>
                  </a:lnTo>
                  <a:lnTo>
                    <a:pt x="43587" y="33424"/>
                  </a:lnTo>
                  <a:lnTo>
                    <a:pt x="43587" y="33319"/>
                  </a:lnTo>
                  <a:lnTo>
                    <a:pt x="43587" y="33005"/>
                  </a:lnTo>
                  <a:lnTo>
                    <a:pt x="43483" y="32586"/>
                  </a:lnTo>
                  <a:lnTo>
                    <a:pt x="43692" y="32271"/>
                  </a:lnTo>
                  <a:lnTo>
                    <a:pt x="43692" y="31957"/>
                  </a:lnTo>
                  <a:lnTo>
                    <a:pt x="43797" y="31747"/>
                  </a:lnTo>
                  <a:lnTo>
                    <a:pt x="43902" y="31328"/>
                  </a:lnTo>
                  <a:lnTo>
                    <a:pt x="43902" y="30804"/>
                  </a:lnTo>
                  <a:lnTo>
                    <a:pt x="43692" y="30385"/>
                  </a:lnTo>
                  <a:lnTo>
                    <a:pt x="43378" y="30176"/>
                  </a:lnTo>
                  <a:lnTo>
                    <a:pt x="43168" y="29966"/>
                  </a:lnTo>
                  <a:lnTo>
                    <a:pt x="42854" y="29757"/>
                  </a:lnTo>
                  <a:lnTo>
                    <a:pt x="42540" y="29128"/>
                  </a:lnTo>
                  <a:lnTo>
                    <a:pt x="42330" y="28604"/>
                  </a:lnTo>
                  <a:lnTo>
                    <a:pt x="42330" y="28185"/>
                  </a:lnTo>
                  <a:lnTo>
                    <a:pt x="42330" y="27661"/>
                  </a:lnTo>
                  <a:lnTo>
                    <a:pt x="42435" y="27242"/>
                  </a:lnTo>
                  <a:lnTo>
                    <a:pt x="42540" y="27033"/>
                  </a:lnTo>
                  <a:lnTo>
                    <a:pt x="42540" y="26823"/>
                  </a:lnTo>
                  <a:lnTo>
                    <a:pt x="42330" y="26718"/>
                  </a:lnTo>
                  <a:lnTo>
                    <a:pt x="42225" y="26509"/>
                  </a:lnTo>
                  <a:lnTo>
                    <a:pt x="42330" y="26299"/>
                  </a:lnTo>
                  <a:lnTo>
                    <a:pt x="42330" y="25985"/>
                  </a:lnTo>
                  <a:lnTo>
                    <a:pt x="42330" y="25775"/>
                  </a:lnTo>
                  <a:lnTo>
                    <a:pt x="42120" y="25566"/>
                  </a:lnTo>
                  <a:lnTo>
                    <a:pt x="41911" y="25461"/>
                  </a:lnTo>
                  <a:lnTo>
                    <a:pt x="41806" y="25461"/>
                  </a:lnTo>
                  <a:lnTo>
                    <a:pt x="41492" y="25356"/>
                  </a:lnTo>
                  <a:lnTo>
                    <a:pt x="41282" y="25251"/>
                  </a:lnTo>
                  <a:lnTo>
                    <a:pt x="41178" y="24937"/>
                  </a:lnTo>
                  <a:lnTo>
                    <a:pt x="41178" y="24518"/>
                  </a:lnTo>
                  <a:lnTo>
                    <a:pt x="41282" y="24099"/>
                  </a:lnTo>
                  <a:lnTo>
                    <a:pt x="41073" y="23889"/>
                  </a:lnTo>
                  <a:lnTo>
                    <a:pt x="40968" y="23680"/>
                  </a:lnTo>
                  <a:lnTo>
                    <a:pt x="40968" y="23365"/>
                  </a:lnTo>
                  <a:lnTo>
                    <a:pt x="40863" y="22842"/>
                  </a:lnTo>
                  <a:lnTo>
                    <a:pt x="40025" y="22737"/>
                  </a:lnTo>
                  <a:lnTo>
                    <a:pt x="39711" y="22842"/>
                  </a:lnTo>
                  <a:lnTo>
                    <a:pt x="38768" y="22842"/>
                  </a:lnTo>
                  <a:lnTo>
                    <a:pt x="38034" y="22632"/>
                  </a:lnTo>
                  <a:lnTo>
                    <a:pt x="37510" y="22422"/>
                  </a:lnTo>
                  <a:lnTo>
                    <a:pt x="37406" y="22422"/>
                  </a:lnTo>
                  <a:lnTo>
                    <a:pt x="37301" y="22213"/>
                  </a:lnTo>
                  <a:lnTo>
                    <a:pt x="37406" y="22003"/>
                  </a:lnTo>
                  <a:lnTo>
                    <a:pt x="37615" y="21899"/>
                  </a:lnTo>
                  <a:lnTo>
                    <a:pt x="37929" y="21584"/>
                  </a:lnTo>
                  <a:lnTo>
                    <a:pt x="38349" y="21060"/>
                  </a:lnTo>
                  <a:lnTo>
                    <a:pt x="38453" y="20641"/>
                  </a:lnTo>
                  <a:lnTo>
                    <a:pt x="38453" y="20536"/>
                  </a:lnTo>
                  <a:lnTo>
                    <a:pt x="38244" y="20536"/>
                  </a:lnTo>
                  <a:lnTo>
                    <a:pt x="36358" y="19908"/>
                  </a:lnTo>
                  <a:lnTo>
                    <a:pt x="36148" y="18546"/>
                  </a:lnTo>
                  <a:lnTo>
                    <a:pt x="35415" y="17288"/>
                  </a:lnTo>
                  <a:lnTo>
                    <a:pt x="35310" y="17184"/>
                  </a:lnTo>
                  <a:lnTo>
                    <a:pt x="34996" y="17184"/>
                  </a:lnTo>
                  <a:lnTo>
                    <a:pt x="34786" y="17288"/>
                  </a:lnTo>
                  <a:lnTo>
                    <a:pt x="33948" y="18336"/>
                  </a:lnTo>
                  <a:lnTo>
                    <a:pt x="33738" y="18651"/>
                  </a:lnTo>
                  <a:lnTo>
                    <a:pt x="33738" y="18755"/>
                  </a:lnTo>
                  <a:lnTo>
                    <a:pt x="33843" y="18965"/>
                  </a:lnTo>
                  <a:lnTo>
                    <a:pt x="33843" y="19384"/>
                  </a:lnTo>
                  <a:lnTo>
                    <a:pt x="33843" y="19908"/>
                  </a:lnTo>
                  <a:lnTo>
                    <a:pt x="33843" y="20117"/>
                  </a:lnTo>
                  <a:lnTo>
                    <a:pt x="33738" y="20432"/>
                  </a:lnTo>
                  <a:lnTo>
                    <a:pt x="33529" y="20641"/>
                  </a:lnTo>
                  <a:lnTo>
                    <a:pt x="33110" y="20851"/>
                  </a:lnTo>
                  <a:lnTo>
                    <a:pt x="32481" y="21060"/>
                  </a:lnTo>
                  <a:lnTo>
                    <a:pt x="32272" y="21060"/>
                  </a:lnTo>
                  <a:lnTo>
                    <a:pt x="31329" y="21375"/>
                  </a:lnTo>
                  <a:lnTo>
                    <a:pt x="30386" y="21375"/>
                  </a:lnTo>
                  <a:lnTo>
                    <a:pt x="29547" y="20851"/>
                  </a:lnTo>
                  <a:lnTo>
                    <a:pt x="28500" y="20117"/>
                  </a:lnTo>
                  <a:lnTo>
                    <a:pt x="28185" y="20013"/>
                  </a:lnTo>
                  <a:lnTo>
                    <a:pt x="27871" y="20013"/>
                  </a:lnTo>
                  <a:lnTo>
                    <a:pt x="27662" y="20117"/>
                  </a:lnTo>
                  <a:lnTo>
                    <a:pt x="27557" y="20222"/>
                  </a:lnTo>
                  <a:lnTo>
                    <a:pt x="26299" y="18860"/>
                  </a:lnTo>
                  <a:lnTo>
                    <a:pt x="24728" y="18022"/>
                  </a:lnTo>
                  <a:lnTo>
                    <a:pt x="23680" y="15507"/>
                  </a:lnTo>
                  <a:lnTo>
                    <a:pt x="23890" y="15402"/>
                  </a:lnTo>
                  <a:lnTo>
                    <a:pt x="24309" y="14983"/>
                  </a:lnTo>
                  <a:lnTo>
                    <a:pt x="24833" y="14669"/>
                  </a:lnTo>
                  <a:lnTo>
                    <a:pt x="25461" y="14460"/>
                  </a:lnTo>
                  <a:lnTo>
                    <a:pt x="26823" y="13831"/>
                  </a:lnTo>
                  <a:lnTo>
                    <a:pt x="27871" y="13202"/>
                  </a:lnTo>
                  <a:lnTo>
                    <a:pt x="28081" y="13097"/>
                  </a:lnTo>
                  <a:lnTo>
                    <a:pt x="28081" y="12888"/>
                  </a:lnTo>
                  <a:lnTo>
                    <a:pt x="28081" y="12783"/>
                  </a:lnTo>
                  <a:lnTo>
                    <a:pt x="27976" y="12678"/>
                  </a:lnTo>
                  <a:lnTo>
                    <a:pt x="27871" y="12678"/>
                  </a:lnTo>
                  <a:lnTo>
                    <a:pt x="27347" y="12574"/>
                  </a:lnTo>
                  <a:lnTo>
                    <a:pt x="26509" y="12469"/>
                  </a:lnTo>
                  <a:lnTo>
                    <a:pt x="26299" y="12364"/>
                  </a:lnTo>
                  <a:lnTo>
                    <a:pt x="26090" y="12259"/>
                  </a:lnTo>
                  <a:lnTo>
                    <a:pt x="25985" y="12050"/>
                  </a:lnTo>
                  <a:lnTo>
                    <a:pt x="26090" y="11735"/>
                  </a:lnTo>
                  <a:lnTo>
                    <a:pt x="26195" y="11526"/>
                  </a:lnTo>
                  <a:lnTo>
                    <a:pt x="26719" y="11211"/>
                  </a:lnTo>
                  <a:lnTo>
                    <a:pt x="27138" y="11211"/>
                  </a:lnTo>
                  <a:lnTo>
                    <a:pt x="27557" y="11316"/>
                  </a:lnTo>
                  <a:lnTo>
                    <a:pt x="28290" y="11316"/>
                  </a:lnTo>
                  <a:lnTo>
                    <a:pt x="28605" y="11211"/>
                  </a:lnTo>
                  <a:lnTo>
                    <a:pt x="29443" y="10583"/>
                  </a:lnTo>
                  <a:lnTo>
                    <a:pt x="29862" y="9745"/>
                  </a:lnTo>
                  <a:lnTo>
                    <a:pt x="30176" y="9221"/>
                  </a:lnTo>
                  <a:lnTo>
                    <a:pt x="30595" y="8592"/>
                  </a:lnTo>
                  <a:lnTo>
                    <a:pt x="30805" y="8173"/>
                  </a:lnTo>
                  <a:lnTo>
                    <a:pt x="31014" y="7754"/>
                  </a:lnTo>
                  <a:lnTo>
                    <a:pt x="31119" y="6916"/>
                  </a:lnTo>
                  <a:lnTo>
                    <a:pt x="31119" y="6182"/>
                  </a:lnTo>
                  <a:lnTo>
                    <a:pt x="31119" y="5868"/>
                  </a:lnTo>
                  <a:lnTo>
                    <a:pt x="31119" y="5763"/>
                  </a:lnTo>
                  <a:lnTo>
                    <a:pt x="31119" y="5658"/>
                  </a:lnTo>
                  <a:lnTo>
                    <a:pt x="31433" y="5449"/>
                  </a:lnTo>
                  <a:lnTo>
                    <a:pt x="31957" y="5239"/>
                  </a:lnTo>
                  <a:lnTo>
                    <a:pt x="32586" y="5030"/>
                  </a:lnTo>
                  <a:lnTo>
                    <a:pt x="33319" y="4715"/>
                  </a:lnTo>
                  <a:lnTo>
                    <a:pt x="34158" y="4296"/>
                  </a:lnTo>
                  <a:lnTo>
                    <a:pt x="35520" y="3353"/>
                  </a:lnTo>
                  <a:lnTo>
                    <a:pt x="35624" y="3353"/>
                  </a:lnTo>
                  <a:lnTo>
                    <a:pt x="35729" y="3144"/>
                  </a:lnTo>
                  <a:lnTo>
                    <a:pt x="35729" y="2934"/>
                  </a:lnTo>
                  <a:lnTo>
                    <a:pt x="35729" y="2725"/>
                  </a:lnTo>
                  <a:lnTo>
                    <a:pt x="35520" y="2410"/>
                  </a:lnTo>
                  <a:lnTo>
                    <a:pt x="35310" y="2306"/>
                  </a:lnTo>
                  <a:lnTo>
                    <a:pt x="35101" y="2201"/>
                  </a:lnTo>
                  <a:lnTo>
                    <a:pt x="34891" y="2201"/>
                  </a:lnTo>
                  <a:lnTo>
                    <a:pt x="34681" y="1991"/>
                  </a:lnTo>
                  <a:lnTo>
                    <a:pt x="34472" y="1991"/>
                  </a:lnTo>
                  <a:lnTo>
                    <a:pt x="34367" y="1887"/>
                  </a:lnTo>
                  <a:lnTo>
                    <a:pt x="34053" y="1887"/>
                  </a:lnTo>
                  <a:lnTo>
                    <a:pt x="33738" y="1677"/>
                  </a:lnTo>
                  <a:lnTo>
                    <a:pt x="33529" y="1572"/>
                  </a:lnTo>
                  <a:lnTo>
                    <a:pt x="33529" y="1467"/>
                  </a:lnTo>
                  <a:lnTo>
                    <a:pt x="33529" y="1363"/>
                  </a:lnTo>
                  <a:lnTo>
                    <a:pt x="33424" y="1258"/>
                  </a:lnTo>
                  <a:lnTo>
                    <a:pt x="33319" y="1048"/>
                  </a:lnTo>
                  <a:lnTo>
                    <a:pt x="33215" y="839"/>
                  </a:lnTo>
                  <a:lnTo>
                    <a:pt x="32900" y="629"/>
                  </a:lnTo>
                  <a:lnTo>
                    <a:pt x="32796" y="629"/>
                  </a:lnTo>
                  <a:lnTo>
                    <a:pt x="32272" y="420"/>
                  </a:lnTo>
                  <a:lnTo>
                    <a:pt x="31748" y="210"/>
                  </a:lnTo>
                  <a:lnTo>
                    <a:pt x="31538" y="210"/>
                  </a:lnTo>
                  <a:lnTo>
                    <a:pt x="31329" y="105"/>
                  </a:lnTo>
                  <a:lnTo>
                    <a:pt x="3111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30"/>
            <p:cNvSpPr/>
            <p:nvPr/>
          </p:nvSpPr>
          <p:spPr>
            <a:xfrm>
              <a:off x="4103268" y="3008207"/>
              <a:ext cx="75390" cy="80110"/>
            </a:xfrm>
            <a:custGeom>
              <a:avLst/>
              <a:gdLst/>
              <a:ahLst/>
              <a:cxnLst/>
              <a:rect l="l" t="t" r="r" b="b"/>
              <a:pathLst>
                <a:path w="3354" h="3564" extrusionOk="0">
                  <a:moveTo>
                    <a:pt x="1153" y="1"/>
                  </a:moveTo>
                  <a:lnTo>
                    <a:pt x="629" y="944"/>
                  </a:lnTo>
                  <a:lnTo>
                    <a:pt x="944" y="1677"/>
                  </a:lnTo>
                  <a:lnTo>
                    <a:pt x="944" y="1782"/>
                  </a:lnTo>
                  <a:lnTo>
                    <a:pt x="734" y="2201"/>
                  </a:lnTo>
                  <a:lnTo>
                    <a:pt x="525" y="2516"/>
                  </a:lnTo>
                  <a:lnTo>
                    <a:pt x="315" y="2725"/>
                  </a:lnTo>
                  <a:lnTo>
                    <a:pt x="106" y="2935"/>
                  </a:lnTo>
                  <a:lnTo>
                    <a:pt x="1" y="3144"/>
                  </a:lnTo>
                  <a:lnTo>
                    <a:pt x="420" y="3459"/>
                  </a:lnTo>
                  <a:lnTo>
                    <a:pt x="944" y="3354"/>
                  </a:lnTo>
                  <a:lnTo>
                    <a:pt x="1572" y="3249"/>
                  </a:lnTo>
                  <a:lnTo>
                    <a:pt x="1887" y="3354"/>
                  </a:lnTo>
                  <a:lnTo>
                    <a:pt x="2096" y="3459"/>
                  </a:lnTo>
                  <a:lnTo>
                    <a:pt x="2096" y="3563"/>
                  </a:lnTo>
                  <a:lnTo>
                    <a:pt x="2306" y="3459"/>
                  </a:lnTo>
                  <a:lnTo>
                    <a:pt x="2515" y="2935"/>
                  </a:lnTo>
                  <a:lnTo>
                    <a:pt x="2830" y="2411"/>
                  </a:lnTo>
                  <a:lnTo>
                    <a:pt x="2830" y="2201"/>
                  </a:lnTo>
                  <a:lnTo>
                    <a:pt x="2830" y="2096"/>
                  </a:lnTo>
                  <a:lnTo>
                    <a:pt x="2306" y="1782"/>
                  </a:lnTo>
                  <a:lnTo>
                    <a:pt x="2725" y="1049"/>
                  </a:lnTo>
                  <a:lnTo>
                    <a:pt x="3249" y="315"/>
                  </a:lnTo>
                  <a:lnTo>
                    <a:pt x="3354" y="210"/>
                  </a:lnTo>
                  <a:lnTo>
                    <a:pt x="3039" y="210"/>
                  </a:lnTo>
                  <a:lnTo>
                    <a:pt x="2725" y="106"/>
                  </a:lnTo>
                  <a:lnTo>
                    <a:pt x="2515" y="315"/>
                  </a:lnTo>
                  <a:lnTo>
                    <a:pt x="2411" y="420"/>
                  </a:lnTo>
                  <a:lnTo>
                    <a:pt x="2306" y="525"/>
                  </a:lnTo>
                  <a:lnTo>
                    <a:pt x="1782" y="525"/>
                  </a:lnTo>
                  <a:lnTo>
                    <a:pt x="1572" y="420"/>
                  </a:lnTo>
                  <a:lnTo>
                    <a:pt x="1363" y="315"/>
                  </a:lnTo>
                  <a:lnTo>
                    <a:pt x="1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30"/>
            <p:cNvSpPr/>
            <p:nvPr/>
          </p:nvSpPr>
          <p:spPr>
            <a:xfrm>
              <a:off x="4699162" y="3521661"/>
              <a:ext cx="244960" cy="221403"/>
            </a:xfrm>
            <a:custGeom>
              <a:avLst/>
              <a:gdLst/>
              <a:ahLst/>
              <a:cxnLst/>
              <a:rect l="l" t="t" r="r" b="b"/>
              <a:pathLst>
                <a:path w="10898" h="9850" extrusionOk="0">
                  <a:moveTo>
                    <a:pt x="4611" y="1"/>
                  </a:moveTo>
                  <a:lnTo>
                    <a:pt x="4401" y="106"/>
                  </a:lnTo>
                  <a:lnTo>
                    <a:pt x="4297" y="106"/>
                  </a:lnTo>
                  <a:lnTo>
                    <a:pt x="3668" y="315"/>
                  </a:lnTo>
                  <a:lnTo>
                    <a:pt x="3039" y="630"/>
                  </a:lnTo>
                  <a:lnTo>
                    <a:pt x="2725" y="734"/>
                  </a:lnTo>
                  <a:lnTo>
                    <a:pt x="1992" y="944"/>
                  </a:lnTo>
                  <a:lnTo>
                    <a:pt x="1572" y="1049"/>
                  </a:lnTo>
                  <a:lnTo>
                    <a:pt x="1153" y="944"/>
                  </a:lnTo>
                  <a:lnTo>
                    <a:pt x="839" y="734"/>
                  </a:lnTo>
                  <a:lnTo>
                    <a:pt x="420" y="525"/>
                  </a:lnTo>
                  <a:lnTo>
                    <a:pt x="525" y="630"/>
                  </a:lnTo>
                  <a:lnTo>
                    <a:pt x="106" y="1573"/>
                  </a:lnTo>
                  <a:lnTo>
                    <a:pt x="1" y="1782"/>
                  </a:lnTo>
                  <a:lnTo>
                    <a:pt x="1" y="1887"/>
                  </a:lnTo>
                  <a:lnTo>
                    <a:pt x="106" y="2096"/>
                  </a:lnTo>
                  <a:lnTo>
                    <a:pt x="315" y="2411"/>
                  </a:lnTo>
                  <a:lnTo>
                    <a:pt x="420" y="2620"/>
                  </a:lnTo>
                  <a:lnTo>
                    <a:pt x="630" y="2725"/>
                  </a:lnTo>
                  <a:lnTo>
                    <a:pt x="734" y="2935"/>
                  </a:lnTo>
                  <a:lnTo>
                    <a:pt x="944" y="3354"/>
                  </a:lnTo>
                  <a:lnTo>
                    <a:pt x="944" y="3458"/>
                  </a:lnTo>
                  <a:lnTo>
                    <a:pt x="944" y="4297"/>
                  </a:lnTo>
                  <a:lnTo>
                    <a:pt x="1049" y="4716"/>
                  </a:lnTo>
                  <a:lnTo>
                    <a:pt x="1572" y="5554"/>
                  </a:lnTo>
                  <a:lnTo>
                    <a:pt x="2096" y="6078"/>
                  </a:lnTo>
                  <a:lnTo>
                    <a:pt x="3144" y="6392"/>
                  </a:lnTo>
                  <a:lnTo>
                    <a:pt x="3773" y="7440"/>
                  </a:lnTo>
                  <a:lnTo>
                    <a:pt x="3668" y="7545"/>
                  </a:lnTo>
                  <a:lnTo>
                    <a:pt x="3354" y="7964"/>
                  </a:lnTo>
                  <a:lnTo>
                    <a:pt x="3249" y="8278"/>
                  </a:lnTo>
                  <a:lnTo>
                    <a:pt x="3249" y="8383"/>
                  </a:lnTo>
                  <a:lnTo>
                    <a:pt x="4087" y="8383"/>
                  </a:lnTo>
                  <a:lnTo>
                    <a:pt x="4297" y="8488"/>
                  </a:lnTo>
                  <a:lnTo>
                    <a:pt x="4611" y="8697"/>
                  </a:lnTo>
                  <a:lnTo>
                    <a:pt x="4925" y="8802"/>
                  </a:lnTo>
                  <a:lnTo>
                    <a:pt x="5030" y="9012"/>
                  </a:lnTo>
                  <a:lnTo>
                    <a:pt x="5135" y="9116"/>
                  </a:lnTo>
                  <a:lnTo>
                    <a:pt x="5135" y="9221"/>
                  </a:lnTo>
                  <a:lnTo>
                    <a:pt x="6392" y="9221"/>
                  </a:lnTo>
                  <a:lnTo>
                    <a:pt x="7230" y="9850"/>
                  </a:lnTo>
                  <a:lnTo>
                    <a:pt x="7021" y="9326"/>
                  </a:lnTo>
                  <a:lnTo>
                    <a:pt x="6706" y="9221"/>
                  </a:lnTo>
                  <a:lnTo>
                    <a:pt x="6392" y="9012"/>
                  </a:lnTo>
                  <a:lnTo>
                    <a:pt x="6287" y="8802"/>
                  </a:lnTo>
                  <a:lnTo>
                    <a:pt x="6183" y="8488"/>
                  </a:lnTo>
                  <a:lnTo>
                    <a:pt x="6183" y="8173"/>
                  </a:lnTo>
                  <a:lnTo>
                    <a:pt x="6078" y="8069"/>
                  </a:lnTo>
                  <a:lnTo>
                    <a:pt x="6078" y="7859"/>
                  </a:lnTo>
                  <a:lnTo>
                    <a:pt x="6078" y="7649"/>
                  </a:lnTo>
                  <a:lnTo>
                    <a:pt x="6287" y="7440"/>
                  </a:lnTo>
                  <a:lnTo>
                    <a:pt x="6706" y="7126"/>
                  </a:lnTo>
                  <a:lnTo>
                    <a:pt x="6916" y="6916"/>
                  </a:lnTo>
                  <a:lnTo>
                    <a:pt x="7230" y="6602"/>
                  </a:lnTo>
                  <a:lnTo>
                    <a:pt x="7335" y="6392"/>
                  </a:lnTo>
                  <a:lnTo>
                    <a:pt x="7440" y="6183"/>
                  </a:lnTo>
                  <a:lnTo>
                    <a:pt x="7649" y="6392"/>
                  </a:lnTo>
                  <a:lnTo>
                    <a:pt x="8278" y="6706"/>
                  </a:lnTo>
                  <a:lnTo>
                    <a:pt x="8278" y="6602"/>
                  </a:lnTo>
                  <a:lnTo>
                    <a:pt x="8592" y="6497"/>
                  </a:lnTo>
                  <a:lnTo>
                    <a:pt x="8697" y="6497"/>
                  </a:lnTo>
                  <a:lnTo>
                    <a:pt x="9745" y="7545"/>
                  </a:lnTo>
                  <a:lnTo>
                    <a:pt x="9954" y="7440"/>
                  </a:lnTo>
                  <a:lnTo>
                    <a:pt x="10269" y="7230"/>
                  </a:lnTo>
                  <a:lnTo>
                    <a:pt x="10478" y="6811"/>
                  </a:lnTo>
                  <a:lnTo>
                    <a:pt x="10793" y="6078"/>
                  </a:lnTo>
                  <a:lnTo>
                    <a:pt x="10897" y="5764"/>
                  </a:lnTo>
                  <a:lnTo>
                    <a:pt x="10478" y="5554"/>
                  </a:lnTo>
                  <a:lnTo>
                    <a:pt x="10164" y="5344"/>
                  </a:lnTo>
                  <a:lnTo>
                    <a:pt x="9954" y="5135"/>
                  </a:lnTo>
                  <a:lnTo>
                    <a:pt x="9640" y="4716"/>
                  </a:lnTo>
                  <a:lnTo>
                    <a:pt x="9326" y="3982"/>
                  </a:lnTo>
                  <a:lnTo>
                    <a:pt x="8802" y="3773"/>
                  </a:lnTo>
                  <a:lnTo>
                    <a:pt x="8592" y="3563"/>
                  </a:lnTo>
                  <a:lnTo>
                    <a:pt x="8592" y="3249"/>
                  </a:lnTo>
                  <a:lnTo>
                    <a:pt x="8488" y="2830"/>
                  </a:lnTo>
                  <a:lnTo>
                    <a:pt x="8383" y="2515"/>
                  </a:lnTo>
                  <a:lnTo>
                    <a:pt x="8173" y="2306"/>
                  </a:lnTo>
                  <a:lnTo>
                    <a:pt x="6497" y="1258"/>
                  </a:lnTo>
                  <a:lnTo>
                    <a:pt x="6602" y="1468"/>
                  </a:lnTo>
                  <a:lnTo>
                    <a:pt x="5554" y="734"/>
                  </a:lnTo>
                  <a:lnTo>
                    <a:pt x="5554" y="630"/>
                  </a:lnTo>
                  <a:lnTo>
                    <a:pt x="5344" y="525"/>
                  </a:lnTo>
                  <a:lnTo>
                    <a:pt x="5135" y="315"/>
                  </a:lnTo>
                  <a:lnTo>
                    <a:pt x="4925" y="106"/>
                  </a:lnTo>
                  <a:lnTo>
                    <a:pt x="46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30"/>
            <p:cNvSpPr/>
            <p:nvPr/>
          </p:nvSpPr>
          <p:spPr>
            <a:xfrm>
              <a:off x="4355289" y="3832574"/>
              <a:ext cx="367417" cy="332083"/>
            </a:xfrm>
            <a:custGeom>
              <a:avLst/>
              <a:gdLst/>
              <a:ahLst/>
              <a:cxnLst/>
              <a:rect l="l" t="t" r="r" b="b"/>
              <a:pathLst>
                <a:path w="16346" h="14774" extrusionOk="0">
                  <a:moveTo>
                    <a:pt x="12574" y="0"/>
                  </a:moveTo>
                  <a:lnTo>
                    <a:pt x="12574" y="419"/>
                  </a:lnTo>
                  <a:lnTo>
                    <a:pt x="12469" y="838"/>
                  </a:lnTo>
                  <a:lnTo>
                    <a:pt x="12364" y="1153"/>
                  </a:lnTo>
                  <a:lnTo>
                    <a:pt x="12259" y="1467"/>
                  </a:lnTo>
                  <a:lnTo>
                    <a:pt x="12259" y="1781"/>
                  </a:lnTo>
                  <a:lnTo>
                    <a:pt x="11945" y="2515"/>
                  </a:lnTo>
                  <a:lnTo>
                    <a:pt x="11736" y="3039"/>
                  </a:lnTo>
                  <a:lnTo>
                    <a:pt x="11316" y="3563"/>
                  </a:lnTo>
                  <a:lnTo>
                    <a:pt x="11002" y="3877"/>
                  </a:lnTo>
                  <a:lnTo>
                    <a:pt x="10688" y="4086"/>
                  </a:lnTo>
                  <a:lnTo>
                    <a:pt x="10164" y="4506"/>
                  </a:lnTo>
                  <a:lnTo>
                    <a:pt x="9640" y="4506"/>
                  </a:lnTo>
                  <a:lnTo>
                    <a:pt x="9430" y="4715"/>
                  </a:lnTo>
                  <a:lnTo>
                    <a:pt x="9221" y="5029"/>
                  </a:lnTo>
                  <a:lnTo>
                    <a:pt x="8907" y="5239"/>
                  </a:lnTo>
                  <a:lnTo>
                    <a:pt x="8592" y="5448"/>
                  </a:lnTo>
                  <a:lnTo>
                    <a:pt x="8383" y="5763"/>
                  </a:lnTo>
                  <a:lnTo>
                    <a:pt x="8278" y="5763"/>
                  </a:lnTo>
                  <a:lnTo>
                    <a:pt x="7859" y="5658"/>
                  </a:lnTo>
                  <a:lnTo>
                    <a:pt x="7440" y="5763"/>
                  </a:lnTo>
                  <a:lnTo>
                    <a:pt x="7021" y="5868"/>
                  </a:lnTo>
                  <a:lnTo>
                    <a:pt x="6916" y="5868"/>
                  </a:lnTo>
                  <a:lnTo>
                    <a:pt x="6602" y="5972"/>
                  </a:lnTo>
                  <a:lnTo>
                    <a:pt x="6497" y="6182"/>
                  </a:lnTo>
                  <a:lnTo>
                    <a:pt x="6182" y="6182"/>
                  </a:lnTo>
                  <a:lnTo>
                    <a:pt x="6078" y="6287"/>
                  </a:lnTo>
                  <a:lnTo>
                    <a:pt x="5973" y="6496"/>
                  </a:lnTo>
                  <a:lnTo>
                    <a:pt x="5763" y="6811"/>
                  </a:lnTo>
                  <a:lnTo>
                    <a:pt x="5449" y="7020"/>
                  </a:lnTo>
                  <a:lnTo>
                    <a:pt x="5344" y="7020"/>
                  </a:lnTo>
                  <a:lnTo>
                    <a:pt x="5135" y="7230"/>
                  </a:lnTo>
                  <a:lnTo>
                    <a:pt x="5030" y="7439"/>
                  </a:lnTo>
                  <a:lnTo>
                    <a:pt x="4506" y="7439"/>
                  </a:lnTo>
                  <a:lnTo>
                    <a:pt x="4401" y="7649"/>
                  </a:lnTo>
                  <a:lnTo>
                    <a:pt x="4192" y="7754"/>
                  </a:lnTo>
                  <a:lnTo>
                    <a:pt x="4087" y="7649"/>
                  </a:lnTo>
                  <a:lnTo>
                    <a:pt x="3773" y="7544"/>
                  </a:lnTo>
                  <a:lnTo>
                    <a:pt x="3458" y="7439"/>
                  </a:lnTo>
                  <a:lnTo>
                    <a:pt x="3144" y="7544"/>
                  </a:lnTo>
                  <a:lnTo>
                    <a:pt x="2830" y="7649"/>
                  </a:lnTo>
                  <a:lnTo>
                    <a:pt x="2725" y="7754"/>
                  </a:lnTo>
                  <a:lnTo>
                    <a:pt x="2620" y="8068"/>
                  </a:lnTo>
                  <a:lnTo>
                    <a:pt x="2515" y="8382"/>
                  </a:lnTo>
                  <a:lnTo>
                    <a:pt x="2515" y="8487"/>
                  </a:lnTo>
                  <a:lnTo>
                    <a:pt x="2096" y="8592"/>
                  </a:lnTo>
                  <a:lnTo>
                    <a:pt x="1782" y="8801"/>
                  </a:lnTo>
                  <a:lnTo>
                    <a:pt x="1677" y="8801"/>
                  </a:lnTo>
                  <a:lnTo>
                    <a:pt x="1572" y="8906"/>
                  </a:lnTo>
                  <a:lnTo>
                    <a:pt x="1468" y="9011"/>
                  </a:lnTo>
                  <a:lnTo>
                    <a:pt x="629" y="9325"/>
                  </a:lnTo>
                  <a:lnTo>
                    <a:pt x="420" y="9639"/>
                  </a:lnTo>
                  <a:lnTo>
                    <a:pt x="420" y="9744"/>
                  </a:lnTo>
                  <a:lnTo>
                    <a:pt x="210" y="9849"/>
                  </a:lnTo>
                  <a:lnTo>
                    <a:pt x="105" y="9954"/>
                  </a:lnTo>
                  <a:lnTo>
                    <a:pt x="1" y="10268"/>
                  </a:lnTo>
                  <a:lnTo>
                    <a:pt x="1" y="10582"/>
                  </a:lnTo>
                  <a:lnTo>
                    <a:pt x="210" y="10687"/>
                  </a:lnTo>
                  <a:lnTo>
                    <a:pt x="210" y="10792"/>
                  </a:lnTo>
                  <a:lnTo>
                    <a:pt x="734" y="10792"/>
                  </a:lnTo>
                  <a:lnTo>
                    <a:pt x="944" y="10687"/>
                  </a:lnTo>
                  <a:lnTo>
                    <a:pt x="1363" y="10478"/>
                  </a:lnTo>
                  <a:lnTo>
                    <a:pt x="1572" y="10478"/>
                  </a:lnTo>
                  <a:lnTo>
                    <a:pt x="1782" y="10582"/>
                  </a:lnTo>
                  <a:lnTo>
                    <a:pt x="1887" y="10687"/>
                  </a:lnTo>
                  <a:lnTo>
                    <a:pt x="2306" y="10687"/>
                  </a:lnTo>
                  <a:lnTo>
                    <a:pt x="2306" y="10792"/>
                  </a:lnTo>
                  <a:lnTo>
                    <a:pt x="2306" y="11002"/>
                  </a:lnTo>
                  <a:lnTo>
                    <a:pt x="2411" y="11211"/>
                  </a:lnTo>
                  <a:lnTo>
                    <a:pt x="2411" y="11421"/>
                  </a:lnTo>
                  <a:lnTo>
                    <a:pt x="2096" y="11525"/>
                  </a:lnTo>
                  <a:lnTo>
                    <a:pt x="1887" y="11630"/>
                  </a:lnTo>
                  <a:lnTo>
                    <a:pt x="1782" y="11630"/>
                  </a:lnTo>
                  <a:lnTo>
                    <a:pt x="1572" y="11945"/>
                  </a:lnTo>
                  <a:lnTo>
                    <a:pt x="629" y="11945"/>
                  </a:lnTo>
                  <a:lnTo>
                    <a:pt x="420" y="12049"/>
                  </a:lnTo>
                  <a:lnTo>
                    <a:pt x="315" y="12259"/>
                  </a:lnTo>
                  <a:lnTo>
                    <a:pt x="420" y="12468"/>
                  </a:lnTo>
                  <a:lnTo>
                    <a:pt x="525" y="12573"/>
                  </a:lnTo>
                  <a:lnTo>
                    <a:pt x="734" y="12678"/>
                  </a:lnTo>
                  <a:lnTo>
                    <a:pt x="944" y="12783"/>
                  </a:lnTo>
                  <a:lnTo>
                    <a:pt x="1048" y="12783"/>
                  </a:lnTo>
                  <a:lnTo>
                    <a:pt x="1468" y="12888"/>
                  </a:lnTo>
                  <a:lnTo>
                    <a:pt x="1572" y="12992"/>
                  </a:lnTo>
                  <a:lnTo>
                    <a:pt x="1677" y="13202"/>
                  </a:lnTo>
                  <a:lnTo>
                    <a:pt x="1782" y="13307"/>
                  </a:lnTo>
                  <a:lnTo>
                    <a:pt x="2096" y="13411"/>
                  </a:lnTo>
                  <a:lnTo>
                    <a:pt x="2201" y="13411"/>
                  </a:lnTo>
                  <a:lnTo>
                    <a:pt x="2411" y="13516"/>
                  </a:lnTo>
                  <a:lnTo>
                    <a:pt x="2515" y="13621"/>
                  </a:lnTo>
                  <a:lnTo>
                    <a:pt x="2830" y="13830"/>
                  </a:lnTo>
                  <a:lnTo>
                    <a:pt x="2934" y="14145"/>
                  </a:lnTo>
                  <a:lnTo>
                    <a:pt x="2934" y="14250"/>
                  </a:lnTo>
                  <a:lnTo>
                    <a:pt x="3144" y="14459"/>
                  </a:lnTo>
                  <a:lnTo>
                    <a:pt x="3354" y="14564"/>
                  </a:lnTo>
                  <a:lnTo>
                    <a:pt x="3458" y="14564"/>
                  </a:lnTo>
                  <a:lnTo>
                    <a:pt x="3877" y="14669"/>
                  </a:lnTo>
                  <a:lnTo>
                    <a:pt x="3982" y="14773"/>
                  </a:lnTo>
                  <a:lnTo>
                    <a:pt x="4611" y="14773"/>
                  </a:lnTo>
                  <a:lnTo>
                    <a:pt x="4820" y="14669"/>
                  </a:lnTo>
                  <a:lnTo>
                    <a:pt x="4925" y="14564"/>
                  </a:lnTo>
                  <a:lnTo>
                    <a:pt x="4925" y="14459"/>
                  </a:lnTo>
                  <a:lnTo>
                    <a:pt x="5135" y="14145"/>
                  </a:lnTo>
                  <a:lnTo>
                    <a:pt x="5449" y="14145"/>
                  </a:lnTo>
                  <a:lnTo>
                    <a:pt x="5763" y="14250"/>
                  </a:lnTo>
                  <a:lnTo>
                    <a:pt x="5973" y="14145"/>
                  </a:lnTo>
                  <a:lnTo>
                    <a:pt x="6078" y="14040"/>
                  </a:lnTo>
                  <a:lnTo>
                    <a:pt x="6182" y="13935"/>
                  </a:lnTo>
                  <a:lnTo>
                    <a:pt x="6287" y="13935"/>
                  </a:lnTo>
                  <a:lnTo>
                    <a:pt x="6497" y="13830"/>
                  </a:lnTo>
                  <a:lnTo>
                    <a:pt x="6602" y="13830"/>
                  </a:lnTo>
                  <a:lnTo>
                    <a:pt x="6811" y="13726"/>
                  </a:lnTo>
                  <a:lnTo>
                    <a:pt x="6916" y="13621"/>
                  </a:lnTo>
                  <a:lnTo>
                    <a:pt x="6916" y="13307"/>
                  </a:lnTo>
                  <a:lnTo>
                    <a:pt x="6916" y="13202"/>
                  </a:lnTo>
                  <a:lnTo>
                    <a:pt x="7021" y="13097"/>
                  </a:lnTo>
                  <a:lnTo>
                    <a:pt x="7125" y="12888"/>
                  </a:lnTo>
                  <a:lnTo>
                    <a:pt x="7125" y="12678"/>
                  </a:lnTo>
                  <a:lnTo>
                    <a:pt x="7230" y="12573"/>
                  </a:lnTo>
                  <a:lnTo>
                    <a:pt x="8068" y="12573"/>
                  </a:lnTo>
                  <a:lnTo>
                    <a:pt x="8173" y="12468"/>
                  </a:lnTo>
                  <a:lnTo>
                    <a:pt x="8278" y="12468"/>
                  </a:lnTo>
                  <a:lnTo>
                    <a:pt x="8697" y="12573"/>
                  </a:lnTo>
                  <a:lnTo>
                    <a:pt x="8802" y="12678"/>
                  </a:lnTo>
                  <a:lnTo>
                    <a:pt x="9011" y="12678"/>
                  </a:lnTo>
                  <a:lnTo>
                    <a:pt x="9221" y="12573"/>
                  </a:lnTo>
                  <a:lnTo>
                    <a:pt x="9430" y="12468"/>
                  </a:lnTo>
                  <a:lnTo>
                    <a:pt x="9430" y="12573"/>
                  </a:lnTo>
                  <a:lnTo>
                    <a:pt x="9535" y="12783"/>
                  </a:lnTo>
                  <a:lnTo>
                    <a:pt x="9745" y="13202"/>
                  </a:lnTo>
                  <a:lnTo>
                    <a:pt x="10059" y="13411"/>
                  </a:lnTo>
                  <a:lnTo>
                    <a:pt x="10269" y="13621"/>
                  </a:lnTo>
                  <a:lnTo>
                    <a:pt x="10688" y="13516"/>
                  </a:lnTo>
                  <a:lnTo>
                    <a:pt x="10688" y="13621"/>
                  </a:lnTo>
                  <a:lnTo>
                    <a:pt x="11526" y="13621"/>
                  </a:lnTo>
                  <a:lnTo>
                    <a:pt x="12050" y="13411"/>
                  </a:lnTo>
                  <a:lnTo>
                    <a:pt x="12364" y="13202"/>
                  </a:lnTo>
                  <a:lnTo>
                    <a:pt x="12469" y="12992"/>
                  </a:lnTo>
                  <a:lnTo>
                    <a:pt x="12678" y="12678"/>
                  </a:lnTo>
                  <a:lnTo>
                    <a:pt x="12888" y="12364"/>
                  </a:lnTo>
                  <a:lnTo>
                    <a:pt x="13098" y="12049"/>
                  </a:lnTo>
                  <a:lnTo>
                    <a:pt x="13412" y="11840"/>
                  </a:lnTo>
                  <a:lnTo>
                    <a:pt x="13831" y="11630"/>
                  </a:lnTo>
                  <a:lnTo>
                    <a:pt x="14564" y="11316"/>
                  </a:lnTo>
                  <a:lnTo>
                    <a:pt x="14774" y="11106"/>
                  </a:lnTo>
                  <a:lnTo>
                    <a:pt x="15507" y="10163"/>
                  </a:lnTo>
                  <a:lnTo>
                    <a:pt x="15927" y="9849"/>
                  </a:lnTo>
                  <a:lnTo>
                    <a:pt x="16241" y="8697"/>
                  </a:lnTo>
                  <a:lnTo>
                    <a:pt x="16346" y="8277"/>
                  </a:lnTo>
                  <a:lnTo>
                    <a:pt x="16346" y="7544"/>
                  </a:lnTo>
                  <a:lnTo>
                    <a:pt x="16346" y="7230"/>
                  </a:lnTo>
                  <a:lnTo>
                    <a:pt x="16136" y="7125"/>
                  </a:lnTo>
                  <a:lnTo>
                    <a:pt x="16031" y="6811"/>
                  </a:lnTo>
                  <a:lnTo>
                    <a:pt x="15927" y="6601"/>
                  </a:lnTo>
                  <a:lnTo>
                    <a:pt x="15717" y="6391"/>
                  </a:lnTo>
                  <a:lnTo>
                    <a:pt x="15403" y="5972"/>
                  </a:lnTo>
                  <a:lnTo>
                    <a:pt x="15298" y="5763"/>
                  </a:lnTo>
                  <a:lnTo>
                    <a:pt x="15298" y="5553"/>
                  </a:lnTo>
                  <a:lnTo>
                    <a:pt x="15298" y="5134"/>
                  </a:lnTo>
                  <a:lnTo>
                    <a:pt x="15507" y="4715"/>
                  </a:lnTo>
                  <a:lnTo>
                    <a:pt x="15717" y="4401"/>
                  </a:lnTo>
                  <a:lnTo>
                    <a:pt x="15507" y="3458"/>
                  </a:lnTo>
                  <a:lnTo>
                    <a:pt x="15612" y="3353"/>
                  </a:lnTo>
                  <a:lnTo>
                    <a:pt x="16241" y="2515"/>
                  </a:lnTo>
                  <a:lnTo>
                    <a:pt x="16346" y="2410"/>
                  </a:lnTo>
                  <a:lnTo>
                    <a:pt x="16136" y="2305"/>
                  </a:lnTo>
                  <a:lnTo>
                    <a:pt x="15927" y="2410"/>
                  </a:lnTo>
                  <a:lnTo>
                    <a:pt x="15507" y="1572"/>
                  </a:lnTo>
                  <a:lnTo>
                    <a:pt x="15507" y="1257"/>
                  </a:lnTo>
                  <a:lnTo>
                    <a:pt x="15507" y="524"/>
                  </a:lnTo>
                  <a:lnTo>
                    <a:pt x="15193" y="734"/>
                  </a:lnTo>
                  <a:lnTo>
                    <a:pt x="14984" y="838"/>
                  </a:lnTo>
                  <a:lnTo>
                    <a:pt x="14774" y="734"/>
                  </a:lnTo>
                  <a:lnTo>
                    <a:pt x="14564" y="524"/>
                  </a:lnTo>
                  <a:lnTo>
                    <a:pt x="144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30"/>
            <p:cNvSpPr/>
            <p:nvPr/>
          </p:nvSpPr>
          <p:spPr>
            <a:xfrm>
              <a:off x="4484840" y="3495765"/>
              <a:ext cx="287330" cy="327385"/>
            </a:xfrm>
            <a:custGeom>
              <a:avLst/>
              <a:gdLst/>
              <a:ahLst/>
              <a:cxnLst/>
              <a:rect l="l" t="t" r="r" b="b"/>
              <a:pathLst>
                <a:path w="12783" h="14565" extrusionOk="0">
                  <a:moveTo>
                    <a:pt x="3772" y="0"/>
                  </a:moveTo>
                  <a:lnTo>
                    <a:pt x="3248" y="105"/>
                  </a:lnTo>
                  <a:lnTo>
                    <a:pt x="2724" y="105"/>
                  </a:lnTo>
                  <a:lnTo>
                    <a:pt x="2410" y="210"/>
                  </a:lnTo>
                  <a:lnTo>
                    <a:pt x="2096" y="315"/>
                  </a:lnTo>
                  <a:lnTo>
                    <a:pt x="1886" y="524"/>
                  </a:lnTo>
                  <a:lnTo>
                    <a:pt x="1782" y="734"/>
                  </a:lnTo>
                  <a:lnTo>
                    <a:pt x="1886" y="943"/>
                  </a:lnTo>
                  <a:lnTo>
                    <a:pt x="1886" y="1362"/>
                  </a:lnTo>
                  <a:lnTo>
                    <a:pt x="1782" y="1677"/>
                  </a:lnTo>
                  <a:lnTo>
                    <a:pt x="1677" y="1677"/>
                  </a:lnTo>
                  <a:lnTo>
                    <a:pt x="1677" y="1782"/>
                  </a:lnTo>
                  <a:lnTo>
                    <a:pt x="1048" y="1782"/>
                  </a:lnTo>
                  <a:lnTo>
                    <a:pt x="734" y="1991"/>
                  </a:lnTo>
                  <a:lnTo>
                    <a:pt x="629" y="2096"/>
                  </a:lnTo>
                  <a:lnTo>
                    <a:pt x="629" y="2410"/>
                  </a:lnTo>
                  <a:lnTo>
                    <a:pt x="734" y="2829"/>
                  </a:lnTo>
                  <a:lnTo>
                    <a:pt x="943" y="2934"/>
                  </a:lnTo>
                  <a:lnTo>
                    <a:pt x="1153" y="3039"/>
                  </a:lnTo>
                  <a:lnTo>
                    <a:pt x="1362" y="3144"/>
                  </a:lnTo>
                  <a:lnTo>
                    <a:pt x="1572" y="3458"/>
                  </a:lnTo>
                  <a:lnTo>
                    <a:pt x="1677" y="3563"/>
                  </a:lnTo>
                  <a:lnTo>
                    <a:pt x="2201" y="3563"/>
                  </a:lnTo>
                  <a:lnTo>
                    <a:pt x="2201" y="3667"/>
                  </a:lnTo>
                  <a:lnTo>
                    <a:pt x="2305" y="3877"/>
                  </a:lnTo>
                  <a:lnTo>
                    <a:pt x="2515" y="4191"/>
                  </a:lnTo>
                  <a:lnTo>
                    <a:pt x="2724" y="4506"/>
                  </a:lnTo>
                  <a:lnTo>
                    <a:pt x="2934" y="4715"/>
                  </a:lnTo>
                  <a:lnTo>
                    <a:pt x="3667" y="5239"/>
                  </a:lnTo>
                  <a:lnTo>
                    <a:pt x="3982" y="5344"/>
                  </a:lnTo>
                  <a:lnTo>
                    <a:pt x="3982" y="5658"/>
                  </a:lnTo>
                  <a:lnTo>
                    <a:pt x="4087" y="5973"/>
                  </a:lnTo>
                  <a:lnTo>
                    <a:pt x="4087" y="6182"/>
                  </a:lnTo>
                  <a:lnTo>
                    <a:pt x="3982" y="6392"/>
                  </a:lnTo>
                  <a:lnTo>
                    <a:pt x="3877" y="6601"/>
                  </a:lnTo>
                  <a:lnTo>
                    <a:pt x="3667" y="6811"/>
                  </a:lnTo>
                  <a:lnTo>
                    <a:pt x="3248" y="7125"/>
                  </a:lnTo>
                  <a:lnTo>
                    <a:pt x="2829" y="7544"/>
                  </a:lnTo>
                  <a:lnTo>
                    <a:pt x="2724" y="7649"/>
                  </a:lnTo>
                  <a:lnTo>
                    <a:pt x="2515" y="7858"/>
                  </a:lnTo>
                  <a:lnTo>
                    <a:pt x="1991" y="7858"/>
                  </a:lnTo>
                  <a:lnTo>
                    <a:pt x="1886" y="7963"/>
                  </a:lnTo>
                  <a:lnTo>
                    <a:pt x="1886" y="8068"/>
                  </a:lnTo>
                  <a:lnTo>
                    <a:pt x="1258" y="8487"/>
                  </a:lnTo>
                  <a:lnTo>
                    <a:pt x="734" y="9116"/>
                  </a:lnTo>
                  <a:lnTo>
                    <a:pt x="524" y="9430"/>
                  </a:lnTo>
                  <a:lnTo>
                    <a:pt x="210" y="9849"/>
                  </a:lnTo>
                  <a:lnTo>
                    <a:pt x="0" y="10373"/>
                  </a:lnTo>
                  <a:lnTo>
                    <a:pt x="0" y="10687"/>
                  </a:lnTo>
                  <a:lnTo>
                    <a:pt x="210" y="10897"/>
                  </a:lnTo>
                  <a:lnTo>
                    <a:pt x="524" y="11002"/>
                  </a:lnTo>
                  <a:lnTo>
                    <a:pt x="734" y="11002"/>
                  </a:lnTo>
                  <a:lnTo>
                    <a:pt x="839" y="10897"/>
                  </a:lnTo>
                  <a:lnTo>
                    <a:pt x="943" y="10792"/>
                  </a:lnTo>
                  <a:lnTo>
                    <a:pt x="1153" y="10792"/>
                  </a:lnTo>
                  <a:lnTo>
                    <a:pt x="1258" y="10687"/>
                  </a:lnTo>
                  <a:lnTo>
                    <a:pt x="1467" y="10687"/>
                  </a:lnTo>
                  <a:lnTo>
                    <a:pt x="1677" y="10583"/>
                  </a:lnTo>
                  <a:lnTo>
                    <a:pt x="1991" y="10478"/>
                  </a:lnTo>
                  <a:lnTo>
                    <a:pt x="2096" y="10687"/>
                  </a:lnTo>
                  <a:lnTo>
                    <a:pt x="2410" y="11002"/>
                  </a:lnTo>
                  <a:lnTo>
                    <a:pt x="2829" y="11002"/>
                  </a:lnTo>
                  <a:lnTo>
                    <a:pt x="2829" y="10897"/>
                  </a:lnTo>
                  <a:lnTo>
                    <a:pt x="3144" y="10583"/>
                  </a:lnTo>
                  <a:lnTo>
                    <a:pt x="3248" y="10373"/>
                  </a:lnTo>
                  <a:lnTo>
                    <a:pt x="3144" y="10059"/>
                  </a:lnTo>
                  <a:lnTo>
                    <a:pt x="3248" y="9954"/>
                  </a:lnTo>
                  <a:lnTo>
                    <a:pt x="3353" y="9849"/>
                  </a:lnTo>
                  <a:lnTo>
                    <a:pt x="3353" y="9744"/>
                  </a:lnTo>
                  <a:lnTo>
                    <a:pt x="3353" y="9640"/>
                  </a:lnTo>
                  <a:lnTo>
                    <a:pt x="3772" y="9430"/>
                  </a:lnTo>
                  <a:lnTo>
                    <a:pt x="3982" y="9325"/>
                  </a:lnTo>
                  <a:lnTo>
                    <a:pt x="4296" y="9325"/>
                  </a:lnTo>
                  <a:lnTo>
                    <a:pt x="4715" y="9116"/>
                  </a:lnTo>
                  <a:lnTo>
                    <a:pt x="5134" y="9011"/>
                  </a:lnTo>
                  <a:lnTo>
                    <a:pt x="5449" y="8906"/>
                  </a:lnTo>
                  <a:lnTo>
                    <a:pt x="5868" y="9011"/>
                  </a:lnTo>
                  <a:lnTo>
                    <a:pt x="5973" y="9011"/>
                  </a:lnTo>
                  <a:lnTo>
                    <a:pt x="6077" y="9430"/>
                  </a:lnTo>
                  <a:lnTo>
                    <a:pt x="6077" y="9535"/>
                  </a:lnTo>
                  <a:lnTo>
                    <a:pt x="6182" y="9744"/>
                  </a:lnTo>
                  <a:lnTo>
                    <a:pt x="6182" y="9849"/>
                  </a:lnTo>
                  <a:lnTo>
                    <a:pt x="5973" y="10059"/>
                  </a:lnTo>
                  <a:lnTo>
                    <a:pt x="5973" y="10373"/>
                  </a:lnTo>
                  <a:lnTo>
                    <a:pt x="6077" y="10687"/>
                  </a:lnTo>
                  <a:lnTo>
                    <a:pt x="6287" y="11002"/>
                  </a:lnTo>
                  <a:lnTo>
                    <a:pt x="6706" y="11630"/>
                  </a:lnTo>
                  <a:lnTo>
                    <a:pt x="6915" y="11840"/>
                  </a:lnTo>
                  <a:lnTo>
                    <a:pt x="6601" y="12259"/>
                  </a:lnTo>
                  <a:lnTo>
                    <a:pt x="6392" y="12678"/>
                  </a:lnTo>
                  <a:lnTo>
                    <a:pt x="6182" y="12992"/>
                  </a:lnTo>
                  <a:lnTo>
                    <a:pt x="6182" y="13307"/>
                  </a:lnTo>
                  <a:lnTo>
                    <a:pt x="6182" y="13621"/>
                  </a:lnTo>
                  <a:lnTo>
                    <a:pt x="6392" y="13935"/>
                  </a:lnTo>
                  <a:lnTo>
                    <a:pt x="6392" y="14040"/>
                  </a:lnTo>
                  <a:lnTo>
                    <a:pt x="6706" y="14564"/>
                  </a:lnTo>
                  <a:lnTo>
                    <a:pt x="8278" y="14145"/>
                  </a:lnTo>
                  <a:lnTo>
                    <a:pt x="8697" y="13516"/>
                  </a:lnTo>
                  <a:lnTo>
                    <a:pt x="8697" y="12678"/>
                  </a:lnTo>
                  <a:lnTo>
                    <a:pt x="9221" y="12364"/>
                  </a:lnTo>
                  <a:lnTo>
                    <a:pt x="9535" y="12154"/>
                  </a:lnTo>
                  <a:lnTo>
                    <a:pt x="9744" y="12154"/>
                  </a:lnTo>
                  <a:lnTo>
                    <a:pt x="9849" y="12259"/>
                  </a:lnTo>
                  <a:lnTo>
                    <a:pt x="11002" y="11840"/>
                  </a:lnTo>
                  <a:lnTo>
                    <a:pt x="11002" y="10268"/>
                  </a:lnTo>
                  <a:lnTo>
                    <a:pt x="11840" y="9744"/>
                  </a:lnTo>
                  <a:lnTo>
                    <a:pt x="12364" y="9640"/>
                  </a:lnTo>
                  <a:lnTo>
                    <a:pt x="12364" y="9535"/>
                  </a:lnTo>
                  <a:lnTo>
                    <a:pt x="12364" y="9221"/>
                  </a:lnTo>
                  <a:lnTo>
                    <a:pt x="12469" y="9011"/>
                  </a:lnTo>
                  <a:lnTo>
                    <a:pt x="12783" y="8592"/>
                  </a:lnTo>
                  <a:lnTo>
                    <a:pt x="12364" y="7858"/>
                  </a:lnTo>
                  <a:lnTo>
                    <a:pt x="11421" y="7649"/>
                  </a:lnTo>
                  <a:lnTo>
                    <a:pt x="10792" y="6916"/>
                  </a:lnTo>
                  <a:lnTo>
                    <a:pt x="10164" y="5973"/>
                  </a:lnTo>
                  <a:lnTo>
                    <a:pt x="10059" y="5449"/>
                  </a:lnTo>
                  <a:lnTo>
                    <a:pt x="10059" y="4610"/>
                  </a:lnTo>
                  <a:lnTo>
                    <a:pt x="9849" y="4087"/>
                  </a:lnTo>
                  <a:lnTo>
                    <a:pt x="9535" y="3877"/>
                  </a:lnTo>
                  <a:lnTo>
                    <a:pt x="9221" y="3458"/>
                  </a:lnTo>
                  <a:lnTo>
                    <a:pt x="9116" y="3144"/>
                  </a:lnTo>
                  <a:lnTo>
                    <a:pt x="9116" y="2829"/>
                  </a:lnTo>
                  <a:lnTo>
                    <a:pt x="9325" y="2515"/>
                  </a:lnTo>
                  <a:lnTo>
                    <a:pt x="9744" y="1572"/>
                  </a:lnTo>
                  <a:lnTo>
                    <a:pt x="9430" y="1467"/>
                  </a:lnTo>
                  <a:lnTo>
                    <a:pt x="9011" y="1362"/>
                  </a:lnTo>
                  <a:lnTo>
                    <a:pt x="8801" y="1362"/>
                  </a:lnTo>
                  <a:lnTo>
                    <a:pt x="8697" y="1572"/>
                  </a:lnTo>
                  <a:lnTo>
                    <a:pt x="8592" y="1677"/>
                  </a:lnTo>
                  <a:lnTo>
                    <a:pt x="8592" y="1886"/>
                  </a:lnTo>
                  <a:lnTo>
                    <a:pt x="8592" y="1991"/>
                  </a:lnTo>
                  <a:lnTo>
                    <a:pt x="8801" y="2201"/>
                  </a:lnTo>
                  <a:lnTo>
                    <a:pt x="8697" y="2201"/>
                  </a:lnTo>
                  <a:lnTo>
                    <a:pt x="8278" y="2515"/>
                  </a:lnTo>
                  <a:lnTo>
                    <a:pt x="7754" y="2725"/>
                  </a:lnTo>
                  <a:lnTo>
                    <a:pt x="7335" y="3039"/>
                  </a:lnTo>
                  <a:lnTo>
                    <a:pt x="7020" y="3144"/>
                  </a:lnTo>
                  <a:lnTo>
                    <a:pt x="7230" y="2829"/>
                  </a:lnTo>
                  <a:lnTo>
                    <a:pt x="7439" y="2305"/>
                  </a:lnTo>
                  <a:lnTo>
                    <a:pt x="7439" y="2096"/>
                  </a:lnTo>
                  <a:lnTo>
                    <a:pt x="7335" y="1991"/>
                  </a:lnTo>
                  <a:lnTo>
                    <a:pt x="7230" y="1886"/>
                  </a:lnTo>
                  <a:lnTo>
                    <a:pt x="7020" y="1782"/>
                  </a:lnTo>
                  <a:lnTo>
                    <a:pt x="6392" y="1782"/>
                  </a:lnTo>
                  <a:lnTo>
                    <a:pt x="6077" y="1886"/>
                  </a:lnTo>
                  <a:lnTo>
                    <a:pt x="5868" y="1991"/>
                  </a:lnTo>
                  <a:lnTo>
                    <a:pt x="5763" y="1886"/>
                  </a:lnTo>
                  <a:lnTo>
                    <a:pt x="5763" y="1782"/>
                  </a:lnTo>
                  <a:lnTo>
                    <a:pt x="5553" y="1362"/>
                  </a:lnTo>
                  <a:lnTo>
                    <a:pt x="5344" y="1153"/>
                  </a:lnTo>
                  <a:lnTo>
                    <a:pt x="5239" y="943"/>
                  </a:lnTo>
                  <a:lnTo>
                    <a:pt x="5239" y="629"/>
                  </a:lnTo>
                  <a:lnTo>
                    <a:pt x="5134" y="419"/>
                  </a:lnTo>
                  <a:lnTo>
                    <a:pt x="4925" y="210"/>
                  </a:lnTo>
                  <a:lnTo>
                    <a:pt x="4610" y="210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30"/>
            <p:cNvSpPr/>
            <p:nvPr/>
          </p:nvSpPr>
          <p:spPr>
            <a:xfrm>
              <a:off x="4856970" y="3220189"/>
              <a:ext cx="226124" cy="247320"/>
            </a:xfrm>
            <a:custGeom>
              <a:avLst/>
              <a:gdLst/>
              <a:ahLst/>
              <a:cxnLst/>
              <a:rect l="l" t="t" r="r" b="b"/>
              <a:pathLst>
                <a:path w="10060" h="11003" extrusionOk="0">
                  <a:moveTo>
                    <a:pt x="5449" y="1"/>
                  </a:moveTo>
                  <a:lnTo>
                    <a:pt x="4925" y="105"/>
                  </a:lnTo>
                  <a:lnTo>
                    <a:pt x="4297" y="420"/>
                  </a:lnTo>
                  <a:lnTo>
                    <a:pt x="3668" y="420"/>
                  </a:lnTo>
                  <a:lnTo>
                    <a:pt x="2934" y="105"/>
                  </a:lnTo>
                  <a:lnTo>
                    <a:pt x="2515" y="315"/>
                  </a:lnTo>
                  <a:lnTo>
                    <a:pt x="2096" y="629"/>
                  </a:lnTo>
                  <a:lnTo>
                    <a:pt x="2306" y="1048"/>
                  </a:lnTo>
                  <a:lnTo>
                    <a:pt x="2306" y="1363"/>
                  </a:lnTo>
                  <a:lnTo>
                    <a:pt x="2201" y="1572"/>
                  </a:lnTo>
                  <a:lnTo>
                    <a:pt x="1887" y="1782"/>
                  </a:lnTo>
                  <a:lnTo>
                    <a:pt x="1677" y="1991"/>
                  </a:lnTo>
                  <a:lnTo>
                    <a:pt x="1468" y="2201"/>
                  </a:lnTo>
                  <a:lnTo>
                    <a:pt x="1363" y="2515"/>
                  </a:lnTo>
                  <a:lnTo>
                    <a:pt x="1363" y="2830"/>
                  </a:lnTo>
                  <a:lnTo>
                    <a:pt x="1468" y="3039"/>
                  </a:lnTo>
                  <a:lnTo>
                    <a:pt x="1677" y="3563"/>
                  </a:lnTo>
                  <a:lnTo>
                    <a:pt x="1782" y="3668"/>
                  </a:lnTo>
                  <a:lnTo>
                    <a:pt x="1677" y="3668"/>
                  </a:lnTo>
                  <a:lnTo>
                    <a:pt x="1258" y="3773"/>
                  </a:lnTo>
                  <a:lnTo>
                    <a:pt x="839" y="3982"/>
                  </a:lnTo>
                  <a:lnTo>
                    <a:pt x="315" y="4192"/>
                  </a:lnTo>
                  <a:lnTo>
                    <a:pt x="210" y="4296"/>
                  </a:lnTo>
                  <a:lnTo>
                    <a:pt x="106" y="4506"/>
                  </a:lnTo>
                  <a:lnTo>
                    <a:pt x="106" y="5135"/>
                  </a:lnTo>
                  <a:lnTo>
                    <a:pt x="1" y="5763"/>
                  </a:lnTo>
                  <a:lnTo>
                    <a:pt x="1" y="6497"/>
                  </a:lnTo>
                  <a:lnTo>
                    <a:pt x="1" y="6602"/>
                  </a:lnTo>
                  <a:lnTo>
                    <a:pt x="1" y="7125"/>
                  </a:lnTo>
                  <a:lnTo>
                    <a:pt x="210" y="7440"/>
                  </a:lnTo>
                  <a:lnTo>
                    <a:pt x="525" y="7754"/>
                  </a:lnTo>
                  <a:lnTo>
                    <a:pt x="944" y="7859"/>
                  </a:lnTo>
                  <a:lnTo>
                    <a:pt x="525" y="8487"/>
                  </a:lnTo>
                  <a:lnTo>
                    <a:pt x="210" y="9011"/>
                  </a:lnTo>
                  <a:lnTo>
                    <a:pt x="315" y="8907"/>
                  </a:lnTo>
                  <a:lnTo>
                    <a:pt x="1153" y="9850"/>
                  </a:lnTo>
                  <a:lnTo>
                    <a:pt x="525" y="9850"/>
                  </a:lnTo>
                  <a:lnTo>
                    <a:pt x="525" y="9954"/>
                  </a:lnTo>
                  <a:lnTo>
                    <a:pt x="1153" y="10478"/>
                  </a:lnTo>
                  <a:lnTo>
                    <a:pt x="1572" y="10478"/>
                  </a:lnTo>
                  <a:lnTo>
                    <a:pt x="1992" y="10583"/>
                  </a:lnTo>
                  <a:lnTo>
                    <a:pt x="2201" y="10688"/>
                  </a:lnTo>
                  <a:lnTo>
                    <a:pt x="2411" y="10897"/>
                  </a:lnTo>
                  <a:lnTo>
                    <a:pt x="2515" y="11002"/>
                  </a:lnTo>
                  <a:lnTo>
                    <a:pt x="2934" y="10688"/>
                  </a:lnTo>
                  <a:lnTo>
                    <a:pt x="3039" y="10583"/>
                  </a:lnTo>
                  <a:lnTo>
                    <a:pt x="3249" y="10478"/>
                  </a:lnTo>
                  <a:lnTo>
                    <a:pt x="3458" y="10269"/>
                  </a:lnTo>
                  <a:lnTo>
                    <a:pt x="3563" y="10269"/>
                  </a:lnTo>
                  <a:lnTo>
                    <a:pt x="3773" y="9640"/>
                  </a:lnTo>
                  <a:lnTo>
                    <a:pt x="3773" y="9535"/>
                  </a:lnTo>
                  <a:lnTo>
                    <a:pt x="3877" y="9430"/>
                  </a:lnTo>
                  <a:lnTo>
                    <a:pt x="4087" y="9221"/>
                  </a:lnTo>
                  <a:lnTo>
                    <a:pt x="4506" y="9221"/>
                  </a:lnTo>
                  <a:lnTo>
                    <a:pt x="5135" y="9116"/>
                  </a:lnTo>
                  <a:lnTo>
                    <a:pt x="5449" y="9011"/>
                  </a:lnTo>
                  <a:lnTo>
                    <a:pt x="5763" y="9011"/>
                  </a:lnTo>
                  <a:lnTo>
                    <a:pt x="6078" y="9116"/>
                  </a:lnTo>
                  <a:lnTo>
                    <a:pt x="6392" y="9116"/>
                  </a:lnTo>
                  <a:lnTo>
                    <a:pt x="7230" y="8278"/>
                  </a:lnTo>
                  <a:lnTo>
                    <a:pt x="7230" y="8173"/>
                  </a:lnTo>
                  <a:lnTo>
                    <a:pt x="7964" y="8173"/>
                  </a:lnTo>
                  <a:lnTo>
                    <a:pt x="8068" y="8278"/>
                  </a:lnTo>
                  <a:lnTo>
                    <a:pt x="8383" y="8487"/>
                  </a:lnTo>
                  <a:lnTo>
                    <a:pt x="8592" y="8278"/>
                  </a:lnTo>
                  <a:lnTo>
                    <a:pt x="9116" y="7335"/>
                  </a:lnTo>
                  <a:lnTo>
                    <a:pt x="9011" y="7125"/>
                  </a:lnTo>
                  <a:lnTo>
                    <a:pt x="8907" y="6811"/>
                  </a:lnTo>
                  <a:lnTo>
                    <a:pt x="9011" y="6182"/>
                  </a:lnTo>
                  <a:lnTo>
                    <a:pt x="9116" y="5554"/>
                  </a:lnTo>
                  <a:lnTo>
                    <a:pt x="9326" y="5135"/>
                  </a:lnTo>
                  <a:lnTo>
                    <a:pt x="9326" y="5030"/>
                  </a:lnTo>
                  <a:lnTo>
                    <a:pt x="9431" y="5030"/>
                  </a:lnTo>
                  <a:lnTo>
                    <a:pt x="9850" y="4716"/>
                  </a:lnTo>
                  <a:lnTo>
                    <a:pt x="10059" y="4611"/>
                  </a:lnTo>
                  <a:lnTo>
                    <a:pt x="10059" y="4401"/>
                  </a:lnTo>
                  <a:lnTo>
                    <a:pt x="10059" y="4296"/>
                  </a:lnTo>
                  <a:lnTo>
                    <a:pt x="9954" y="4192"/>
                  </a:lnTo>
                  <a:lnTo>
                    <a:pt x="9535" y="3982"/>
                  </a:lnTo>
                  <a:lnTo>
                    <a:pt x="9116" y="3773"/>
                  </a:lnTo>
                  <a:lnTo>
                    <a:pt x="8907" y="3563"/>
                  </a:lnTo>
                  <a:lnTo>
                    <a:pt x="8802" y="3353"/>
                  </a:lnTo>
                  <a:lnTo>
                    <a:pt x="8802" y="3144"/>
                  </a:lnTo>
                  <a:lnTo>
                    <a:pt x="8173" y="2830"/>
                  </a:lnTo>
                  <a:lnTo>
                    <a:pt x="7545" y="2411"/>
                  </a:lnTo>
                  <a:lnTo>
                    <a:pt x="6602" y="1572"/>
                  </a:lnTo>
                  <a:lnTo>
                    <a:pt x="5659" y="420"/>
                  </a:lnTo>
                  <a:lnTo>
                    <a:pt x="5659" y="315"/>
                  </a:lnTo>
                  <a:lnTo>
                    <a:pt x="544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30"/>
            <p:cNvSpPr/>
            <p:nvPr/>
          </p:nvSpPr>
          <p:spPr>
            <a:xfrm>
              <a:off x="4583751" y="4096348"/>
              <a:ext cx="155477" cy="89528"/>
            </a:xfrm>
            <a:custGeom>
              <a:avLst/>
              <a:gdLst/>
              <a:ahLst/>
              <a:cxnLst/>
              <a:rect l="l" t="t" r="r" b="b"/>
              <a:pathLst>
                <a:path w="6917" h="3983" extrusionOk="0">
                  <a:moveTo>
                    <a:pt x="4506" y="1"/>
                  </a:moveTo>
                  <a:lnTo>
                    <a:pt x="3878" y="315"/>
                  </a:lnTo>
                  <a:lnTo>
                    <a:pt x="3458" y="525"/>
                  </a:lnTo>
                  <a:lnTo>
                    <a:pt x="3144" y="839"/>
                  </a:lnTo>
                  <a:lnTo>
                    <a:pt x="2935" y="1049"/>
                  </a:lnTo>
                  <a:lnTo>
                    <a:pt x="2830" y="1258"/>
                  </a:lnTo>
                  <a:lnTo>
                    <a:pt x="2620" y="1363"/>
                  </a:lnTo>
                  <a:lnTo>
                    <a:pt x="2725" y="1573"/>
                  </a:lnTo>
                  <a:lnTo>
                    <a:pt x="2515" y="1782"/>
                  </a:lnTo>
                  <a:lnTo>
                    <a:pt x="2096" y="2096"/>
                  </a:lnTo>
                  <a:lnTo>
                    <a:pt x="1468" y="2306"/>
                  </a:lnTo>
                  <a:lnTo>
                    <a:pt x="210" y="2306"/>
                  </a:lnTo>
                  <a:lnTo>
                    <a:pt x="1" y="2411"/>
                  </a:lnTo>
                  <a:lnTo>
                    <a:pt x="1" y="2620"/>
                  </a:lnTo>
                  <a:lnTo>
                    <a:pt x="1" y="2830"/>
                  </a:lnTo>
                  <a:lnTo>
                    <a:pt x="106" y="2935"/>
                  </a:lnTo>
                  <a:lnTo>
                    <a:pt x="106" y="3039"/>
                  </a:lnTo>
                  <a:lnTo>
                    <a:pt x="1" y="3249"/>
                  </a:lnTo>
                  <a:lnTo>
                    <a:pt x="106" y="3459"/>
                  </a:lnTo>
                  <a:lnTo>
                    <a:pt x="210" y="3563"/>
                  </a:lnTo>
                  <a:lnTo>
                    <a:pt x="210" y="3668"/>
                  </a:lnTo>
                  <a:lnTo>
                    <a:pt x="525" y="3773"/>
                  </a:lnTo>
                  <a:lnTo>
                    <a:pt x="734" y="3878"/>
                  </a:lnTo>
                  <a:lnTo>
                    <a:pt x="944" y="3878"/>
                  </a:lnTo>
                  <a:lnTo>
                    <a:pt x="1153" y="3982"/>
                  </a:lnTo>
                  <a:lnTo>
                    <a:pt x="1782" y="3982"/>
                  </a:lnTo>
                  <a:lnTo>
                    <a:pt x="1992" y="3878"/>
                  </a:lnTo>
                  <a:lnTo>
                    <a:pt x="2096" y="3773"/>
                  </a:lnTo>
                  <a:lnTo>
                    <a:pt x="2096" y="3668"/>
                  </a:lnTo>
                  <a:lnTo>
                    <a:pt x="2096" y="3563"/>
                  </a:lnTo>
                  <a:lnTo>
                    <a:pt x="2306" y="3668"/>
                  </a:lnTo>
                  <a:lnTo>
                    <a:pt x="2935" y="3668"/>
                  </a:lnTo>
                  <a:lnTo>
                    <a:pt x="3249" y="3563"/>
                  </a:lnTo>
                  <a:lnTo>
                    <a:pt x="3458" y="3668"/>
                  </a:lnTo>
                  <a:lnTo>
                    <a:pt x="3668" y="3563"/>
                  </a:lnTo>
                  <a:lnTo>
                    <a:pt x="3773" y="3354"/>
                  </a:lnTo>
                  <a:lnTo>
                    <a:pt x="3668" y="3144"/>
                  </a:lnTo>
                  <a:lnTo>
                    <a:pt x="3563" y="2935"/>
                  </a:lnTo>
                  <a:lnTo>
                    <a:pt x="3668" y="2830"/>
                  </a:lnTo>
                  <a:lnTo>
                    <a:pt x="3982" y="2725"/>
                  </a:lnTo>
                  <a:lnTo>
                    <a:pt x="4716" y="2725"/>
                  </a:lnTo>
                  <a:lnTo>
                    <a:pt x="4925" y="3144"/>
                  </a:lnTo>
                  <a:lnTo>
                    <a:pt x="5240" y="3459"/>
                  </a:lnTo>
                  <a:lnTo>
                    <a:pt x="5344" y="3878"/>
                  </a:lnTo>
                  <a:lnTo>
                    <a:pt x="6078" y="3563"/>
                  </a:lnTo>
                  <a:lnTo>
                    <a:pt x="6392" y="3039"/>
                  </a:lnTo>
                  <a:lnTo>
                    <a:pt x="6392" y="2516"/>
                  </a:lnTo>
                  <a:lnTo>
                    <a:pt x="6497" y="2201"/>
                  </a:lnTo>
                  <a:lnTo>
                    <a:pt x="6706" y="2096"/>
                  </a:lnTo>
                  <a:lnTo>
                    <a:pt x="6916" y="2096"/>
                  </a:lnTo>
                  <a:lnTo>
                    <a:pt x="6916" y="106"/>
                  </a:lnTo>
                  <a:lnTo>
                    <a:pt x="6706" y="211"/>
                  </a:lnTo>
                  <a:lnTo>
                    <a:pt x="5973" y="315"/>
                  </a:lnTo>
                  <a:lnTo>
                    <a:pt x="5659" y="420"/>
                  </a:lnTo>
                  <a:lnTo>
                    <a:pt x="5030" y="315"/>
                  </a:lnTo>
                  <a:lnTo>
                    <a:pt x="450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30"/>
            <p:cNvSpPr/>
            <p:nvPr/>
          </p:nvSpPr>
          <p:spPr>
            <a:xfrm>
              <a:off x="4826353" y="3429810"/>
              <a:ext cx="117782" cy="108364"/>
            </a:xfrm>
            <a:custGeom>
              <a:avLst/>
              <a:gdLst/>
              <a:ahLst/>
              <a:cxnLst/>
              <a:rect l="l" t="t" r="r" b="b"/>
              <a:pathLst>
                <a:path w="5240" h="4821" extrusionOk="0">
                  <a:moveTo>
                    <a:pt x="1468" y="1"/>
                  </a:moveTo>
                  <a:lnTo>
                    <a:pt x="1153" y="420"/>
                  </a:lnTo>
                  <a:lnTo>
                    <a:pt x="944" y="839"/>
                  </a:lnTo>
                  <a:lnTo>
                    <a:pt x="944" y="1258"/>
                  </a:lnTo>
                  <a:lnTo>
                    <a:pt x="1048" y="1677"/>
                  </a:lnTo>
                  <a:lnTo>
                    <a:pt x="1258" y="1991"/>
                  </a:lnTo>
                  <a:lnTo>
                    <a:pt x="1363" y="2410"/>
                  </a:lnTo>
                  <a:lnTo>
                    <a:pt x="1572" y="2830"/>
                  </a:lnTo>
                  <a:lnTo>
                    <a:pt x="1153" y="3039"/>
                  </a:lnTo>
                  <a:lnTo>
                    <a:pt x="525" y="3458"/>
                  </a:lnTo>
                  <a:lnTo>
                    <a:pt x="315" y="3458"/>
                  </a:lnTo>
                  <a:lnTo>
                    <a:pt x="105" y="3668"/>
                  </a:lnTo>
                  <a:lnTo>
                    <a:pt x="1" y="3877"/>
                  </a:lnTo>
                  <a:lnTo>
                    <a:pt x="1" y="4087"/>
                  </a:lnTo>
                  <a:lnTo>
                    <a:pt x="210" y="4401"/>
                  </a:lnTo>
                  <a:lnTo>
                    <a:pt x="420" y="4716"/>
                  </a:lnTo>
                  <a:lnTo>
                    <a:pt x="2934" y="4716"/>
                  </a:lnTo>
                  <a:lnTo>
                    <a:pt x="3354" y="4820"/>
                  </a:lnTo>
                  <a:lnTo>
                    <a:pt x="3458" y="4820"/>
                  </a:lnTo>
                  <a:lnTo>
                    <a:pt x="3668" y="4716"/>
                  </a:lnTo>
                  <a:lnTo>
                    <a:pt x="3773" y="4611"/>
                  </a:lnTo>
                  <a:lnTo>
                    <a:pt x="3982" y="4506"/>
                  </a:lnTo>
                  <a:lnTo>
                    <a:pt x="4192" y="3773"/>
                  </a:lnTo>
                  <a:lnTo>
                    <a:pt x="4192" y="3668"/>
                  </a:lnTo>
                  <a:lnTo>
                    <a:pt x="4925" y="3668"/>
                  </a:lnTo>
                  <a:lnTo>
                    <a:pt x="5030" y="3144"/>
                  </a:lnTo>
                  <a:lnTo>
                    <a:pt x="5239" y="2410"/>
                  </a:lnTo>
                  <a:lnTo>
                    <a:pt x="4506" y="1677"/>
                  </a:lnTo>
                  <a:lnTo>
                    <a:pt x="4192" y="1887"/>
                  </a:lnTo>
                  <a:lnTo>
                    <a:pt x="4087" y="2096"/>
                  </a:lnTo>
                  <a:lnTo>
                    <a:pt x="3877" y="2096"/>
                  </a:lnTo>
                  <a:lnTo>
                    <a:pt x="3668" y="1991"/>
                  </a:lnTo>
                  <a:lnTo>
                    <a:pt x="3458" y="1782"/>
                  </a:lnTo>
                  <a:lnTo>
                    <a:pt x="3249" y="1572"/>
                  </a:lnTo>
                  <a:lnTo>
                    <a:pt x="2515" y="1572"/>
                  </a:lnTo>
                  <a:lnTo>
                    <a:pt x="2411" y="1677"/>
                  </a:lnTo>
                  <a:lnTo>
                    <a:pt x="2411" y="1572"/>
                  </a:lnTo>
                  <a:lnTo>
                    <a:pt x="1677" y="944"/>
                  </a:lnTo>
                  <a:lnTo>
                    <a:pt x="1468" y="734"/>
                  </a:lnTo>
                  <a:lnTo>
                    <a:pt x="1468" y="420"/>
                  </a:lnTo>
                  <a:lnTo>
                    <a:pt x="1468" y="315"/>
                  </a:lnTo>
                  <a:lnTo>
                    <a:pt x="1677" y="210"/>
                  </a:lnTo>
                  <a:lnTo>
                    <a:pt x="146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30"/>
            <p:cNvSpPr/>
            <p:nvPr/>
          </p:nvSpPr>
          <p:spPr>
            <a:xfrm>
              <a:off x="4277576" y="4388424"/>
              <a:ext cx="341501" cy="343861"/>
            </a:xfrm>
            <a:custGeom>
              <a:avLst/>
              <a:gdLst/>
              <a:ahLst/>
              <a:cxnLst/>
              <a:rect l="l" t="t" r="r" b="b"/>
              <a:pathLst>
                <a:path w="15193" h="15298" extrusionOk="0">
                  <a:moveTo>
                    <a:pt x="11316" y="0"/>
                  </a:moveTo>
                  <a:lnTo>
                    <a:pt x="11211" y="314"/>
                  </a:lnTo>
                  <a:lnTo>
                    <a:pt x="11106" y="629"/>
                  </a:lnTo>
                  <a:lnTo>
                    <a:pt x="11211" y="943"/>
                  </a:lnTo>
                  <a:lnTo>
                    <a:pt x="11211" y="1153"/>
                  </a:lnTo>
                  <a:lnTo>
                    <a:pt x="11316" y="1257"/>
                  </a:lnTo>
                  <a:lnTo>
                    <a:pt x="11211" y="1467"/>
                  </a:lnTo>
                  <a:lnTo>
                    <a:pt x="11316" y="1676"/>
                  </a:lnTo>
                  <a:lnTo>
                    <a:pt x="11316" y="2200"/>
                  </a:lnTo>
                  <a:lnTo>
                    <a:pt x="11106" y="2305"/>
                  </a:lnTo>
                  <a:lnTo>
                    <a:pt x="11002" y="2410"/>
                  </a:lnTo>
                  <a:lnTo>
                    <a:pt x="10897" y="2515"/>
                  </a:lnTo>
                  <a:lnTo>
                    <a:pt x="10792" y="2619"/>
                  </a:lnTo>
                  <a:lnTo>
                    <a:pt x="10687" y="2619"/>
                  </a:lnTo>
                  <a:lnTo>
                    <a:pt x="10478" y="2934"/>
                  </a:lnTo>
                  <a:lnTo>
                    <a:pt x="10268" y="3248"/>
                  </a:lnTo>
                  <a:lnTo>
                    <a:pt x="10059" y="3458"/>
                  </a:lnTo>
                  <a:lnTo>
                    <a:pt x="9849" y="3667"/>
                  </a:lnTo>
                  <a:lnTo>
                    <a:pt x="9744" y="3772"/>
                  </a:lnTo>
                  <a:lnTo>
                    <a:pt x="9535" y="3877"/>
                  </a:lnTo>
                  <a:lnTo>
                    <a:pt x="9325" y="4086"/>
                  </a:lnTo>
                  <a:lnTo>
                    <a:pt x="9220" y="4296"/>
                  </a:lnTo>
                  <a:lnTo>
                    <a:pt x="9220" y="4505"/>
                  </a:lnTo>
                  <a:lnTo>
                    <a:pt x="9220" y="4610"/>
                  </a:lnTo>
                  <a:lnTo>
                    <a:pt x="9116" y="5029"/>
                  </a:lnTo>
                  <a:lnTo>
                    <a:pt x="8906" y="5029"/>
                  </a:lnTo>
                  <a:lnTo>
                    <a:pt x="8906" y="5134"/>
                  </a:lnTo>
                  <a:lnTo>
                    <a:pt x="8592" y="5134"/>
                  </a:lnTo>
                  <a:lnTo>
                    <a:pt x="8277" y="5239"/>
                  </a:lnTo>
                  <a:lnTo>
                    <a:pt x="8173" y="5134"/>
                  </a:lnTo>
                  <a:lnTo>
                    <a:pt x="7858" y="5134"/>
                  </a:lnTo>
                  <a:lnTo>
                    <a:pt x="7649" y="5344"/>
                  </a:lnTo>
                  <a:lnTo>
                    <a:pt x="7649" y="5448"/>
                  </a:lnTo>
                  <a:lnTo>
                    <a:pt x="7544" y="5448"/>
                  </a:lnTo>
                  <a:lnTo>
                    <a:pt x="7334" y="5553"/>
                  </a:lnTo>
                  <a:lnTo>
                    <a:pt x="7334" y="5658"/>
                  </a:lnTo>
                  <a:lnTo>
                    <a:pt x="7230" y="5763"/>
                  </a:lnTo>
                  <a:lnTo>
                    <a:pt x="7125" y="5763"/>
                  </a:lnTo>
                  <a:lnTo>
                    <a:pt x="7020" y="5658"/>
                  </a:lnTo>
                  <a:lnTo>
                    <a:pt x="6915" y="5658"/>
                  </a:lnTo>
                  <a:lnTo>
                    <a:pt x="6811" y="5763"/>
                  </a:lnTo>
                  <a:lnTo>
                    <a:pt x="6706" y="5867"/>
                  </a:lnTo>
                  <a:lnTo>
                    <a:pt x="6601" y="5972"/>
                  </a:lnTo>
                  <a:lnTo>
                    <a:pt x="6706" y="6182"/>
                  </a:lnTo>
                  <a:lnTo>
                    <a:pt x="6601" y="6391"/>
                  </a:lnTo>
                  <a:lnTo>
                    <a:pt x="6601" y="6706"/>
                  </a:lnTo>
                  <a:lnTo>
                    <a:pt x="6601" y="7020"/>
                  </a:lnTo>
                  <a:lnTo>
                    <a:pt x="6601" y="7334"/>
                  </a:lnTo>
                  <a:lnTo>
                    <a:pt x="6496" y="7649"/>
                  </a:lnTo>
                  <a:lnTo>
                    <a:pt x="6391" y="7753"/>
                  </a:lnTo>
                  <a:lnTo>
                    <a:pt x="5972" y="7753"/>
                  </a:lnTo>
                  <a:lnTo>
                    <a:pt x="5658" y="8068"/>
                  </a:lnTo>
                  <a:lnTo>
                    <a:pt x="5448" y="8277"/>
                  </a:lnTo>
                  <a:lnTo>
                    <a:pt x="5448" y="8592"/>
                  </a:lnTo>
                  <a:lnTo>
                    <a:pt x="5344" y="8801"/>
                  </a:lnTo>
                  <a:lnTo>
                    <a:pt x="5239" y="9116"/>
                  </a:lnTo>
                  <a:lnTo>
                    <a:pt x="5134" y="9220"/>
                  </a:lnTo>
                  <a:lnTo>
                    <a:pt x="4925" y="9325"/>
                  </a:lnTo>
                  <a:lnTo>
                    <a:pt x="4715" y="9430"/>
                  </a:lnTo>
                  <a:lnTo>
                    <a:pt x="4610" y="9639"/>
                  </a:lnTo>
                  <a:lnTo>
                    <a:pt x="4610" y="9954"/>
                  </a:lnTo>
                  <a:lnTo>
                    <a:pt x="4505" y="9954"/>
                  </a:lnTo>
                  <a:lnTo>
                    <a:pt x="4296" y="10058"/>
                  </a:lnTo>
                  <a:lnTo>
                    <a:pt x="4191" y="10163"/>
                  </a:lnTo>
                  <a:lnTo>
                    <a:pt x="4086" y="10373"/>
                  </a:lnTo>
                  <a:lnTo>
                    <a:pt x="3877" y="10478"/>
                  </a:lnTo>
                  <a:lnTo>
                    <a:pt x="3353" y="10478"/>
                  </a:lnTo>
                  <a:lnTo>
                    <a:pt x="3143" y="10582"/>
                  </a:lnTo>
                  <a:lnTo>
                    <a:pt x="2829" y="11106"/>
                  </a:lnTo>
                  <a:lnTo>
                    <a:pt x="2724" y="11001"/>
                  </a:lnTo>
                  <a:lnTo>
                    <a:pt x="2515" y="10792"/>
                  </a:lnTo>
                  <a:lnTo>
                    <a:pt x="2096" y="10792"/>
                  </a:lnTo>
                  <a:lnTo>
                    <a:pt x="1886" y="10897"/>
                  </a:lnTo>
                  <a:lnTo>
                    <a:pt x="1781" y="10897"/>
                  </a:lnTo>
                  <a:lnTo>
                    <a:pt x="1677" y="11001"/>
                  </a:lnTo>
                  <a:lnTo>
                    <a:pt x="1572" y="11106"/>
                  </a:lnTo>
                  <a:lnTo>
                    <a:pt x="1467" y="11106"/>
                  </a:lnTo>
                  <a:lnTo>
                    <a:pt x="1362" y="11211"/>
                  </a:lnTo>
                  <a:lnTo>
                    <a:pt x="1153" y="11316"/>
                  </a:lnTo>
                  <a:lnTo>
                    <a:pt x="1153" y="11421"/>
                  </a:lnTo>
                  <a:lnTo>
                    <a:pt x="943" y="11630"/>
                  </a:lnTo>
                  <a:lnTo>
                    <a:pt x="734" y="11630"/>
                  </a:lnTo>
                  <a:lnTo>
                    <a:pt x="524" y="11735"/>
                  </a:lnTo>
                  <a:lnTo>
                    <a:pt x="314" y="11944"/>
                  </a:lnTo>
                  <a:lnTo>
                    <a:pt x="210" y="12154"/>
                  </a:lnTo>
                  <a:lnTo>
                    <a:pt x="105" y="12364"/>
                  </a:lnTo>
                  <a:lnTo>
                    <a:pt x="105" y="12573"/>
                  </a:lnTo>
                  <a:lnTo>
                    <a:pt x="105" y="12783"/>
                  </a:lnTo>
                  <a:lnTo>
                    <a:pt x="105" y="12992"/>
                  </a:lnTo>
                  <a:lnTo>
                    <a:pt x="105" y="13202"/>
                  </a:lnTo>
                  <a:lnTo>
                    <a:pt x="0" y="13307"/>
                  </a:lnTo>
                  <a:lnTo>
                    <a:pt x="0" y="13411"/>
                  </a:lnTo>
                  <a:lnTo>
                    <a:pt x="105" y="13621"/>
                  </a:lnTo>
                  <a:lnTo>
                    <a:pt x="210" y="13726"/>
                  </a:lnTo>
                  <a:lnTo>
                    <a:pt x="314" y="13830"/>
                  </a:lnTo>
                  <a:lnTo>
                    <a:pt x="419" y="14040"/>
                  </a:lnTo>
                  <a:lnTo>
                    <a:pt x="734" y="14145"/>
                  </a:lnTo>
                  <a:lnTo>
                    <a:pt x="1048" y="14040"/>
                  </a:lnTo>
                  <a:lnTo>
                    <a:pt x="1362" y="13935"/>
                  </a:lnTo>
                  <a:lnTo>
                    <a:pt x="1362" y="13830"/>
                  </a:lnTo>
                  <a:lnTo>
                    <a:pt x="1572" y="13830"/>
                  </a:lnTo>
                  <a:lnTo>
                    <a:pt x="1781" y="13726"/>
                  </a:lnTo>
                  <a:lnTo>
                    <a:pt x="1991" y="13621"/>
                  </a:lnTo>
                  <a:lnTo>
                    <a:pt x="2096" y="13516"/>
                  </a:lnTo>
                  <a:lnTo>
                    <a:pt x="2200" y="13307"/>
                  </a:lnTo>
                  <a:lnTo>
                    <a:pt x="2200" y="13202"/>
                  </a:lnTo>
                  <a:lnTo>
                    <a:pt x="2305" y="12887"/>
                  </a:lnTo>
                  <a:lnTo>
                    <a:pt x="2410" y="12678"/>
                  </a:lnTo>
                  <a:lnTo>
                    <a:pt x="2829" y="12992"/>
                  </a:lnTo>
                  <a:lnTo>
                    <a:pt x="2934" y="12992"/>
                  </a:lnTo>
                  <a:lnTo>
                    <a:pt x="2934" y="13097"/>
                  </a:lnTo>
                  <a:lnTo>
                    <a:pt x="3353" y="13097"/>
                  </a:lnTo>
                  <a:lnTo>
                    <a:pt x="3562" y="13307"/>
                  </a:lnTo>
                  <a:lnTo>
                    <a:pt x="3877" y="13307"/>
                  </a:lnTo>
                  <a:lnTo>
                    <a:pt x="4086" y="13411"/>
                  </a:lnTo>
                  <a:lnTo>
                    <a:pt x="4296" y="13726"/>
                  </a:lnTo>
                  <a:lnTo>
                    <a:pt x="4296" y="14040"/>
                  </a:lnTo>
                  <a:lnTo>
                    <a:pt x="4401" y="14354"/>
                  </a:lnTo>
                  <a:lnTo>
                    <a:pt x="4505" y="14564"/>
                  </a:lnTo>
                  <a:lnTo>
                    <a:pt x="4715" y="14878"/>
                  </a:lnTo>
                  <a:lnTo>
                    <a:pt x="4925" y="14983"/>
                  </a:lnTo>
                  <a:lnTo>
                    <a:pt x="4925" y="15192"/>
                  </a:lnTo>
                  <a:lnTo>
                    <a:pt x="5029" y="15192"/>
                  </a:lnTo>
                  <a:lnTo>
                    <a:pt x="5239" y="15297"/>
                  </a:lnTo>
                  <a:lnTo>
                    <a:pt x="5448" y="15192"/>
                  </a:lnTo>
                  <a:lnTo>
                    <a:pt x="5658" y="14983"/>
                  </a:lnTo>
                  <a:lnTo>
                    <a:pt x="5658" y="14878"/>
                  </a:lnTo>
                  <a:lnTo>
                    <a:pt x="5763" y="14669"/>
                  </a:lnTo>
                  <a:lnTo>
                    <a:pt x="5972" y="14564"/>
                  </a:lnTo>
                  <a:lnTo>
                    <a:pt x="6077" y="14564"/>
                  </a:lnTo>
                  <a:lnTo>
                    <a:pt x="6287" y="14459"/>
                  </a:lnTo>
                  <a:lnTo>
                    <a:pt x="6391" y="14354"/>
                  </a:lnTo>
                  <a:lnTo>
                    <a:pt x="6496" y="14145"/>
                  </a:lnTo>
                  <a:lnTo>
                    <a:pt x="6811" y="13935"/>
                  </a:lnTo>
                  <a:lnTo>
                    <a:pt x="6915" y="13621"/>
                  </a:lnTo>
                  <a:lnTo>
                    <a:pt x="6915" y="13516"/>
                  </a:lnTo>
                  <a:lnTo>
                    <a:pt x="6811" y="13097"/>
                  </a:lnTo>
                  <a:lnTo>
                    <a:pt x="6601" y="12887"/>
                  </a:lnTo>
                  <a:lnTo>
                    <a:pt x="6601" y="12678"/>
                  </a:lnTo>
                  <a:lnTo>
                    <a:pt x="6915" y="12468"/>
                  </a:lnTo>
                  <a:lnTo>
                    <a:pt x="7020" y="12573"/>
                  </a:lnTo>
                  <a:lnTo>
                    <a:pt x="7125" y="12573"/>
                  </a:lnTo>
                  <a:lnTo>
                    <a:pt x="7334" y="12468"/>
                  </a:lnTo>
                  <a:lnTo>
                    <a:pt x="7439" y="12364"/>
                  </a:lnTo>
                  <a:lnTo>
                    <a:pt x="7544" y="12259"/>
                  </a:lnTo>
                  <a:lnTo>
                    <a:pt x="7649" y="12154"/>
                  </a:lnTo>
                  <a:lnTo>
                    <a:pt x="7649" y="12049"/>
                  </a:lnTo>
                  <a:lnTo>
                    <a:pt x="7753" y="11840"/>
                  </a:lnTo>
                  <a:lnTo>
                    <a:pt x="7753" y="11735"/>
                  </a:lnTo>
                  <a:lnTo>
                    <a:pt x="7858" y="11630"/>
                  </a:lnTo>
                  <a:lnTo>
                    <a:pt x="8068" y="11630"/>
                  </a:lnTo>
                  <a:lnTo>
                    <a:pt x="8277" y="11525"/>
                  </a:lnTo>
                  <a:lnTo>
                    <a:pt x="8382" y="11316"/>
                  </a:lnTo>
                  <a:lnTo>
                    <a:pt x="8487" y="11211"/>
                  </a:lnTo>
                  <a:lnTo>
                    <a:pt x="8592" y="11106"/>
                  </a:lnTo>
                  <a:lnTo>
                    <a:pt x="8906" y="11211"/>
                  </a:lnTo>
                  <a:lnTo>
                    <a:pt x="9116" y="11316"/>
                  </a:lnTo>
                  <a:lnTo>
                    <a:pt x="9325" y="11211"/>
                  </a:lnTo>
                  <a:lnTo>
                    <a:pt x="9430" y="11001"/>
                  </a:lnTo>
                  <a:lnTo>
                    <a:pt x="9535" y="10687"/>
                  </a:lnTo>
                  <a:lnTo>
                    <a:pt x="9639" y="10582"/>
                  </a:lnTo>
                  <a:lnTo>
                    <a:pt x="9639" y="10268"/>
                  </a:lnTo>
                  <a:lnTo>
                    <a:pt x="9535" y="10268"/>
                  </a:lnTo>
                  <a:lnTo>
                    <a:pt x="9535" y="10163"/>
                  </a:lnTo>
                  <a:lnTo>
                    <a:pt x="9744" y="10058"/>
                  </a:lnTo>
                  <a:lnTo>
                    <a:pt x="9849" y="9744"/>
                  </a:lnTo>
                  <a:lnTo>
                    <a:pt x="9849" y="9639"/>
                  </a:lnTo>
                  <a:lnTo>
                    <a:pt x="9954" y="9535"/>
                  </a:lnTo>
                  <a:lnTo>
                    <a:pt x="10059" y="9744"/>
                  </a:lnTo>
                  <a:lnTo>
                    <a:pt x="10163" y="9849"/>
                  </a:lnTo>
                  <a:lnTo>
                    <a:pt x="10582" y="9849"/>
                  </a:lnTo>
                  <a:lnTo>
                    <a:pt x="10687" y="9639"/>
                  </a:lnTo>
                  <a:lnTo>
                    <a:pt x="10897" y="9744"/>
                  </a:lnTo>
                  <a:lnTo>
                    <a:pt x="11002" y="9639"/>
                  </a:lnTo>
                  <a:lnTo>
                    <a:pt x="11002" y="9430"/>
                  </a:lnTo>
                  <a:lnTo>
                    <a:pt x="11106" y="9639"/>
                  </a:lnTo>
                  <a:lnTo>
                    <a:pt x="11106" y="9744"/>
                  </a:lnTo>
                  <a:lnTo>
                    <a:pt x="11316" y="9639"/>
                  </a:lnTo>
                  <a:lnTo>
                    <a:pt x="11525" y="9744"/>
                  </a:lnTo>
                  <a:lnTo>
                    <a:pt x="11944" y="9744"/>
                  </a:lnTo>
                  <a:lnTo>
                    <a:pt x="12049" y="9639"/>
                  </a:lnTo>
                  <a:lnTo>
                    <a:pt x="12364" y="9639"/>
                  </a:lnTo>
                  <a:lnTo>
                    <a:pt x="12468" y="9535"/>
                  </a:lnTo>
                  <a:lnTo>
                    <a:pt x="12678" y="9325"/>
                  </a:lnTo>
                  <a:lnTo>
                    <a:pt x="12783" y="9116"/>
                  </a:lnTo>
                  <a:lnTo>
                    <a:pt x="13307" y="9116"/>
                  </a:lnTo>
                  <a:lnTo>
                    <a:pt x="14250" y="9325"/>
                  </a:lnTo>
                  <a:lnTo>
                    <a:pt x="14354" y="9535"/>
                  </a:lnTo>
                  <a:lnTo>
                    <a:pt x="14459" y="9639"/>
                  </a:lnTo>
                  <a:lnTo>
                    <a:pt x="14564" y="9744"/>
                  </a:lnTo>
                  <a:lnTo>
                    <a:pt x="14669" y="9849"/>
                  </a:lnTo>
                  <a:lnTo>
                    <a:pt x="15088" y="9849"/>
                  </a:lnTo>
                  <a:lnTo>
                    <a:pt x="15193" y="9744"/>
                  </a:lnTo>
                  <a:lnTo>
                    <a:pt x="14878" y="9011"/>
                  </a:lnTo>
                  <a:lnTo>
                    <a:pt x="14878" y="8487"/>
                  </a:lnTo>
                  <a:lnTo>
                    <a:pt x="14459" y="7649"/>
                  </a:lnTo>
                  <a:lnTo>
                    <a:pt x="14564" y="7334"/>
                  </a:lnTo>
                  <a:lnTo>
                    <a:pt x="14669" y="6915"/>
                  </a:lnTo>
                  <a:lnTo>
                    <a:pt x="14354" y="6496"/>
                  </a:lnTo>
                  <a:lnTo>
                    <a:pt x="13935" y="5763"/>
                  </a:lnTo>
                  <a:lnTo>
                    <a:pt x="13726" y="5029"/>
                  </a:lnTo>
                  <a:lnTo>
                    <a:pt x="13411" y="4505"/>
                  </a:lnTo>
                  <a:lnTo>
                    <a:pt x="13097" y="3982"/>
                  </a:lnTo>
                  <a:lnTo>
                    <a:pt x="13097" y="3039"/>
                  </a:lnTo>
                  <a:lnTo>
                    <a:pt x="12887" y="2515"/>
                  </a:lnTo>
                  <a:lnTo>
                    <a:pt x="12678" y="2410"/>
                  </a:lnTo>
                  <a:lnTo>
                    <a:pt x="12468" y="2200"/>
                  </a:lnTo>
                  <a:lnTo>
                    <a:pt x="12364" y="1886"/>
                  </a:lnTo>
                  <a:lnTo>
                    <a:pt x="12259" y="1572"/>
                  </a:lnTo>
                  <a:lnTo>
                    <a:pt x="12364" y="1048"/>
                  </a:lnTo>
                  <a:lnTo>
                    <a:pt x="12468" y="629"/>
                  </a:lnTo>
                  <a:lnTo>
                    <a:pt x="12259" y="419"/>
                  </a:lnTo>
                  <a:lnTo>
                    <a:pt x="12154" y="105"/>
                  </a:lnTo>
                  <a:lnTo>
                    <a:pt x="113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30"/>
            <p:cNvSpPr/>
            <p:nvPr/>
          </p:nvSpPr>
          <p:spPr>
            <a:xfrm>
              <a:off x="4729780" y="2843343"/>
              <a:ext cx="334443" cy="438064"/>
            </a:xfrm>
            <a:custGeom>
              <a:avLst/>
              <a:gdLst/>
              <a:ahLst/>
              <a:cxnLst/>
              <a:rect l="l" t="t" r="r" b="b"/>
              <a:pathLst>
                <a:path w="14879" h="19489" extrusionOk="0">
                  <a:moveTo>
                    <a:pt x="9535" y="1"/>
                  </a:moveTo>
                  <a:lnTo>
                    <a:pt x="9012" y="734"/>
                  </a:lnTo>
                  <a:lnTo>
                    <a:pt x="8278" y="1468"/>
                  </a:lnTo>
                  <a:lnTo>
                    <a:pt x="6707" y="2725"/>
                  </a:lnTo>
                  <a:lnTo>
                    <a:pt x="6287" y="3039"/>
                  </a:lnTo>
                  <a:lnTo>
                    <a:pt x="5764" y="3353"/>
                  </a:lnTo>
                  <a:lnTo>
                    <a:pt x="4716" y="3773"/>
                  </a:lnTo>
                  <a:lnTo>
                    <a:pt x="3354" y="4192"/>
                  </a:lnTo>
                  <a:lnTo>
                    <a:pt x="3249" y="4506"/>
                  </a:lnTo>
                  <a:lnTo>
                    <a:pt x="3144" y="4716"/>
                  </a:lnTo>
                  <a:lnTo>
                    <a:pt x="2830" y="4716"/>
                  </a:lnTo>
                  <a:lnTo>
                    <a:pt x="2725" y="4820"/>
                  </a:lnTo>
                  <a:lnTo>
                    <a:pt x="2516" y="5135"/>
                  </a:lnTo>
                  <a:lnTo>
                    <a:pt x="2411" y="5239"/>
                  </a:lnTo>
                  <a:lnTo>
                    <a:pt x="2096" y="5973"/>
                  </a:lnTo>
                  <a:lnTo>
                    <a:pt x="1992" y="6392"/>
                  </a:lnTo>
                  <a:lnTo>
                    <a:pt x="1992" y="6811"/>
                  </a:lnTo>
                  <a:lnTo>
                    <a:pt x="1887" y="7230"/>
                  </a:lnTo>
                  <a:lnTo>
                    <a:pt x="1573" y="7544"/>
                  </a:lnTo>
                  <a:lnTo>
                    <a:pt x="1258" y="7964"/>
                  </a:lnTo>
                  <a:lnTo>
                    <a:pt x="944" y="8487"/>
                  </a:lnTo>
                  <a:lnTo>
                    <a:pt x="734" y="9011"/>
                  </a:lnTo>
                  <a:lnTo>
                    <a:pt x="630" y="9221"/>
                  </a:lnTo>
                  <a:lnTo>
                    <a:pt x="630" y="9430"/>
                  </a:lnTo>
                  <a:lnTo>
                    <a:pt x="525" y="10269"/>
                  </a:lnTo>
                  <a:lnTo>
                    <a:pt x="420" y="10583"/>
                  </a:lnTo>
                  <a:lnTo>
                    <a:pt x="210" y="11002"/>
                  </a:lnTo>
                  <a:lnTo>
                    <a:pt x="106" y="11316"/>
                  </a:lnTo>
                  <a:lnTo>
                    <a:pt x="1" y="11526"/>
                  </a:lnTo>
                  <a:lnTo>
                    <a:pt x="106" y="11735"/>
                  </a:lnTo>
                  <a:lnTo>
                    <a:pt x="315" y="12050"/>
                  </a:lnTo>
                  <a:lnTo>
                    <a:pt x="420" y="12155"/>
                  </a:lnTo>
                  <a:lnTo>
                    <a:pt x="734" y="12574"/>
                  </a:lnTo>
                  <a:lnTo>
                    <a:pt x="1049" y="12888"/>
                  </a:lnTo>
                  <a:lnTo>
                    <a:pt x="1153" y="12993"/>
                  </a:lnTo>
                  <a:lnTo>
                    <a:pt x="1363" y="13307"/>
                  </a:lnTo>
                  <a:lnTo>
                    <a:pt x="1573" y="13621"/>
                  </a:lnTo>
                  <a:lnTo>
                    <a:pt x="1573" y="13726"/>
                  </a:lnTo>
                  <a:lnTo>
                    <a:pt x="1887" y="14145"/>
                  </a:lnTo>
                  <a:lnTo>
                    <a:pt x="2096" y="14460"/>
                  </a:lnTo>
                  <a:lnTo>
                    <a:pt x="2096" y="14774"/>
                  </a:lnTo>
                  <a:lnTo>
                    <a:pt x="2096" y="15088"/>
                  </a:lnTo>
                  <a:lnTo>
                    <a:pt x="2201" y="15403"/>
                  </a:lnTo>
                  <a:lnTo>
                    <a:pt x="2411" y="15926"/>
                  </a:lnTo>
                  <a:lnTo>
                    <a:pt x="2620" y="16136"/>
                  </a:lnTo>
                  <a:lnTo>
                    <a:pt x="2830" y="16450"/>
                  </a:lnTo>
                  <a:lnTo>
                    <a:pt x="3144" y="16974"/>
                  </a:lnTo>
                  <a:lnTo>
                    <a:pt x="3354" y="17079"/>
                  </a:lnTo>
                  <a:lnTo>
                    <a:pt x="3773" y="17079"/>
                  </a:lnTo>
                  <a:lnTo>
                    <a:pt x="3668" y="17289"/>
                  </a:lnTo>
                  <a:lnTo>
                    <a:pt x="3563" y="17498"/>
                  </a:lnTo>
                  <a:lnTo>
                    <a:pt x="3563" y="17708"/>
                  </a:lnTo>
                  <a:lnTo>
                    <a:pt x="3668" y="18232"/>
                  </a:lnTo>
                  <a:lnTo>
                    <a:pt x="3773" y="18651"/>
                  </a:lnTo>
                  <a:lnTo>
                    <a:pt x="4192" y="19279"/>
                  </a:lnTo>
                  <a:lnTo>
                    <a:pt x="4401" y="19489"/>
                  </a:lnTo>
                  <a:lnTo>
                    <a:pt x="4925" y="19489"/>
                  </a:lnTo>
                  <a:lnTo>
                    <a:pt x="5030" y="19279"/>
                  </a:lnTo>
                  <a:lnTo>
                    <a:pt x="5135" y="19070"/>
                  </a:lnTo>
                  <a:lnTo>
                    <a:pt x="5240" y="18965"/>
                  </a:lnTo>
                  <a:lnTo>
                    <a:pt x="5344" y="18651"/>
                  </a:lnTo>
                  <a:lnTo>
                    <a:pt x="5449" y="18546"/>
                  </a:lnTo>
                  <a:lnTo>
                    <a:pt x="5868" y="17917"/>
                  </a:lnTo>
                  <a:lnTo>
                    <a:pt x="6183" y="17289"/>
                  </a:lnTo>
                  <a:lnTo>
                    <a:pt x="6287" y="17393"/>
                  </a:lnTo>
                  <a:lnTo>
                    <a:pt x="6497" y="17708"/>
                  </a:lnTo>
                  <a:lnTo>
                    <a:pt x="6811" y="17812"/>
                  </a:lnTo>
                  <a:lnTo>
                    <a:pt x="6916" y="17708"/>
                  </a:lnTo>
                  <a:lnTo>
                    <a:pt x="7230" y="17708"/>
                  </a:lnTo>
                  <a:lnTo>
                    <a:pt x="7440" y="17603"/>
                  </a:lnTo>
                  <a:lnTo>
                    <a:pt x="7545" y="17393"/>
                  </a:lnTo>
                  <a:lnTo>
                    <a:pt x="7545" y="17289"/>
                  </a:lnTo>
                  <a:lnTo>
                    <a:pt x="7440" y="17079"/>
                  </a:lnTo>
                  <a:lnTo>
                    <a:pt x="8069" y="16660"/>
                  </a:lnTo>
                  <a:lnTo>
                    <a:pt x="8383" y="16555"/>
                  </a:lnTo>
                  <a:lnTo>
                    <a:pt x="8697" y="16555"/>
                  </a:lnTo>
                  <a:lnTo>
                    <a:pt x="9431" y="16765"/>
                  </a:lnTo>
                  <a:lnTo>
                    <a:pt x="9850" y="16765"/>
                  </a:lnTo>
                  <a:lnTo>
                    <a:pt x="10478" y="16555"/>
                  </a:lnTo>
                  <a:lnTo>
                    <a:pt x="10898" y="16450"/>
                  </a:lnTo>
                  <a:lnTo>
                    <a:pt x="10793" y="16346"/>
                  </a:lnTo>
                  <a:lnTo>
                    <a:pt x="10688" y="16136"/>
                  </a:lnTo>
                  <a:lnTo>
                    <a:pt x="10688" y="15926"/>
                  </a:lnTo>
                  <a:lnTo>
                    <a:pt x="10898" y="15717"/>
                  </a:lnTo>
                  <a:lnTo>
                    <a:pt x="11107" y="15507"/>
                  </a:lnTo>
                  <a:lnTo>
                    <a:pt x="11841" y="15298"/>
                  </a:lnTo>
                  <a:lnTo>
                    <a:pt x="12364" y="15193"/>
                  </a:lnTo>
                  <a:lnTo>
                    <a:pt x="12574" y="14879"/>
                  </a:lnTo>
                  <a:lnTo>
                    <a:pt x="12888" y="14669"/>
                  </a:lnTo>
                  <a:lnTo>
                    <a:pt x="12783" y="14460"/>
                  </a:lnTo>
                  <a:lnTo>
                    <a:pt x="12888" y="14355"/>
                  </a:lnTo>
                  <a:lnTo>
                    <a:pt x="12993" y="14041"/>
                  </a:lnTo>
                  <a:lnTo>
                    <a:pt x="13203" y="13831"/>
                  </a:lnTo>
                  <a:lnTo>
                    <a:pt x="12993" y="13621"/>
                  </a:lnTo>
                  <a:lnTo>
                    <a:pt x="12888" y="13412"/>
                  </a:lnTo>
                  <a:lnTo>
                    <a:pt x="12993" y="13202"/>
                  </a:lnTo>
                  <a:lnTo>
                    <a:pt x="13203" y="13098"/>
                  </a:lnTo>
                  <a:lnTo>
                    <a:pt x="13098" y="12574"/>
                  </a:lnTo>
                  <a:lnTo>
                    <a:pt x="13203" y="12259"/>
                  </a:lnTo>
                  <a:lnTo>
                    <a:pt x="13307" y="11945"/>
                  </a:lnTo>
                  <a:lnTo>
                    <a:pt x="13726" y="11316"/>
                  </a:lnTo>
                  <a:lnTo>
                    <a:pt x="14669" y="10897"/>
                  </a:lnTo>
                  <a:lnTo>
                    <a:pt x="14879" y="10583"/>
                  </a:lnTo>
                  <a:lnTo>
                    <a:pt x="14774" y="10164"/>
                  </a:lnTo>
                  <a:lnTo>
                    <a:pt x="14774" y="10059"/>
                  </a:lnTo>
                  <a:lnTo>
                    <a:pt x="14460" y="9640"/>
                  </a:lnTo>
                  <a:lnTo>
                    <a:pt x="14250" y="9535"/>
                  </a:lnTo>
                  <a:lnTo>
                    <a:pt x="13936" y="9430"/>
                  </a:lnTo>
                  <a:lnTo>
                    <a:pt x="13517" y="9326"/>
                  </a:lnTo>
                  <a:lnTo>
                    <a:pt x="13412" y="9221"/>
                  </a:lnTo>
                  <a:lnTo>
                    <a:pt x="13307" y="9116"/>
                  </a:lnTo>
                  <a:lnTo>
                    <a:pt x="13307" y="9011"/>
                  </a:lnTo>
                  <a:lnTo>
                    <a:pt x="13517" y="8907"/>
                  </a:lnTo>
                  <a:lnTo>
                    <a:pt x="13412" y="8278"/>
                  </a:lnTo>
                  <a:lnTo>
                    <a:pt x="13203" y="7964"/>
                  </a:lnTo>
                  <a:lnTo>
                    <a:pt x="13098" y="7859"/>
                  </a:lnTo>
                  <a:lnTo>
                    <a:pt x="12993" y="7649"/>
                  </a:lnTo>
                  <a:lnTo>
                    <a:pt x="12993" y="7230"/>
                  </a:lnTo>
                  <a:lnTo>
                    <a:pt x="12993" y="7021"/>
                  </a:lnTo>
                  <a:lnTo>
                    <a:pt x="12993" y="6706"/>
                  </a:lnTo>
                  <a:lnTo>
                    <a:pt x="12993" y="6287"/>
                  </a:lnTo>
                  <a:lnTo>
                    <a:pt x="13098" y="5763"/>
                  </a:lnTo>
                  <a:lnTo>
                    <a:pt x="12155" y="5344"/>
                  </a:lnTo>
                  <a:lnTo>
                    <a:pt x="11736" y="5659"/>
                  </a:lnTo>
                  <a:lnTo>
                    <a:pt x="11526" y="5868"/>
                  </a:lnTo>
                  <a:lnTo>
                    <a:pt x="11317" y="5868"/>
                  </a:lnTo>
                  <a:lnTo>
                    <a:pt x="11002" y="5763"/>
                  </a:lnTo>
                  <a:lnTo>
                    <a:pt x="10793" y="5554"/>
                  </a:lnTo>
                  <a:lnTo>
                    <a:pt x="10583" y="5344"/>
                  </a:lnTo>
                  <a:lnTo>
                    <a:pt x="10374" y="5239"/>
                  </a:lnTo>
                  <a:lnTo>
                    <a:pt x="10374" y="5030"/>
                  </a:lnTo>
                  <a:lnTo>
                    <a:pt x="10374" y="4611"/>
                  </a:lnTo>
                  <a:lnTo>
                    <a:pt x="10374" y="4192"/>
                  </a:lnTo>
                  <a:lnTo>
                    <a:pt x="10583" y="3773"/>
                  </a:lnTo>
                  <a:lnTo>
                    <a:pt x="11212" y="2096"/>
                  </a:lnTo>
                  <a:lnTo>
                    <a:pt x="11002" y="1468"/>
                  </a:lnTo>
                  <a:lnTo>
                    <a:pt x="10793" y="1153"/>
                  </a:lnTo>
                  <a:lnTo>
                    <a:pt x="10583" y="839"/>
                  </a:lnTo>
                  <a:lnTo>
                    <a:pt x="9955" y="420"/>
                  </a:lnTo>
                  <a:lnTo>
                    <a:pt x="95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30"/>
            <p:cNvSpPr/>
            <p:nvPr/>
          </p:nvSpPr>
          <p:spPr>
            <a:xfrm>
              <a:off x="4534296" y="4280073"/>
              <a:ext cx="348581" cy="369777"/>
            </a:xfrm>
            <a:custGeom>
              <a:avLst/>
              <a:gdLst/>
              <a:ahLst/>
              <a:cxnLst/>
              <a:rect l="l" t="t" r="r" b="b"/>
              <a:pathLst>
                <a:path w="15508" h="16451" extrusionOk="0">
                  <a:moveTo>
                    <a:pt x="7544" y="0"/>
                  </a:moveTo>
                  <a:lnTo>
                    <a:pt x="6916" y="105"/>
                  </a:lnTo>
                  <a:lnTo>
                    <a:pt x="6182" y="105"/>
                  </a:lnTo>
                  <a:lnTo>
                    <a:pt x="5763" y="315"/>
                  </a:lnTo>
                  <a:lnTo>
                    <a:pt x="5449" y="315"/>
                  </a:lnTo>
                  <a:lnTo>
                    <a:pt x="5030" y="420"/>
                  </a:lnTo>
                  <a:lnTo>
                    <a:pt x="4715" y="315"/>
                  </a:lnTo>
                  <a:lnTo>
                    <a:pt x="4296" y="420"/>
                  </a:lnTo>
                  <a:lnTo>
                    <a:pt x="3982" y="420"/>
                  </a:lnTo>
                  <a:lnTo>
                    <a:pt x="3668" y="524"/>
                  </a:lnTo>
                  <a:lnTo>
                    <a:pt x="3458" y="524"/>
                  </a:lnTo>
                  <a:lnTo>
                    <a:pt x="3249" y="734"/>
                  </a:lnTo>
                  <a:lnTo>
                    <a:pt x="3144" y="734"/>
                  </a:lnTo>
                  <a:lnTo>
                    <a:pt x="2934" y="839"/>
                  </a:lnTo>
                  <a:lnTo>
                    <a:pt x="2934" y="1048"/>
                  </a:lnTo>
                  <a:lnTo>
                    <a:pt x="3039" y="1258"/>
                  </a:lnTo>
                  <a:lnTo>
                    <a:pt x="3144" y="1467"/>
                  </a:lnTo>
                  <a:lnTo>
                    <a:pt x="3039" y="1467"/>
                  </a:lnTo>
                  <a:lnTo>
                    <a:pt x="2830" y="1572"/>
                  </a:lnTo>
                  <a:lnTo>
                    <a:pt x="2725" y="1782"/>
                  </a:lnTo>
                  <a:lnTo>
                    <a:pt x="2725" y="1886"/>
                  </a:lnTo>
                  <a:lnTo>
                    <a:pt x="2830" y="1991"/>
                  </a:lnTo>
                  <a:lnTo>
                    <a:pt x="2934" y="2201"/>
                  </a:lnTo>
                  <a:lnTo>
                    <a:pt x="2934" y="2305"/>
                  </a:lnTo>
                  <a:lnTo>
                    <a:pt x="3039" y="2305"/>
                  </a:lnTo>
                  <a:lnTo>
                    <a:pt x="3039" y="2620"/>
                  </a:lnTo>
                  <a:lnTo>
                    <a:pt x="3039" y="2829"/>
                  </a:lnTo>
                  <a:lnTo>
                    <a:pt x="3039" y="2934"/>
                  </a:lnTo>
                  <a:lnTo>
                    <a:pt x="2830" y="3039"/>
                  </a:lnTo>
                  <a:lnTo>
                    <a:pt x="2830" y="3144"/>
                  </a:lnTo>
                  <a:lnTo>
                    <a:pt x="2725" y="3248"/>
                  </a:lnTo>
                  <a:lnTo>
                    <a:pt x="2515" y="3458"/>
                  </a:lnTo>
                  <a:lnTo>
                    <a:pt x="2096" y="3772"/>
                  </a:lnTo>
                  <a:lnTo>
                    <a:pt x="1782" y="3772"/>
                  </a:lnTo>
                  <a:lnTo>
                    <a:pt x="1782" y="3668"/>
                  </a:lnTo>
                  <a:lnTo>
                    <a:pt x="1572" y="3458"/>
                  </a:lnTo>
                  <a:lnTo>
                    <a:pt x="1363" y="3458"/>
                  </a:lnTo>
                  <a:lnTo>
                    <a:pt x="944" y="3353"/>
                  </a:lnTo>
                  <a:lnTo>
                    <a:pt x="315" y="3353"/>
                  </a:lnTo>
                  <a:lnTo>
                    <a:pt x="210" y="3458"/>
                  </a:lnTo>
                  <a:lnTo>
                    <a:pt x="105" y="3563"/>
                  </a:lnTo>
                  <a:lnTo>
                    <a:pt x="105" y="3772"/>
                  </a:lnTo>
                  <a:lnTo>
                    <a:pt x="1" y="4296"/>
                  </a:lnTo>
                  <a:lnTo>
                    <a:pt x="1" y="4401"/>
                  </a:lnTo>
                  <a:lnTo>
                    <a:pt x="629" y="4401"/>
                  </a:lnTo>
                  <a:lnTo>
                    <a:pt x="1048" y="4611"/>
                  </a:lnTo>
                  <a:lnTo>
                    <a:pt x="1153" y="4820"/>
                  </a:lnTo>
                  <a:lnTo>
                    <a:pt x="1467" y="5344"/>
                  </a:lnTo>
                  <a:lnTo>
                    <a:pt x="1572" y="5449"/>
                  </a:lnTo>
                  <a:lnTo>
                    <a:pt x="1467" y="5554"/>
                  </a:lnTo>
                  <a:lnTo>
                    <a:pt x="1363" y="5763"/>
                  </a:lnTo>
                  <a:lnTo>
                    <a:pt x="1258" y="6392"/>
                  </a:lnTo>
                  <a:lnTo>
                    <a:pt x="1363" y="6706"/>
                  </a:lnTo>
                  <a:lnTo>
                    <a:pt x="1363" y="6811"/>
                  </a:lnTo>
                  <a:lnTo>
                    <a:pt x="1887" y="7020"/>
                  </a:lnTo>
                  <a:lnTo>
                    <a:pt x="2096" y="7754"/>
                  </a:lnTo>
                  <a:lnTo>
                    <a:pt x="2096" y="8697"/>
                  </a:lnTo>
                  <a:lnTo>
                    <a:pt x="2306" y="9116"/>
                  </a:lnTo>
                  <a:lnTo>
                    <a:pt x="2725" y="9640"/>
                  </a:lnTo>
                  <a:lnTo>
                    <a:pt x="2934" y="10373"/>
                  </a:lnTo>
                  <a:lnTo>
                    <a:pt x="3353" y="11107"/>
                  </a:lnTo>
                  <a:lnTo>
                    <a:pt x="3773" y="11630"/>
                  </a:lnTo>
                  <a:lnTo>
                    <a:pt x="3668" y="11735"/>
                  </a:lnTo>
                  <a:lnTo>
                    <a:pt x="3563" y="12154"/>
                  </a:lnTo>
                  <a:lnTo>
                    <a:pt x="3563" y="12469"/>
                  </a:lnTo>
                  <a:lnTo>
                    <a:pt x="3877" y="13202"/>
                  </a:lnTo>
                  <a:lnTo>
                    <a:pt x="3877" y="13831"/>
                  </a:lnTo>
                  <a:lnTo>
                    <a:pt x="4192" y="14564"/>
                  </a:lnTo>
                  <a:lnTo>
                    <a:pt x="4506" y="14774"/>
                  </a:lnTo>
                  <a:lnTo>
                    <a:pt x="4820" y="14878"/>
                  </a:lnTo>
                  <a:lnTo>
                    <a:pt x="5030" y="14983"/>
                  </a:lnTo>
                  <a:lnTo>
                    <a:pt x="5344" y="14983"/>
                  </a:lnTo>
                  <a:lnTo>
                    <a:pt x="5554" y="14878"/>
                  </a:lnTo>
                  <a:lnTo>
                    <a:pt x="5763" y="14878"/>
                  </a:lnTo>
                  <a:lnTo>
                    <a:pt x="5868" y="14774"/>
                  </a:lnTo>
                  <a:lnTo>
                    <a:pt x="6078" y="14983"/>
                  </a:lnTo>
                  <a:lnTo>
                    <a:pt x="6287" y="14983"/>
                  </a:lnTo>
                  <a:lnTo>
                    <a:pt x="6392" y="15193"/>
                  </a:lnTo>
                  <a:lnTo>
                    <a:pt x="6497" y="15402"/>
                  </a:lnTo>
                  <a:lnTo>
                    <a:pt x="6497" y="15612"/>
                  </a:lnTo>
                  <a:lnTo>
                    <a:pt x="6706" y="15821"/>
                  </a:lnTo>
                  <a:lnTo>
                    <a:pt x="6916" y="16031"/>
                  </a:lnTo>
                  <a:lnTo>
                    <a:pt x="7230" y="16136"/>
                  </a:lnTo>
                  <a:lnTo>
                    <a:pt x="7544" y="16241"/>
                  </a:lnTo>
                  <a:lnTo>
                    <a:pt x="7649" y="16241"/>
                  </a:lnTo>
                  <a:lnTo>
                    <a:pt x="7754" y="16136"/>
                  </a:lnTo>
                  <a:lnTo>
                    <a:pt x="7859" y="16136"/>
                  </a:lnTo>
                  <a:lnTo>
                    <a:pt x="7964" y="16345"/>
                  </a:lnTo>
                  <a:lnTo>
                    <a:pt x="8173" y="16450"/>
                  </a:lnTo>
                  <a:lnTo>
                    <a:pt x="8383" y="16345"/>
                  </a:lnTo>
                  <a:lnTo>
                    <a:pt x="8592" y="16241"/>
                  </a:lnTo>
                  <a:lnTo>
                    <a:pt x="8592" y="16136"/>
                  </a:lnTo>
                  <a:lnTo>
                    <a:pt x="8802" y="16136"/>
                  </a:lnTo>
                  <a:lnTo>
                    <a:pt x="9011" y="16031"/>
                  </a:lnTo>
                  <a:lnTo>
                    <a:pt x="9116" y="15926"/>
                  </a:lnTo>
                  <a:lnTo>
                    <a:pt x="9221" y="15717"/>
                  </a:lnTo>
                  <a:lnTo>
                    <a:pt x="9116" y="15402"/>
                  </a:lnTo>
                  <a:lnTo>
                    <a:pt x="9221" y="15088"/>
                  </a:lnTo>
                  <a:lnTo>
                    <a:pt x="9326" y="14774"/>
                  </a:lnTo>
                  <a:lnTo>
                    <a:pt x="9535" y="14564"/>
                  </a:lnTo>
                  <a:lnTo>
                    <a:pt x="9745" y="14355"/>
                  </a:lnTo>
                  <a:lnTo>
                    <a:pt x="10059" y="14355"/>
                  </a:lnTo>
                  <a:lnTo>
                    <a:pt x="10269" y="14250"/>
                  </a:lnTo>
                  <a:lnTo>
                    <a:pt x="10269" y="14145"/>
                  </a:lnTo>
                  <a:lnTo>
                    <a:pt x="10373" y="14040"/>
                  </a:lnTo>
                  <a:lnTo>
                    <a:pt x="10478" y="13831"/>
                  </a:lnTo>
                  <a:lnTo>
                    <a:pt x="10478" y="13726"/>
                  </a:lnTo>
                  <a:lnTo>
                    <a:pt x="10478" y="13621"/>
                  </a:lnTo>
                  <a:lnTo>
                    <a:pt x="10583" y="13412"/>
                  </a:lnTo>
                  <a:lnTo>
                    <a:pt x="10688" y="13307"/>
                  </a:lnTo>
                  <a:lnTo>
                    <a:pt x="10688" y="13202"/>
                  </a:lnTo>
                  <a:lnTo>
                    <a:pt x="10688" y="13097"/>
                  </a:lnTo>
                  <a:lnTo>
                    <a:pt x="10688" y="12888"/>
                  </a:lnTo>
                  <a:lnTo>
                    <a:pt x="10478" y="12783"/>
                  </a:lnTo>
                  <a:lnTo>
                    <a:pt x="10269" y="12783"/>
                  </a:lnTo>
                  <a:lnTo>
                    <a:pt x="10164" y="12678"/>
                  </a:lnTo>
                  <a:lnTo>
                    <a:pt x="10269" y="12573"/>
                  </a:lnTo>
                  <a:lnTo>
                    <a:pt x="10373" y="12469"/>
                  </a:lnTo>
                  <a:lnTo>
                    <a:pt x="10478" y="12364"/>
                  </a:lnTo>
                  <a:lnTo>
                    <a:pt x="10688" y="12364"/>
                  </a:lnTo>
                  <a:lnTo>
                    <a:pt x="10688" y="12154"/>
                  </a:lnTo>
                  <a:lnTo>
                    <a:pt x="10688" y="12050"/>
                  </a:lnTo>
                  <a:lnTo>
                    <a:pt x="10583" y="11840"/>
                  </a:lnTo>
                  <a:lnTo>
                    <a:pt x="10583" y="11735"/>
                  </a:lnTo>
                  <a:lnTo>
                    <a:pt x="10583" y="11630"/>
                  </a:lnTo>
                  <a:lnTo>
                    <a:pt x="10583" y="11421"/>
                  </a:lnTo>
                  <a:lnTo>
                    <a:pt x="10688" y="11211"/>
                  </a:lnTo>
                  <a:lnTo>
                    <a:pt x="10792" y="10792"/>
                  </a:lnTo>
                  <a:lnTo>
                    <a:pt x="10897" y="10583"/>
                  </a:lnTo>
                  <a:lnTo>
                    <a:pt x="11212" y="10164"/>
                  </a:lnTo>
                  <a:lnTo>
                    <a:pt x="11212" y="10059"/>
                  </a:lnTo>
                  <a:lnTo>
                    <a:pt x="11526" y="10164"/>
                  </a:lnTo>
                  <a:lnTo>
                    <a:pt x="11840" y="10059"/>
                  </a:lnTo>
                  <a:lnTo>
                    <a:pt x="12050" y="9849"/>
                  </a:lnTo>
                  <a:lnTo>
                    <a:pt x="12364" y="9849"/>
                  </a:lnTo>
                  <a:lnTo>
                    <a:pt x="12574" y="9745"/>
                  </a:lnTo>
                  <a:lnTo>
                    <a:pt x="12783" y="9430"/>
                  </a:lnTo>
                  <a:lnTo>
                    <a:pt x="12888" y="9116"/>
                  </a:lnTo>
                  <a:lnTo>
                    <a:pt x="13097" y="9011"/>
                  </a:lnTo>
                  <a:lnTo>
                    <a:pt x="13936" y="9011"/>
                  </a:lnTo>
                  <a:lnTo>
                    <a:pt x="14355" y="8906"/>
                  </a:lnTo>
                  <a:lnTo>
                    <a:pt x="14564" y="8697"/>
                  </a:lnTo>
                  <a:lnTo>
                    <a:pt x="15403" y="8697"/>
                  </a:lnTo>
                  <a:lnTo>
                    <a:pt x="15403" y="8592"/>
                  </a:lnTo>
                  <a:lnTo>
                    <a:pt x="15507" y="7544"/>
                  </a:lnTo>
                  <a:lnTo>
                    <a:pt x="15193" y="7020"/>
                  </a:lnTo>
                  <a:lnTo>
                    <a:pt x="14564" y="6077"/>
                  </a:lnTo>
                  <a:lnTo>
                    <a:pt x="13936" y="5344"/>
                  </a:lnTo>
                  <a:lnTo>
                    <a:pt x="13621" y="5134"/>
                  </a:lnTo>
                  <a:lnTo>
                    <a:pt x="13097" y="4925"/>
                  </a:lnTo>
                  <a:lnTo>
                    <a:pt x="12888" y="4820"/>
                  </a:lnTo>
                  <a:lnTo>
                    <a:pt x="12469" y="4715"/>
                  </a:lnTo>
                  <a:lnTo>
                    <a:pt x="12050" y="4611"/>
                  </a:lnTo>
                  <a:lnTo>
                    <a:pt x="11631" y="4296"/>
                  </a:lnTo>
                  <a:lnTo>
                    <a:pt x="11526" y="4087"/>
                  </a:lnTo>
                  <a:lnTo>
                    <a:pt x="11526" y="3982"/>
                  </a:lnTo>
                  <a:lnTo>
                    <a:pt x="11421" y="3772"/>
                  </a:lnTo>
                  <a:lnTo>
                    <a:pt x="11212" y="3772"/>
                  </a:lnTo>
                  <a:lnTo>
                    <a:pt x="10897" y="3668"/>
                  </a:lnTo>
                  <a:lnTo>
                    <a:pt x="10688" y="3458"/>
                  </a:lnTo>
                  <a:lnTo>
                    <a:pt x="10583" y="3458"/>
                  </a:lnTo>
                  <a:lnTo>
                    <a:pt x="10373" y="3563"/>
                  </a:lnTo>
                  <a:lnTo>
                    <a:pt x="9954" y="3772"/>
                  </a:lnTo>
                  <a:lnTo>
                    <a:pt x="9221" y="3772"/>
                  </a:lnTo>
                  <a:lnTo>
                    <a:pt x="9116" y="3668"/>
                  </a:lnTo>
                  <a:lnTo>
                    <a:pt x="9116" y="3353"/>
                  </a:lnTo>
                  <a:lnTo>
                    <a:pt x="8697" y="3144"/>
                  </a:lnTo>
                  <a:lnTo>
                    <a:pt x="8278" y="2725"/>
                  </a:lnTo>
                  <a:lnTo>
                    <a:pt x="7754" y="2201"/>
                  </a:lnTo>
                  <a:lnTo>
                    <a:pt x="7440" y="1886"/>
                  </a:lnTo>
                  <a:lnTo>
                    <a:pt x="7125" y="1782"/>
                  </a:lnTo>
                  <a:lnTo>
                    <a:pt x="6811" y="1572"/>
                  </a:lnTo>
                  <a:lnTo>
                    <a:pt x="6706" y="1467"/>
                  </a:lnTo>
                  <a:lnTo>
                    <a:pt x="6706" y="1258"/>
                  </a:lnTo>
                  <a:lnTo>
                    <a:pt x="6706" y="1153"/>
                  </a:lnTo>
                  <a:lnTo>
                    <a:pt x="6811" y="1048"/>
                  </a:lnTo>
                  <a:lnTo>
                    <a:pt x="7021" y="943"/>
                  </a:lnTo>
                  <a:lnTo>
                    <a:pt x="7440" y="839"/>
                  </a:lnTo>
                  <a:lnTo>
                    <a:pt x="8068" y="839"/>
                  </a:lnTo>
                  <a:lnTo>
                    <a:pt x="8278" y="734"/>
                  </a:lnTo>
                  <a:lnTo>
                    <a:pt x="8278" y="524"/>
                  </a:lnTo>
                  <a:lnTo>
                    <a:pt x="817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30"/>
            <p:cNvSpPr/>
            <p:nvPr/>
          </p:nvSpPr>
          <p:spPr>
            <a:xfrm>
              <a:off x="4696824" y="4254154"/>
              <a:ext cx="339141" cy="160175"/>
            </a:xfrm>
            <a:custGeom>
              <a:avLst/>
              <a:gdLst/>
              <a:ahLst/>
              <a:cxnLst/>
              <a:rect l="l" t="t" r="r" b="b"/>
              <a:pathLst>
                <a:path w="15088" h="7126" extrusionOk="0">
                  <a:moveTo>
                    <a:pt x="7544" y="1"/>
                  </a:moveTo>
                  <a:lnTo>
                    <a:pt x="7439" y="106"/>
                  </a:lnTo>
                  <a:lnTo>
                    <a:pt x="7649" y="315"/>
                  </a:lnTo>
                  <a:lnTo>
                    <a:pt x="7649" y="525"/>
                  </a:lnTo>
                  <a:lnTo>
                    <a:pt x="7649" y="944"/>
                  </a:lnTo>
                  <a:lnTo>
                    <a:pt x="7753" y="1258"/>
                  </a:lnTo>
                  <a:lnTo>
                    <a:pt x="7753" y="1468"/>
                  </a:lnTo>
                  <a:lnTo>
                    <a:pt x="7544" y="1468"/>
                  </a:lnTo>
                  <a:lnTo>
                    <a:pt x="7439" y="1573"/>
                  </a:lnTo>
                  <a:lnTo>
                    <a:pt x="7334" y="1677"/>
                  </a:lnTo>
                  <a:lnTo>
                    <a:pt x="7230" y="1677"/>
                  </a:lnTo>
                  <a:lnTo>
                    <a:pt x="6810" y="1573"/>
                  </a:lnTo>
                  <a:lnTo>
                    <a:pt x="6287" y="1677"/>
                  </a:lnTo>
                  <a:lnTo>
                    <a:pt x="5448" y="1992"/>
                  </a:lnTo>
                  <a:lnTo>
                    <a:pt x="4505" y="2096"/>
                  </a:lnTo>
                  <a:lnTo>
                    <a:pt x="4191" y="2096"/>
                  </a:lnTo>
                  <a:lnTo>
                    <a:pt x="3877" y="1782"/>
                  </a:lnTo>
                  <a:lnTo>
                    <a:pt x="3458" y="1468"/>
                  </a:lnTo>
                  <a:lnTo>
                    <a:pt x="3353" y="1468"/>
                  </a:lnTo>
                  <a:lnTo>
                    <a:pt x="3039" y="1363"/>
                  </a:lnTo>
                  <a:lnTo>
                    <a:pt x="2619" y="1258"/>
                  </a:lnTo>
                  <a:lnTo>
                    <a:pt x="2305" y="1258"/>
                  </a:lnTo>
                  <a:lnTo>
                    <a:pt x="2096" y="1468"/>
                  </a:lnTo>
                  <a:lnTo>
                    <a:pt x="1991" y="1468"/>
                  </a:lnTo>
                  <a:lnTo>
                    <a:pt x="1572" y="1363"/>
                  </a:lnTo>
                  <a:lnTo>
                    <a:pt x="1362" y="1258"/>
                  </a:lnTo>
                  <a:lnTo>
                    <a:pt x="1467" y="1573"/>
                  </a:lnTo>
                  <a:lnTo>
                    <a:pt x="1467" y="1782"/>
                  </a:lnTo>
                  <a:lnTo>
                    <a:pt x="1467" y="1992"/>
                  </a:lnTo>
                  <a:lnTo>
                    <a:pt x="1257" y="2201"/>
                  </a:lnTo>
                  <a:lnTo>
                    <a:pt x="1048" y="2411"/>
                  </a:lnTo>
                  <a:lnTo>
                    <a:pt x="314" y="2411"/>
                  </a:lnTo>
                  <a:lnTo>
                    <a:pt x="0" y="2516"/>
                  </a:lnTo>
                  <a:lnTo>
                    <a:pt x="105" y="2516"/>
                  </a:lnTo>
                  <a:lnTo>
                    <a:pt x="419" y="2725"/>
                  </a:lnTo>
                  <a:lnTo>
                    <a:pt x="838" y="3039"/>
                  </a:lnTo>
                  <a:lnTo>
                    <a:pt x="1362" y="3563"/>
                  </a:lnTo>
                  <a:lnTo>
                    <a:pt x="1676" y="3878"/>
                  </a:lnTo>
                  <a:lnTo>
                    <a:pt x="1886" y="3982"/>
                  </a:lnTo>
                  <a:lnTo>
                    <a:pt x="2096" y="4087"/>
                  </a:lnTo>
                  <a:lnTo>
                    <a:pt x="2305" y="4087"/>
                  </a:lnTo>
                  <a:lnTo>
                    <a:pt x="2305" y="4506"/>
                  </a:lnTo>
                  <a:lnTo>
                    <a:pt x="2515" y="4506"/>
                  </a:lnTo>
                  <a:lnTo>
                    <a:pt x="2934" y="4297"/>
                  </a:lnTo>
                  <a:lnTo>
                    <a:pt x="3248" y="4192"/>
                  </a:lnTo>
                  <a:lnTo>
                    <a:pt x="3562" y="4192"/>
                  </a:lnTo>
                  <a:lnTo>
                    <a:pt x="3772" y="4297"/>
                  </a:lnTo>
                  <a:lnTo>
                    <a:pt x="3877" y="4401"/>
                  </a:lnTo>
                  <a:lnTo>
                    <a:pt x="4086" y="4506"/>
                  </a:lnTo>
                  <a:lnTo>
                    <a:pt x="4401" y="4611"/>
                  </a:lnTo>
                  <a:lnTo>
                    <a:pt x="4505" y="4716"/>
                  </a:lnTo>
                  <a:lnTo>
                    <a:pt x="4610" y="4821"/>
                  </a:lnTo>
                  <a:lnTo>
                    <a:pt x="4715" y="5030"/>
                  </a:lnTo>
                  <a:lnTo>
                    <a:pt x="4715" y="5240"/>
                  </a:lnTo>
                  <a:lnTo>
                    <a:pt x="5029" y="5344"/>
                  </a:lnTo>
                  <a:lnTo>
                    <a:pt x="5344" y="5449"/>
                  </a:lnTo>
                  <a:lnTo>
                    <a:pt x="5763" y="5659"/>
                  </a:lnTo>
                  <a:lnTo>
                    <a:pt x="5972" y="5659"/>
                  </a:lnTo>
                  <a:lnTo>
                    <a:pt x="6496" y="5868"/>
                  </a:lnTo>
                  <a:lnTo>
                    <a:pt x="7020" y="6183"/>
                  </a:lnTo>
                  <a:lnTo>
                    <a:pt x="7649" y="6916"/>
                  </a:lnTo>
                  <a:lnTo>
                    <a:pt x="8173" y="7126"/>
                  </a:lnTo>
                  <a:lnTo>
                    <a:pt x="9744" y="7126"/>
                  </a:lnTo>
                  <a:lnTo>
                    <a:pt x="10268" y="7021"/>
                  </a:lnTo>
                  <a:lnTo>
                    <a:pt x="10373" y="7021"/>
                  </a:lnTo>
                  <a:lnTo>
                    <a:pt x="10687" y="6916"/>
                  </a:lnTo>
                  <a:lnTo>
                    <a:pt x="11001" y="6811"/>
                  </a:lnTo>
                  <a:lnTo>
                    <a:pt x="11106" y="6707"/>
                  </a:lnTo>
                  <a:lnTo>
                    <a:pt x="11211" y="6497"/>
                  </a:lnTo>
                  <a:lnTo>
                    <a:pt x="11421" y="5659"/>
                  </a:lnTo>
                  <a:lnTo>
                    <a:pt x="11525" y="5449"/>
                  </a:lnTo>
                  <a:lnTo>
                    <a:pt x="11735" y="5344"/>
                  </a:lnTo>
                  <a:lnTo>
                    <a:pt x="12049" y="5135"/>
                  </a:lnTo>
                  <a:lnTo>
                    <a:pt x="12364" y="5135"/>
                  </a:lnTo>
                  <a:lnTo>
                    <a:pt x="12573" y="5344"/>
                  </a:lnTo>
                  <a:lnTo>
                    <a:pt x="12992" y="5659"/>
                  </a:lnTo>
                  <a:lnTo>
                    <a:pt x="13830" y="5554"/>
                  </a:lnTo>
                  <a:lnTo>
                    <a:pt x="13726" y="5030"/>
                  </a:lnTo>
                  <a:lnTo>
                    <a:pt x="14145" y="3878"/>
                  </a:lnTo>
                  <a:lnTo>
                    <a:pt x="14145" y="3354"/>
                  </a:lnTo>
                  <a:lnTo>
                    <a:pt x="14669" y="2935"/>
                  </a:lnTo>
                  <a:lnTo>
                    <a:pt x="14669" y="2201"/>
                  </a:lnTo>
                  <a:lnTo>
                    <a:pt x="14669" y="2096"/>
                  </a:lnTo>
                  <a:lnTo>
                    <a:pt x="14878" y="1887"/>
                  </a:lnTo>
                  <a:lnTo>
                    <a:pt x="14983" y="1468"/>
                  </a:lnTo>
                  <a:lnTo>
                    <a:pt x="15088" y="1049"/>
                  </a:lnTo>
                  <a:lnTo>
                    <a:pt x="15088" y="734"/>
                  </a:lnTo>
                  <a:lnTo>
                    <a:pt x="14983" y="525"/>
                  </a:lnTo>
                  <a:lnTo>
                    <a:pt x="14878" y="420"/>
                  </a:lnTo>
                  <a:lnTo>
                    <a:pt x="14669" y="420"/>
                  </a:lnTo>
                  <a:lnTo>
                    <a:pt x="14669" y="210"/>
                  </a:lnTo>
                  <a:lnTo>
                    <a:pt x="14249" y="420"/>
                  </a:lnTo>
                  <a:lnTo>
                    <a:pt x="14145" y="420"/>
                  </a:lnTo>
                  <a:lnTo>
                    <a:pt x="13935" y="525"/>
                  </a:lnTo>
                  <a:lnTo>
                    <a:pt x="13411" y="734"/>
                  </a:lnTo>
                  <a:lnTo>
                    <a:pt x="13097" y="839"/>
                  </a:lnTo>
                  <a:lnTo>
                    <a:pt x="12364" y="839"/>
                  </a:lnTo>
                  <a:lnTo>
                    <a:pt x="11630" y="734"/>
                  </a:lnTo>
                  <a:lnTo>
                    <a:pt x="10792" y="420"/>
                  </a:lnTo>
                  <a:lnTo>
                    <a:pt x="10268" y="420"/>
                  </a:lnTo>
                  <a:lnTo>
                    <a:pt x="9954" y="630"/>
                  </a:lnTo>
                  <a:lnTo>
                    <a:pt x="9639" y="734"/>
                  </a:lnTo>
                  <a:lnTo>
                    <a:pt x="9325" y="839"/>
                  </a:lnTo>
                  <a:lnTo>
                    <a:pt x="8696" y="944"/>
                  </a:lnTo>
                  <a:lnTo>
                    <a:pt x="8592" y="944"/>
                  </a:lnTo>
                  <a:lnTo>
                    <a:pt x="75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30"/>
            <p:cNvSpPr/>
            <p:nvPr/>
          </p:nvSpPr>
          <p:spPr>
            <a:xfrm>
              <a:off x="4873471" y="4138745"/>
              <a:ext cx="157815" cy="127200"/>
            </a:xfrm>
            <a:custGeom>
              <a:avLst/>
              <a:gdLst/>
              <a:ahLst/>
              <a:cxnLst/>
              <a:rect l="l" t="t" r="r" b="b"/>
              <a:pathLst>
                <a:path w="7021" h="5659" extrusionOk="0">
                  <a:moveTo>
                    <a:pt x="4191" y="1"/>
                  </a:moveTo>
                  <a:lnTo>
                    <a:pt x="4086" y="420"/>
                  </a:lnTo>
                  <a:lnTo>
                    <a:pt x="3877" y="839"/>
                  </a:lnTo>
                  <a:lnTo>
                    <a:pt x="3353" y="1363"/>
                  </a:lnTo>
                  <a:lnTo>
                    <a:pt x="3143" y="1258"/>
                  </a:lnTo>
                  <a:lnTo>
                    <a:pt x="3039" y="1573"/>
                  </a:lnTo>
                  <a:lnTo>
                    <a:pt x="2934" y="1887"/>
                  </a:lnTo>
                  <a:lnTo>
                    <a:pt x="2829" y="2096"/>
                  </a:lnTo>
                  <a:lnTo>
                    <a:pt x="2724" y="2201"/>
                  </a:lnTo>
                  <a:lnTo>
                    <a:pt x="2620" y="2306"/>
                  </a:lnTo>
                  <a:lnTo>
                    <a:pt x="2410" y="2306"/>
                  </a:lnTo>
                  <a:lnTo>
                    <a:pt x="2096" y="2411"/>
                  </a:lnTo>
                  <a:lnTo>
                    <a:pt x="1781" y="2620"/>
                  </a:lnTo>
                  <a:lnTo>
                    <a:pt x="1362" y="3144"/>
                  </a:lnTo>
                  <a:lnTo>
                    <a:pt x="1048" y="3668"/>
                  </a:lnTo>
                  <a:lnTo>
                    <a:pt x="838" y="3773"/>
                  </a:lnTo>
                  <a:lnTo>
                    <a:pt x="734" y="3878"/>
                  </a:lnTo>
                  <a:lnTo>
                    <a:pt x="734" y="3773"/>
                  </a:lnTo>
                  <a:lnTo>
                    <a:pt x="629" y="3773"/>
                  </a:lnTo>
                  <a:lnTo>
                    <a:pt x="315" y="3878"/>
                  </a:lnTo>
                  <a:lnTo>
                    <a:pt x="210" y="3982"/>
                  </a:lnTo>
                  <a:lnTo>
                    <a:pt x="210" y="4192"/>
                  </a:lnTo>
                  <a:lnTo>
                    <a:pt x="210" y="4401"/>
                  </a:lnTo>
                  <a:lnTo>
                    <a:pt x="105" y="4401"/>
                  </a:lnTo>
                  <a:lnTo>
                    <a:pt x="0" y="4611"/>
                  </a:lnTo>
                  <a:lnTo>
                    <a:pt x="0" y="4716"/>
                  </a:lnTo>
                  <a:lnTo>
                    <a:pt x="0" y="4821"/>
                  </a:lnTo>
                  <a:lnTo>
                    <a:pt x="0" y="4925"/>
                  </a:lnTo>
                  <a:lnTo>
                    <a:pt x="838" y="5659"/>
                  </a:lnTo>
                  <a:lnTo>
                    <a:pt x="1362" y="5659"/>
                  </a:lnTo>
                  <a:lnTo>
                    <a:pt x="1677" y="5554"/>
                  </a:lnTo>
                  <a:lnTo>
                    <a:pt x="1886" y="5449"/>
                  </a:lnTo>
                  <a:lnTo>
                    <a:pt x="2200" y="5240"/>
                  </a:lnTo>
                  <a:lnTo>
                    <a:pt x="2620" y="5135"/>
                  </a:lnTo>
                  <a:lnTo>
                    <a:pt x="3039" y="5135"/>
                  </a:lnTo>
                  <a:lnTo>
                    <a:pt x="3877" y="5449"/>
                  </a:lnTo>
                  <a:lnTo>
                    <a:pt x="4715" y="5554"/>
                  </a:lnTo>
                  <a:lnTo>
                    <a:pt x="5134" y="5554"/>
                  </a:lnTo>
                  <a:lnTo>
                    <a:pt x="5344" y="5449"/>
                  </a:lnTo>
                  <a:lnTo>
                    <a:pt x="5868" y="5240"/>
                  </a:lnTo>
                  <a:lnTo>
                    <a:pt x="6182" y="5135"/>
                  </a:lnTo>
                  <a:lnTo>
                    <a:pt x="6811" y="4821"/>
                  </a:lnTo>
                  <a:lnTo>
                    <a:pt x="6811" y="3459"/>
                  </a:lnTo>
                  <a:lnTo>
                    <a:pt x="6811" y="2096"/>
                  </a:lnTo>
                  <a:lnTo>
                    <a:pt x="6811" y="1992"/>
                  </a:lnTo>
                  <a:lnTo>
                    <a:pt x="6811" y="1782"/>
                  </a:lnTo>
                  <a:lnTo>
                    <a:pt x="6811" y="1573"/>
                  </a:lnTo>
                  <a:lnTo>
                    <a:pt x="6811" y="1468"/>
                  </a:lnTo>
                  <a:lnTo>
                    <a:pt x="7020" y="1049"/>
                  </a:lnTo>
                  <a:lnTo>
                    <a:pt x="6915" y="1049"/>
                  </a:lnTo>
                  <a:lnTo>
                    <a:pt x="6706" y="944"/>
                  </a:lnTo>
                  <a:lnTo>
                    <a:pt x="6077" y="630"/>
                  </a:lnTo>
                  <a:lnTo>
                    <a:pt x="5763" y="420"/>
                  </a:lnTo>
                  <a:lnTo>
                    <a:pt x="5344" y="315"/>
                  </a:lnTo>
                  <a:lnTo>
                    <a:pt x="5239" y="210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30"/>
            <p:cNvSpPr/>
            <p:nvPr/>
          </p:nvSpPr>
          <p:spPr>
            <a:xfrm>
              <a:off x="4748640" y="4185862"/>
              <a:ext cx="103644" cy="54193"/>
            </a:xfrm>
            <a:custGeom>
              <a:avLst/>
              <a:gdLst/>
              <a:ahLst/>
              <a:cxnLst/>
              <a:rect l="l" t="t" r="r" b="b"/>
              <a:pathLst>
                <a:path w="4611" h="2411" extrusionOk="0">
                  <a:moveTo>
                    <a:pt x="3143" y="0"/>
                  </a:moveTo>
                  <a:lnTo>
                    <a:pt x="2620" y="315"/>
                  </a:lnTo>
                  <a:lnTo>
                    <a:pt x="1886" y="315"/>
                  </a:lnTo>
                  <a:lnTo>
                    <a:pt x="1153" y="420"/>
                  </a:lnTo>
                  <a:lnTo>
                    <a:pt x="838" y="524"/>
                  </a:lnTo>
                  <a:lnTo>
                    <a:pt x="524" y="524"/>
                  </a:lnTo>
                  <a:lnTo>
                    <a:pt x="0" y="1886"/>
                  </a:lnTo>
                  <a:lnTo>
                    <a:pt x="314" y="2096"/>
                  </a:lnTo>
                  <a:lnTo>
                    <a:pt x="734" y="2201"/>
                  </a:lnTo>
                  <a:lnTo>
                    <a:pt x="1362" y="2305"/>
                  </a:lnTo>
                  <a:lnTo>
                    <a:pt x="2200" y="2410"/>
                  </a:lnTo>
                  <a:lnTo>
                    <a:pt x="2829" y="2305"/>
                  </a:lnTo>
                  <a:lnTo>
                    <a:pt x="3143" y="2201"/>
                  </a:lnTo>
                  <a:lnTo>
                    <a:pt x="3353" y="2201"/>
                  </a:lnTo>
                  <a:lnTo>
                    <a:pt x="3458" y="2096"/>
                  </a:lnTo>
                  <a:lnTo>
                    <a:pt x="3877" y="2096"/>
                  </a:lnTo>
                  <a:lnTo>
                    <a:pt x="4086" y="1991"/>
                  </a:lnTo>
                  <a:lnTo>
                    <a:pt x="4191" y="1886"/>
                  </a:lnTo>
                  <a:lnTo>
                    <a:pt x="4296" y="1677"/>
                  </a:lnTo>
                  <a:lnTo>
                    <a:pt x="4296" y="1258"/>
                  </a:lnTo>
                  <a:lnTo>
                    <a:pt x="4401" y="1153"/>
                  </a:lnTo>
                  <a:lnTo>
                    <a:pt x="4505" y="839"/>
                  </a:lnTo>
                  <a:lnTo>
                    <a:pt x="4610" y="734"/>
                  </a:lnTo>
                  <a:lnTo>
                    <a:pt x="44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30"/>
            <p:cNvSpPr/>
            <p:nvPr/>
          </p:nvSpPr>
          <p:spPr>
            <a:xfrm>
              <a:off x="4706243" y="4077511"/>
              <a:ext cx="146036" cy="141339"/>
            </a:xfrm>
            <a:custGeom>
              <a:avLst/>
              <a:gdLst/>
              <a:ahLst/>
              <a:cxnLst/>
              <a:rect l="l" t="t" r="r" b="b"/>
              <a:pathLst>
                <a:path w="6497" h="6288" extrusionOk="0">
                  <a:moveTo>
                    <a:pt x="0" y="4925"/>
                  </a:moveTo>
                  <a:lnTo>
                    <a:pt x="0" y="5030"/>
                  </a:lnTo>
                  <a:lnTo>
                    <a:pt x="32" y="5020"/>
                  </a:lnTo>
                  <a:lnTo>
                    <a:pt x="32" y="5020"/>
                  </a:lnTo>
                  <a:lnTo>
                    <a:pt x="0" y="4925"/>
                  </a:lnTo>
                  <a:close/>
                  <a:moveTo>
                    <a:pt x="3458" y="1"/>
                  </a:moveTo>
                  <a:lnTo>
                    <a:pt x="3353" y="106"/>
                  </a:lnTo>
                  <a:lnTo>
                    <a:pt x="3039" y="315"/>
                  </a:lnTo>
                  <a:lnTo>
                    <a:pt x="2829" y="525"/>
                  </a:lnTo>
                  <a:lnTo>
                    <a:pt x="2515" y="734"/>
                  </a:lnTo>
                  <a:lnTo>
                    <a:pt x="1886" y="944"/>
                  </a:lnTo>
                  <a:lnTo>
                    <a:pt x="1886" y="3458"/>
                  </a:lnTo>
                  <a:lnTo>
                    <a:pt x="1572" y="3354"/>
                  </a:lnTo>
                  <a:lnTo>
                    <a:pt x="1362" y="3354"/>
                  </a:lnTo>
                  <a:lnTo>
                    <a:pt x="1362" y="3982"/>
                  </a:lnTo>
                  <a:lnTo>
                    <a:pt x="943" y="4716"/>
                  </a:lnTo>
                  <a:lnTo>
                    <a:pt x="32" y="5020"/>
                  </a:lnTo>
                  <a:lnTo>
                    <a:pt x="32" y="5020"/>
                  </a:lnTo>
                  <a:lnTo>
                    <a:pt x="105" y="5240"/>
                  </a:lnTo>
                  <a:lnTo>
                    <a:pt x="210" y="5449"/>
                  </a:lnTo>
                  <a:lnTo>
                    <a:pt x="419" y="5659"/>
                  </a:lnTo>
                  <a:lnTo>
                    <a:pt x="524" y="5763"/>
                  </a:lnTo>
                  <a:lnTo>
                    <a:pt x="943" y="5763"/>
                  </a:lnTo>
                  <a:lnTo>
                    <a:pt x="1048" y="5659"/>
                  </a:lnTo>
                  <a:lnTo>
                    <a:pt x="1257" y="5973"/>
                  </a:lnTo>
                  <a:lnTo>
                    <a:pt x="1467" y="6078"/>
                  </a:lnTo>
                  <a:lnTo>
                    <a:pt x="1572" y="6287"/>
                  </a:lnTo>
                  <a:lnTo>
                    <a:pt x="2096" y="5135"/>
                  </a:lnTo>
                  <a:lnTo>
                    <a:pt x="2305" y="5030"/>
                  </a:lnTo>
                  <a:lnTo>
                    <a:pt x="2515" y="4925"/>
                  </a:lnTo>
                  <a:lnTo>
                    <a:pt x="3039" y="4820"/>
                  </a:lnTo>
                  <a:lnTo>
                    <a:pt x="3772" y="4716"/>
                  </a:lnTo>
                  <a:lnTo>
                    <a:pt x="4401" y="4716"/>
                  </a:lnTo>
                  <a:lnTo>
                    <a:pt x="5029" y="4401"/>
                  </a:lnTo>
                  <a:lnTo>
                    <a:pt x="6287" y="4401"/>
                  </a:lnTo>
                  <a:lnTo>
                    <a:pt x="6496" y="3877"/>
                  </a:lnTo>
                  <a:lnTo>
                    <a:pt x="6496" y="3773"/>
                  </a:lnTo>
                  <a:lnTo>
                    <a:pt x="4925" y="3773"/>
                  </a:lnTo>
                  <a:lnTo>
                    <a:pt x="4925" y="3563"/>
                  </a:lnTo>
                  <a:lnTo>
                    <a:pt x="4925" y="3249"/>
                  </a:lnTo>
                  <a:lnTo>
                    <a:pt x="5134" y="2620"/>
                  </a:lnTo>
                  <a:lnTo>
                    <a:pt x="5239" y="2411"/>
                  </a:lnTo>
                  <a:lnTo>
                    <a:pt x="5239" y="2096"/>
                  </a:lnTo>
                  <a:lnTo>
                    <a:pt x="5029" y="1782"/>
                  </a:lnTo>
                  <a:lnTo>
                    <a:pt x="4820" y="1468"/>
                  </a:lnTo>
                  <a:lnTo>
                    <a:pt x="4715" y="1153"/>
                  </a:lnTo>
                  <a:lnTo>
                    <a:pt x="4610" y="944"/>
                  </a:lnTo>
                  <a:lnTo>
                    <a:pt x="4506" y="734"/>
                  </a:lnTo>
                  <a:lnTo>
                    <a:pt x="4086" y="629"/>
                  </a:lnTo>
                  <a:lnTo>
                    <a:pt x="3877" y="629"/>
                  </a:lnTo>
                  <a:lnTo>
                    <a:pt x="3667" y="525"/>
                  </a:lnTo>
                  <a:lnTo>
                    <a:pt x="3458" y="210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30"/>
            <p:cNvSpPr/>
            <p:nvPr/>
          </p:nvSpPr>
          <p:spPr>
            <a:xfrm>
              <a:off x="4814574" y="4006858"/>
              <a:ext cx="143699" cy="190789"/>
            </a:xfrm>
            <a:custGeom>
              <a:avLst/>
              <a:gdLst/>
              <a:ahLst/>
              <a:cxnLst/>
              <a:rect l="l" t="t" r="r" b="b"/>
              <a:pathLst>
                <a:path w="6393" h="8488" extrusionOk="0">
                  <a:moveTo>
                    <a:pt x="2620" y="1"/>
                  </a:moveTo>
                  <a:lnTo>
                    <a:pt x="2411" y="105"/>
                  </a:lnTo>
                  <a:lnTo>
                    <a:pt x="2201" y="210"/>
                  </a:lnTo>
                  <a:lnTo>
                    <a:pt x="2201" y="420"/>
                  </a:lnTo>
                  <a:lnTo>
                    <a:pt x="2306" y="734"/>
                  </a:lnTo>
                  <a:lnTo>
                    <a:pt x="2306" y="1258"/>
                  </a:lnTo>
                  <a:lnTo>
                    <a:pt x="2096" y="1886"/>
                  </a:lnTo>
                  <a:lnTo>
                    <a:pt x="2096" y="2096"/>
                  </a:lnTo>
                  <a:lnTo>
                    <a:pt x="2096" y="2410"/>
                  </a:lnTo>
                  <a:lnTo>
                    <a:pt x="1992" y="2620"/>
                  </a:lnTo>
                  <a:lnTo>
                    <a:pt x="1887" y="2829"/>
                  </a:lnTo>
                  <a:lnTo>
                    <a:pt x="1887" y="2934"/>
                  </a:lnTo>
                  <a:lnTo>
                    <a:pt x="1887" y="3353"/>
                  </a:lnTo>
                  <a:lnTo>
                    <a:pt x="1782" y="3668"/>
                  </a:lnTo>
                  <a:lnTo>
                    <a:pt x="1677" y="3877"/>
                  </a:lnTo>
                  <a:lnTo>
                    <a:pt x="1468" y="3982"/>
                  </a:lnTo>
                  <a:lnTo>
                    <a:pt x="1258" y="3982"/>
                  </a:lnTo>
                  <a:lnTo>
                    <a:pt x="734" y="3772"/>
                  </a:lnTo>
                  <a:lnTo>
                    <a:pt x="525" y="3668"/>
                  </a:lnTo>
                  <a:lnTo>
                    <a:pt x="210" y="3458"/>
                  </a:lnTo>
                  <a:lnTo>
                    <a:pt x="1" y="3458"/>
                  </a:lnTo>
                  <a:lnTo>
                    <a:pt x="1" y="3668"/>
                  </a:lnTo>
                  <a:lnTo>
                    <a:pt x="210" y="3877"/>
                  </a:lnTo>
                  <a:lnTo>
                    <a:pt x="315" y="4192"/>
                  </a:lnTo>
                  <a:lnTo>
                    <a:pt x="525" y="4611"/>
                  </a:lnTo>
                  <a:lnTo>
                    <a:pt x="734" y="4925"/>
                  </a:lnTo>
                  <a:lnTo>
                    <a:pt x="839" y="5239"/>
                  </a:lnTo>
                  <a:lnTo>
                    <a:pt x="839" y="5554"/>
                  </a:lnTo>
                  <a:lnTo>
                    <a:pt x="839" y="5658"/>
                  </a:lnTo>
                  <a:lnTo>
                    <a:pt x="629" y="5973"/>
                  </a:lnTo>
                  <a:lnTo>
                    <a:pt x="525" y="6497"/>
                  </a:lnTo>
                  <a:lnTo>
                    <a:pt x="2096" y="6497"/>
                  </a:lnTo>
                  <a:lnTo>
                    <a:pt x="2096" y="7230"/>
                  </a:lnTo>
                  <a:lnTo>
                    <a:pt x="1782" y="7754"/>
                  </a:lnTo>
                  <a:lnTo>
                    <a:pt x="2096" y="8487"/>
                  </a:lnTo>
                  <a:lnTo>
                    <a:pt x="2515" y="8173"/>
                  </a:lnTo>
                  <a:lnTo>
                    <a:pt x="2935" y="7859"/>
                  </a:lnTo>
                  <a:lnTo>
                    <a:pt x="3039" y="7859"/>
                  </a:lnTo>
                  <a:lnTo>
                    <a:pt x="3144" y="7963"/>
                  </a:lnTo>
                  <a:lnTo>
                    <a:pt x="3878" y="7963"/>
                  </a:lnTo>
                  <a:lnTo>
                    <a:pt x="4506" y="7649"/>
                  </a:lnTo>
                  <a:lnTo>
                    <a:pt x="5135" y="7335"/>
                  </a:lnTo>
                  <a:lnTo>
                    <a:pt x="5763" y="7020"/>
                  </a:lnTo>
                  <a:lnTo>
                    <a:pt x="5659" y="6916"/>
                  </a:lnTo>
                  <a:lnTo>
                    <a:pt x="6287" y="6287"/>
                  </a:lnTo>
                  <a:lnTo>
                    <a:pt x="6392" y="5973"/>
                  </a:lnTo>
                  <a:lnTo>
                    <a:pt x="6392" y="5763"/>
                  </a:lnTo>
                  <a:lnTo>
                    <a:pt x="6183" y="5135"/>
                  </a:lnTo>
                  <a:lnTo>
                    <a:pt x="6078" y="4087"/>
                  </a:lnTo>
                  <a:lnTo>
                    <a:pt x="5973" y="1991"/>
                  </a:lnTo>
                  <a:lnTo>
                    <a:pt x="5344" y="1572"/>
                  </a:lnTo>
                  <a:lnTo>
                    <a:pt x="4820" y="1258"/>
                  </a:lnTo>
                  <a:lnTo>
                    <a:pt x="4506" y="1048"/>
                  </a:lnTo>
                  <a:lnTo>
                    <a:pt x="4192" y="944"/>
                  </a:lnTo>
                  <a:lnTo>
                    <a:pt x="3773" y="839"/>
                  </a:lnTo>
                  <a:lnTo>
                    <a:pt x="3354" y="629"/>
                  </a:lnTo>
                  <a:lnTo>
                    <a:pt x="2935" y="420"/>
                  </a:lnTo>
                  <a:lnTo>
                    <a:pt x="26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30"/>
            <p:cNvSpPr/>
            <p:nvPr/>
          </p:nvSpPr>
          <p:spPr>
            <a:xfrm>
              <a:off x="4696824" y="1835274"/>
              <a:ext cx="454540" cy="400392"/>
            </a:xfrm>
            <a:custGeom>
              <a:avLst/>
              <a:gdLst/>
              <a:ahLst/>
              <a:cxnLst/>
              <a:rect l="l" t="t" r="r" b="b"/>
              <a:pathLst>
                <a:path w="20222" h="17813" extrusionOk="0">
                  <a:moveTo>
                    <a:pt x="4401" y="1"/>
                  </a:moveTo>
                  <a:lnTo>
                    <a:pt x="4191" y="106"/>
                  </a:lnTo>
                  <a:lnTo>
                    <a:pt x="3772" y="106"/>
                  </a:lnTo>
                  <a:lnTo>
                    <a:pt x="3458" y="211"/>
                  </a:lnTo>
                  <a:lnTo>
                    <a:pt x="3353" y="315"/>
                  </a:lnTo>
                  <a:lnTo>
                    <a:pt x="3248" y="420"/>
                  </a:lnTo>
                  <a:lnTo>
                    <a:pt x="3143" y="420"/>
                  </a:lnTo>
                  <a:lnTo>
                    <a:pt x="2934" y="630"/>
                  </a:lnTo>
                  <a:lnTo>
                    <a:pt x="2934" y="944"/>
                  </a:lnTo>
                  <a:lnTo>
                    <a:pt x="2829" y="1049"/>
                  </a:lnTo>
                  <a:lnTo>
                    <a:pt x="2305" y="1049"/>
                  </a:lnTo>
                  <a:lnTo>
                    <a:pt x="1886" y="1154"/>
                  </a:lnTo>
                  <a:lnTo>
                    <a:pt x="1153" y="1154"/>
                  </a:lnTo>
                  <a:lnTo>
                    <a:pt x="1153" y="1258"/>
                  </a:lnTo>
                  <a:lnTo>
                    <a:pt x="1048" y="1258"/>
                  </a:lnTo>
                  <a:lnTo>
                    <a:pt x="838" y="1468"/>
                  </a:lnTo>
                  <a:lnTo>
                    <a:pt x="524" y="1573"/>
                  </a:lnTo>
                  <a:lnTo>
                    <a:pt x="419" y="1782"/>
                  </a:lnTo>
                  <a:lnTo>
                    <a:pt x="314" y="1782"/>
                  </a:lnTo>
                  <a:lnTo>
                    <a:pt x="0" y="2096"/>
                  </a:lnTo>
                  <a:lnTo>
                    <a:pt x="210" y="1992"/>
                  </a:lnTo>
                  <a:lnTo>
                    <a:pt x="838" y="2830"/>
                  </a:lnTo>
                  <a:lnTo>
                    <a:pt x="1153" y="4821"/>
                  </a:lnTo>
                  <a:lnTo>
                    <a:pt x="1048" y="4821"/>
                  </a:lnTo>
                  <a:lnTo>
                    <a:pt x="734" y="5345"/>
                  </a:lnTo>
                  <a:lnTo>
                    <a:pt x="524" y="5764"/>
                  </a:lnTo>
                  <a:lnTo>
                    <a:pt x="1048" y="5659"/>
                  </a:lnTo>
                  <a:lnTo>
                    <a:pt x="1676" y="5345"/>
                  </a:lnTo>
                  <a:lnTo>
                    <a:pt x="2305" y="5135"/>
                  </a:lnTo>
                  <a:lnTo>
                    <a:pt x="2619" y="5030"/>
                  </a:lnTo>
                  <a:lnTo>
                    <a:pt x="2724" y="5135"/>
                  </a:lnTo>
                  <a:lnTo>
                    <a:pt x="3143" y="5345"/>
                  </a:lnTo>
                  <a:lnTo>
                    <a:pt x="3458" y="5764"/>
                  </a:lnTo>
                  <a:lnTo>
                    <a:pt x="3772" y="6392"/>
                  </a:lnTo>
                  <a:lnTo>
                    <a:pt x="3772" y="6707"/>
                  </a:lnTo>
                  <a:lnTo>
                    <a:pt x="3772" y="7021"/>
                  </a:lnTo>
                  <a:lnTo>
                    <a:pt x="3458" y="7545"/>
                  </a:lnTo>
                  <a:lnTo>
                    <a:pt x="3039" y="8069"/>
                  </a:lnTo>
                  <a:lnTo>
                    <a:pt x="2934" y="8278"/>
                  </a:lnTo>
                  <a:lnTo>
                    <a:pt x="3143" y="8383"/>
                  </a:lnTo>
                  <a:lnTo>
                    <a:pt x="3248" y="8697"/>
                  </a:lnTo>
                  <a:lnTo>
                    <a:pt x="3248" y="9221"/>
                  </a:lnTo>
                  <a:lnTo>
                    <a:pt x="3248" y="9850"/>
                  </a:lnTo>
                  <a:lnTo>
                    <a:pt x="3143" y="10374"/>
                  </a:lnTo>
                  <a:lnTo>
                    <a:pt x="3039" y="10688"/>
                  </a:lnTo>
                  <a:lnTo>
                    <a:pt x="2829" y="10793"/>
                  </a:lnTo>
                  <a:lnTo>
                    <a:pt x="2619" y="10898"/>
                  </a:lnTo>
                  <a:lnTo>
                    <a:pt x="2305" y="11002"/>
                  </a:lnTo>
                  <a:lnTo>
                    <a:pt x="1991" y="11107"/>
                  </a:lnTo>
                  <a:lnTo>
                    <a:pt x="1991" y="11317"/>
                  </a:lnTo>
                  <a:lnTo>
                    <a:pt x="1886" y="11421"/>
                  </a:lnTo>
                  <a:lnTo>
                    <a:pt x="1572" y="11631"/>
                  </a:lnTo>
                  <a:lnTo>
                    <a:pt x="1153" y="11631"/>
                  </a:lnTo>
                  <a:lnTo>
                    <a:pt x="734" y="12050"/>
                  </a:lnTo>
                  <a:lnTo>
                    <a:pt x="524" y="13831"/>
                  </a:lnTo>
                  <a:lnTo>
                    <a:pt x="419" y="14146"/>
                  </a:lnTo>
                  <a:lnTo>
                    <a:pt x="0" y="14565"/>
                  </a:lnTo>
                  <a:lnTo>
                    <a:pt x="943" y="14565"/>
                  </a:lnTo>
                  <a:lnTo>
                    <a:pt x="1048" y="14460"/>
                  </a:lnTo>
                  <a:lnTo>
                    <a:pt x="1153" y="14355"/>
                  </a:lnTo>
                  <a:lnTo>
                    <a:pt x="1362" y="14355"/>
                  </a:lnTo>
                  <a:lnTo>
                    <a:pt x="1676" y="14460"/>
                  </a:lnTo>
                  <a:lnTo>
                    <a:pt x="1886" y="14565"/>
                  </a:lnTo>
                  <a:lnTo>
                    <a:pt x="2096" y="14669"/>
                  </a:lnTo>
                  <a:lnTo>
                    <a:pt x="2200" y="14774"/>
                  </a:lnTo>
                  <a:lnTo>
                    <a:pt x="2410" y="14984"/>
                  </a:lnTo>
                  <a:lnTo>
                    <a:pt x="2515" y="15193"/>
                  </a:lnTo>
                  <a:lnTo>
                    <a:pt x="2829" y="15403"/>
                  </a:lnTo>
                  <a:lnTo>
                    <a:pt x="3143" y="15612"/>
                  </a:lnTo>
                  <a:lnTo>
                    <a:pt x="3353" y="15612"/>
                  </a:lnTo>
                  <a:lnTo>
                    <a:pt x="3667" y="15508"/>
                  </a:lnTo>
                  <a:lnTo>
                    <a:pt x="4086" y="15298"/>
                  </a:lnTo>
                  <a:lnTo>
                    <a:pt x="4401" y="15193"/>
                  </a:lnTo>
                  <a:lnTo>
                    <a:pt x="4610" y="14984"/>
                  </a:lnTo>
                  <a:lnTo>
                    <a:pt x="4715" y="14669"/>
                  </a:lnTo>
                  <a:lnTo>
                    <a:pt x="4820" y="14565"/>
                  </a:lnTo>
                  <a:lnTo>
                    <a:pt x="4925" y="14565"/>
                  </a:lnTo>
                  <a:lnTo>
                    <a:pt x="5134" y="14669"/>
                  </a:lnTo>
                  <a:lnTo>
                    <a:pt x="5658" y="14774"/>
                  </a:lnTo>
                  <a:lnTo>
                    <a:pt x="6182" y="15089"/>
                  </a:lnTo>
                  <a:lnTo>
                    <a:pt x="6287" y="14669"/>
                  </a:lnTo>
                  <a:lnTo>
                    <a:pt x="6182" y="14355"/>
                  </a:lnTo>
                  <a:lnTo>
                    <a:pt x="6182" y="14146"/>
                  </a:lnTo>
                  <a:lnTo>
                    <a:pt x="6287" y="13936"/>
                  </a:lnTo>
                  <a:lnTo>
                    <a:pt x="6496" y="13831"/>
                  </a:lnTo>
                  <a:lnTo>
                    <a:pt x="6810" y="13727"/>
                  </a:lnTo>
                  <a:lnTo>
                    <a:pt x="7753" y="13831"/>
                  </a:lnTo>
                  <a:lnTo>
                    <a:pt x="7858" y="13831"/>
                  </a:lnTo>
                  <a:lnTo>
                    <a:pt x="7963" y="13727"/>
                  </a:lnTo>
                  <a:lnTo>
                    <a:pt x="8068" y="13517"/>
                  </a:lnTo>
                  <a:lnTo>
                    <a:pt x="8173" y="13307"/>
                  </a:lnTo>
                  <a:lnTo>
                    <a:pt x="8382" y="13098"/>
                  </a:lnTo>
                  <a:lnTo>
                    <a:pt x="8696" y="13203"/>
                  </a:lnTo>
                  <a:lnTo>
                    <a:pt x="9011" y="13517"/>
                  </a:lnTo>
                  <a:lnTo>
                    <a:pt x="9430" y="13831"/>
                  </a:lnTo>
                  <a:lnTo>
                    <a:pt x="9954" y="14146"/>
                  </a:lnTo>
                  <a:lnTo>
                    <a:pt x="10687" y="14669"/>
                  </a:lnTo>
                  <a:lnTo>
                    <a:pt x="10792" y="14984"/>
                  </a:lnTo>
                  <a:lnTo>
                    <a:pt x="10897" y="15508"/>
                  </a:lnTo>
                  <a:lnTo>
                    <a:pt x="11001" y="16136"/>
                  </a:lnTo>
                  <a:lnTo>
                    <a:pt x="11211" y="16870"/>
                  </a:lnTo>
                  <a:lnTo>
                    <a:pt x="11840" y="16870"/>
                  </a:lnTo>
                  <a:lnTo>
                    <a:pt x="12154" y="16975"/>
                  </a:lnTo>
                  <a:lnTo>
                    <a:pt x="12364" y="17079"/>
                  </a:lnTo>
                  <a:lnTo>
                    <a:pt x="12783" y="17603"/>
                  </a:lnTo>
                  <a:lnTo>
                    <a:pt x="13516" y="17603"/>
                  </a:lnTo>
                  <a:lnTo>
                    <a:pt x="13726" y="17813"/>
                  </a:lnTo>
                  <a:lnTo>
                    <a:pt x="13830" y="17603"/>
                  </a:lnTo>
                  <a:lnTo>
                    <a:pt x="13935" y="17498"/>
                  </a:lnTo>
                  <a:lnTo>
                    <a:pt x="14145" y="17498"/>
                  </a:lnTo>
                  <a:lnTo>
                    <a:pt x="14354" y="17289"/>
                  </a:lnTo>
                  <a:lnTo>
                    <a:pt x="14564" y="17184"/>
                  </a:lnTo>
                  <a:lnTo>
                    <a:pt x="14669" y="17079"/>
                  </a:lnTo>
                  <a:lnTo>
                    <a:pt x="15088" y="16660"/>
                  </a:lnTo>
                  <a:lnTo>
                    <a:pt x="15297" y="16136"/>
                  </a:lnTo>
                  <a:lnTo>
                    <a:pt x="15507" y="16032"/>
                  </a:lnTo>
                  <a:lnTo>
                    <a:pt x="15612" y="15822"/>
                  </a:lnTo>
                  <a:lnTo>
                    <a:pt x="15716" y="15612"/>
                  </a:lnTo>
                  <a:lnTo>
                    <a:pt x="15926" y="15193"/>
                  </a:lnTo>
                  <a:lnTo>
                    <a:pt x="16031" y="14774"/>
                  </a:lnTo>
                  <a:lnTo>
                    <a:pt x="16031" y="14355"/>
                  </a:lnTo>
                  <a:lnTo>
                    <a:pt x="15926" y="14041"/>
                  </a:lnTo>
                  <a:lnTo>
                    <a:pt x="15926" y="13936"/>
                  </a:lnTo>
                  <a:lnTo>
                    <a:pt x="15821" y="13727"/>
                  </a:lnTo>
                  <a:lnTo>
                    <a:pt x="16031" y="13936"/>
                  </a:lnTo>
                  <a:lnTo>
                    <a:pt x="16135" y="13727"/>
                  </a:lnTo>
                  <a:lnTo>
                    <a:pt x="16240" y="13412"/>
                  </a:lnTo>
                  <a:lnTo>
                    <a:pt x="16345" y="13307"/>
                  </a:lnTo>
                  <a:lnTo>
                    <a:pt x="16345" y="13203"/>
                  </a:lnTo>
                  <a:lnTo>
                    <a:pt x="16345" y="13098"/>
                  </a:lnTo>
                  <a:lnTo>
                    <a:pt x="16450" y="12993"/>
                  </a:lnTo>
                  <a:lnTo>
                    <a:pt x="16659" y="12784"/>
                  </a:lnTo>
                  <a:lnTo>
                    <a:pt x="16764" y="12679"/>
                  </a:lnTo>
                  <a:lnTo>
                    <a:pt x="16869" y="12364"/>
                  </a:lnTo>
                  <a:lnTo>
                    <a:pt x="17183" y="11631"/>
                  </a:lnTo>
                  <a:lnTo>
                    <a:pt x="17393" y="11317"/>
                  </a:lnTo>
                  <a:lnTo>
                    <a:pt x="17498" y="11002"/>
                  </a:lnTo>
                  <a:lnTo>
                    <a:pt x="17393" y="10793"/>
                  </a:lnTo>
                  <a:lnTo>
                    <a:pt x="17288" y="10583"/>
                  </a:lnTo>
                  <a:lnTo>
                    <a:pt x="17183" y="10478"/>
                  </a:lnTo>
                  <a:lnTo>
                    <a:pt x="17183" y="10374"/>
                  </a:lnTo>
                  <a:lnTo>
                    <a:pt x="17183" y="10269"/>
                  </a:lnTo>
                  <a:lnTo>
                    <a:pt x="17183" y="9955"/>
                  </a:lnTo>
                  <a:lnTo>
                    <a:pt x="17393" y="9640"/>
                  </a:lnTo>
                  <a:lnTo>
                    <a:pt x="17498" y="9326"/>
                  </a:lnTo>
                  <a:lnTo>
                    <a:pt x="17498" y="9012"/>
                  </a:lnTo>
                  <a:lnTo>
                    <a:pt x="17602" y="8697"/>
                  </a:lnTo>
                  <a:lnTo>
                    <a:pt x="17812" y="8383"/>
                  </a:lnTo>
                  <a:lnTo>
                    <a:pt x="18021" y="7964"/>
                  </a:lnTo>
                  <a:lnTo>
                    <a:pt x="18336" y="7545"/>
                  </a:lnTo>
                  <a:lnTo>
                    <a:pt x="18545" y="7230"/>
                  </a:lnTo>
                  <a:lnTo>
                    <a:pt x="18650" y="7126"/>
                  </a:lnTo>
                  <a:lnTo>
                    <a:pt x="18860" y="7021"/>
                  </a:lnTo>
                  <a:lnTo>
                    <a:pt x="18964" y="6811"/>
                  </a:lnTo>
                  <a:lnTo>
                    <a:pt x="18964" y="6707"/>
                  </a:lnTo>
                  <a:lnTo>
                    <a:pt x="19174" y="6602"/>
                  </a:lnTo>
                  <a:lnTo>
                    <a:pt x="19279" y="6497"/>
                  </a:lnTo>
                  <a:lnTo>
                    <a:pt x="19279" y="6392"/>
                  </a:lnTo>
                  <a:lnTo>
                    <a:pt x="19279" y="6078"/>
                  </a:lnTo>
                  <a:lnTo>
                    <a:pt x="19383" y="6078"/>
                  </a:lnTo>
                  <a:lnTo>
                    <a:pt x="19698" y="5868"/>
                  </a:lnTo>
                  <a:lnTo>
                    <a:pt x="19803" y="5659"/>
                  </a:lnTo>
                  <a:lnTo>
                    <a:pt x="19803" y="5554"/>
                  </a:lnTo>
                  <a:lnTo>
                    <a:pt x="19907" y="5345"/>
                  </a:lnTo>
                  <a:lnTo>
                    <a:pt x="20117" y="5030"/>
                  </a:lnTo>
                  <a:lnTo>
                    <a:pt x="20117" y="4925"/>
                  </a:lnTo>
                  <a:lnTo>
                    <a:pt x="20117" y="4716"/>
                  </a:lnTo>
                  <a:lnTo>
                    <a:pt x="20117" y="4611"/>
                  </a:lnTo>
                  <a:lnTo>
                    <a:pt x="20012" y="4506"/>
                  </a:lnTo>
                  <a:lnTo>
                    <a:pt x="20117" y="4506"/>
                  </a:lnTo>
                  <a:lnTo>
                    <a:pt x="20222" y="4297"/>
                  </a:lnTo>
                  <a:lnTo>
                    <a:pt x="20222" y="4192"/>
                  </a:lnTo>
                  <a:lnTo>
                    <a:pt x="20117" y="3878"/>
                  </a:lnTo>
                  <a:lnTo>
                    <a:pt x="20012" y="3773"/>
                  </a:lnTo>
                  <a:lnTo>
                    <a:pt x="19907" y="3668"/>
                  </a:lnTo>
                  <a:lnTo>
                    <a:pt x="19907" y="3459"/>
                  </a:lnTo>
                  <a:lnTo>
                    <a:pt x="19907" y="3354"/>
                  </a:lnTo>
                  <a:lnTo>
                    <a:pt x="19907" y="3144"/>
                  </a:lnTo>
                  <a:lnTo>
                    <a:pt x="19803" y="2935"/>
                  </a:lnTo>
                  <a:lnTo>
                    <a:pt x="19698" y="2725"/>
                  </a:lnTo>
                  <a:lnTo>
                    <a:pt x="19698" y="2516"/>
                  </a:lnTo>
                  <a:lnTo>
                    <a:pt x="19593" y="2306"/>
                  </a:lnTo>
                  <a:lnTo>
                    <a:pt x="19488" y="2096"/>
                  </a:lnTo>
                  <a:lnTo>
                    <a:pt x="19383" y="1887"/>
                  </a:lnTo>
                  <a:lnTo>
                    <a:pt x="19279" y="1782"/>
                  </a:lnTo>
                  <a:lnTo>
                    <a:pt x="19069" y="1677"/>
                  </a:lnTo>
                  <a:lnTo>
                    <a:pt x="18964" y="1677"/>
                  </a:lnTo>
                  <a:lnTo>
                    <a:pt x="18964" y="1573"/>
                  </a:lnTo>
                  <a:lnTo>
                    <a:pt x="18964" y="1363"/>
                  </a:lnTo>
                  <a:lnTo>
                    <a:pt x="18650" y="944"/>
                  </a:lnTo>
                  <a:lnTo>
                    <a:pt x="18545" y="839"/>
                  </a:lnTo>
                  <a:lnTo>
                    <a:pt x="18231" y="734"/>
                  </a:lnTo>
                  <a:lnTo>
                    <a:pt x="18021" y="734"/>
                  </a:lnTo>
                  <a:lnTo>
                    <a:pt x="17917" y="630"/>
                  </a:lnTo>
                  <a:lnTo>
                    <a:pt x="17812" y="525"/>
                  </a:lnTo>
                  <a:lnTo>
                    <a:pt x="17707" y="420"/>
                  </a:lnTo>
                  <a:lnTo>
                    <a:pt x="16659" y="420"/>
                  </a:lnTo>
                  <a:lnTo>
                    <a:pt x="16345" y="525"/>
                  </a:lnTo>
                  <a:lnTo>
                    <a:pt x="16135" y="525"/>
                  </a:lnTo>
                  <a:lnTo>
                    <a:pt x="16031" y="734"/>
                  </a:lnTo>
                  <a:lnTo>
                    <a:pt x="15821" y="839"/>
                  </a:lnTo>
                  <a:lnTo>
                    <a:pt x="15716" y="839"/>
                  </a:lnTo>
                  <a:lnTo>
                    <a:pt x="15507" y="734"/>
                  </a:lnTo>
                  <a:lnTo>
                    <a:pt x="15088" y="630"/>
                  </a:lnTo>
                  <a:lnTo>
                    <a:pt x="14773" y="525"/>
                  </a:lnTo>
                  <a:lnTo>
                    <a:pt x="14669" y="525"/>
                  </a:lnTo>
                  <a:lnTo>
                    <a:pt x="14459" y="630"/>
                  </a:lnTo>
                  <a:lnTo>
                    <a:pt x="14354" y="734"/>
                  </a:lnTo>
                  <a:lnTo>
                    <a:pt x="14249" y="734"/>
                  </a:lnTo>
                  <a:lnTo>
                    <a:pt x="14249" y="839"/>
                  </a:lnTo>
                  <a:lnTo>
                    <a:pt x="12259" y="839"/>
                  </a:lnTo>
                  <a:lnTo>
                    <a:pt x="12049" y="734"/>
                  </a:lnTo>
                  <a:lnTo>
                    <a:pt x="11525" y="630"/>
                  </a:lnTo>
                  <a:lnTo>
                    <a:pt x="11001" y="630"/>
                  </a:lnTo>
                  <a:lnTo>
                    <a:pt x="10897" y="525"/>
                  </a:lnTo>
                  <a:lnTo>
                    <a:pt x="10792" y="525"/>
                  </a:lnTo>
                  <a:lnTo>
                    <a:pt x="10582" y="630"/>
                  </a:lnTo>
                  <a:lnTo>
                    <a:pt x="10478" y="630"/>
                  </a:lnTo>
                  <a:lnTo>
                    <a:pt x="10373" y="525"/>
                  </a:lnTo>
                  <a:lnTo>
                    <a:pt x="10268" y="525"/>
                  </a:lnTo>
                  <a:lnTo>
                    <a:pt x="10058" y="420"/>
                  </a:lnTo>
                  <a:lnTo>
                    <a:pt x="9639" y="420"/>
                  </a:lnTo>
                  <a:lnTo>
                    <a:pt x="9430" y="315"/>
                  </a:lnTo>
                  <a:lnTo>
                    <a:pt x="9220" y="315"/>
                  </a:lnTo>
                  <a:lnTo>
                    <a:pt x="8696" y="420"/>
                  </a:lnTo>
                  <a:lnTo>
                    <a:pt x="8487" y="525"/>
                  </a:lnTo>
                  <a:lnTo>
                    <a:pt x="8068" y="839"/>
                  </a:lnTo>
                  <a:lnTo>
                    <a:pt x="7649" y="944"/>
                  </a:lnTo>
                  <a:lnTo>
                    <a:pt x="7125" y="944"/>
                  </a:lnTo>
                  <a:lnTo>
                    <a:pt x="6915" y="839"/>
                  </a:lnTo>
                  <a:lnTo>
                    <a:pt x="6706" y="734"/>
                  </a:lnTo>
                  <a:lnTo>
                    <a:pt x="6601" y="734"/>
                  </a:lnTo>
                  <a:lnTo>
                    <a:pt x="6182" y="525"/>
                  </a:lnTo>
                  <a:lnTo>
                    <a:pt x="5867" y="420"/>
                  </a:lnTo>
                  <a:lnTo>
                    <a:pt x="5763" y="315"/>
                  </a:lnTo>
                  <a:lnTo>
                    <a:pt x="5553" y="106"/>
                  </a:lnTo>
                  <a:lnTo>
                    <a:pt x="5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30"/>
            <p:cNvSpPr/>
            <p:nvPr/>
          </p:nvSpPr>
          <p:spPr>
            <a:xfrm>
              <a:off x="4979463" y="3076523"/>
              <a:ext cx="513431" cy="353279"/>
            </a:xfrm>
            <a:custGeom>
              <a:avLst/>
              <a:gdLst/>
              <a:ahLst/>
              <a:cxnLst/>
              <a:rect l="l" t="t" r="r" b="b"/>
              <a:pathLst>
                <a:path w="22842" h="15717" extrusionOk="0">
                  <a:moveTo>
                    <a:pt x="8068" y="0"/>
                  </a:moveTo>
                  <a:lnTo>
                    <a:pt x="7753" y="105"/>
                  </a:lnTo>
                  <a:lnTo>
                    <a:pt x="7544" y="420"/>
                  </a:lnTo>
                  <a:lnTo>
                    <a:pt x="7439" y="420"/>
                  </a:lnTo>
                  <a:lnTo>
                    <a:pt x="5972" y="1048"/>
                  </a:lnTo>
                  <a:lnTo>
                    <a:pt x="5448" y="1153"/>
                  </a:lnTo>
                  <a:lnTo>
                    <a:pt x="4401" y="1258"/>
                  </a:lnTo>
                  <a:lnTo>
                    <a:pt x="3982" y="1153"/>
                  </a:lnTo>
                  <a:lnTo>
                    <a:pt x="3667" y="943"/>
                  </a:lnTo>
                  <a:lnTo>
                    <a:pt x="2934" y="1258"/>
                  </a:lnTo>
                  <a:lnTo>
                    <a:pt x="2515" y="1782"/>
                  </a:lnTo>
                  <a:lnTo>
                    <a:pt x="2410" y="2096"/>
                  </a:lnTo>
                  <a:lnTo>
                    <a:pt x="2515" y="2934"/>
                  </a:lnTo>
                  <a:lnTo>
                    <a:pt x="2515" y="3039"/>
                  </a:lnTo>
                  <a:lnTo>
                    <a:pt x="2305" y="3144"/>
                  </a:lnTo>
                  <a:lnTo>
                    <a:pt x="2410" y="3248"/>
                  </a:lnTo>
                  <a:lnTo>
                    <a:pt x="2515" y="3353"/>
                  </a:lnTo>
                  <a:lnTo>
                    <a:pt x="2410" y="3668"/>
                  </a:lnTo>
                  <a:lnTo>
                    <a:pt x="2200" y="3982"/>
                  </a:lnTo>
                  <a:lnTo>
                    <a:pt x="2096" y="4191"/>
                  </a:lnTo>
                  <a:lnTo>
                    <a:pt x="2200" y="4401"/>
                  </a:lnTo>
                  <a:lnTo>
                    <a:pt x="2096" y="4506"/>
                  </a:lnTo>
                  <a:lnTo>
                    <a:pt x="1781" y="4820"/>
                  </a:lnTo>
                  <a:lnTo>
                    <a:pt x="1572" y="5030"/>
                  </a:lnTo>
                  <a:lnTo>
                    <a:pt x="1362" y="5239"/>
                  </a:lnTo>
                  <a:lnTo>
                    <a:pt x="838" y="5344"/>
                  </a:lnTo>
                  <a:lnTo>
                    <a:pt x="314" y="5553"/>
                  </a:lnTo>
                  <a:lnTo>
                    <a:pt x="105" y="5553"/>
                  </a:lnTo>
                  <a:lnTo>
                    <a:pt x="0" y="5658"/>
                  </a:lnTo>
                  <a:lnTo>
                    <a:pt x="105" y="5763"/>
                  </a:lnTo>
                  <a:lnTo>
                    <a:pt x="419" y="6287"/>
                  </a:lnTo>
                  <a:lnTo>
                    <a:pt x="524" y="6601"/>
                  </a:lnTo>
                  <a:lnTo>
                    <a:pt x="1467" y="7649"/>
                  </a:lnTo>
                  <a:lnTo>
                    <a:pt x="2619" y="8592"/>
                  </a:lnTo>
                  <a:lnTo>
                    <a:pt x="3143" y="8906"/>
                  </a:lnTo>
                  <a:lnTo>
                    <a:pt x="3458" y="9116"/>
                  </a:lnTo>
                  <a:lnTo>
                    <a:pt x="3667" y="9116"/>
                  </a:lnTo>
                  <a:lnTo>
                    <a:pt x="3877" y="9221"/>
                  </a:lnTo>
                  <a:lnTo>
                    <a:pt x="3877" y="9430"/>
                  </a:lnTo>
                  <a:lnTo>
                    <a:pt x="3772" y="9535"/>
                  </a:lnTo>
                  <a:lnTo>
                    <a:pt x="3772" y="9640"/>
                  </a:lnTo>
                  <a:lnTo>
                    <a:pt x="3877" y="9744"/>
                  </a:lnTo>
                  <a:lnTo>
                    <a:pt x="4296" y="9954"/>
                  </a:lnTo>
                  <a:lnTo>
                    <a:pt x="4715" y="10164"/>
                  </a:lnTo>
                  <a:lnTo>
                    <a:pt x="4925" y="10373"/>
                  </a:lnTo>
                  <a:lnTo>
                    <a:pt x="5029" y="10583"/>
                  </a:lnTo>
                  <a:lnTo>
                    <a:pt x="5763" y="10268"/>
                  </a:lnTo>
                  <a:lnTo>
                    <a:pt x="6182" y="10059"/>
                  </a:lnTo>
                  <a:lnTo>
                    <a:pt x="6391" y="10059"/>
                  </a:lnTo>
                  <a:lnTo>
                    <a:pt x="6496" y="10164"/>
                  </a:lnTo>
                  <a:lnTo>
                    <a:pt x="7544" y="10897"/>
                  </a:lnTo>
                  <a:lnTo>
                    <a:pt x="8487" y="11002"/>
                  </a:lnTo>
                  <a:lnTo>
                    <a:pt x="9116" y="11002"/>
                  </a:lnTo>
                  <a:lnTo>
                    <a:pt x="9535" y="10687"/>
                  </a:lnTo>
                  <a:lnTo>
                    <a:pt x="9639" y="10792"/>
                  </a:lnTo>
                  <a:lnTo>
                    <a:pt x="9744" y="10583"/>
                  </a:lnTo>
                  <a:lnTo>
                    <a:pt x="10058" y="10687"/>
                  </a:lnTo>
                  <a:lnTo>
                    <a:pt x="10478" y="10687"/>
                  </a:lnTo>
                  <a:lnTo>
                    <a:pt x="11106" y="10373"/>
                  </a:lnTo>
                  <a:lnTo>
                    <a:pt x="11840" y="10059"/>
                  </a:lnTo>
                  <a:lnTo>
                    <a:pt x="12259" y="11211"/>
                  </a:lnTo>
                  <a:lnTo>
                    <a:pt x="11944" y="12259"/>
                  </a:lnTo>
                  <a:lnTo>
                    <a:pt x="11840" y="12888"/>
                  </a:lnTo>
                  <a:lnTo>
                    <a:pt x="12049" y="13412"/>
                  </a:lnTo>
                  <a:lnTo>
                    <a:pt x="12259" y="13726"/>
                  </a:lnTo>
                  <a:lnTo>
                    <a:pt x="12573" y="14250"/>
                  </a:lnTo>
                  <a:lnTo>
                    <a:pt x="12573" y="14878"/>
                  </a:lnTo>
                  <a:lnTo>
                    <a:pt x="12783" y="15507"/>
                  </a:lnTo>
                  <a:lnTo>
                    <a:pt x="12783" y="15717"/>
                  </a:lnTo>
                  <a:lnTo>
                    <a:pt x="13097" y="15717"/>
                  </a:lnTo>
                  <a:lnTo>
                    <a:pt x="13516" y="15193"/>
                  </a:lnTo>
                  <a:lnTo>
                    <a:pt x="13411" y="14983"/>
                  </a:lnTo>
                  <a:lnTo>
                    <a:pt x="13516" y="14774"/>
                  </a:lnTo>
                  <a:lnTo>
                    <a:pt x="13726" y="14669"/>
                  </a:lnTo>
                  <a:lnTo>
                    <a:pt x="13935" y="14564"/>
                  </a:lnTo>
                  <a:lnTo>
                    <a:pt x="14249" y="14564"/>
                  </a:lnTo>
                  <a:lnTo>
                    <a:pt x="14669" y="14355"/>
                  </a:lnTo>
                  <a:lnTo>
                    <a:pt x="14773" y="14040"/>
                  </a:lnTo>
                  <a:lnTo>
                    <a:pt x="15192" y="12888"/>
                  </a:lnTo>
                  <a:lnTo>
                    <a:pt x="15507" y="12154"/>
                  </a:lnTo>
                  <a:lnTo>
                    <a:pt x="15507" y="11840"/>
                  </a:lnTo>
                  <a:lnTo>
                    <a:pt x="15507" y="11630"/>
                  </a:lnTo>
                  <a:lnTo>
                    <a:pt x="15507" y="11316"/>
                  </a:lnTo>
                  <a:lnTo>
                    <a:pt x="15507" y="10268"/>
                  </a:lnTo>
                  <a:lnTo>
                    <a:pt x="15507" y="9849"/>
                  </a:lnTo>
                  <a:lnTo>
                    <a:pt x="15612" y="9640"/>
                  </a:lnTo>
                  <a:lnTo>
                    <a:pt x="15821" y="9535"/>
                  </a:lnTo>
                  <a:lnTo>
                    <a:pt x="15926" y="9430"/>
                  </a:lnTo>
                  <a:lnTo>
                    <a:pt x="16135" y="9325"/>
                  </a:lnTo>
                  <a:lnTo>
                    <a:pt x="16450" y="9116"/>
                  </a:lnTo>
                  <a:lnTo>
                    <a:pt x="16659" y="9011"/>
                  </a:lnTo>
                  <a:lnTo>
                    <a:pt x="17078" y="9116"/>
                  </a:lnTo>
                  <a:lnTo>
                    <a:pt x="17602" y="9325"/>
                  </a:lnTo>
                  <a:lnTo>
                    <a:pt x="17812" y="9325"/>
                  </a:lnTo>
                  <a:lnTo>
                    <a:pt x="18021" y="8906"/>
                  </a:lnTo>
                  <a:lnTo>
                    <a:pt x="18336" y="8382"/>
                  </a:lnTo>
                  <a:lnTo>
                    <a:pt x="19279" y="7963"/>
                  </a:lnTo>
                  <a:lnTo>
                    <a:pt x="19698" y="7649"/>
                  </a:lnTo>
                  <a:lnTo>
                    <a:pt x="19907" y="7125"/>
                  </a:lnTo>
                  <a:lnTo>
                    <a:pt x="20641" y="6496"/>
                  </a:lnTo>
                  <a:lnTo>
                    <a:pt x="21269" y="6706"/>
                  </a:lnTo>
                  <a:lnTo>
                    <a:pt x="22108" y="6916"/>
                  </a:lnTo>
                  <a:lnTo>
                    <a:pt x="22841" y="6811"/>
                  </a:lnTo>
                  <a:lnTo>
                    <a:pt x="22736" y="6811"/>
                  </a:lnTo>
                  <a:lnTo>
                    <a:pt x="22422" y="6706"/>
                  </a:lnTo>
                  <a:lnTo>
                    <a:pt x="22212" y="6392"/>
                  </a:lnTo>
                  <a:lnTo>
                    <a:pt x="22212" y="6182"/>
                  </a:lnTo>
                  <a:lnTo>
                    <a:pt x="22212" y="5973"/>
                  </a:lnTo>
                  <a:lnTo>
                    <a:pt x="22212" y="5868"/>
                  </a:lnTo>
                  <a:lnTo>
                    <a:pt x="22212" y="5763"/>
                  </a:lnTo>
                  <a:lnTo>
                    <a:pt x="21898" y="5553"/>
                  </a:lnTo>
                  <a:lnTo>
                    <a:pt x="21793" y="5553"/>
                  </a:lnTo>
                  <a:lnTo>
                    <a:pt x="21689" y="5449"/>
                  </a:lnTo>
                  <a:lnTo>
                    <a:pt x="21584" y="5344"/>
                  </a:lnTo>
                  <a:lnTo>
                    <a:pt x="21269" y="5239"/>
                  </a:lnTo>
                  <a:lnTo>
                    <a:pt x="21060" y="5030"/>
                  </a:lnTo>
                  <a:lnTo>
                    <a:pt x="21060" y="4925"/>
                  </a:lnTo>
                  <a:lnTo>
                    <a:pt x="21060" y="4715"/>
                  </a:lnTo>
                  <a:lnTo>
                    <a:pt x="21060" y="4506"/>
                  </a:lnTo>
                  <a:lnTo>
                    <a:pt x="20850" y="4401"/>
                  </a:lnTo>
                  <a:lnTo>
                    <a:pt x="20746" y="4401"/>
                  </a:lnTo>
                  <a:lnTo>
                    <a:pt x="20746" y="4191"/>
                  </a:lnTo>
                  <a:lnTo>
                    <a:pt x="20746" y="3982"/>
                  </a:lnTo>
                  <a:lnTo>
                    <a:pt x="20641" y="3668"/>
                  </a:lnTo>
                  <a:lnTo>
                    <a:pt x="20536" y="3563"/>
                  </a:lnTo>
                  <a:lnTo>
                    <a:pt x="20536" y="3458"/>
                  </a:lnTo>
                  <a:lnTo>
                    <a:pt x="20431" y="3353"/>
                  </a:lnTo>
                  <a:lnTo>
                    <a:pt x="20431" y="3248"/>
                  </a:lnTo>
                  <a:lnTo>
                    <a:pt x="20326" y="3039"/>
                  </a:lnTo>
                  <a:lnTo>
                    <a:pt x="20012" y="2725"/>
                  </a:lnTo>
                  <a:lnTo>
                    <a:pt x="19907" y="2515"/>
                  </a:lnTo>
                  <a:lnTo>
                    <a:pt x="19803" y="2515"/>
                  </a:lnTo>
                  <a:lnTo>
                    <a:pt x="19698" y="2410"/>
                  </a:lnTo>
                  <a:lnTo>
                    <a:pt x="19593" y="1886"/>
                  </a:lnTo>
                  <a:lnTo>
                    <a:pt x="19383" y="1572"/>
                  </a:lnTo>
                  <a:lnTo>
                    <a:pt x="19069" y="1258"/>
                  </a:lnTo>
                  <a:lnTo>
                    <a:pt x="18545" y="1048"/>
                  </a:lnTo>
                  <a:lnTo>
                    <a:pt x="18336" y="1048"/>
                  </a:lnTo>
                  <a:lnTo>
                    <a:pt x="18336" y="943"/>
                  </a:lnTo>
                  <a:lnTo>
                    <a:pt x="18126" y="734"/>
                  </a:lnTo>
                  <a:lnTo>
                    <a:pt x="17917" y="524"/>
                  </a:lnTo>
                  <a:lnTo>
                    <a:pt x="17812" y="524"/>
                  </a:lnTo>
                  <a:lnTo>
                    <a:pt x="17602" y="420"/>
                  </a:lnTo>
                  <a:lnTo>
                    <a:pt x="17393" y="315"/>
                  </a:lnTo>
                  <a:lnTo>
                    <a:pt x="17288" y="210"/>
                  </a:lnTo>
                  <a:lnTo>
                    <a:pt x="17288" y="105"/>
                  </a:lnTo>
                  <a:lnTo>
                    <a:pt x="16869" y="105"/>
                  </a:lnTo>
                  <a:lnTo>
                    <a:pt x="16031" y="210"/>
                  </a:lnTo>
                  <a:lnTo>
                    <a:pt x="15716" y="315"/>
                  </a:lnTo>
                  <a:lnTo>
                    <a:pt x="13726" y="315"/>
                  </a:lnTo>
                  <a:lnTo>
                    <a:pt x="12573" y="420"/>
                  </a:lnTo>
                  <a:lnTo>
                    <a:pt x="12259" y="943"/>
                  </a:lnTo>
                  <a:lnTo>
                    <a:pt x="12049" y="1048"/>
                  </a:lnTo>
                  <a:lnTo>
                    <a:pt x="11735" y="1048"/>
                  </a:lnTo>
                  <a:lnTo>
                    <a:pt x="11630" y="839"/>
                  </a:lnTo>
                  <a:lnTo>
                    <a:pt x="11421" y="629"/>
                  </a:lnTo>
                  <a:lnTo>
                    <a:pt x="10897" y="629"/>
                  </a:lnTo>
                  <a:lnTo>
                    <a:pt x="10478" y="1048"/>
                  </a:lnTo>
                  <a:lnTo>
                    <a:pt x="10268" y="1258"/>
                  </a:lnTo>
                  <a:lnTo>
                    <a:pt x="10058" y="1362"/>
                  </a:lnTo>
                  <a:lnTo>
                    <a:pt x="9849" y="1258"/>
                  </a:lnTo>
                  <a:lnTo>
                    <a:pt x="9639" y="1153"/>
                  </a:lnTo>
                  <a:lnTo>
                    <a:pt x="9325" y="734"/>
                  </a:lnTo>
                  <a:lnTo>
                    <a:pt x="9325" y="629"/>
                  </a:lnTo>
                  <a:lnTo>
                    <a:pt x="9325" y="524"/>
                  </a:lnTo>
                  <a:lnTo>
                    <a:pt x="9220" y="315"/>
                  </a:lnTo>
                  <a:lnTo>
                    <a:pt x="9011" y="105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30"/>
            <p:cNvSpPr/>
            <p:nvPr/>
          </p:nvSpPr>
          <p:spPr>
            <a:xfrm>
              <a:off x="5318615" y="3231968"/>
              <a:ext cx="254378" cy="237879"/>
            </a:xfrm>
            <a:custGeom>
              <a:avLst/>
              <a:gdLst/>
              <a:ahLst/>
              <a:cxnLst/>
              <a:rect l="l" t="t" r="r" b="b"/>
              <a:pathLst>
                <a:path w="11317" h="10583" extrusionOk="0">
                  <a:moveTo>
                    <a:pt x="5659" y="1"/>
                  </a:moveTo>
                  <a:lnTo>
                    <a:pt x="5135" y="524"/>
                  </a:lnTo>
                  <a:lnTo>
                    <a:pt x="4925" y="1048"/>
                  </a:lnTo>
                  <a:lnTo>
                    <a:pt x="4401" y="1363"/>
                  </a:lnTo>
                  <a:lnTo>
                    <a:pt x="3563" y="1782"/>
                  </a:lnTo>
                  <a:lnTo>
                    <a:pt x="3353" y="2096"/>
                  </a:lnTo>
                  <a:lnTo>
                    <a:pt x="3144" y="2515"/>
                  </a:lnTo>
                  <a:lnTo>
                    <a:pt x="3249" y="2620"/>
                  </a:lnTo>
                  <a:lnTo>
                    <a:pt x="3249" y="2829"/>
                  </a:lnTo>
                  <a:lnTo>
                    <a:pt x="3144" y="2934"/>
                  </a:lnTo>
                  <a:lnTo>
                    <a:pt x="2934" y="2934"/>
                  </a:lnTo>
                  <a:lnTo>
                    <a:pt x="2411" y="2725"/>
                  </a:lnTo>
                  <a:lnTo>
                    <a:pt x="1677" y="2515"/>
                  </a:lnTo>
                  <a:lnTo>
                    <a:pt x="1468" y="2620"/>
                  </a:lnTo>
                  <a:lnTo>
                    <a:pt x="1363" y="2620"/>
                  </a:lnTo>
                  <a:lnTo>
                    <a:pt x="1363" y="2725"/>
                  </a:lnTo>
                  <a:lnTo>
                    <a:pt x="1153" y="2829"/>
                  </a:lnTo>
                  <a:lnTo>
                    <a:pt x="1048" y="2934"/>
                  </a:lnTo>
                  <a:lnTo>
                    <a:pt x="839" y="3039"/>
                  </a:lnTo>
                  <a:lnTo>
                    <a:pt x="839" y="3353"/>
                  </a:lnTo>
                  <a:lnTo>
                    <a:pt x="839" y="4192"/>
                  </a:lnTo>
                  <a:lnTo>
                    <a:pt x="839" y="4715"/>
                  </a:lnTo>
                  <a:lnTo>
                    <a:pt x="839" y="4820"/>
                  </a:lnTo>
                  <a:lnTo>
                    <a:pt x="839" y="5030"/>
                  </a:lnTo>
                  <a:lnTo>
                    <a:pt x="734" y="5449"/>
                  </a:lnTo>
                  <a:lnTo>
                    <a:pt x="525" y="6078"/>
                  </a:lnTo>
                  <a:lnTo>
                    <a:pt x="105" y="7230"/>
                  </a:lnTo>
                  <a:lnTo>
                    <a:pt x="1" y="7544"/>
                  </a:lnTo>
                  <a:lnTo>
                    <a:pt x="734" y="7963"/>
                  </a:lnTo>
                  <a:lnTo>
                    <a:pt x="1468" y="8383"/>
                  </a:lnTo>
                  <a:lnTo>
                    <a:pt x="1887" y="8487"/>
                  </a:lnTo>
                  <a:lnTo>
                    <a:pt x="2096" y="8487"/>
                  </a:lnTo>
                  <a:lnTo>
                    <a:pt x="2306" y="8278"/>
                  </a:lnTo>
                  <a:lnTo>
                    <a:pt x="2201" y="7859"/>
                  </a:lnTo>
                  <a:lnTo>
                    <a:pt x="2306" y="7440"/>
                  </a:lnTo>
                  <a:lnTo>
                    <a:pt x="2306" y="7335"/>
                  </a:lnTo>
                  <a:lnTo>
                    <a:pt x="3039" y="6811"/>
                  </a:lnTo>
                  <a:lnTo>
                    <a:pt x="3773" y="7020"/>
                  </a:lnTo>
                  <a:lnTo>
                    <a:pt x="4611" y="6811"/>
                  </a:lnTo>
                  <a:lnTo>
                    <a:pt x="6916" y="6811"/>
                  </a:lnTo>
                  <a:lnTo>
                    <a:pt x="7125" y="7020"/>
                  </a:lnTo>
                  <a:lnTo>
                    <a:pt x="7440" y="7335"/>
                  </a:lnTo>
                  <a:lnTo>
                    <a:pt x="7649" y="7859"/>
                  </a:lnTo>
                  <a:lnTo>
                    <a:pt x="7859" y="8173"/>
                  </a:lnTo>
                  <a:lnTo>
                    <a:pt x="8068" y="9430"/>
                  </a:lnTo>
                  <a:lnTo>
                    <a:pt x="8173" y="10373"/>
                  </a:lnTo>
                  <a:lnTo>
                    <a:pt x="8068" y="10583"/>
                  </a:lnTo>
                  <a:lnTo>
                    <a:pt x="8173" y="10583"/>
                  </a:lnTo>
                  <a:lnTo>
                    <a:pt x="8278" y="10478"/>
                  </a:lnTo>
                  <a:lnTo>
                    <a:pt x="8383" y="10373"/>
                  </a:lnTo>
                  <a:lnTo>
                    <a:pt x="8487" y="10164"/>
                  </a:lnTo>
                  <a:lnTo>
                    <a:pt x="8487" y="9954"/>
                  </a:lnTo>
                  <a:lnTo>
                    <a:pt x="8487" y="9640"/>
                  </a:lnTo>
                  <a:lnTo>
                    <a:pt x="8383" y="9430"/>
                  </a:lnTo>
                  <a:lnTo>
                    <a:pt x="9011" y="9326"/>
                  </a:lnTo>
                  <a:lnTo>
                    <a:pt x="8802" y="9221"/>
                  </a:lnTo>
                  <a:lnTo>
                    <a:pt x="8592" y="9116"/>
                  </a:lnTo>
                  <a:lnTo>
                    <a:pt x="8278" y="8906"/>
                  </a:lnTo>
                  <a:lnTo>
                    <a:pt x="8278" y="8906"/>
                  </a:lnTo>
                  <a:lnTo>
                    <a:pt x="8592" y="9011"/>
                  </a:lnTo>
                  <a:lnTo>
                    <a:pt x="9221" y="9011"/>
                  </a:lnTo>
                  <a:lnTo>
                    <a:pt x="9535" y="8802"/>
                  </a:lnTo>
                  <a:lnTo>
                    <a:pt x="10059" y="8802"/>
                  </a:lnTo>
                  <a:lnTo>
                    <a:pt x="10373" y="9011"/>
                  </a:lnTo>
                  <a:lnTo>
                    <a:pt x="10478" y="9116"/>
                  </a:lnTo>
                  <a:lnTo>
                    <a:pt x="10478" y="9221"/>
                  </a:lnTo>
                  <a:lnTo>
                    <a:pt x="10373" y="9430"/>
                  </a:lnTo>
                  <a:lnTo>
                    <a:pt x="10373" y="9535"/>
                  </a:lnTo>
                  <a:lnTo>
                    <a:pt x="10478" y="9745"/>
                  </a:lnTo>
                  <a:lnTo>
                    <a:pt x="10583" y="9849"/>
                  </a:lnTo>
                  <a:lnTo>
                    <a:pt x="10688" y="9849"/>
                  </a:lnTo>
                  <a:lnTo>
                    <a:pt x="10793" y="9745"/>
                  </a:lnTo>
                  <a:lnTo>
                    <a:pt x="11002" y="9640"/>
                  </a:lnTo>
                  <a:lnTo>
                    <a:pt x="11002" y="9535"/>
                  </a:lnTo>
                  <a:lnTo>
                    <a:pt x="11212" y="9430"/>
                  </a:lnTo>
                  <a:lnTo>
                    <a:pt x="11316" y="9326"/>
                  </a:lnTo>
                  <a:lnTo>
                    <a:pt x="11316" y="9011"/>
                  </a:lnTo>
                  <a:lnTo>
                    <a:pt x="11316" y="8906"/>
                  </a:lnTo>
                  <a:lnTo>
                    <a:pt x="11212" y="8697"/>
                  </a:lnTo>
                  <a:lnTo>
                    <a:pt x="11107" y="8383"/>
                  </a:lnTo>
                  <a:lnTo>
                    <a:pt x="11002" y="8278"/>
                  </a:lnTo>
                  <a:lnTo>
                    <a:pt x="10897" y="8173"/>
                  </a:lnTo>
                  <a:lnTo>
                    <a:pt x="10897" y="8068"/>
                  </a:lnTo>
                  <a:lnTo>
                    <a:pt x="10793" y="7963"/>
                  </a:lnTo>
                  <a:lnTo>
                    <a:pt x="10373" y="7335"/>
                  </a:lnTo>
                  <a:lnTo>
                    <a:pt x="9954" y="6601"/>
                  </a:lnTo>
                  <a:lnTo>
                    <a:pt x="9850" y="6497"/>
                  </a:lnTo>
                  <a:lnTo>
                    <a:pt x="9640" y="6287"/>
                  </a:lnTo>
                  <a:lnTo>
                    <a:pt x="9430" y="5973"/>
                  </a:lnTo>
                  <a:lnTo>
                    <a:pt x="9221" y="5763"/>
                  </a:lnTo>
                  <a:lnTo>
                    <a:pt x="9116" y="5554"/>
                  </a:lnTo>
                  <a:lnTo>
                    <a:pt x="8907" y="5344"/>
                  </a:lnTo>
                  <a:lnTo>
                    <a:pt x="8802" y="5030"/>
                  </a:lnTo>
                  <a:lnTo>
                    <a:pt x="8487" y="4611"/>
                  </a:lnTo>
                  <a:lnTo>
                    <a:pt x="8383" y="4296"/>
                  </a:lnTo>
                  <a:lnTo>
                    <a:pt x="8173" y="3772"/>
                  </a:lnTo>
                  <a:lnTo>
                    <a:pt x="7964" y="3458"/>
                  </a:lnTo>
                  <a:lnTo>
                    <a:pt x="7859" y="3144"/>
                  </a:lnTo>
                  <a:lnTo>
                    <a:pt x="7649" y="2725"/>
                  </a:lnTo>
                  <a:lnTo>
                    <a:pt x="7649" y="2306"/>
                  </a:lnTo>
                  <a:lnTo>
                    <a:pt x="7649" y="2201"/>
                  </a:lnTo>
                  <a:lnTo>
                    <a:pt x="7649" y="2096"/>
                  </a:lnTo>
                  <a:lnTo>
                    <a:pt x="7649" y="1991"/>
                  </a:lnTo>
                  <a:lnTo>
                    <a:pt x="7754" y="1677"/>
                  </a:lnTo>
                  <a:lnTo>
                    <a:pt x="7964" y="1258"/>
                  </a:lnTo>
                  <a:lnTo>
                    <a:pt x="7964" y="1153"/>
                  </a:lnTo>
                  <a:lnTo>
                    <a:pt x="8697" y="1153"/>
                  </a:lnTo>
                  <a:lnTo>
                    <a:pt x="8802" y="1048"/>
                  </a:lnTo>
                  <a:lnTo>
                    <a:pt x="8802" y="944"/>
                  </a:lnTo>
                  <a:lnTo>
                    <a:pt x="8907" y="839"/>
                  </a:lnTo>
                  <a:lnTo>
                    <a:pt x="8907" y="524"/>
                  </a:lnTo>
                  <a:lnTo>
                    <a:pt x="8802" y="420"/>
                  </a:lnTo>
                  <a:lnTo>
                    <a:pt x="8592" y="210"/>
                  </a:lnTo>
                  <a:lnTo>
                    <a:pt x="8487" y="105"/>
                  </a:lnTo>
                  <a:lnTo>
                    <a:pt x="8278" y="105"/>
                  </a:lnTo>
                  <a:lnTo>
                    <a:pt x="8173" y="1"/>
                  </a:lnTo>
                  <a:lnTo>
                    <a:pt x="8173" y="210"/>
                  </a:lnTo>
                  <a:lnTo>
                    <a:pt x="7544" y="420"/>
                  </a:lnTo>
                  <a:lnTo>
                    <a:pt x="6916" y="420"/>
                  </a:lnTo>
                  <a:lnTo>
                    <a:pt x="6078" y="105"/>
                  </a:lnTo>
                  <a:lnTo>
                    <a:pt x="56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30"/>
            <p:cNvSpPr/>
            <p:nvPr/>
          </p:nvSpPr>
          <p:spPr>
            <a:xfrm>
              <a:off x="5031279" y="2946973"/>
              <a:ext cx="317944" cy="150757"/>
            </a:xfrm>
            <a:custGeom>
              <a:avLst/>
              <a:gdLst/>
              <a:ahLst/>
              <a:cxnLst/>
              <a:rect l="l" t="t" r="r" b="b"/>
              <a:pathLst>
                <a:path w="14145" h="6707" extrusionOk="0">
                  <a:moveTo>
                    <a:pt x="5972" y="1"/>
                  </a:moveTo>
                  <a:lnTo>
                    <a:pt x="5029" y="420"/>
                  </a:lnTo>
                  <a:lnTo>
                    <a:pt x="4610" y="525"/>
                  </a:lnTo>
                  <a:lnTo>
                    <a:pt x="4191" y="629"/>
                  </a:lnTo>
                  <a:lnTo>
                    <a:pt x="4191" y="944"/>
                  </a:lnTo>
                  <a:lnTo>
                    <a:pt x="3772" y="1572"/>
                  </a:lnTo>
                  <a:lnTo>
                    <a:pt x="3562" y="1468"/>
                  </a:lnTo>
                  <a:lnTo>
                    <a:pt x="3353" y="1363"/>
                  </a:lnTo>
                  <a:lnTo>
                    <a:pt x="3248" y="1258"/>
                  </a:lnTo>
                  <a:lnTo>
                    <a:pt x="3143" y="1049"/>
                  </a:lnTo>
                  <a:lnTo>
                    <a:pt x="2724" y="1153"/>
                  </a:lnTo>
                  <a:lnTo>
                    <a:pt x="1362" y="1782"/>
                  </a:lnTo>
                  <a:lnTo>
                    <a:pt x="1257" y="1782"/>
                  </a:lnTo>
                  <a:lnTo>
                    <a:pt x="0" y="1887"/>
                  </a:lnTo>
                  <a:lnTo>
                    <a:pt x="0" y="2306"/>
                  </a:lnTo>
                  <a:lnTo>
                    <a:pt x="0" y="2620"/>
                  </a:lnTo>
                  <a:lnTo>
                    <a:pt x="0" y="2934"/>
                  </a:lnTo>
                  <a:lnTo>
                    <a:pt x="210" y="3144"/>
                  </a:lnTo>
                  <a:lnTo>
                    <a:pt x="419" y="3563"/>
                  </a:lnTo>
                  <a:lnTo>
                    <a:pt x="524" y="4401"/>
                  </a:lnTo>
                  <a:lnTo>
                    <a:pt x="629" y="4401"/>
                  </a:lnTo>
                  <a:lnTo>
                    <a:pt x="1048" y="4611"/>
                  </a:lnTo>
                  <a:lnTo>
                    <a:pt x="1362" y="4820"/>
                  </a:lnTo>
                  <a:lnTo>
                    <a:pt x="1572" y="5030"/>
                  </a:lnTo>
                  <a:lnTo>
                    <a:pt x="1677" y="5240"/>
                  </a:lnTo>
                  <a:lnTo>
                    <a:pt x="1781" y="5344"/>
                  </a:lnTo>
                  <a:lnTo>
                    <a:pt x="1886" y="5763"/>
                  </a:lnTo>
                  <a:lnTo>
                    <a:pt x="1781" y="6078"/>
                  </a:lnTo>
                  <a:lnTo>
                    <a:pt x="1886" y="6078"/>
                  </a:lnTo>
                  <a:lnTo>
                    <a:pt x="2096" y="6497"/>
                  </a:lnTo>
                  <a:lnTo>
                    <a:pt x="1886" y="6602"/>
                  </a:lnTo>
                  <a:lnTo>
                    <a:pt x="2096" y="6602"/>
                  </a:lnTo>
                  <a:lnTo>
                    <a:pt x="3039" y="6497"/>
                  </a:lnTo>
                  <a:lnTo>
                    <a:pt x="3562" y="6392"/>
                  </a:lnTo>
                  <a:lnTo>
                    <a:pt x="4925" y="5868"/>
                  </a:lnTo>
                  <a:lnTo>
                    <a:pt x="5134" y="5659"/>
                  </a:lnTo>
                  <a:lnTo>
                    <a:pt x="5448" y="5449"/>
                  </a:lnTo>
                  <a:lnTo>
                    <a:pt x="5868" y="5344"/>
                  </a:lnTo>
                  <a:lnTo>
                    <a:pt x="6391" y="5344"/>
                  </a:lnTo>
                  <a:lnTo>
                    <a:pt x="6811" y="5554"/>
                  </a:lnTo>
                  <a:lnTo>
                    <a:pt x="7125" y="5763"/>
                  </a:lnTo>
                  <a:lnTo>
                    <a:pt x="7334" y="6078"/>
                  </a:lnTo>
                  <a:lnTo>
                    <a:pt x="7439" y="6287"/>
                  </a:lnTo>
                  <a:lnTo>
                    <a:pt x="7753" y="6706"/>
                  </a:lnTo>
                  <a:lnTo>
                    <a:pt x="7963" y="6497"/>
                  </a:lnTo>
                  <a:lnTo>
                    <a:pt x="8277" y="6078"/>
                  </a:lnTo>
                  <a:lnTo>
                    <a:pt x="8382" y="5973"/>
                  </a:lnTo>
                  <a:lnTo>
                    <a:pt x="9430" y="5973"/>
                  </a:lnTo>
                  <a:lnTo>
                    <a:pt x="9535" y="6078"/>
                  </a:lnTo>
                  <a:lnTo>
                    <a:pt x="9639" y="6392"/>
                  </a:lnTo>
                  <a:lnTo>
                    <a:pt x="10059" y="5868"/>
                  </a:lnTo>
                  <a:lnTo>
                    <a:pt x="11421" y="5659"/>
                  </a:lnTo>
                  <a:lnTo>
                    <a:pt x="13307" y="5659"/>
                  </a:lnTo>
                  <a:lnTo>
                    <a:pt x="14145" y="5554"/>
                  </a:lnTo>
                  <a:lnTo>
                    <a:pt x="14040" y="5449"/>
                  </a:lnTo>
                  <a:lnTo>
                    <a:pt x="13830" y="5554"/>
                  </a:lnTo>
                  <a:lnTo>
                    <a:pt x="13726" y="5449"/>
                  </a:lnTo>
                  <a:lnTo>
                    <a:pt x="13516" y="5344"/>
                  </a:lnTo>
                  <a:lnTo>
                    <a:pt x="13202" y="5344"/>
                  </a:lnTo>
                  <a:lnTo>
                    <a:pt x="12887" y="5240"/>
                  </a:lnTo>
                  <a:lnTo>
                    <a:pt x="12678" y="5135"/>
                  </a:lnTo>
                  <a:lnTo>
                    <a:pt x="12259" y="4820"/>
                  </a:lnTo>
                  <a:lnTo>
                    <a:pt x="12154" y="4820"/>
                  </a:lnTo>
                  <a:lnTo>
                    <a:pt x="12049" y="4716"/>
                  </a:lnTo>
                  <a:lnTo>
                    <a:pt x="11735" y="4716"/>
                  </a:lnTo>
                  <a:lnTo>
                    <a:pt x="11525" y="4506"/>
                  </a:lnTo>
                  <a:lnTo>
                    <a:pt x="11421" y="4401"/>
                  </a:lnTo>
                  <a:lnTo>
                    <a:pt x="11211" y="4401"/>
                  </a:lnTo>
                  <a:lnTo>
                    <a:pt x="11002" y="4087"/>
                  </a:lnTo>
                  <a:lnTo>
                    <a:pt x="11002" y="3982"/>
                  </a:lnTo>
                  <a:lnTo>
                    <a:pt x="11106" y="3877"/>
                  </a:lnTo>
                  <a:lnTo>
                    <a:pt x="11106" y="3668"/>
                  </a:lnTo>
                  <a:lnTo>
                    <a:pt x="11002" y="3458"/>
                  </a:lnTo>
                  <a:lnTo>
                    <a:pt x="10897" y="3354"/>
                  </a:lnTo>
                  <a:lnTo>
                    <a:pt x="10792" y="3249"/>
                  </a:lnTo>
                  <a:lnTo>
                    <a:pt x="10478" y="3039"/>
                  </a:lnTo>
                  <a:lnTo>
                    <a:pt x="10268" y="2934"/>
                  </a:lnTo>
                  <a:lnTo>
                    <a:pt x="10163" y="2725"/>
                  </a:lnTo>
                  <a:lnTo>
                    <a:pt x="10059" y="2620"/>
                  </a:lnTo>
                  <a:lnTo>
                    <a:pt x="10059" y="2515"/>
                  </a:lnTo>
                  <a:lnTo>
                    <a:pt x="9954" y="2201"/>
                  </a:lnTo>
                  <a:lnTo>
                    <a:pt x="9849" y="2096"/>
                  </a:lnTo>
                  <a:lnTo>
                    <a:pt x="9849" y="1992"/>
                  </a:lnTo>
                  <a:lnTo>
                    <a:pt x="9849" y="1782"/>
                  </a:lnTo>
                  <a:lnTo>
                    <a:pt x="9849" y="1572"/>
                  </a:lnTo>
                  <a:lnTo>
                    <a:pt x="9744" y="1468"/>
                  </a:lnTo>
                  <a:lnTo>
                    <a:pt x="9639" y="1363"/>
                  </a:lnTo>
                  <a:lnTo>
                    <a:pt x="9639" y="1258"/>
                  </a:lnTo>
                  <a:lnTo>
                    <a:pt x="8592" y="1887"/>
                  </a:lnTo>
                  <a:lnTo>
                    <a:pt x="8277" y="1887"/>
                  </a:lnTo>
                  <a:lnTo>
                    <a:pt x="8068" y="1677"/>
                  </a:lnTo>
                  <a:lnTo>
                    <a:pt x="7963" y="1363"/>
                  </a:lnTo>
                  <a:lnTo>
                    <a:pt x="7858" y="1153"/>
                  </a:lnTo>
                  <a:lnTo>
                    <a:pt x="7649" y="1049"/>
                  </a:lnTo>
                  <a:lnTo>
                    <a:pt x="7439" y="839"/>
                  </a:lnTo>
                  <a:lnTo>
                    <a:pt x="7334" y="734"/>
                  </a:lnTo>
                  <a:lnTo>
                    <a:pt x="7125" y="734"/>
                  </a:lnTo>
                  <a:lnTo>
                    <a:pt x="7020" y="839"/>
                  </a:lnTo>
                  <a:lnTo>
                    <a:pt x="6811" y="839"/>
                  </a:lnTo>
                  <a:lnTo>
                    <a:pt x="6706" y="944"/>
                  </a:lnTo>
                  <a:lnTo>
                    <a:pt x="6496" y="944"/>
                  </a:lnTo>
                  <a:lnTo>
                    <a:pt x="6391" y="734"/>
                  </a:lnTo>
                  <a:lnTo>
                    <a:pt x="6287" y="525"/>
                  </a:lnTo>
                  <a:lnTo>
                    <a:pt x="6182" y="210"/>
                  </a:lnTo>
                  <a:lnTo>
                    <a:pt x="59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30"/>
            <p:cNvSpPr/>
            <p:nvPr/>
          </p:nvSpPr>
          <p:spPr>
            <a:xfrm>
              <a:off x="5361012" y="3420391"/>
              <a:ext cx="254378" cy="348581"/>
            </a:xfrm>
            <a:custGeom>
              <a:avLst/>
              <a:gdLst/>
              <a:ahLst/>
              <a:cxnLst/>
              <a:rect l="l" t="t" r="r" b="b"/>
              <a:pathLst>
                <a:path w="11317" h="15508" extrusionOk="0">
                  <a:moveTo>
                    <a:pt x="4820" y="1"/>
                  </a:moveTo>
                  <a:lnTo>
                    <a:pt x="4611" y="210"/>
                  </a:lnTo>
                  <a:lnTo>
                    <a:pt x="4401" y="420"/>
                  </a:lnTo>
                  <a:lnTo>
                    <a:pt x="3877" y="629"/>
                  </a:lnTo>
                  <a:lnTo>
                    <a:pt x="3668" y="734"/>
                  </a:lnTo>
                  <a:lnTo>
                    <a:pt x="3563" y="839"/>
                  </a:lnTo>
                  <a:lnTo>
                    <a:pt x="3563" y="1048"/>
                  </a:lnTo>
                  <a:lnTo>
                    <a:pt x="3458" y="1258"/>
                  </a:lnTo>
                  <a:lnTo>
                    <a:pt x="3563" y="1572"/>
                  </a:lnTo>
                  <a:lnTo>
                    <a:pt x="3563" y="1677"/>
                  </a:lnTo>
                  <a:lnTo>
                    <a:pt x="3563" y="1782"/>
                  </a:lnTo>
                  <a:lnTo>
                    <a:pt x="3249" y="1991"/>
                  </a:lnTo>
                  <a:lnTo>
                    <a:pt x="2830" y="2096"/>
                  </a:lnTo>
                  <a:lnTo>
                    <a:pt x="2306" y="2306"/>
                  </a:lnTo>
                  <a:lnTo>
                    <a:pt x="1991" y="2306"/>
                  </a:lnTo>
                  <a:lnTo>
                    <a:pt x="1887" y="2201"/>
                  </a:lnTo>
                  <a:lnTo>
                    <a:pt x="1782" y="2201"/>
                  </a:lnTo>
                  <a:lnTo>
                    <a:pt x="1677" y="1991"/>
                  </a:lnTo>
                  <a:lnTo>
                    <a:pt x="1782" y="1887"/>
                  </a:lnTo>
                  <a:lnTo>
                    <a:pt x="1887" y="1677"/>
                  </a:lnTo>
                  <a:lnTo>
                    <a:pt x="2096" y="1467"/>
                  </a:lnTo>
                  <a:lnTo>
                    <a:pt x="1782" y="1363"/>
                  </a:lnTo>
                  <a:lnTo>
                    <a:pt x="1258" y="1258"/>
                  </a:lnTo>
                  <a:lnTo>
                    <a:pt x="1048" y="1572"/>
                  </a:lnTo>
                  <a:lnTo>
                    <a:pt x="734" y="1991"/>
                  </a:lnTo>
                  <a:lnTo>
                    <a:pt x="315" y="2201"/>
                  </a:lnTo>
                  <a:lnTo>
                    <a:pt x="210" y="3563"/>
                  </a:lnTo>
                  <a:lnTo>
                    <a:pt x="1" y="3982"/>
                  </a:lnTo>
                  <a:lnTo>
                    <a:pt x="315" y="4611"/>
                  </a:lnTo>
                  <a:lnTo>
                    <a:pt x="420" y="5030"/>
                  </a:lnTo>
                  <a:lnTo>
                    <a:pt x="420" y="5449"/>
                  </a:lnTo>
                  <a:lnTo>
                    <a:pt x="420" y="5973"/>
                  </a:lnTo>
                  <a:lnTo>
                    <a:pt x="420" y="6287"/>
                  </a:lnTo>
                  <a:lnTo>
                    <a:pt x="629" y="6182"/>
                  </a:lnTo>
                  <a:lnTo>
                    <a:pt x="1258" y="6601"/>
                  </a:lnTo>
                  <a:lnTo>
                    <a:pt x="1258" y="7230"/>
                  </a:lnTo>
                  <a:lnTo>
                    <a:pt x="839" y="7649"/>
                  </a:lnTo>
                  <a:lnTo>
                    <a:pt x="839" y="8173"/>
                  </a:lnTo>
                  <a:lnTo>
                    <a:pt x="839" y="8487"/>
                  </a:lnTo>
                  <a:lnTo>
                    <a:pt x="734" y="9011"/>
                  </a:lnTo>
                  <a:lnTo>
                    <a:pt x="525" y="9954"/>
                  </a:lnTo>
                  <a:lnTo>
                    <a:pt x="315" y="10164"/>
                  </a:lnTo>
                  <a:lnTo>
                    <a:pt x="105" y="10583"/>
                  </a:lnTo>
                  <a:lnTo>
                    <a:pt x="105" y="11002"/>
                  </a:lnTo>
                  <a:lnTo>
                    <a:pt x="315" y="11211"/>
                  </a:lnTo>
                  <a:lnTo>
                    <a:pt x="525" y="11421"/>
                  </a:lnTo>
                  <a:lnTo>
                    <a:pt x="525" y="11631"/>
                  </a:lnTo>
                  <a:lnTo>
                    <a:pt x="525" y="11945"/>
                  </a:lnTo>
                  <a:lnTo>
                    <a:pt x="629" y="12259"/>
                  </a:lnTo>
                  <a:lnTo>
                    <a:pt x="629" y="12574"/>
                  </a:lnTo>
                  <a:lnTo>
                    <a:pt x="1048" y="13412"/>
                  </a:lnTo>
                  <a:lnTo>
                    <a:pt x="1258" y="14250"/>
                  </a:lnTo>
                  <a:lnTo>
                    <a:pt x="1572" y="14564"/>
                  </a:lnTo>
                  <a:lnTo>
                    <a:pt x="2306" y="14564"/>
                  </a:lnTo>
                  <a:lnTo>
                    <a:pt x="2410" y="14669"/>
                  </a:lnTo>
                  <a:lnTo>
                    <a:pt x="2725" y="14983"/>
                  </a:lnTo>
                  <a:lnTo>
                    <a:pt x="3039" y="15507"/>
                  </a:lnTo>
                  <a:lnTo>
                    <a:pt x="3877" y="14879"/>
                  </a:lnTo>
                  <a:lnTo>
                    <a:pt x="3982" y="14983"/>
                  </a:lnTo>
                  <a:lnTo>
                    <a:pt x="5973" y="15193"/>
                  </a:lnTo>
                  <a:lnTo>
                    <a:pt x="6811" y="15298"/>
                  </a:lnTo>
                  <a:lnTo>
                    <a:pt x="7230" y="15193"/>
                  </a:lnTo>
                  <a:lnTo>
                    <a:pt x="7440" y="14879"/>
                  </a:lnTo>
                  <a:lnTo>
                    <a:pt x="7649" y="14669"/>
                  </a:lnTo>
                  <a:lnTo>
                    <a:pt x="7859" y="14355"/>
                  </a:lnTo>
                  <a:lnTo>
                    <a:pt x="7964" y="14145"/>
                  </a:lnTo>
                  <a:lnTo>
                    <a:pt x="8068" y="13936"/>
                  </a:lnTo>
                  <a:lnTo>
                    <a:pt x="8173" y="13831"/>
                  </a:lnTo>
                  <a:lnTo>
                    <a:pt x="8907" y="13831"/>
                  </a:lnTo>
                  <a:lnTo>
                    <a:pt x="9116" y="13726"/>
                  </a:lnTo>
                  <a:lnTo>
                    <a:pt x="9326" y="13517"/>
                  </a:lnTo>
                  <a:lnTo>
                    <a:pt x="9640" y="13097"/>
                  </a:lnTo>
                  <a:lnTo>
                    <a:pt x="9745" y="13202"/>
                  </a:lnTo>
                  <a:lnTo>
                    <a:pt x="9640" y="12888"/>
                  </a:lnTo>
                  <a:lnTo>
                    <a:pt x="9640" y="12783"/>
                  </a:lnTo>
                  <a:lnTo>
                    <a:pt x="9535" y="12574"/>
                  </a:lnTo>
                  <a:lnTo>
                    <a:pt x="9326" y="12364"/>
                  </a:lnTo>
                  <a:lnTo>
                    <a:pt x="8802" y="12050"/>
                  </a:lnTo>
                  <a:lnTo>
                    <a:pt x="8383" y="12050"/>
                  </a:lnTo>
                  <a:lnTo>
                    <a:pt x="8487" y="11840"/>
                  </a:lnTo>
                  <a:lnTo>
                    <a:pt x="8592" y="11735"/>
                  </a:lnTo>
                  <a:lnTo>
                    <a:pt x="8592" y="11631"/>
                  </a:lnTo>
                  <a:lnTo>
                    <a:pt x="8907" y="11002"/>
                  </a:lnTo>
                  <a:lnTo>
                    <a:pt x="9326" y="10583"/>
                  </a:lnTo>
                  <a:lnTo>
                    <a:pt x="9535" y="10373"/>
                  </a:lnTo>
                  <a:lnTo>
                    <a:pt x="9640" y="10269"/>
                  </a:lnTo>
                  <a:lnTo>
                    <a:pt x="10059" y="9954"/>
                  </a:lnTo>
                  <a:lnTo>
                    <a:pt x="10269" y="9640"/>
                  </a:lnTo>
                  <a:lnTo>
                    <a:pt x="10478" y="9430"/>
                  </a:lnTo>
                  <a:lnTo>
                    <a:pt x="10688" y="9430"/>
                  </a:lnTo>
                  <a:lnTo>
                    <a:pt x="10897" y="9326"/>
                  </a:lnTo>
                  <a:lnTo>
                    <a:pt x="11107" y="9221"/>
                  </a:lnTo>
                  <a:lnTo>
                    <a:pt x="11212" y="8906"/>
                  </a:lnTo>
                  <a:lnTo>
                    <a:pt x="11316" y="8697"/>
                  </a:lnTo>
                  <a:lnTo>
                    <a:pt x="11316" y="8592"/>
                  </a:lnTo>
                  <a:lnTo>
                    <a:pt x="11316" y="8487"/>
                  </a:lnTo>
                  <a:lnTo>
                    <a:pt x="11316" y="8278"/>
                  </a:lnTo>
                  <a:lnTo>
                    <a:pt x="11316" y="8173"/>
                  </a:lnTo>
                  <a:lnTo>
                    <a:pt x="11316" y="7335"/>
                  </a:lnTo>
                  <a:lnTo>
                    <a:pt x="11316" y="7125"/>
                  </a:lnTo>
                  <a:lnTo>
                    <a:pt x="11212" y="7020"/>
                  </a:lnTo>
                  <a:lnTo>
                    <a:pt x="11212" y="6916"/>
                  </a:lnTo>
                  <a:lnTo>
                    <a:pt x="11212" y="6392"/>
                  </a:lnTo>
                  <a:lnTo>
                    <a:pt x="11107" y="6392"/>
                  </a:lnTo>
                  <a:lnTo>
                    <a:pt x="11002" y="6078"/>
                  </a:lnTo>
                  <a:lnTo>
                    <a:pt x="10897" y="5763"/>
                  </a:lnTo>
                  <a:lnTo>
                    <a:pt x="10792" y="5658"/>
                  </a:lnTo>
                  <a:lnTo>
                    <a:pt x="10688" y="5554"/>
                  </a:lnTo>
                  <a:lnTo>
                    <a:pt x="10688" y="5449"/>
                  </a:lnTo>
                  <a:lnTo>
                    <a:pt x="10478" y="5030"/>
                  </a:lnTo>
                  <a:lnTo>
                    <a:pt x="10478" y="4925"/>
                  </a:lnTo>
                  <a:lnTo>
                    <a:pt x="10373" y="4715"/>
                  </a:lnTo>
                  <a:lnTo>
                    <a:pt x="10164" y="4506"/>
                  </a:lnTo>
                  <a:lnTo>
                    <a:pt x="10164" y="4401"/>
                  </a:lnTo>
                  <a:lnTo>
                    <a:pt x="10059" y="4192"/>
                  </a:lnTo>
                  <a:lnTo>
                    <a:pt x="10059" y="4087"/>
                  </a:lnTo>
                  <a:lnTo>
                    <a:pt x="9954" y="3772"/>
                  </a:lnTo>
                  <a:lnTo>
                    <a:pt x="9849" y="3668"/>
                  </a:lnTo>
                  <a:lnTo>
                    <a:pt x="9745" y="3458"/>
                  </a:lnTo>
                  <a:lnTo>
                    <a:pt x="9640" y="3144"/>
                  </a:lnTo>
                  <a:lnTo>
                    <a:pt x="9535" y="2934"/>
                  </a:lnTo>
                  <a:lnTo>
                    <a:pt x="9326" y="2620"/>
                  </a:lnTo>
                  <a:lnTo>
                    <a:pt x="9221" y="2515"/>
                  </a:lnTo>
                  <a:lnTo>
                    <a:pt x="9116" y="2410"/>
                  </a:lnTo>
                  <a:lnTo>
                    <a:pt x="8907" y="2201"/>
                  </a:lnTo>
                  <a:lnTo>
                    <a:pt x="8487" y="2201"/>
                  </a:lnTo>
                  <a:lnTo>
                    <a:pt x="8278" y="2096"/>
                  </a:lnTo>
                  <a:lnTo>
                    <a:pt x="8278" y="1991"/>
                  </a:lnTo>
                  <a:lnTo>
                    <a:pt x="7964" y="1782"/>
                  </a:lnTo>
                  <a:lnTo>
                    <a:pt x="7754" y="1467"/>
                  </a:lnTo>
                  <a:lnTo>
                    <a:pt x="7544" y="1258"/>
                  </a:lnTo>
                  <a:lnTo>
                    <a:pt x="7021" y="1363"/>
                  </a:lnTo>
                  <a:lnTo>
                    <a:pt x="7021" y="1782"/>
                  </a:lnTo>
                  <a:lnTo>
                    <a:pt x="6916" y="1991"/>
                  </a:lnTo>
                  <a:lnTo>
                    <a:pt x="6811" y="2201"/>
                  </a:lnTo>
                  <a:lnTo>
                    <a:pt x="6601" y="2410"/>
                  </a:lnTo>
                  <a:lnTo>
                    <a:pt x="6287" y="2620"/>
                  </a:lnTo>
                  <a:lnTo>
                    <a:pt x="6078" y="2620"/>
                  </a:lnTo>
                  <a:lnTo>
                    <a:pt x="5868" y="2515"/>
                  </a:lnTo>
                  <a:lnTo>
                    <a:pt x="5763" y="2410"/>
                  </a:lnTo>
                  <a:lnTo>
                    <a:pt x="5658" y="2201"/>
                  </a:lnTo>
                  <a:lnTo>
                    <a:pt x="5763" y="2096"/>
                  </a:lnTo>
                  <a:lnTo>
                    <a:pt x="5868" y="1782"/>
                  </a:lnTo>
                  <a:lnTo>
                    <a:pt x="5763" y="1048"/>
                  </a:lnTo>
                  <a:lnTo>
                    <a:pt x="5554" y="105"/>
                  </a:lnTo>
                  <a:lnTo>
                    <a:pt x="52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30"/>
            <p:cNvSpPr/>
            <p:nvPr/>
          </p:nvSpPr>
          <p:spPr>
            <a:xfrm>
              <a:off x="4866389" y="4249456"/>
              <a:ext cx="22" cy="2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30"/>
            <p:cNvSpPr/>
            <p:nvPr/>
          </p:nvSpPr>
          <p:spPr>
            <a:xfrm>
              <a:off x="5565938" y="3267306"/>
              <a:ext cx="353279" cy="223741"/>
            </a:xfrm>
            <a:custGeom>
              <a:avLst/>
              <a:gdLst/>
              <a:ahLst/>
              <a:cxnLst/>
              <a:rect l="l" t="t" r="r" b="b"/>
              <a:pathLst>
                <a:path w="15717" h="9954" extrusionOk="0">
                  <a:moveTo>
                    <a:pt x="4924" y="0"/>
                  </a:moveTo>
                  <a:lnTo>
                    <a:pt x="4715" y="105"/>
                  </a:lnTo>
                  <a:lnTo>
                    <a:pt x="4401" y="210"/>
                  </a:lnTo>
                  <a:lnTo>
                    <a:pt x="3667" y="210"/>
                  </a:lnTo>
                  <a:lnTo>
                    <a:pt x="3353" y="419"/>
                  </a:lnTo>
                  <a:lnTo>
                    <a:pt x="3143" y="629"/>
                  </a:lnTo>
                  <a:lnTo>
                    <a:pt x="2934" y="943"/>
                  </a:lnTo>
                  <a:lnTo>
                    <a:pt x="2829" y="1048"/>
                  </a:lnTo>
                  <a:lnTo>
                    <a:pt x="2724" y="1362"/>
                  </a:lnTo>
                  <a:lnTo>
                    <a:pt x="2724" y="1467"/>
                  </a:lnTo>
                  <a:lnTo>
                    <a:pt x="2724" y="1572"/>
                  </a:lnTo>
                  <a:lnTo>
                    <a:pt x="2724" y="1781"/>
                  </a:lnTo>
                  <a:lnTo>
                    <a:pt x="2619" y="1886"/>
                  </a:lnTo>
                  <a:lnTo>
                    <a:pt x="2619" y="1991"/>
                  </a:lnTo>
                  <a:lnTo>
                    <a:pt x="2515" y="2096"/>
                  </a:lnTo>
                  <a:lnTo>
                    <a:pt x="2410" y="2305"/>
                  </a:lnTo>
                  <a:lnTo>
                    <a:pt x="2200" y="2619"/>
                  </a:lnTo>
                  <a:lnTo>
                    <a:pt x="1886" y="2934"/>
                  </a:lnTo>
                  <a:lnTo>
                    <a:pt x="1572" y="2829"/>
                  </a:lnTo>
                  <a:lnTo>
                    <a:pt x="1048" y="2829"/>
                  </a:lnTo>
                  <a:lnTo>
                    <a:pt x="838" y="2724"/>
                  </a:lnTo>
                  <a:lnTo>
                    <a:pt x="733" y="3039"/>
                  </a:lnTo>
                  <a:lnTo>
                    <a:pt x="314" y="3562"/>
                  </a:lnTo>
                  <a:lnTo>
                    <a:pt x="105" y="4820"/>
                  </a:lnTo>
                  <a:lnTo>
                    <a:pt x="0" y="5029"/>
                  </a:lnTo>
                  <a:lnTo>
                    <a:pt x="0" y="5134"/>
                  </a:lnTo>
                  <a:lnTo>
                    <a:pt x="419" y="5867"/>
                  </a:lnTo>
                  <a:lnTo>
                    <a:pt x="629" y="6287"/>
                  </a:lnTo>
                  <a:lnTo>
                    <a:pt x="733" y="6391"/>
                  </a:lnTo>
                  <a:lnTo>
                    <a:pt x="838" y="6601"/>
                  </a:lnTo>
                  <a:lnTo>
                    <a:pt x="733" y="6915"/>
                  </a:lnTo>
                  <a:lnTo>
                    <a:pt x="524" y="7230"/>
                  </a:lnTo>
                  <a:lnTo>
                    <a:pt x="733" y="7649"/>
                  </a:lnTo>
                  <a:lnTo>
                    <a:pt x="1048" y="7963"/>
                  </a:lnTo>
                  <a:lnTo>
                    <a:pt x="1362" y="7963"/>
                  </a:lnTo>
                  <a:lnTo>
                    <a:pt x="1676" y="8068"/>
                  </a:lnTo>
                  <a:lnTo>
                    <a:pt x="2096" y="8277"/>
                  </a:lnTo>
                  <a:lnTo>
                    <a:pt x="2515" y="8801"/>
                  </a:lnTo>
                  <a:lnTo>
                    <a:pt x="3039" y="8906"/>
                  </a:lnTo>
                  <a:lnTo>
                    <a:pt x="3562" y="8592"/>
                  </a:lnTo>
                  <a:lnTo>
                    <a:pt x="4296" y="8487"/>
                  </a:lnTo>
                  <a:lnTo>
                    <a:pt x="5029" y="8487"/>
                  </a:lnTo>
                  <a:lnTo>
                    <a:pt x="5134" y="8382"/>
                  </a:lnTo>
                  <a:lnTo>
                    <a:pt x="5239" y="8592"/>
                  </a:lnTo>
                  <a:lnTo>
                    <a:pt x="5344" y="8696"/>
                  </a:lnTo>
                  <a:lnTo>
                    <a:pt x="5448" y="9220"/>
                  </a:lnTo>
                  <a:lnTo>
                    <a:pt x="5448" y="9430"/>
                  </a:lnTo>
                  <a:lnTo>
                    <a:pt x="6601" y="9430"/>
                  </a:lnTo>
                  <a:lnTo>
                    <a:pt x="6706" y="9535"/>
                  </a:lnTo>
                  <a:lnTo>
                    <a:pt x="6915" y="9535"/>
                  </a:lnTo>
                  <a:lnTo>
                    <a:pt x="7230" y="9744"/>
                  </a:lnTo>
                  <a:lnTo>
                    <a:pt x="7439" y="9849"/>
                  </a:lnTo>
                  <a:lnTo>
                    <a:pt x="7649" y="9954"/>
                  </a:lnTo>
                  <a:lnTo>
                    <a:pt x="8068" y="9849"/>
                  </a:lnTo>
                  <a:lnTo>
                    <a:pt x="8592" y="9744"/>
                  </a:lnTo>
                  <a:lnTo>
                    <a:pt x="9430" y="9639"/>
                  </a:lnTo>
                  <a:lnTo>
                    <a:pt x="9535" y="9744"/>
                  </a:lnTo>
                  <a:lnTo>
                    <a:pt x="9744" y="9744"/>
                  </a:lnTo>
                  <a:lnTo>
                    <a:pt x="10373" y="9639"/>
                  </a:lnTo>
                  <a:lnTo>
                    <a:pt x="10792" y="8906"/>
                  </a:lnTo>
                  <a:lnTo>
                    <a:pt x="11840" y="8068"/>
                  </a:lnTo>
                  <a:lnTo>
                    <a:pt x="13830" y="8068"/>
                  </a:lnTo>
                  <a:lnTo>
                    <a:pt x="14040" y="7858"/>
                  </a:lnTo>
                  <a:lnTo>
                    <a:pt x="13621" y="7649"/>
                  </a:lnTo>
                  <a:lnTo>
                    <a:pt x="13830" y="6810"/>
                  </a:lnTo>
                  <a:lnTo>
                    <a:pt x="13830" y="6077"/>
                  </a:lnTo>
                  <a:lnTo>
                    <a:pt x="14983" y="6077"/>
                  </a:lnTo>
                  <a:lnTo>
                    <a:pt x="15716" y="7020"/>
                  </a:lnTo>
                  <a:lnTo>
                    <a:pt x="15716" y="6810"/>
                  </a:lnTo>
                  <a:lnTo>
                    <a:pt x="15716" y="6706"/>
                  </a:lnTo>
                  <a:lnTo>
                    <a:pt x="15716" y="6287"/>
                  </a:lnTo>
                  <a:lnTo>
                    <a:pt x="15612" y="6182"/>
                  </a:lnTo>
                  <a:lnTo>
                    <a:pt x="15612" y="6077"/>
                  </a:lnTo>
                  <a:lnTo>
                    <a:pt x="15507" y="5344"/>
                  </a:lnTo>
                  <a:lnTo>
                    <a:pt x="15402" y="5029"/>
                  </a:lnTo>
                  <a:lnTo>
                    <a:pt x="15297" y="4610"/>
                  </a:lnTo>
                  <a:lnTo>
                    <a:pt x="15192" y="4191"/>
                  </a:lnTo>
                  <a:lnTo>
                    <a:pt x="14878" y="3877"/>
                  </a:lnTo>
                  <a:lnTo>
                    <a:pt x="14669" y="3667"/>
                  </a:lnTo>
                  <a:lnTo>
                    <a:pt x="14040" y="3143"/>
                  </a:lnTo>
                  <a:lnTo>
                    <a:pt x="13935" y="2934"/>
                  </a:lnTo>
                  <a:lnTo>
                    <a:pt x="13726" y="2829"/>
                  </a:lnTo>
                  <a:lnTo>
                    <a:pt x="13306" y="2515"/>
                  </a:lnTo>
                  <a:lnTo>
                    <a:pt x="13097" y="2410"/>
                  </a:lnTo>
                  <a:lnTo>
                    <a:pt x="13097" y="2305"/>
                  </a:lnTo>
                  <a:lnTo>
                    <a:pt x="12887" y="2096"/>
                  </a:lnTo>
                  <a:lnTo>
                    <a:pt x="12678" y="1991"/>
                  </a:lnTo>
                  <a:lnTo>
                    <a:pt x="12573" y="1886"/>
                  </a:lnTo>
                  <a:lnTo>
                    <a:pt x="12468" y="1781"/>
                  </a:lnTo>
                  <a:lnTo>
                    <a:pt x="12364" y="1572"/>
                  </a:lnTo>
                  <a:lnTo>
                    <a:pt x="12154" y="1467"/>
                  </a:lnTo>
                  <a:lnTo>
                    <a:pt x="12049" y="1362"/>
                  </a:lnTo>
                  <a:lnTo>
                    <a:pt x="11211" y="943"/>
                  </a:lnTo>
                  <a:lnTo>
                    <a:pt x="10687" y="733"/>
                  </a:lnTo>
                  <a:lnTo>
                    <a:pt x="10163" y="733"/>
                  </a:lnTo>
                  <a:lnTo>
                    <a:pt x="10058" y="629"/>
                  </a:lnTo>
                  <a:lnTo>
                    <a:pt x="9430" y="629"/>
                  </a:lnTo>
                  <a:lnTo>
                    <a:pt x="9325" y="524"/>
                  </a:lnTo>
                  <a:lnTo>
                    <a:pt x="8906" y="419"/>
                  </a:lnTo>
                  <a:lnTo>
                    <a:pt x="8696" y="314"/>
                  </a:lnTo>
                  <a:lnTo>
                    <a:pt x="8487" y="314"/>
                  </a:lnTo>
                  <a:lnTo>
                    <a:pt x="8173" y="105"/>
                  </a:lnTo>
                  <a:lnTo>
                    <a:pt x="7753" y="105"/>
                  </a:lnTo>
                  <a:lnTo>
                    <a:pt x="7649" y="210"/>
                  </a:lnTo>
                  <a:lnTo>
                    <a:pt x="7544" y="314"/>
                  </a:lnTo>
                  <a:lnTo>
                    <a:pt x="7020" y="314"/>
                  </a:lnTo>
                  <a:lnTo>
                    <a:pt x="6182" y="210"/>
                  </a:lnTo>
                  <a:lnTo>
                    <a:pt x="5972" y="210"/>
                  </a:lnTo>
                  <a:lnTo>
                    <a:pt x="5972" y="105"/>
                  </a:lnTo>
                  <a:lnTo>
                    <a:pt x="5658" y="105"/>
                  </a:lnTo>
                  <a:lnTo>
                    <a:pt x="5448" y="0"/>
                  </a:lnTo>
                  <a:lnTo>
                    <a:pt x="5239" y="105"/>
                  </a:lnTo>
                  <a:lnTo>
                    <a:pt x="5134" y="105"/>
                  </a:lnTo>
                  <a:lnTo>
                    <a:pt x="492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30"/>
            <p:cNvSpPr/>
            <p:nvPr/>
          </p:nvSpPr>
          <p:spPr>
            <a:xfrm>
              <a:off x="5127829" y="2888100"/>
              <a:ext cx="117782" cy="91866"/>
            </a:xfrm>
            <a:custGeom>
              <a:avLst/>
              <a:gdLst/>
              <a:ahLst/>
              <a:cxnLst/>
              <a:rect l="l" t="t" r="r" b="b"/>
              <a:pathLst>
                <a:path w="5240" h="4087" extrusionOk="0">
                  <a:moveTo>
                    <a:pt x="1992" y="0"/>
                  </a:moveTo>
                  <a:lnTo>
                    <a:pt x="1782" y="420"/>
                  </a:lnTo>
                  <a:lnTo>
                    <a:pt x="1468" y="839"/>
                  </a:lnTo>
                  <a:lnTo>
                    <a:pt x="1258" y="1048"/>
                  </a:lnTo>
                  <a:lnTo>
                    <a:pt x="944" y="1362"/>
                  </a:lnTo>
                  <a:lnTo>
                    <a:pt x="839" y="1572"/>
                  </a:lnTo>
                  <a:lnTo>
                    <a:pt x="839" y="1677"/>
                  </a:lnTo>
                  <a:lnTo>
                    <a:pt x="734" y="1991"/>
                  </a:lnTo>
                  <a:lnTo>
                    <a:pt x="630" y="2096"/>
                  </a:lnTo>
                  <a:lnTo>
                    <a:pt x="420" y="2201"/>
                  </a:lnTo>
                  <a:lnTo>
                    <a:pt x="106" y="2201"/>
                  </a:lnTo>
                  <a:lnTo>
                    <a:pt x="106" y="2305"/>
                  </a:lnTo>
                  <a:lnTo>
                    <a:pt x="106" y="2515"/>
                  </a:lnTo>
                  <a:lnTo>
                    <a:pt x="1" y="2725"/>
                  </a:lnTo>
                  <a:lnTo>
                    <a:pt x="106" y="2725"/>
                  </a:lnTo>
                  <a:lnTo>
                    <a:pt x="630" y="2620"/>
                  </a:lnTo>
                  <a:lnTo>
                    <a:pt x="1677" y="2201"/>
                  </a:lnTo>
                  <a:lnTo>
                    <a:pt x="1782" y="2201"/>
                  </a:lnTo>
                  <a:lnTo>
                    <a:pt x="2096" y="2410"/>
                  </a:lnTo>
                  <a:lnTo>
                    <a:pt x="2306" y="2725"/>
                  </a:lnTo>
                  <a:lnTo>
                    <a:pt x="2411" y="3039"/>
                  </a:lnTo>
                  <a:lnTo>
                    <a:pt x="2830" y="2934"/>
                  </a:lnTo>
                  <a:lnTo>
                    <a:pt x="3144" y="2934"/>
                  </a:lnTo>
                  <a:lnTo>
                    <a:pt x="3354" y="3144"/>
                  </a:lnTo>
                  <a:lnTo>
                    <a:pt x="3458" y="3248"/>
                  </a:lnTo>
                  <a:lnTo>
                    <a:pt x="3668" y="3353"/>
                  </a:lnTo>
                  <a:lnTo>
                    <a:pt x="3878" y="3458"/>
                  </a:lnTo>
                  <a:lnTo>
                    <a:pt x="3982" y="3668"/>
                  </a:lnTo>
                  <a:lnTo>
                    <a:pt x="3982" y="3982"/>
                  </a:lnTo>
                  <a:lnTo>
                    <a:pt x="4087" y="4087"/>
                  </a:lnTo>
                  <a:lnTo>
                    <a:pt x="5135" y="3458"/>
                  </a:lnTo>
                  <a:lnTo>
                    <a:pt x="5240" y="3668"/>
                  </a:lnTo>
                  <a:lnTo>
                    <a:pt x="5240" y="3563"/>
                  </a:lnTo>
                  <a:lnTo>
                    <a:pt x="5135" y="3248"/>
                  </a:lnTo>
                  <a:lnTo>
                    <a:pt x="5135" y="3144"/>
                  </a:lnTo>
                  <a:lnTo>
                    <a:pt x="5135" y="2934"/>
                  </a:lnTo>
                  <a:lnTo>
                    <a:pt x="5135" y="2620"/>
                  </a:lnTo>
                  <a:lnTo>
                    <a:pt x="5135" y="2410"/>
                  </a:lnTo>
                  <a:lnTo>
                    <a:pt x="5135" y="2201"/>
                  </a:lnTo>
                  <a:lnTo>
                    <a:pt x="5030" y="1886"/>
                  </a:lnTo>
                  <a:lnTo>
                    <a:pt x="5030" y="1572"/>
                  </a:lnTo>
                  <a:lnTo>
                    <a:pt x="4925" y="1362"/>
                  </a:lnTo>
                  <a:lnTo>
                    <a:pt x="4821" y="1362"/>
                  </a:lnTo>
                  <a:lnTo>
                    <a:pt x="4611" y="1153"/>
                  </a:lnTo>
                  <a:lnTo>
                    <a:pt x="4506" y="1048"/>
                  </a:lnTo>
                  <a:lnTo>
                    <a:pt x="4506" y="943"/>
                  </a:lnTo>
                  <a:lnTo>
                    <a:pt x="4506" y="734"/>
                  </a:lnTo>
                  <a:lnTo>
                    <a:pt x="4297" y="315"/>
                  </a:lnTo>
                  <a:lnTo>
                    <a:pt x="4297" y="210"/>
                  </a:lnTo>
                  <a:lnTo>
                    <a:pt x="4192" y="0"/>
                  </a:lnTo>
                  <a:lnTo>
                    <a:pt x="4192" y="105"/>
                  </a:lnTo>
                  <a:lnTo>
                    <a:pt x="3773" y="210"/>
                  </a:lnTo>
                  <a:lnTo>
                    <a:pt x="3458" y="210"/>
                  </a:lnTo>
                  <a:lnTo>
                    <a:pt x="3249" y="105"/>
                  </a:lnTo>
                  <a:lnTo>
                    <a:pt x="2830" y="210"/>
                  </a:lnTo>
                  <a:lnTo>
                    <a:pt x="2411" y="210"/>
                  </a:lnTo>
                  <a:lnTo>
                    <a:pt x="2201" y="105"/>
                  </a:lnTo>
                  <a:lnTo>
                    <a:pt x="2096" y="105"/>
                  </a:lnTo>
                  <a:lnTo>
                    <a:pt x="19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30"/>
            <p:cNvSpPr/>
            <p:nvPr/>
          </p:nvSpPr>
          <p:spPr>
            <a:xfrm>
              <a:off x="4392988" y="2739713"/>
              <a:ext cx="511071" cy="320304"/>
            </a:xfrm>
            <a:custGeom>
              <a:avLst/>
              <a:gdLst/>
              <a:ahLst/>
              <a:cxnLst/>
              <a:rect l="l" t="t" r="r" b="b"/>
              <a:pathLst>
                <a:path w="22737" h="14250" extrusionOk="0">
                  <a:moveTo>
                    <a:pt x="12154" y="1"/>
                  </a:moveTo>
                  <a:lnTo>
                    <a:pt x="11840" y="105"/>
                  </a:lnTo>
                  <a:lnTo>
                    <a:pt x="11735" y="105"/>
                  </a:lnTo>
                  <a:lnTo>
                    <a:pt x="11421" y="524"/>
                  </a:lnTo>
                  <a:lnTo>
                    <a:pt x="11106" y="629"/>
                  </a:lnTo>
                  <a:lnTo>
                    <a:pt x="11106" y="944"/>
                  </a:lnTo>
                  <a:lnTo>
                    <a:pt x="11106" y="1363"/>
                  </a:lnTo>
                  <a:lnTo>
                    <a:pt x="11106" y="1782"/>
                  </a:lnTo>
                  <a:lnTo>
                    <a:pt x="11106" y="1991"/>
                  </a:lnTo>
                  <a:lnTo>
                    <a:pt x="11001" y="2096"/>
                  </a:lnTo>
                  <a:lnTo>
                    <a:pt x="10792" y="2201"/>
                  </a:lnTo>
                  <a:lnTo>
                    <a:pt x="10687" y="2201"/>
                  </a:lnTo>
                  <a:lnTo>
                    <a:pt x="10687" y="2306"/>
                  </a:lnTo>
                  <a:lnTo>
                    <a:pt x="10582" y="2620"/>
                  </a:lnTo>
                  <a:lnTo>
                    <a:pt x="10373" y="2830"/>
                  </a:lnTo>
                  <a:lnTo>
                    <a:pt x="10163" y="2934"/>
                  </a:lnTo>
                  <a:lnTo>
                    <a:pt x="9954" y="2934"/>
                  </a:lnTo>
                  <a:lnTo>
                    <a:pt x="9220" y="2515"/>
                  </a:lnTo>
                  <a:lnTo>
                    <a:pt x="9116" y="2515"/>
                  </a:lnTo>
                  <a:lnTo>
                    <a:pt x="8906" y="2620"/>
                  </a:lnTo>
                  <a:lnTo>
                    <a:pt x="8173" y="3877"/>
                  </a:lnTo>
                  <a:lnTo>
                    <a:pt x="7963" y="4506"/>
                  </a:lnTo>
                  <a:lnTo>
                    <a:pt x="7858" y="4925"/>
                  </a:lnTo>
                  <a:lnTo>
                    <a:pt x="7963" y="5239"/>
                  </a:lnTo>
                  <a:lnTo>
                    <a:pt x="8068" y="5658"/>
                  </a:lnTo>
                  <a:lnTo>
                    <a:pt x="8068" y="5763"/>
                  </a:lnTo>
                  <a:lnTo>
                    <a:pt x="7963" y="5973"/>
                  </a:lnTo>
                  <a:lnTo>
                    <a:pt x="7753" y="5973"/>
                  </a:lnTo>
                  <a:lnTo>
                    <a:pt x="7439" y="5868"/>
                  </a:lnTo>
                  <a:lnTo>
                    <a:pt x="7020" y="5449"/>
                  </a:lnTo>
                  <a:lnTo>
                    <a:pt x="6706" y="5344"/>
                  </a:lnTo>
                  <a:lnTo>
                    <a:pt x="6182" y="5554"/>
                  </a:lnTo>
                  <a:lnTo>
                    <a:pt x="5553" y="6182"/>
                  </a:lnTo>
                  <a:lnTo>
                    <a:pt x="5344" y="6287"/>
                  </a:lnTo>
                  <a:lnTo>
                    <a:pt x="5239" y="6287"/>
                  </a:lnTo>
                  <a:lnTo>
                    <a:pt x="5239" y="6392"/>
                  </a:lnTo>
                  <a:lnTo>
                    <a:pt x="5448" y="6916"/>
                  </a:lnTo>
                  <a:lnTo>
                    <a:pt x="5344" y="7125"/>
                  </a:lnTo>
                  <a:lnTo>
                    <a:pt x="5344" y="7335"/>
                  </a:lnTo>
                  <a:lnTo>
                    <a:pt x="4401" y="7021"/>
                  </a:lnTo>
                  <a:lnTo>
                    <a:pt x="3772" y="7021"/>
                  </a:lnTo>
                  <a:lnTo>
                    <a:pt x="3039" y="7440"/>
                  </a:lnTo>
                  <a:lnTo>
                    <a:pt x="2305" y="7859"/>
                  </a:lnTo>
                  <a:lnTo>
                    <a:pt x="1153" y="7859"/>
                  </a:lnTo>
                  <a:lnTo>
                    <a:pt x="943" y="7335"/>
                  </a:lnTo>
                  <a:lnTo>
                    <a:pt x="734" y="7335"/>
                  </a:lnTo>
                  <a:lnTo>
                    <a:pt x="419" y="7440"/>
                  </a:lnTo>
                  <a:lnTo>
                    <a:pt x="210" y="7754"/>
                  </a:lnTo>
                  <a:lnTo>
                    <a:pt x="105" y="7963"/>
                  </a:lnTo>
                  <a:lnTo>
                    <a:pt x="0" y="8383"/>
                  </a:lnTo>
                  <a:lnTo>
                    <a:pt x="0" y="9221"/>
                  </a:lnTo>
                  <a:lnTo>
                    <a:pt x="210" y="10059"/>
                  </a:lnTo>
                  <a:lnTo>
                    <a:pt x="629" y="10688"/>
                  </a:lnTo>
                  <a:lnTo>
                    <a:pt x="1257" y="11316"/>
                  </a:lnTo>
                  <a:lnTo>
                    <a:pt x="1572" y="11631"/>
                  </a:lnTo>
                  <a:lnTo>
                    <a:pt x="1781" y="11945"/>
                  </a:lnTo>
                  <a:lnTo>
                    <a:pt x="1781" y="12050"/>
                  </a:lnTo>
                  <a:lnTo>
                    <a:pt x="1991" y="12364"/>
                  </a:lnTo>
                  <a:lnTo>
                    <a:pt x="2096" y="12678"/>
                  </a:lnTo>
                  <a:lnTo>
                    <a:pt x="2200" y="12783"/>
                  </a:lnTo>
                  <a:lnTo>
                    <a:pt x="2096" y="12993"/>
                  </a:lnTo>
                  <a:lnTo>
                    <a:pt x="2096" y="13202"/>
                  </a:lnTo>
                  <a:lnTo>
                    <a:pt x="2200" y="13412"/>
                  </a:lnTo>
                  <a:lnTo>
                    <a:pt x="2305" y="13621"/>
                  </a:lnTo>
                  <a:lnTo>
                    <a:pt x="2515" y="13936"/>
                  </a:lnTo>
                  <a:lnTo>
                    <a:pt x="2724" y="14145"/>
                  </a:lnTo>
                  <a:lnTo>
                    <a:pt x="3039" y="14250"/>
                  </a:lnTo>
                  <a:lnTo>
                    <a:pt x="3562" y="14250"/>
                  </a:lnTo>
                  <a:lnTo>
                    <a:pt x="3667" y="14145"/>
                  </a:lnTo>
                  <a:lnTo>
                    <a:pt x="3772" y="13936"/>
                  </a:lnTo>
                  <a:lnTo>
                    <a:pt x="3772" y="13831"/>
                  </a:lnTo>
                  <a:lnTo>
                    <a:pt x="3667" y="13621"/>
                  </a:lnTo>
                  <a:lnTo>
                    <a:pt x="3562" y="13621"/>
                  </a:lnTo>
                  <a:lnTo>
                    <a:pt x="3667" y="13412"/>
                  </a:lnTo>
                  <a:lnTo>
                    <a:pt x="3667" y="13202"/>
                  </a:lnTo>
                  <a:lnTo>
                    <a:pt x="3562" y="12993"/>
                  </a:lnTo>
                  <a:lnTo>
                    <a:pt x="3353" y="12678"/>
                  </a:lnTo>
                  <a:lnTo>
                    <a:pt x="3353" y="12574"/>
                  </a:lnTo>
                  <a:lnTo>
                    <a:pt x="3143" y="12050"/>
                  </a:lnTo>
                  <a:lnTo>
                    <a:pt x="3039" y="11421"/>
                  </a:lnTo>
                  <a:lnTo>
                    <a:pt x="2934" y="11212"/>
                  </a:lnTo>
                  <a:lnTo>
                    <a:pt x="2934" y="11107"/>
                  </a:lnTo>
                  <a:lnTo>
                    <a:pt x="3039" y="10897"/>
                  </a:lnTo>
                  <a:lnTo>
                    <a:pt x="3353" y="10688"/>
                  </a:lnTo>
                  <a:lnTo>
                    <a:pt x="3667" y="10478"/>
                  </a:lnTo>
                  <a:lnTo>
                    <a:pt x="3982" y="10792"/>
                  </a:lnTo>
                  <a:lnTo>
                    <a:pt x="4296" y="10897"/>
                  </a:lnTo>
                  <a:lnTo>
                    <a:pt x="4610" y="11107"/>
                  </a:lnTo>
                  <a:lnTo>
                    <a:pt x="5029" y="11421"/>
                  </a:lnTo>
                  <a:lnTo>
                    <a:pt x="5553" y="11735"/>
                  </a:lnTo>
                  <a:lnTo>
                    <a:pt x="5763" y="11945"/>
                  </a:lnTo>
                  <a:lnTo>
                    <a:pt x="5868" y="12259"/>
                  </a:lnTo>
                  <a:lnTo>
                    <a:pt x="6077" y="12469"/>
                  </a:lnTo>
                  <a:lnTo>
                    <a:pt x="6706" y="12993"/>
                  </a:lnTo>
                  <a:lnTo>
                    <a:pt x="7439" y="13412"/>
                  </a:lnTo>
                  <a:lnTo>
                    <a:pt x="7649" y="13517"/>
                  </a:lnTo>
                  <a:lnTo>
                    <a:pt x="8068" y="13517"/>
                  </a:lnTo>
                  <a:lnTo>
                    <a:pt x="8277" y="13412"/>
                  </a:lnTo>
                  <a:lnTo>
                    <a:pt x="8592" y="13097"/>
                  </a:lnTo>
                  <a:lnTo>
                    <a:pt x="8592" y="12574"/>
                  </a:lnTo>
                  <a:lnTo>
                    <a:pt x="8592" y="12154"/>
                  </a:lnTo>
                  <a:lnTo>
                    <a:pt x="8696" y="11631"/>
                  </a:lnTo>
                  <a:lnTo>
                    <a:pt x="8696" y="11526"/>
                  </a:lnTo>
                  <a:lnTo>
                    <a:pt x="8696" y="11212"/>
                  </a:lnTo>
                  <a:lnTo>
                    <a:pt x="8696" y="10897"/>
                  </a:lnTo>
                  <a:lnTo>
                    <a:pt x="8487" y="10792"/>
                  </a:lnTo>
                  <a:lnTo>
                    <a:pt x="8277" y="10583"/>
                  </a:lnTo>
                  <a:lnTo>
                    <a:pt x="8068" y="10373"/>
                  </a:lnTo>
                  <a:lnTo>
                    <a:pt x="8382" y="10583"/>
                  </a:lnTo>
                  <a:lnTo>
                    <a:pt x="8487" y="10688"/>
                  </a:lnTo>
                  <a:lnTo>
                    <a:pt x="8801" y="10792"/>
                  </a:lnTo>
                  <a:lnTo>
                    <a:pt x="9430" y="10792"/>
                  </a:lnTo>
                  <a:lnTo>
                    <a:pt x="9639" y="11212"/>
                  </a:lnTo>
                  <a:lnTo>
                    <a:pt x="9849" y="11526"/>
                  </a:lnTo>
                  <a:lnTo>
                    <a:pt x="10059" y="11631"/>
                  </a:lnTo>
                  <a:lnTo>
                    <a:pt x="10478" y="11945"/>
                  </a:lnTo>
                  <a:lnTo>
                    <a:pt x="10582" y="11945"/>
                  </a:lnTo>
                  <a:lnTo>
                    <a:pt x="10897" y="12050"/>
                  </a:lnTo>
                  <a:lnTo>
                    <a:pt x="11001" y="11945"/>
                  </a:lnTo>
                  <a:lnTo>
                    <a:pt x="11106" y="11840"/>
                  </a:lnTo>
                  <a:lnTo>
                    <a:pt x="11316" y="11945"/>
                  </a:lnTo>
                  <a:lnTo>
                    <a:pt x="12259" y="11945"/>
                  </a:lnTo>
                  <a:lnTo>
                    <a:pt x="12887" y="11526"/>
                  </a:lnTo>
                  <a:lnTo>
                    <a:pt x="13307" y="11316"/>
                  </a:lnTo>
                  <a:lnTo>
                    <a:pt x="13621" y="11107"/>
                  </a:lnTo>
                  <a:lnTo>
                    <a:pt x="13726" y="10897"/>
                  </a:lnTo>
                  <a:lnTo>
                    <a:pt x="13726" y="10688"/>
                  </a:lnTo>
                  <a:lnTo>
                    <a:pt x="13830" y="10583"/>
                  </a:lnTo>
                  <a:lnTo>
                    <a:pt x="14145" y="10583"/>
                  </a:lnTo>
                  <a:lnTo>
                    <a:pt x="14354" y="10373"/>
                  </a:lnTo>
                  <a:lnTo>
                    <a:pt x="14669" y="10269"/>
                  </a:lnTo>
                  <a:lnTo>
                    <a:pt x="14878" y="10164"/>
                  </a:lnTo>
                  <a:lnTo>
                    <a:pt x="15297" y="10269"/>
                  </a:lnTo>
                  <a:lnTo>
                    <a:pt x="15821" y="10269"/>
                  </a:lnTo>
                  <a:lnTo>
                    <a:pt x="16031" y="9954"/>
                  </a:lnTo>
                  <a:lnTo>
                    <a:pt x="16135" y="9849"/>
                  </a:lnTo>
                  <a:lnTo>
                    <a:pt x="16345" y="9640"/>
                  </a:lnTo>
                  <a:lnTo>
                    <a:pt x="16345" y="9430"/>
                  </a:lnTo>
                  <a:lnTo>
                    <a:pt x="16240" y="9221"/>
                  </a:lnTo>
                  <a:lnTo>
                    <a:pt x="16240" y="9011"/>
                  </a:lnTo>
                  <a:lnTo>
                    <a:pt x="16135" y="8697"/>
                  </a:lnTo>
                  <a:lnTo>
                    <a:pt x="16135" y="8697"/>
                  </a:lnTo>
                  <a:lnTo>
                    <a:pt x="16555" y="8802"/>
                  </a:lnTo>
                  <a:lnTo>
                    <a:pt x="16764" y="8697"/>
                  </a:lnTo>
                  <a:lnTo>
                    <a:pt x="17183" y="8592"/>
                  </a:lnTo>
                  <a:lnTo>
                    <a:pt x="17917" y="8592"/>
                  </a:lnTo>
                  <a:lnTo>
                    <a:pt x="18021" y="8697"/>
                  </a:lnTo>
                  <a:lnTo>
                    <a:pt x="18231" y="8592"/>
                  </a:lnTo>
                  <a:lnTo>
                    <a:pt x="18231" y="8383"/>
                  </a:lnTo>
                  <a:lnTo>
                    <a:pt x="19383" y="8068"/>
                  </a:lnTo>
                  <a:lnTo>
                    <a:pt x="20431" y="7649"/>
                  </a:lnTo>
                  <a:lnTo>
                    <a:pt x="20955" y="7335"/>
                  </a:lnTo>
                  <a:lnTo>
                    <a:pt x="21374" y="7021"/>
                  </a:lnTo>
                  <a:lnTo>
                    <a:pt x="22736" y="5973"/>
                  </a:lnTo>
                  <a:lnTo>
                    <a:pt x="22212" y="4715"/>
                  </a:lnTo>
                  <a:lnTo>
                    <a:pt x="22527" y="4296"/>
                  </a:lnTo>
                  <a:lnTo>
                    <a:pt x="22317" y="4087"/>
                  </a:lnTo>
                  <a:lnTo>
                    <a:pt x="22212" y="3877"/>
                  </a:lnTo>
                  <a:lnTo>
                    <a:pt x="22212" y="3563"/>
                  </a:lnTo>
                  <a:lnTo>
                    <a:pt x="22212" y="3353"/>
                  </a:lnTo>
                  <a:lnTo>
                    <a:pt x="21165" y="3353"/>
                  </a:lnTo>
                  <a:lnTo>
                    <a:pt x="20850" y="3144"/>
                  </a:lnTo>
                  <a:lnTo>
                    <a:pt x="20641" y="2830"/>
                  </a:lnTo>
                  <a:lnTo>
                    <a:pt x="20431" y="2306"/>
                  </a:lnTo>
                  <a:lnTo>
                    <a:pt x="20326" y="2096"/>
                  </a:lnTo>
                  <a:lnTo>
                    <a:pt x="20117" y="1991"/>
                  </a:lnTo>
                  <a:lnTo>
                    <a:pt x="19383" y="1991"/>
                  </a:lnTo>
                  <a:lnTo>
                    <a:pt x="19069" y="1887"/>
                  </a:lnTo>
                  <a:lnTo>
                    <a:pt x="18650" y="1991"/>
                  </a:lnTo>
                  <a:lnTo>
                    <a:pt x="18545" y="1991"/>
                  </a:lnTo>
                  <a:lnTo>
                    <a:pt x="18231" y="1887"/>
                  </a:lnTo>
                  <a:lnTo>
                    <a:pt x="18231" y="1677"/>
                  </a:lnTo>
                  <a:lnTo>
                    <a:pt x="18336" y="1363"/>
                  </a:lnTo>
                  <a:lnTo>
                    <a:pt x="18336" y="1153"/>
                  </a:lnTo>
                  <a:lnTo>
                    <a:pt x="18545" y="734"/>
                  </a:lnTo>
                  <a:lnTo>
                    <a:pt x="18755" y="420"/>
                  </a:lnTo>
                  <a:lnTo>
                    <a:pt x="18650" y="315"/>
                  </a:lnTo>
                  <a:lnTo>
                    <a:pt x="18545" y="315"/>
                  </a:lnTo>
                  <a:lnTo>
                    <a:pt x="18336" y="420"/>
                  </a:lnTo>
                  <a:lnTo>
                    <a:pt x="18126" y="629"/>
                  </a:lnTo>
                  <a:lnTo>
                    <a:pt x="17917" y="839"/>
                  </a:lnTo>
                  <a:lnTo>
                    <a:pt x="17707" y="944"/>
                  </a:lnTo>
                  <a:lnTo>
                    <a:pt x="17498" y="1048"/>
                  </a:lnTo>
                  <a:lnTo>
                    <a:pt x="17183" y="944"/>
                  </a:lnTo>
                  <a:lnTo>
                    <a:pt x="16450" y="1153"/>
                  </a:lnTo>
                  <a:lnTo>
                    <a:pt x="16345" y="1363"/>
                  </a:lnTo>
                  <a:lnTo>
                    <a:pt x="16135" y="1572"/>
                  </a:lnTo>
                  <a:lnTo>
                    <a:pt x="16135" y="1782"/>
                  </a:lnTo>
                  <a:lnTo>
                    <a:pt x="16031" y="2306"/>
                  </a:lnTo>
                  <a:lnTo>
                    <a:pt x="16031" y="2515"/>
                  </a:lnTo>
                  <a:lnTo>
                    <a:pt x="16031" y="2830"/>
                  </a:lnTo>
                  <a:lnTo>
                    <a:pt x="15821" y="2934"/>
                  </a:lnTo>
                  <a:lnTo>
                    <a:pt x="15612" y="2934"/>
                  </a:lnTo>
                  <a:lnTo>
                    <a:pt x="15297" y="2830"/>
                  </a:lnTo>
                  <a:lnTo>
                    <a:pt x="14878" y="2725"/>
                  </a:lnTo>
                  <a:lnTo>
                    <a:pt x="14564" y="2410"/>
                  </a:lnTo>
                  <a:lnTo>
                    <a:pt x="14564" y="2306"/>
                  </a:lnTo>
                  <a:lnTo>
                    <a:pt x="14459" y="1991"/>
                  </a:lnTo>
                  <a:lnTo>
                    <a:pt x="14354" y="1467"/>
                  </a:lnTo>
                  <a:lnTo>
                    <a:pt x="14250" y="1258"/>
                  </a:lnTo>
                  <a:lnTo>
                    <a:pt x="14145" y="944"/>
                  </a:lnTo>
                  <a:lnTo>
                    <a:pt x="13621" y="524"/>
                  </a:lnTo>
                  <a:lnTo>
                    <a:pt x="126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30"/>
            <p:cNvSpPr/>
            <p:nvPr/>
          </p:nvSpPr>
          <p:spPr>
            <a:xfrm>
              <a:off x="4042033" y="1441951"/>
              <a:ext cx="836073" cy="991505"/>
            </a:xfrm>
            <a:custGeom>
              <a:avLst/>
              <a:gdLst/>
              <a:ahLst/>
              <a:cxnLst/>
              <a:rect l="l" t="t" r="r" b="b"/>
              <a:pathLst>
                <a:path w="37196" h="44111" extrusionOk="0">
                  <a:moveTo>
                    <a:pt x="33424" y="1"/>
                  </a:moveTo>
                  <a:lnTo>
                    <a:pt x="33214" y="105"/>
                  </a:lnTo>
                  <a:lnTo>
                    <a:pt x="32900" y="420"/>
                  </a:lnTo>
                  <a:lnTo>
                    <a:pt x="32795" y="524"/>
                  </a:lnTo>
                  <a:lnTo>
                    <a:pt x="32795" y="734"/>
                  </a:lnTo>
                  <a:lnTo>
                    <a:pt x="32900" y="1048"/>
                  </a:lnTo>
                  <a:lnTo>
                    <a:pt x="33005" y="1153"/>
                  </a:lnTo>
                  <a:lnTo>
                    <a:pt x="33005" y="1258"/>
                  </a:lnTo>
                  <a:lnTo>
                    <a:pt x="32795" y="1153"/>
                  </a:lnTo>
                  <a:lnTo>
                    <a:pt x="32586" y="1258"/>
                  </a:lnTo>
                  <a:lnTo>
                    <a:pt x="32167" y="1258"/>
                  </a:lnTo>
                  <a:lnTo>
                    <a:pt x="31957" y="1048"/>
                  </a:lnTo>
                  <a:lnTo>
                    <a:pt x="31643" y="944"/>
                  </a:lnTo>
                  <a:lnTo>
                    <a:pt x="30909" y="944"/>
                  </a:lnTo>
                  <a:lnTo>
                    <a:pt x="30909" y="1153"/>
                  </a:lnTo>
                  <a:lnTo>
                    <a:pt x="30804" y="944"/>
                  </a:lnTo>
                  <a:lnTo>
                    <a:pt x="30700" y="944"/>
                  </a:lnTo>
                  <a:lnTo>
                    <a:pt x="30490" y="1048"/>
                  </a:lnTo>
                  <a:lnTo>
                    <a:pt x="30490" y="1153"/>
                  </a:lnTo>
                  <a:lnTo>
                    <a:pt x="30385" y="1258"/>
                  </a:lnTo>
                  <a:lnTo>
                    <a:pt x="30281" y="1258"/>
                  </a:lnTo>
                  <a:lnTo>
                    <a:pt x="30071" y="1363"/>
                  </a:lnTo>
                  <a:lnTo>
                    <a:pt x="29862" y="1467"/>
                  </a:lnTo>
                  <a:lnTo>
                    <a:pt x="29652" y="1677"/>
                  </a:lnTo>
                  <a:lnTo>
                    <a:pt x="29547" y="1782"/>
                  </a:lnTo>
                  <a:lnTo>
                    <a:pt x="29442" y="1887"/>
                  </a:lnTo>
                  <a:lnTo>
                    <a:pt x="29233" y="1887"/>
                  </a:lnTo>
                  <a:lnTo>
                    <a:pt x="28814" y="1991"/>
                  </a:lnTo>
                  <a:lnTo>
                    <a:pt x="28290" y="1991"/>
                  </a:lnTo>
                  <a:lnTo>
                    <a:pt x="28185" y="1887"/>
                  </a:lnTo>
                  <a:lnTo>
                    <a:pt x="27556" y="1887"/>
                  </a:lnTo>
                  <a:lnTo>
                    <a:pt x="27556" y="1782"/>
                  </a:lnTo>
                  <a:lnTo>
                    <a:pt x="27452" y="1572"/>
                  </a:lnTo>
                  <a:lnTo>
                    <a:pt x="27242" y="1363"/>
                  </a:lnTo>
                  <a:lnTo>
                    <a:pt x="26928" y="1363"/>
                  </a:lnTo>
                  <a:lnTo>
                    <a:pt x="26823" y="1467"/>
                  </a:lnTo>
                  <a:lnTo>
                    <a:pt x="26613" y="1677"/>
                  </a:lnTo>
                  <a:lnTo>
                    <a:pt x="26613" y="1887"/>
                  </a:lnTo>
                  <a:lnTo>
                    <a:pt x="26509" y="1991"/>
                  </a:lnTo>
                  <a:lnTo>
                    <a:pt x="26194" y="1887"/>
                  </a:lnTo>
                  <a:lnTo>
                    <a:pt x="26090" y="1991"/>
                  </a:lnTo>
                  <a:lnTo>
                    <a:pt x="25985" y="1991"/>
                  </a:lnTo>
                  <a:lnTo>
                    <a:pt x="25775" y="2096"/>
                  </a:lnTo>
                  <a:lnTo>
                    <a:pt x="25671" y="2201"/>
                  </a:lnTo>
                  <a:lnTo>
                    <a:pt x="25566" y="2306"/>
                  </a:lnTo>
                  <a:lnTo>
                    <a:pt x="25251" y="2306"/>
                  </a:lnTo>
                  <a:lnTo>
                    <a:pt x="25147" y="2410"/>
                  </a:lnTo>
                  <a:lnTo>
                    <a:pt x="25042" y="2515"/>
                  </a:lnTo>
                  <a:lnTo>
                    <a:pt x="24832" y="2515"/>
                  </a:lnTo>
                  <a:lnTo>
                    <a:pt x="24728" y="2410"/>
                  </a:lnTo>
                  <a:lnTo>
                    <a:pt x="24623" y="2410"/>
                  </a:lnTo>
                  <a:lnTo>
                    <a:pt x="23889" y="2515"/>
                  </a:lnTo>
                  <a:lnTo>
                    <a:pt x="23680" y="2620"/>
                  </a:lnTo>
                  <a:lnTo>
                    <a:pt x="23575" y="2725"/>
                  </a:lnTo>
                  <a:lnTo>
                    <a:pt x="23470" y="2620"/>
                  </a:lnTo>
                  <a:lnTo>
                    <a:pt x="23470" y="2515"/>
                  </a:lnTo>
                  <a:lnTo>
                    <a:pt x="23261" y="2201"/>
                  </a:lnTo>
                  <a:lnTo>
                    <a:pt x="23051" y="2096"/>
                  </a:lnTo>
                  <a:lnTo>
                    <a:pt x="23051" y="1991"/>
                  </a:lnTo>
                  <a:lnTo>
                    <a:pt x="22946" y="1991"/>
                  </a:lnTo>
                  <a:lnTo>
                    <a:pt x="22632" y="1887"/>
                  </a:lnTo>
                  <a:lnTo>
                    <a:pt x="22318" y="1782"/>
                  </a:lnTo>
                  <a:lnTo>
                    <a:pt x="22003" y="1782"/>
                  </a:lnTo>
                  <a:lnTo>
                    <a:pt x="21480" y="1887"/>
                  </a:lnTo>
                  <a:lnTo>
                    <a:pt x="21270" y="2096"/>
                  </a:lnTo>
                  <a:lnTo>
                    <a:pt x="21270" y="2410"/>
                  </a:lnTo>
                  <a:lnTo>
                    <a:pt x="21165" y="2410"/>
                  </a:lnTo>
                  <a:lnTo>
                    <a:pt x="20956" y="2201"/>
                  </a:lnTo>
                  <a:lnTo>
                    <a:pt x="20641" y="1991"/>
                  </a:lnTo>
                  <a:lnTo>
                    <a:pt x="20537" y="1887"/>
                  </a:lnTo>
                  <a:lnTo>
                    <a:pt x="20432" y="1887"/>
                  </a:lnTo>
                  <a:lnTo>
                    <a:pt x="20327" y="1677"/>
                  </a:lnTo>
                  <a:lnTo>
                    <a:pt x="20222" y="1467"/>
                  </a:lnTo>
                  <a:lnTo>
                    <a:pt x="20013" y="1363"/>
                  </a:lnTo>
                  <a:lnTo>
                    <a:pt x="19908" y="1363"/>
                  </a:lnTo>
                  <a:lnTo>
                    <a:pt x="19698" y="1258"/>
                  </a:lnTo>
                  <a:lnTo>
                    <a:pt x="19594" y="1258"/>
                  </a:lnTo>
                  <a:lnTo>
                    <a:pt x="19489" y="1363"/>
                  </a:lnTo>
                  <a:lnTo>
                    <a:pt x="19489" y="1467"/>
                  </a:lnTo>
                  <a:lnTo>
                    <a:pt x="19174" y="1258"/>
                  </a:lnTo>
                  <a:lnTo>
                    <a:pt x="19070" y="1153"/>
                  </a:lnTo>
                  <a:lnTo>
                    <a:pt x="18755" y="1048"/>
                  </a:lnTo>
                  <a:lnTo>
                    <a:pt x="18231" y="1048"/>
                  </a:lnTo>
                  <a:lnTo>
                    <a:pt x="18127" y="944"/>
                  </a:lnTo>
                  <a:lnTo>
                    <a:pt x="18022" y="944"/>
                  </a:lnTo>
                  <a:lnTo>
                    <a:pt x="17917" y="839"/>
                  </a:lnTo>
                  <a:lnTo>
                    <a:pt x="17603" y="839"/>
                  </a:lnTo>
                  <a:lnTo>
                    <a:pt x="17393" y="944"/>
                  </a:lnTo>
                  <a:lnTo>
                    <a:pt x="17393" y="1048"/>
                  </a:lnTo>
                  <a:lnTo>
                    <a:pt x="17289" y="1467"/>
                  </a:lnTo>
                  <a:lnTo>
                    <a:pt x="17289" y="1782"/>
                  </a:lnTo>
                  <a:lnTo>
                    <a:pt x="17289" y="1887"/>
                  </a:lnTo>
                  <a:lnTo>
                    <a:pt x="17079" y="2096"/>
                  </a:lnTo>
                  <a:lnTo>
                    <a:pt x="16974" y="2410"/>
                  </a:lnTo>
                  <a:lnTo>
                    <a:pt x="16869" y="2410"/>
                  </a:lnTo>
                  <a:lnTo>
                    <a:pt x="16765" y="2515"/>
                  </a:lnTo>
                  <a:lnTo>
                    <a:pt x="16660" y="2620"/>
                  </a:lnTo>
                  <a:lnTo>
                    <a:pt x="16450" y="2725"/>
                  </a:lnTo>
                  <a:lnTo>
                    <a:pt x="16346" y="2934"/>
                  </a:lnTo>
                  <a:lnTo>
                    <a:pt x="16241" y="3144"/>
                  </a:lnTo>
                  <a:lnTo>
                    <a:pt x="16241" y="3458"/>
                  </a:lnTo>
                  <a:lnTo>
                    <a:pt x="16241" y="3563"/>
                  </a:lnTo>
                  <a:lnTo>
                    <a:pt x="16241" y="3772"/>
                  </a:lnTo>
                  <a:lnTo>
                    <a:pt x="16346" y="4087"/>
                  </a:lnTo>
                  <a:lnTo>
                    <a:pt x="16660" y="4192"/>
                  </a:lnTo>
                  <a:lnTo>
                    <a:pt x="16660" y="4296"/>
                  </a:lnTo>
                  <a:lnTo>
                    <a:pt x="16555" y="4401"/>
                  </a:lnTo>
                  <a:lnTo>
                    <a:pt x="16346" y="4506"/>
                  </a:lnTo>
                  <a:lnTo>
                    <a:pt x="16136" y="4715"/>
                  </a:lnTo>
                  <a:lnTo>
                    <a:pt x="16136" y="4925"/>
                  </a:lnTo>
                  <a:lnTo>
                    <a:pt x="15822" y="5135"/>
                  </a:lnTo>
                  <a:lnTo>
                    <a:pt x="15612" y="5344"/>
                  </a:lnTo>
                  <a:lnTo>
                    <a:pt x="15403" y="5449"/>
                  </a:lnTo>
                  <a:lnTo>
                    <a:pt x="15403" y="5554"/>
                  </a:lnTo>
                  <a:lnTo>
                    <a:pt x="15298" y="5763"/>
                  </a:lnTo>
                  <a:lnTo>
                    <a:pt x="15507" y="6078"/>
                  </a:lnTo>
                  <a:lnTo>
                    <a:pt x="15612" y="6182"/>
                  </a:lnTo>
                  <a:lnTo>
                    <a:pt x="15717" y="6497"/>
                  </a:lnTo>
                  <a:lnTo>
                    <a:pt x="15822" y="6601"/>
                  </a:lnTo>
                  <a:lnTo>
                    <a:pt x="15822" y="6916"/>
                  </a:lnTo>
                  <a:lnTo>
                    <a:pt x="15717" y="7125"/>
                  </a:lnTo>
                  <a:lnTo>
                    <a:pt x="15717" y="7335"/>
                  </a:lnTo>
                  <a:lnTo>
                    <a:pt x="15717" y="7440"/>
                  </a:lnTo>
                  <a:lnTo>
                    <a:pt x="15926" y="7649"/>
                  </a:lnTo>
                  <a:lnTo>
                    <a:pt x="15926" y="7754"/>
                  </a:lnTo>
                  <a:lnTo>
                    <a:pt x="15717" y="7754"/>
                  </a:lnTo>
                  <a:lnTo>
                    <a:pt x="15403" y="7649"/>
                  </a:lnTo>
                  <a:lnTo>
                    <a:pt x="15298" y="7544"/>
                  </a:lnTo>
                  <a:lnTo>
                    <a:pt x="14879" y="7544"/>
                  </a:lnTo>
                  <a:lnTo>
                    <a:pt x="14774" y="7649"/>
                  </a:lnTo>
                  <a:lnTo>
                    <a:pt x="14669" y="7754"/>
                  </a:lnTo>
                  <a:lnTo>
                    <a:pt x="14669" y="7963"/>
                  </a:lnTo>
                  <a:lnTo>
                    <a:pt x="14460" y="7859"/>
                  </a:lnTo>
                  <a:lnTo>
                    <a:pt x="14355" y="7754"/>
                  </a:lnTo>
                  <a:lnTo>
                    <a:pt x="14040" y="7649"/>
                  </a:lnTo>
                  <a:lnTo>
                    <a:pt x="13831" y="7649"/>
                  </a:lnTo>
                  <a:lnTo>
                    <a:pt x="13726" y="7754"/>
                  </a:lnTo>
                  <a:lnTo>
                    <a:pt x="13621" y="7859"/>
                  </a:lnTo>
                  <a:lnTo>
                    <a:pt x="13517" y="8068"/>
                  </a:lnTo>
                  <a:lnTo>
                    <a:pt x="13517" y="8278"/>
                  </a:lnTo>
                  <a:lnTo>
                    <a:pt x="13517" y="8383"/>
                  </a:lnTo>
                  <a:lnTo>
                    <a:pt x="13621" y="8592"/>
                  </a:lnTo>
                  <a:lnTo>
                    <a:pt x="13726" y="8697"/>
                  </a:lnTo>
                  <a:lnTo>
                    <a:pt x="13831" y="8697"/>
                  </a:lnTo>
                  <a:lnTo>
                    <a:pt x="13831" y="9011"/>
                  </a:lnTo>
                  <a:lnTo>
                    <a:pt x="13936" y="9116"/>
                  </a:lnTo>
                  <a:lnTo>
                    <a:pt x="14250" y="9535"/>
                  </a:lnTo>
                  <a:lnTo>
                    <a:pt x="14355" y="9640"/>
                  </a:lnTo>
                  <a:lnTo>
                    <a:pt x="14355" y="9745"/>
                  </a:lnTo>
                  <a:lnTo>
                    <a:pt x="14460" y="10059"/>
                  </a:lnTo>
                  <a:lnTo>
                    <a:pt x="14460" y="10164"/>
                  </a:lnTo>
                  <a:lnTo>
                    <a:pt x="14460" y="10269"/>
                  </a:lnTo>
                  <a:lnTo>
                    <a:pt x="14564" y="10478"/>
                  </a:lnTo>
                  <a:lnTo>
                    <a:pt x="14460" y="10478"/>
                  </a:lnTo>
                  <a:lnTo>
                    <a:pt x="14460" y="10583"/>
                  </a:lnTo>
                  <a:lnTo>
                    <a:pt x="14355" y="10688"/>
                  </a:lnTo>
                  <a:lnTo>
                    <a:pt x="14460" y="11002"/>
                  </a:lnTo>
                  <a:lnTo>
                    <a:pt x="14250" y="11002"/>
                  </a:lnTo>
                  <a:lnTo>
                    <a:pt x="14040" y="10792"/>
                  </a:lnTo>
                  <a:lnTo>
                    <a:pt x="13831" y="10583"/>
                  </a:lnTo>
                  <a:lnTo>
                    <a:pt x="13726" y="10583"/>
                  </a:lnTo>
                  <a:lnTo>
                    <a:pt x="13621" y="10478"/>
                  </a:lnTo>
                  <a:lnTo>
                    <a:pt x="13307" y="10583"/>
                  </a:lnTo>
                  <a:lnTo>
                    <a:pt x="13202" y="10688"/>
                  </a:lnTo>
                  <a:lnTo>
                    <a:pt x="13098" y="11002"/>
                  </a:lnTo>
                  <a:lnTo>
                    <a:pt x="13098" y="11316"/>
                  </a:lnTo>
                  <a:lnTo>
                    <a:pt x="13098" y="11526"/>
                  </a:lnTo>
                  <a:lnTo>
                    <a:pt x="12993" y="11526"/>
                  </a:lnTo>
                  <a:lnTo>
                    <a:pt x="12888" y="11631"/>
                  </a:lnTo>
                  <a:lnTo>
                    <a:pt x="12783" y="11840"/>
                  </a:lnTo>
                  <a:lnTo>
                    <a:pt x="12678" y="12050"/>
                  </a:lnTo>
                  <a:lnTo>
                    <a:pt x="12783" y="12469"/>
                  </a:lnTo>
                  <a:lnTo>
                    <a:pt x="13202" y="12783"/>
                  </a:lnTo>
                  <a:lnTo>
                    <a:pt x="13307" y="12888"/>
                  </a:lnTo>
                  <a:lnTo>
                    <a:pt x="13621" y="12993"/>
                  </a:lnTo>
                  <a:lnTo>
                    <a:pt x="13936" y="12888"/>
                  </a:lnTo>
                  <a:lnTo>
                    <a:pt x="14145" y="12783"/>
                  </a:lnTo>
                  <a:lnTo>
                    <a:pt x="14355" y="12888"/>
                  </a:lnTo>
                  <a:lnTo>
                    <a:pt x="14355" y="13202"/>
                  </a:lnTo>
                  <a:lnTo>
                    <a:pt x="14564" y="13307"/>
                  </a:lnTo>
                  <a:lnTo>
                    <a:pt x="14879" y="13517"/>
                  </a:lnTo>
                  <a:lnTo>
                    <a:pt x="15088" y="13517"/>
                  </a:lnTo>
                  <a:lnTo>
                    <a:pt x="15193" y="13621"/>
                  </a:lnTo>
                  <a:lnTo>
                    <a:pt x="15403" y="13726"/>
                  </a:lnTo>
                  <a:lnTo>
                    <a:pt x="15193" y="14040"/>
                  </a:lnTo>
                  <a:lnTo>
                    <a:pt x="14774" y="14040"/>
                  </a:lnTo>
                  <a:lnTo>
                    <a:pt x="14669" y="13936"/>
                  </a:lnTo>
                  <a:lnTo>
                    <a:pt x="14564" y="13936"/>
                  </a:lnTo>
                  <a:lnTo>
                    <a:pt x="14564" y="13831"/>
                  </a:lnTo>
                  <a:lnTo>
                    <a:pt x="14355" y="13621"/>
                  </a:lnTo>
                  <a:lnTo>
                    <a:pt x="13936" y="13621"/>
                  </a:lnTo>
                  <a:lnTo>
                    <a:pt x="13831" y="13831"/>
                  </a:lnTo>
                  <a:lnTo>
                    <a:pt x="13621" y="13831"/>
                  </a:lnTo>
                  <a:lnTo>
                    <a:pt x="13517" y="14040"/>
                  </a:lnTo>
                  <a:lnTo>
                    <a:pt x="13517" y="14145"/>
                  </a:lnTo>
                  <a:lnTo>
                    <a:pt x="13412" y="14250"/>
                  </a:lnTo>
                  <a:lnTo>
                    <a:pt x="13307" y="14460"/>
                  </a:lnTo>
                  <a:lnTo>
                    <a:pt x="13202" y="14669"/>
                  </a:lnTo>
                  <a:lnTo>
                    <a:pt x="13098" y="15088"/>
                  </a:lnTo>
                  <a:lnTo>
                    <a:pt x="12783" y="14983"/>
                  </a:lnTo>
                  <a:lnTo>
                    <a:pt x="12678" y="14879"/>
                  </a:lnTo>
                  <a:lnTo>
                    <a:pt x="12678" y="14774"/>
                  </a:lnTo>
                  <a:lnTo>
                    <a:pt x="12678" y="14564"/>
                  </a:lnTo>
                  <a:lnTo>
                    <a:pt x="12469" y="14250"/>
                  </a:lnTo>
                  <a:lnTo>
                    <a:pt x="12259" y="14040"/>
                  </a:lnTo>
                  <a:lnTo>
                    <a:pt x="11840" y="13831"/>
                  </a:lnTo>
                  <a:lnTo>
                    <a:pt x="11735" y="13831"/>
                  </a:lnTo>
                  <a:lnTo>
                    <a:pt x="11526" y="13936"/>
                  </a:lnTo>
                  <a:lnTo>
                    <a:pt x="11421" y="14040"/>
                  </a:lnTo>
                  <a:lnTo>
                    <a:pt x="11316" y="14145"/>
                  </a:lnTo>
                  <a:lnTo>
                    <a:pt x="11212" y="14460"/>
                  </a:lnTo>
                  <a:lnTo>
                    <a:pt x="11107" y="14564"/>
                  </a:lnTo>
                  <a:lnTo>
                    <a:pt x="11107" y="14774"/>
                  </a:lnTo>
                  <a:lnTo>
                    <a:pt x="10373" y="14774"/>
                  </a:lnTo>
                  <a:lnTo>
                    <a:pt x="10059" y="14879"/>
                  </a:lnTo>
                  <a:lnTo>
                    <a:pt x="10059" y="14983"/>
                  </a:lnTo>
                  <a:lnTo>
                    <a:pt x="9954" y="14983"/>
                  </a:lnTo>
                  <a:lnTo>
                    <a:pt x="9640" y="15088"/>
                  </a:lnTo>
                  <a:lnTo>
                    <a:pt x="9640" y="15193"/>
                  </a:lnTo>
                  <a:lnTo>
                    <a:pt x="9535" y="15612"/>
                  </a:lnTo>
                  <a:lnTo>
                    <a:pt x="9535" y="16031"/>
                  </a:lnTo>
                  <a:lnTo>
                    <a:pt x="9640" y="16345"/>
                  </a:lnTo>
                  <a:lnTo>
                    <a:pt x="9640" y="16660"/>
                  </a:lnTo>
                  <a:lnTo>
                    <a:pt x="9640" y="16869"/>
                  </a:lnTo>
                  <a:lnTo>
                    <a:pt x="9640" y="16974"/>
                  </a:lnTo>
                  <a:lnTo>
                    <a:pt x="9535" y="17079"/>
                  </a:lnTo>
                  <a:lnTo>
                    <a:pt x="9535" y="17288"/>
                  </a:lnTo>
                  <a:lnTo>
                    <a:pt x="9640" y="17498"/>
                  </a:lnTo>
                  <a:lnTo>
                    <a:pt x="9640" y="17603"/>
                  </a:lnTo>
                  <a:lnTo>
                    <a:pt x="10164" y="17917"/>
                  </a:lnTo>
                  <a:lnTo>
                    <a:pt x="9745" y="18127"/>
                  </a:lnTo>
                  <a:lnTo>
                    <a:pt x="9640" y="18546"/>
                  </a:lnTo>
                  <a:lnTo>
                    <a:pt x="9640" y="18651"/>
                  </a:lnTo>
                  <a:lnTo>
                    <a:pt x="9640" y="18860"/>
                  </a:lnTo>
                  <a:lnTo>
                    <a:pt x="9640" y="19070"/>
                  </a:lnTo>
                  <a:lnTo>
                    <a:pt x="9535" y="19279"/>
                  </a:lnTo>
                  <a:lnTo>
                    <a:pt x="9535" y="19384"/>
                  </a:lnTo>
                  <a:lnTo>
                    <a:pt x="9640" y="19593"/>
                  </a:lnTo>
                  <a:lnTo>
                    <a:pt x="9849" y="19698"/>
                  </a:lnTo>
                  <a:lnTo>
                    <a:pt x="9849" y="19593"/>
                  </a:lnTo>
                  <a:lnTo>
                    <a:pt x="9954" y="19698"/>
                  </a:lnTo>
                  <a:lnTo>
                    <a:pt x="10164" y="19908"/>
                  </a:lnTo>
                  <a:lnTo>
                    <a:pt x="10269" y="20117"/>
                  </a:lnTo>
                  <a:lnTo>
                    <a:pt x="10373" y="20327"/>
                  </a:lnTo>
                  <a:lnTo>
                    <a:pt x="10059" y="20117"/>
                  </a:lnTo>
                  <a:lnTo>
                    <a:pt x="9745" y="20013"/>
                  </a:lnTo>
                  <a:lnTo>
                    <a:pt x="9535" y="20013"/>
                  </a:lnTo>
                  <a:lnTo>
                    <a:pt x="9326" y="20222"/>
                  </a:lnTo>
                  <a:lnTo>
                    <a:pt x="9116" y="20432"/>
                  </a:lnTo>
                  <a:lnTo>
                    <a:pt x="9116" y="20851"/>
                  </a:lnTo>
                  <a:lnTo>
                    <a:pt x="9011" y="21270"/>
                  </a:lnTo>
                  <a:lnTo>
                    <a:pt x="9011" y="21584"/>
                  </a:lnTo>
                  <a:lnTo>
                    <a:pt x="9011" y="21794"/>
                  </a:lnTo>
                  <a:lnTo>
                    <a:pt x="9011" y="21899"/>
                  </a:lnTo>
                  <a:lnTo>
                    <a:pt x="8907" y="22213"/>
                  </a:lnTo>
                  <a:lnTo>
                    <a:pt x="9011" y="22422"/>
                  </a:lnTo>
                  <a:lnTo>
                    <a:pt x="9011" y="22527"/>
                  </a:lnTo>
                  <a:lnTo>
                    <a:pt x="9116" y="22946"/>
                  </a:lnTo>
                  <a:lnTo>
                    <a:pt x="9221" y="23051"/>
                  </a:lnTo>
                  <a:lnTo>
                    <a:pt x="9430" y="23261"/>
                  </a:lnTo>
                  <a:lnTo>
                    <a:pt x="9430" y="23365"/>
                  </a:lnTo>
                  <a:lnTo>
                    <a:pt x="9430" y="23680"/>
                  </a:lnTo>
                  <a:lnTo>
                    <a:pt x="9326" y="23994"/>
                  </a:lnTo>
                  <a:lnTo>
                    <a:pt x="9430" y="24308"/>
                  </a:lnTo>
                  <a:lnTo>
                    <a:pt x="9640" y="24518"/>
                  </a:lnTo>
                  <a:lnTo>
                    <a:pt x="9849" y="24727"/>
                  </a:lnTo>
                  <a:lnTo>
                    <a:pt x="10164" y="24832"/>
                  </a:lnTo>
                  <a:lnTo>
                    <a:pt x="10478" y="24832"/>
                  </a:lnTo>
                  <a:lnTo>
                    <a:pt x="10792" y="24727"/>
                  </a:lnTo>
                  <a:lnTo>
                    <a:pt x="10478" y="25042"/>
                  </a:lnTo>
                  <a:lnTo>
                    <a:pt x="10373" y="25251"/>
                  </a:lnTo>
                  <a:lnTo>
                    <a:pt x="10373" y="25566"/>
                  </a:lnTo>
                  <a:lnTo>
                    <a:pt x="10269" y="25566"/>
                  </a:lnTo>
                  <a:lnTo>
                    <a:pt x="10059" y="25670"/>
                  </a:lnTo>
                  <a:lnTo>
                    <a:pt x="9849" y="25775"/>
                  </a:lnTo>
                  <a:lnTo>
                    <a:pt x="9745" y="25775"/>
                  </a:lnTo>
                  <a:lnTo>
                    <a:pt x="9430" y="25985"/>
                  </a:lnTo>
                  <a:lnTo>
                    <a:pt x="9116" y="26090"/>
                  </a:lnTo>
                  <a:lnTo>
                    <a:pt x="8907" y="25880"/>
                  </a:lnTo>
                  <a:lnTo>
                    <a:pt x="9011" y="25775"/>
                  </a:lnTo>
                  <a:lnTo>
                    <a:pt x="9011" y="25461"/>
                  </a:lnTo>
                  <a:lnTo>
                    <a:pt x="8907" y="25147"/>
                  </a:lnTo>
                  <a:lnTo>
                    <a:pt x="8907" y="25042"/>
                  </a:lnTo>
                  <a:lnTo>
                    <a:pt x="8697" y="24937"/>
                  </a:lnTo>
                  <a:lnTo>
                    <a:pt x="8278" y="24832"/>
                  </a:lnTo>
                  <a:lnTo>
                    <a:pt x="8068" y="24832"/>
                  </a:lnTo>
                  <a:lnTo>
                    <a:pt x="8173" y="24727"/>
                  </a:lnTo>
                  <a:lnTo>
                    <a:pt x="8278" y="24308"/>
                  </a:lnTo>
                  <a:lnTo>
                    <a:pt x="8173" y="23994"/>
                  </a:lnTo>
                  <a:lnTo>
                    <a:pt x="8173" y="23889"/>
                  </a:lnTo>
                  <a:lnTo>
                    <a:pt x="8068" y="23156"/>
                  </a:lnTo>
                  <a:lnTo>
                    <a:pt x="8068" y="23051"/>
                  </a:lnTo>
                  <a:lnTo>
                    <a:pt x="8173" y="22842"/>
                  </a:lnTo>
                  <a:lnTo>
                    <a:pt x="8383" y="22632"/>
                  </a:lnTo>
                  <a:lnTo>
                    <a:pt x="8487" y="22108"/>
                  </a:lnTo>
                  <a:lnTo>
                    <a:pt x="8487" y="22003"/>
                  </a:lnTo>
                  <a:lnTo>
                    <a:pt x="8383" y="21794"/>
                  </a:lnTo>
                  <a:lnTo>
                    <a:pt x="8278" y="21479"/>
                  </a:lnTo>
                  <a:lnTo>
                    <a:pt x="8173" y="21375"/>
                  </a:lnTo>
                  <a:lnTo>
                    <a:pt x="8068" y="21270"/>
                  </a:lnTo>
                  <a:lnTo>
                    <a:pt x="7754" y="21270"/>
                  </a:lnTo>
                  <a:lnTo>
                    <a:pt x="7649" y="21375"/>
                  </a:lnTo>
                  <a:lnTo>
                    <a:pt x="7649" y="21689"/>
                  </a:lnTo>
                  <a:lnTo>
                    <a:pt x="7754" y="21794"/>
                  </a:lnTo>
                  <a:lnTo>
                    <a:pt x="7649" y="22108"/>
                  </a:lnTo>
                  <a:lnTo>
                    <a:pt x="7544" y="22318"/>
                  </a:lnTo>
                  <a:lnTo>
                    <a:pt x="7335" y="22318"/>
                  </a:lnTo>
                  <a:lnTo>
                    <a:pt x="7230" y="22422"/>
                  </a:lnTo>
                  <a:lnTo>
                    <a:pt x="7021" y="22632"/>
                  </a:lnTo>
                  <a:lnTo>
                    <a:pt x="6916" y="23051"/>
                  </a:lnTo>
                  <a:lnTo>
                    <a:pt x="6916" y="23365"/>
                  </a:lnTo>
                  <a:lnTo>
                    <a:pt x="6811" y="23261"/>
                  </a:lnTo>
                  <a:lnTo>
                    <a:pt x="6916" y="22737"/>
                  </a:lnTo>
                  <a:lnTo>
                    <a:pt x="7021" y="22318"/>
                  </a:lnTo>
                  <a:lnTo>
                    <a:pt x="6916" y="22213"/>
                  </a:lnTo>
                  <a:lnTo>
                    <a:pt x="6916" y="21794"/>
                  </a:lnTo>
                  <a:lnTo>
                    <a:pt x="6916" y="21689"/>
                  </a:lnTo>
                  <a:lnTo>
                    <a:pt x="6916" y="21270"/>
                  </a:lnTo>
                  <a:lnTo>
                    <a:pt x="6811" y="20851"/>
                  </a:lnTo>
                  <a:lnTo>
                    <a:pt x="6916" y="20432"/>
                  </a:lnTo>
                  <a:lnTo>
                    <a:pt x="6916" y="20222"/>
                  </a:lnTo>
                  <a:lnTo>
                    <a:pt x="6811" y="20117"/>
                  </a:lnTo>
                  <a:lnTo>
                    <a:pt x="6706" y="19803"/>
                  </a:lnTo>
                  <a:lnTo>
                    <a:pt x="6497" y="19489"/>
                  </a:lnTo>
                  <a:lnTo>
                    <a:pt x="6287" y="19174"/>
                  </a:lnTo>
                  <a:lnTo>
                    <a:pt x="6078" y="19070"/>
                  </a:lnTo>
                  <a:lnTo>
                    <a:pt x="5973" y="19070"/>
                  </a:lnTo>
                  <a:lnTo>
                    <a:pt x="5973" y="18965"/>
                  </a:lnTo>
                  <a:lnTo>
                    <a:pt x="5868" y="18860"/>
                  </a:lnTo>
                  <a:lnTo>
                    <a:pt x="5763" y="18651"/>
                  </a:lnTo>
                  <a:lnTo>
                    <a:pt x="5763" y="18546"/>
                  </a:lnTo>
                  <a:lnTo>
                    <a:pt x="5658" y="18336"/>
                  </a:lnTo>
                  <a:lnTo>
                    <a:pt x="5554" y="18336"/>
                  </a:lnTo>
                  <a:lnTo>
                    <a:pt x="5449" y="18127"/>
                  </a:lnTo>
                  <a:lnTo>
                    <a:pt x="5239" y="17917"/>
                  </a:lnTo>
                  <a:lnTo>
                    <a:pt x="5239" y="17812"/>
                  </a:lnTo>
                  <a:lnTo>
                    <a:pt x="4506" y="17812"/>
                  </a:lnTo>
                  <a:lnTo>
                    <a:pt x="4401" y="17917"/>
                  </a:lnTo>
                  <a:lnTo>
                    <a:pt x="4296" y="18127"/>
                  </a:lnTo>
                  <a:lnTo>
                    <a:pt x="4192" y="18441"/>
                  </a:lnTo>
                  <a:lnTo>
                    <a:pt x="3982" y="18546"/>
                  </a:lnTo>
                  <a:lnTo>
                    <a:pt x="3877" y="18651"/>
                  </a:lnTo>
                  <a:lnTo>
                    <a:pt x="3773" y="18755"/>
                  </a:lnTo>
                  <a:lnTo>
                    <a:pt x="3563" y="19174"/>
                  </a:lnTo>
                  <a:lnTo>
                    <a:pt x="3563" y="19384"/>
                  </a:lnTo>
                  <a:lnTo>
                    <a:pt x="3668" y="19698"/>
                  </a:lnTo>
                  <a:lnTo>
                    <a:pt x="3668" y="19803"/>
                  </a:lnTo>
                  <a:lnTo>
                    <a:pt x="3773" y="19908"/>
                  </a:lnTo>
                  <a:lnTo>
                    <a:pt x="3773" y="20013"/>
                  </a:lnTo>
                  <a:lnTo>
                    <a:pt x="3773" y="20117"/>
                  </a:lnTo>
                  <a:lnTo>
                    <a:pt x="3877" y="20432"/>
                  </a:lnTo>
                  <a:lnTo>
                    <a:pt x="3773" y="20641"/>
                  </a:lnTo>
                  <a:lnTo>
                    <a:pt x="3773" y="20851"/>
                  </a:lnTo>
                  <a:lnTo>
                    <a:pt x="3877" y="21165"/>
                  </a:lnTo>
                  <a:lnTo>
                    <a:pt x="3668" y="21165"/>
                  </a:lnTo>
                  <a:lnTo>
                    <a:pt x="3458" y="21270"/>
                  </a:lnTo>
                  <a:lnTo>
                    <a:pt x="3353" y="21060"/>
                  </a:lnTo>
                  <a:lnTo>
                    <a:pt x="3249" y="20956"/>
                  </a:lnTo>
                  <a:lnTo>
                    <a:pt x="3039" y="20851"/>
                  </a:lnTo>
                  <a:lnTo>
                    <a:pt x="2934" y="20746"/>
                  </a:lnTo>
                  <a:lnTo>
                    <a:pt x="2830" y="20746"/>
                  </a:lnTo>
                  <a:lnTo>
                    <a:pt x="2830" y="20641"/>
                  </a:lnTo>
                  <a:lnTo>
                    <a:pt x="2725" y="20536"/>
                  </a:lnTo>
                  <a:lnTo>
                    <a:pt x="2725" y="20432"/>
                  </a:lnTo>
                  <a:lnTo>
                    <a:pt x="2620" y="20222"/>
                  </a:lnTo>
                  <a:lnTo>
                    <a:pt x="2515" y="20013"/>
                  </a:lnTo>
                  <a:lnTo>
                    <a:pt x="2410" y="19908"/>
                  </a:lnTo>
                  <a:lnTo>
                    <a:pt x="2306" y="19803"/>
                  </a:lnTo>
                  <a:lnTo>
                    <a:pt x="2201" y="19803"/>
                  </a:lnTo>
                  <a:lnTo>
                    <a:pt x="1782" y="19698"/>
                  </a:lnTo>
                  <a:lnTo>
                    <a:pt x="1572" y="19698"/>
                  </a:lnTo>
                  <a:lnTo>
                    <a:pt x="1467" y="19908"/>
                  </a:lnTo>
                  <a:lnTo>
                    <a:pt x="1467" y="20117"/>
                  </a:lnTo>
                  <a:lnTo>
                    <a:pt x="1467" y="20327"/>
                  </a:lnTo>
                  <a:lnTo>
                    <a:pt x="1467" y="20536"/>
                  </a:lnTo>
                  <a:lnTo>
                    <a:pt x="1363" y="20641"/>
                  </a:lnTo>
                  <a:lnTo>
                    <a:pt x="1363" y="20746"/>
                  </a:lnTo>
                  <a:lnTo>
                    <a:pt x="1363" y="21060"/>
                  </a:lnTo>
                  <a:lnTo>
                    <a:pt x="1467" y="21165"/>
                  </a:lnTo>
                  <a:lnTo>
                    <a:pt x="1572" y="21270"/>
                  </a:lnTo>
                  <a:lnTo>
                    <a:pt x="1677" y="21270"/>
                  </a:lnTo>
                  <a:lnTo>
                    <a:pt x="1887" y="21375"/>
                  </a:lnTo>
                  <a:lnTo>
                    <a:pt x="1572" y="21584"/>
                  </a:lnTo>
                  <a:lnTo>
                    <a:pt x="1467" y="21794"/>
                  </a:lnTo>
                  <a:lnTo>
                    <a:pt x="1258" y="21479"/>
                  </a:lnTo>
                  <a:lnTo>
                    <a:pt x="1048" y="21375"/>
                  </a:lnTo>
                  <a:lnTo>
                    <a:pt x="629" y="21375"/>
                  </a:lnTo>
                  <a:lnTo>
                    <a:pt x="420" y="21584"/>
                  </a:lnTo>
                  <a:lnTo>
                    <a:pt x="420" y="21689"/>
                  </a:lnTo>
                  <a:lnTo>
                    <a:pt x="420" y="22213"/>
                  </a:lnTo>
                  <a:lnTo>
                    <a:pt x="210" y="22318"/>
                  </a:lnTo>
                  <a:lnTo>
                    <a:pt x="105" y="22527"/>
                  </a:lnTo>
                  <a:lnTo>
                    <a:pt x="1" y="22842"/>
                  </a:lnTo>
                  <a:lnTo>
                    <a:pt x="1" y="23051"/>
                  </a:lnTo>
                  <a:lnTo>
                    <a:pt x="1" y="23261"/>
                  </a:lnTo>
                  <a:lnTo>
                    <a:pt x="105" y="23470"/>
                  </a:lnTo>
                  <a:lnTo>
                    <a:pt x="525" y="23470"/>
                  </a:lnTo>
                  <a:lnTo>
                    <a:pt x="525" y="23680"/>
                  </a:lnTo>
                  <a:lnTo>
                    <a:pt x="629" y="23784"/>
                  </a:lnTo>
                  <a:lnTo>
                    <a:pt x="629" y="23994"/>
                  </a:lnTo>
                  <a:lnTo>
                    <a:pt x="734" y="24204"/>
                  </a:lnTo>
                  <a:lnTo>
                    <a:pt x="944" y="24413"/>
                  </a:lnTo>
                  <a:lnTo>
                    <a:pt x="1048" y="24518"/>
                  </a:lnTo>
                  <a:lnTo>
                    <a:pt x="1363" y="24727"/>
                  </a:lnTo>
                  <a:lnTo>
                    <a:pt x="1572" y="24727"/>
                  </a:lnTo>
                  <a:lnTo>
                    <a:pt x="1677" y="24832"/>
                  </a:lnTo>
                  <a:lnTo>
                    <a:pt x="1887" y="24937"/>
                  </a:lnTo>
                  <a:lnTo>
                    <a:pt x="1991" y="25042"/>
                  </a:lnTo>
                  <a:lnTo>
                    <a:pt x="2306" y="25042"/>
                  </a:lnTo>
                  <a:lnTo>
                    <a:pt x="2620" y="24937"/>
                  </a:lnTo>
                  <a:lnTo>
                    <a:pt x="2725" y="24832"/>
                  </a:lnTo>
                  <a:lnTo>
                    <a:pt x="2725" y="24204"/>
                  </a:lnTo>
                  <a:lnTo>
                    <a:pt x="2830" y="24308"/>
                  </a:lnTo>
                  <a:lnTo>
                    <a:pt x="2934" y="24308"/>
                  </a:lnTo>
                  <a:lnTo>
                    <a:pt x="3039" y="24518"/>
                  </a:lnTo>
                  <a:lnTo>
                    <a:pt x="3144" y="24518"/>
                  </a:lnTo>
                  <a:lnTo>
                    <a:pt x="3353" y="24832"/>
                  </a:lnTo>
                  <a:lnTo>
                    <a:pt x="3144" y="24937"/>
                  </a:lnTo>
                  <a:lnTo>
                    <a:pt x="3039" y="25251"/>
                  </a:lnTo>
                  <a:lnTo>
                    <a:pt x="3039" y="25461"/>
                  </a:lnTo>
                  <a:lnTo>
                    <a:pt x="3144" y="25880"/>
                  </a:lnTo>
                  <a:lnTo>
                    <a:pt x="3249" y="26090"/>
                  </a:lnTo>
                  <a:lnTo>
                    <a:pt x="3458" y="26404"/>
                  </a:lnTo>
                  <a:lnTo>
                    <a:pt x="3563" y="26613"/>
                  </a:lnTo>
                  <a:lnTo>
                    <a:pt x="3563" y="26718"/>
                  </a:lnTo>
                  <a:lnTo>
                    <a:pt x="3877" y="26823"/>
                  </a:lnTo>
                  <a:lnTo>
                    <a:pt x="3877" y="26928"/>
                  </a:lnTo>
                  <a:lnTo>
                    <a:pt x="3982" y="27033"/>
                  </a:lnTo>
                  <a:lnTo>
                    <a:pt x="3982" y="27242"/>
                  </a:lnTo>
                  <a:lnTo>
                    <a:pt x="4087" y="27347"/>
                  </a:lnTo>
                  <a:lnTo>
                    <a:pt x="4192" y="27452"/>
                  </a:lnTo>
                  <a:lnTo>
                    <a:pt x="4296" y="27556"/>
                  </a:lnTo>
                  <a:lnTo>
                    <a:pt x="4611" y="27766"/>
                  </a:lnTo>
                  <a:lnTo>
                    <a:pt x="4611" y="27975"/>
                  </a:lnTo>
                  <a:lnTo>
                    <a:pt x="4820" y="28185"/>
                  </a:lnTo>
                  <a:lnTo>
                    <a:pt x="5030" y="28290"/>
                  </a:lnTo>
                  <a:lnTo>
                    <a:pt x="5239" y="28185"/>
                  </a:lnTo>
                  <a:lnTo>
                    <a:pt x="5658" y="27975"/>
                  </a:lnTo>
                  <a:lnTo>
                    <a:pt x="6392" y="27975"/>
                  </a:lnTo>
                  <a:lnTo>
                    <a:pt x="6601" y="27766"/>
                  </a:lnTo>
                  <a:lnTo>
                    <a:pt x="6601" y="28080"/>
                  </a:lnTo>
                  <a:lnTo>
                    <a:pt x="6601" y="28290"/>
                  </a:lnTo>
                  <a:lnTo>
                    <a:pt x="6706" y="28499"/>
                  </a:lnTo>
                  <a:lnTo>
                    <a:pt x="6811" y="28709"/>
                  </a:lnTo>
                  <a:lnTo>
                    <a:pt x="7021" y="28814"/>
                  </a:lnTo>
                  <a:lnTo>
                    <a:pt x="7125" y="28814"/>
                  </a:lnTo>
                  <a:lnTo>
                    <a:pt x="7440" y="28709"/>
                  </a:lnTo>
                  <a:lnTo>
                    <a:pt x="7649" y="28395"/>
                  </a:lnTo>
                  <a:lnTo>
                    <a:pt x="7649" y="28185"/>
                  </a:lnTo>
                  <a:lnTo>
                    <a:pt x="7754" y="27975"/>
                  </a:lnTo>
                  <a:lnTo>
                    <a:pt x="7859" y="27871"/>
                  </a:lnTo>
                  <a:lnTo>
                    <a:pt x="8068" y="28080"/>
                  </a:lnTo>
                  <a:lnTo>
                    <a:pt x="7964" y="28185"/>
                  </a:lnTo>
                  <a:lnTo>
                    <a:pt x="7859" y="28290"/>
                  </a:lnTo>
                  <a:lnTo>
                    <a:pt x="7649" y="28499"/>
                  </a:lnTo>
                  <a:lnTo>
                    <a:pt x="7754" y="28814"/>
                  </a:lnTo>
                  <a:lnTo>
                    <a:pt x="7649" y="28918"/>
                  </a:lnTo>
                  <a:lnTo>
                    <a:pt x="7649" y="29023"/>
                  </a:lnTo>
                  <a:lnTo>
                    <a:pt x="7544" y="29023"/>
                  </a:lnTo>
                  <a:lnTo>
                    <a:pt x="7544" y="29233"/>
                  </a:lnTo>
                  <a:lnTo>
                    <a:pt x="7440" y="29547"/>
                  </a:lnTo>
                  <a:lnTo>
                    <a:pt x="7335" y="29652"/>
                  </a:lnTo>
                  <a:lnTo>
                    <a:pt x="7335" y="30071"/>
                  </a:lnTo>
                  <a:lnTo>
                    <a:pt x="7544" y="30490"/>
                  </a:lnTo>
                  <a:lnTo>
                    <a:pt x="7649" y="30595"/>
                  </a:lnTo>
                  <a:lnTo>
                    <a:pt x="7964" y="30700"/>
                  </a:lnTo>
                  <a:lnTo>
                    <a:pt x="8278" y="30595"/>
                  </a:lnTo>
                  <a:lnTo>
                    <a:pt x="8697" y="30490"/>
                  </a:lnTo>
                  <a:lnTo>
                    <a:pt x="9011" y="30281"/>
                  </a:lnTo>
                  <a:lnTo>
                    <a:pt x="9221" y="29966"/>
                  </a:lnTo>
                  <a:lnTo>
                    <a:pt x="9430" y="29547"/>
                  </a:lnTo>
                  <a:lnTo>
                    <a:pt x="9535" y="29442"/>
                  </a:lnTo>
                  <a:lnTo>
                    <a:pt x="9640" y="29233"/>
                  </a:lnTo>
                  <a:lnTo>
                    <a:pt x="9745" y="29128"/>
                  </a:lnTo>
                  <a:lnTo>
                    <a:pt x="9954" y="29023"/>
                  </a:lnTo>
                  <a:lnTo>
                    <a:pt x="10164" y="28814"/>
                  </a:lnTo>
                  <a:lnTo>
                    <a:pt x="10269" y="28499"/>
                  </a:lnTo>
                  <a:lnTo>
                    <a:pt x="10373" y="28185"/>
                  </a:lnTo>
                  <a:lnTo>
                    <a:pt x="10373" y="28080"/>
                  </a:lnTo>
                  <a:lnTo>
                    <a:pt x="10478" y="27975"/>
                  </a:lnTo>
                  <a:lnTo>
                    <a:pt x="10688" y="27871"/>
                  </a:lnTo>
                  <a:lnTo>
                    <a:pt x="10792" y="28080"/>
                  </a:lnTo>
                  <a:lnTo>
                    <a:pt x="10897" y="28395"/>
                  </a:lnTo>
                  <a:lnTo>
                    <a:pt x="10478" y="28604"/>
                  </a:lnTo>
                  <a:lnTo>
                    <a:pt x="10164" y="28918"/>
                  </a:lnTo>
                  <a:lnTo>
                    <a:pt x="9849" y="29233"/>
                  </a:lnTo>
                  <a:lnTo>
                    <a:pt x="9640" y="29547"/>
                  </a:lnTo>
                  <a:lnTo>
                    <a:pt x="9640" y="29861"/>
                  </a:lnTo>
                  <a:lnTo>
                    <a:pt x="9954" y="30176"/>
                  </a:lnTo>
                  <a:lnTo>
                    <a:pt x="9640" y="30281"/>
                  </a:lnTo>
                  <a:lnTo>
                    <a:pt x="9326" y="30595"/>
                  </a:lnTo>
                  <a:lnTo>
                    <a:pt x="9221" y="31014"/>
                  </a:lnTo>
                  <a:lnTo>
                    <a:pt x="9116" y="31328"/>
                  </a:lnTo>
                  <a:lnTo>
                    <a:pt x="9116" y="31538"/>
                  </a:lnTo>
                  <a:lnTo>
                    <a:pt x="9011" y="31747"/>
                  </a:lnTo>
                  <a:lnTo>
                    <a:pt x="8907" y="31957"/>
                  </a:lnTo>
                  <a:lnTo>
                    <a:pt x="8802" y="32271"/>
                  </a:lnTo>
                  <a:lnTo>
                    <a:pt x="8592" y="32376"/>
                  </a:lnTo>
                  <a:lnTo>
                    <a:pt x="8487" y="32690"/>
                  </a:lnTo>
                  <a:lnTo>
                    <a:pt x="8487" y="33005"/>
                  </a:lnTo>
                  <a:lnTo>
                    <a:pt x="8592" y="33109"/>
                  </a:lnTo>
                  <a:lnTo>
                    <a:pt x="8907" y="33214"/>
                  </a:lnTo>
                  <a:lnTo>
                    <a:pt x="9221" y="33214"/>
                  </a:lnTo>
                  <a:lnTo>
                    <a:pt x="9849" y="33109"/>
                  </a:lnTo>
                  <a:lnTo>
                    <a:pt x="9849" y="33214"/>
                  </a:lnTo>
                  <a:lnTo>
                    <a:pt x="9849" y="33319"/>
                  </a:lnTo>
                  <a:lnTo>
                    <a:pt x="9640" y="33424"/>
                  </a:lnTo>
                  <a:lnTo>
                    <a:pt x="9535" y="33424"/>
                  </a:lnTo>
                  <a:lnTo>
                    <a:pt x="9221" y="33529"/>
                  </a:lnTo>
                  <a:lnTo>
                    <a:pt x="9116" y="33633"/>
                  </a:lnTo>
                  <a:lnTo>
                    <a:pt x="9011" y="33843"/>
                  </a:lnTo>
                  <a:lnTo>
                    <a:pt x="8907" y="33948"/>
                  </a:lnTo>
                  <a:lnTo>
                    <a:pt x="8802" y="34157"/>
                  </a:lnTo>
                  <a:lnTo>
                    <a:pt x="8697" y="34472"/>
                  </a:lnTo>
                  <a:lnTo>
                    <a:pt x="8802" y="34576"/>
                  </a:lnTo>
                  <a:lnTo>
                    <a:pt x="8487" y="34367"/>
                  </a:lnTo>
                  <a:lnTo>
                    <a:pt x="8068" y="34367"/>
                  </a:lnTo>
                  <a:lnTo>
                    <a:pt x="7754" y="34681"/>
                  </a:lnTo>
                  <a:lnTo>
                    <a:pt x="6601" y="34681"/>
                  </a:lnTo>
                  <a:lnTo>
                    <a:pt x="6392" y="34786"/>
                  </a:lnTo>
                  <a:lnTo>
                    <a:pt x="6287" y="34786"/>
                  </a:lnTo>
                  <a:lnTo>
                    <a:pt x="6078" y="34891"/>
                  </a:lnTo>
                  <a:lnTo>
                    <a:pt x="5868" y="34995"/>
                  </a:lnTo>
                  <a:lnTo>
                    <a:pt x="5763" y="35100"/>
                  </a:lnTo>
                  <a:lnTo>
                    <a:pt x="5763" y="35205"/>
                  </a:lnTo>
                  <a:lnTo>
                    <a:pt x="5763" y="35310"/>
                  </a:lnTo>
                  <a:lnTo>
                    <a:pt x="5658" y="35310"/>
                  </a:lnTo>
                  <a:lnTo>
                    <a:pt x="5554" y="35415"/>
                  </a:lnTo>
                  <a:lnTo>
                    <a:pt x="5449" y="35624"/>
                  </a:lnTo>
                  <a:lnTo>
                    <a:pt x="5449" y="35729"/>
                  </a:lnTo>
                  <a:lnTo>
                    <a:pt x="5449" y="35938"/>
                  </a:lnTo>
                  <a:lnTo>
                    <a:pt x="5658" y="36357"/>
                  </a:lnTo>
                  <a:lnTo>
                    <a:pt x="5973" y="36567"/>
                  </a:lnTo>
                  <a:lnTo>
                    <a:pt x="6182" y="36567"/>
                  </a:lnTo>
                  <a:lnTo>
                    <a:pt x="6497" y="36672"/>
                  </a:lnTo>
                  <a:lnTo>
                    <a:pt x="6811" y="36672"/>
                  </a:lnTo>
                  <a:lnTo>
                    <a:pt x="7125" y="36567"/>
                  </a:lnTo>
                  <a:lnTo>
                    <a:pt x="7230" y="36567"/>
                  </a:lnTo>
                  <a:lnTo>
                    <a:pt x="7859" y="36777"/>
                  </a:lnTo>
                  <a:lnTo>
                    <a:pt x="7754" y="36881"/>
                  </a:lnTo>
                  <a:lnTo>
                    <a:pt x="7649" y="37091"/>
                  </a:lnTo>
                  <a:lnTo>
                    <a:pt x="7544" y="37091"/>
                  </a:lnTo>
                  <a:lnTo>
                    <a:pt x="7125" y="36777"/>
                  </a:lnTo>
                  <a:lnTo>
                    <a:pt x="6601" y="36672"/>
                  </a:lnTo>
                  <a:lnTo>
                    <a:pt x="6287" y="36777"/>
                  </a:lnTo>
                  <a:lnTo>
                    <a:pt x="5973" y="36881"/>
                  </a:lnTo>
                  <a:lnTo>
                    <a:pt x="5658" y="37091"/>
                  </a:lnTo>
                  <a:lnTo>
                    <a:pt x="5449" y="37300"/>
                  </a:lnTo>
                  <a:lnTo>
                    <a:pt x="5449" y="37405"/>
                  </a:lnTo>
                  <a:lnTo>
                    <a:pt x="5135" y="37405"/>
                  </a:lnTo>
                  <a:lnTo>
                    <a:pt x="4820" y="37510"/>
                  </a:lnTo>
                  <a:lnTo>
                    <a:pt x="4611" y="37615"/>
                  </a:lnTo>
                  <a:lnTo>
                    <a:pt x="4506" y="37929"/>
                  </a:lnTo>
                  <a:lnTo>
                    <a:pt x="4611" y="38348"/>
                  </a:lnTo>
                  <a:lnTo>
                    <a:pt x="4401" y="38663"/>
                  </a:lnTo>
                  <a:lnTo>
                    <a:pt x="4401" y="38977"/>
                  </a:lnTo>
                  <a:lnTo>
                    <a:pt x="4506" y="39186"/>
                  </a:lnTo>
                  <a:lnTo>
                    <a:pt x="4820" y="39501"/>
                  </a:lnTo>
                  <a:lnTo>
                    <a:pt x="4925" y="39501"/>
                  </a:lnTo>
                  <a:lnTo>
                    <a:pt x="4716" y="39606"/>
                  </a:lnTo>
                  <a:lnTo>
                    <a:pt x="4716" y="39815"/>
                  </a:lnTo>
                  <a:lnTo>
                    <a:pt x="4716" y="40025"/>
                  </a:lnTo>
                  <a:lnTo>
                    <a:pt x="4820" y="40234"/>
                  </a:lnTo>
                  <a:lnTo>
                    <a:pt x="5030" y="40339"/>
                  </a:lnTo>
                  <a:lnTo>
                    <a:pt x="5344" y="40339"/>
                  </a:lnTo>
                  <a:lnTo>
                    <a:pt x="5658" y="40548"/>
                  </a:lnTo>
                  <a:lnTo>
                    <a:pt x="5973" y="40653"/>
                  </a:lnTo>
                  <a:lnTo>
                    <a:pt x="6392" y="40548"/>
                  </a:lnTo>
                  <a:lnTo>
                    <a:pt x="6182" y="40968"/>
                  </a:lnTo>
                  <a:lnTo>
                    <a:pt x="6078" y="41072"/>
                  </a:lnTo>
                  <a:lnTo>
                    <a:pt x="5973" y="41282"/>
                  </a:lnTo>
                  <a:lnTo>
                    <a:pt x="5868" y="41282"/>
                  </a:lnTo>
                  <a:lnTo>
                    <a:pt x="5763" y="41491"/>
                  </a:lnTo>
                  <a:lnTo>
                    <a:pt x="5658" y="41701"/>
                  </a:lnTo>
                  <a:lnTo>
                    <a:pt x="5658" y="42015"/>
                  </a:lnTo>
                  <a:lnTo>
                    <a:pt x="5658" y="42120"/>
                  </a:lnTo>
                  <a:lnTo>
                    <a:pt x="5449" y="42225"/>
                  </a:lnTo>
                  <a:lnTo>
                    <a:pt x="5239" y="42120"/>
                  </a:lnTo>
                  <a:lnTo>
                    <a:pt x="4925" y="42015"/>
                  </a:lnTo>
                  <a:lnTo>
                    <a:pt x="4506" y="42120"/>
                  </a:lnTo>
                  <a:lnTo>
                    <a:pt x="4192" y="42434"/>
                  </a:lnTo>
                  <a:lnTo>
                    <a:pt x="4192" y="42539"/>
                  </a:lnTo>
                  <a:lnTo>
                    <a:pt x="4192" y="42958"/>
                  </a:lnTo>
                  <a:lnTo>
                    <a:pt x="4192" y="43063"/>
                  </a:lnTo>
                  <a:lnTo>
                    <a:pt x="4192" y="43273"/>
                  </a:lnTo>
                  <a:lnTo>
                    <a:pt x="4401" y="43692"/>
                  </a:lnTo>
                  <a:lnTo>
                    <a:pt x="4611" y="43797"/>
                  </a:lnTo>
                  <a:lnTo>
                    <a:pt x="4820" y="44006"/>
                  </a:lnTo>
                  <a:lnTo>
                    <a:pt x="5030" y="44006"/>
                  </a:lnTo>
                  <a:lnTo>
                    <a:pt x="5344" y="44111"/>
                  </a:lnTo>
                  <a:lnTo>
                    <a:pt x="5554" y="44006"/>
                  </a:lnTo>
                  <a:lnTo>
                    <a:pt x="5658" y="43901"/>
                  </a:lnTo>
                  <a:lnTo>
                    <a:pt x="5868" y="43692"/>
                  </a:lnTo>
                  <a:lnTo>
                    <a:pt x="6497" y="43692"/>
                  </a:lnTo>
                  <a:lnTo>
                    <a:pt x="6811" y="43587"/>
                  </a:lnTo>
                  <a:lnTo>
                    <a:pt x="7335" y="43482"/>
                  </a:lnTo>
                  <a:lnTo>
                    <a:pt x="7754" y="43482"/>
                  </a:lnTo>
                  <a:lnTo>
                    <a:pt x="8068" y="43377"/>
                  </a:lnTo>
                  <a:lnTo>
                    <a:pt x="8278" y="43168"/>
                  </a:lnTo>
                  <a:lnTo>
                    <a:pt x="8592" y="43063"/>
                  </a:lnTo>
                  <a:lnTo>
                    <a:pt x="8802" y="42958"/>
                  </a:lnTo>
                  <a:lnTo>
                    <a:pt x="8907" y="43063"/>
                  </a:lnTo>
                  <a:lnTo>
                    <a:pt x="9011" y="43168"/>
                  </a:lnTo>
                  <a:lnTo>
                    <a:pt x="9326" y="43273"/>
                  </a:lnTo>
                  <a:lnTo>
                    <a:pt x="9430" y="43273"/>
                  </a:lnTo>
                  <a:lnTo>
                    <a:pt x="9640" y="43168"/>
                  </a:lnTo>
                  <a:lnTo>
                    <a:pt x="9954" y="43063"/>
                  </a:lnTo>
                  <a:lnTo>
                    <a:pt x="10059" y="42958"/>
                  </a:lnTo>
                  <a:lnTo>
                    <a:pt x="10583" y="42644"/>
                  </a:lnTo>
                  <a:lnTo>
                    <a:pt x="11002" y="42330"/>
                  </a:lnTo>
                  <a:lnTo>
                    <a:pt x="11421" y="41806"/>
                  </a:lnTo>
                  <a:lnTo>
                    <a:pt x="11631" y="41282"/>
                  </a:lnTo>
                  <a:lnTo>
                    <a:pt x="11735" y="40653"/>
                  </a:lnTo>
                  <a:lnTo>
                    <a:pt x="11735" y="40548"/>
                  </a:lnTo>
                  <a:lnTo>
                    <a:pt x="11421" y="40129"/>
                  </a:lnTo>
                  <a:lnTo>
                    <a:pt x="11107" y="39920"/>
                  </a:lnTo>
                  <a:lnTo>
                    <a:pt x="11212" y="39920"/>
                  </a:lnTo>
                  <a:lnTo>
                    <a:pt x="11316" y="39815"/>
                  </a:lnTo>
                  <a:lnTo>
                    <a:pt x="11526" y="39710"/>
                  </a:lnTo>
                  <a:lnTo>
                    <a:pt x="12050" y="39396"/>
                  </a:lnTo>
                  <a:lnTo>
                    <a:pt x="12155" y="39291"/>
                  </a:lnTo>
                  <a:lnTo>
                    <a:pt x="12259" y="39186"/>
                  </a:lnTo>
                  <a:lnTo>
                    <a:pt x="12783" y="38663"/>
                  </a:lnTo>
                  <a:lnTo>
                    <a:pt x="13098" y="38034"/>
                  </a:lnTo>
                  <a:lnTo>
                    <a:pt x="13307" y="37824"/>
                  </a:lnTo>
                  <a:lnTo>
                    <a:pt x="13621" y="37510"/>
                  </a:lnTo>
                  <a:lnTo>
                    <a:pt x="14040" y="37300"/>
                  </a:lnTo>
                  <a:lnTo>
                    <a:pt x="14355" y="36881"/>
                  </a:lnTo>
                  <a:lnTo>
                    <a:pt x="14355" y="36986"/>
                  </a:lnTo>
                  <a:lnTo>
                    <a:pt x="14460" y="36777"/>
                  </a:lnTo>
                  <a:lnTo>
                    <a:pt x="14983" y="37091"/>
                  </a:lnTo>
                  <a:lnTo>
                    <a:pt x="15926" y="37091"/>
                  </a:lnTo>
                  <a:lnTo>
                    <a:pt x="16346" y="37196"/>
                  </a:lnTo>
                  <a:lnTo>
                    <a:pt x="16660" y="37405"/>
                  </a:lnTo>
                  <a:lnTo>
                    <a:pt x="16869" y="37510"/>
                  </a:lnTo>
                  <a:lnTo>
                    <a:pt x="17289" y="37196"/>
                  </a:lnTo>
                  <a:lnTo>
                    <a:pt x="17498" y="36986"/>
                  </a:lnTo>
                  <a:lnTo>
                    <a:pt x="17708" y="36777"/>
                  </a:lnTo>
                  <a:lnTo>
                    <a:pt x="17917" y="36567"/>
                  </a:lnTo>
                  <a:lnTo>
                    <a:pt x="18336" y="36462"/>
                  </a:lnTo>
                  <a:lnTo>
                    <a:pt x="18651" y="36567"/>
                  </a:lnTo>
                  <a:lnTo>
                    <a:pt x="18965" y="36672"/>
                  </a:lnTo>
                  <a:lnTo>
                    <a:pt x="19698" y="37091"/>
                  </a:lnTo>
                  <a:lnTo>
                    <a:pt x="19698" y="36672"/>
                  </a:lnTo>
                  <a:lnTo>
                    <a:pt x="19803" y="36567"/>
                  </a:lnTo>
                  <a:lnTo>
                    <a:pt x="20117" y="36462"/>
                  </a:lnTo>
                  <a:lnTo>
                    <a:pt x="20746" y="36253"/>
                  </a:lnTo>
                  <a:lnTo>
                    <a:pt x="21060" y="36043"/>
                  </a:lnTo>
                  <a:lnTo>
                    <a:pt x="21165" y="35729"/>
                  </a:lnTo>
                  <a:lnTo>
                    <a:pt x="21375" y="35205"/>
                  </a:lnTo>
                  <a:lnTo>
                    <a:pt x="21689" y="34891"/>
                  </a:lnTo>
                  <a:lnTo>
                    <a:pt x="22003" y="34681"/>
                  </a:lnTo>
                  <a:lnTo>
                    <a:pt x="22318" y="34681"/>
                  </a:lnTo>
                  <a:lnTo>
                    <a:pt x="22632" y="34786"/>
                  </a:lnTo>
                  <a:lnTo>
                    <a:pt x="23261" y="33843"/>
                  </a:lnTo>
                  <a:lnTo>
                    <a:pt x="23470" y="33843"/>
                  </a:lnTo>
                  <a:lnTo>
                    <a:pt x="23785" y="33948"/>
                  </a:lnTo>
                  <a:lnTo>
                    <a:pt x="23994" y="33948"/>
                  </a:lnTo>
                  <a:lnTo>
                    <a:pt x="24832" y="33214"/>
                  </a:lnTo>
                  <a:lnTo>
                    <a:pt x="25356" y="32586"/>
                  </a:lnTo>
                  <a:lnTo>
                    <a:pt x="27137" y="32586"/>
                  </a:lnTo>
                  <a:lnTo>
                    <a:pt x="27347" y="31957"/>
                  </a:lnTo>
                  <a:lnTo>
                    <a:pt x="27452" y="31747"/>
                  </a:lnTo>
                  <a:lnTo>
                    <a:pt x="27556" y="31643"/>
                  </a:lnTo>
                  <a:lnTo>
                    <a:pt x="27871" y="31643"/>
                  </a:lnTo>
                  <a:lnTo>
                    <a:pt x="28080" y="31747"/>
                  </a:lnTo>
                  <a:lnTo>
                    <a:pt x="28604" y="32062"/>
                  </a:lnTo>
                  <a:lnTo>
                    <a:pt x="29233" y="31328"/>
                  </a:lnTo>
                  <a:lnTo>
                    <a:pt x="29442" y="29442"/>
                  </a:lnTo>
                  <a:lnTo>
                    <a:pt x="29442" y="29338"/>
                  </a:lnTo>
                  <a:lnTo>
                    <a:pt x="29862" y="28918"/>
                  </a:lnTo>
                  <a:lnTo>
                    <a:pt x="30176" y="28709"/>
                  </a:lnTo>
                  <a:lnTo>
                    <a:pt x="30595" y="28709"/>
                  </a:lnTo>
                  <a:lnTo>
                    <a:pt x="30700" y="28604"/>
                  </a:lnTo>
                  <a:lnTo>
                    <a:pt x="30804" y="28395"/>
                  </a:lnTo>
                  <a:lnTo>
                    <a:pt x="31014" y="28185"/>
                  </a:lnTo>
                  <a:lnTo>
                    <a:pt x="31643" y="27975"/>
                  </a:lnTo>
                  <a:lnTo>
                    <a:pt x="31852" y="27975"/>
                  </a:lnTo>
                  <a:lnTo>
                    <a:pt x="31957" y="27661"/>
                  </a:lnTo>
                  <a:lnTo>
                    <a:pt x="31957" y="26718"/>
                  </a:lnTo>
                  <a:lnTo>
                    <a:pt x="31957" y="26404"/>
                  </a:lnTo>
                  <a:lnTo>
                    <a:pt x="31957" y="26194"/>
                  </a:lnTo>
                  <a:lnTo>
                    <a:pt x="31852" y="26090"/>
                  </a:lnTo>
                  <a:lnTo>
                    <a:pt x="31643" y="25985"/>
                  </a:lnTo>
                  <a:lnTo>
                    <a:pt x="31643" y="25880"/>
                  </a:lnTo>
                  <a:lnTo>
                    <a:pt x="31538" y="25775"/>
                  </a:lnTo>
                  <a:lnTo>
                    <a:pt x="31643" y="25670"/>
                  </a:lnTo>
                  <a:lnTo>
                    <a:pt x="31852" y="25251"/>
                  </a:lnTo>
                  <a:lnTo>
                    <a:pt x="32167" y="24832"/>
                  </a:lnTo>
                  <a:lnTo>
                    <a:pt x="32481" y="24308"/>
                  </a:lnTo>
                  <a:lnTo>
                    <a:pt x="32481" y="24099"/>
                  </a:lnTo>
                  <a:lnTo>
                    <a:pt x="32481" y="23889"/>
                  </a:lnTo>
                  <a:lnTo>
                    <a:pt x="32271" y="23470"/>
                  </a:lnTo>
                  <a:lnTo>
                    <a:pt x="31957" y="23156"/>
                  </a:lnTo>
                  <a:lnTo>
                    <a:pt x="31747" y="22946"/>
                  </a:lnTo>
                  <a:lnTo>
                    <a:pt x="31433" y="23051"/>
                  </a:lnTo>
                  <a:lnTo>
                    <a:pt x="30909" y="23261"/>
                  </a:lnTo>
                  <a:lnTo>
                    <a:pt x="30071" y="23575"/>
                  </a:lnTo>
                  <a:lnTo>
                    <a:pt x="29757" y="23680"/>
                  </a:lnTo>
                  <a:lnTo>
                    <a:pt x="29547" y="23575"/>
                  </a:lnTo>
                  <a:lnTo>
                    <a:pt x="29338" y="23470"/>
                  </a:lnTo>
                  <a:lnTo>
                    <a:pt x="29233" y="23365"/>
                  </a:lnTo>
                  <a:lnTo>
                    <a:pt x="29338" y="23051"/>
                  </a:lnTo>
                  <a:lnTo>
                    <a:pt x="29442" y="22737"/>
                  </a:lnTo>
                  <a:lnTo>
                    <a:pt x="29862" y="22213"/>
                  </a:lnTo>
                  <a:lnTo>
                    <a:pt x="29547" y="20536"/>
                  </a:lnTo>
                  <a:lnTo>
                    <a:pt x="28919" y="19803"/>
                  </a:lnTo>
                  <a:lnTo>
                    <a:pt x="29128" y="19593"/>
                  </a:lnTo>
                  <a:lnTo>
                    <a:pt x="28814" y="19803"/>
                  </a:lnTo>
                  <a:lnTo>
                    <a:pt x="28709" y="19803"/>
                  </a:lnTo>
                  <a:lnTo>
                    <a:pt x="28604" y="19908"/>
                  </a:lnTo>
                  <a:lnTo>
                    <a:pt x="28395" y="19908"/>
                  </a:lnTo>
                  <a:lnTo>
                    <a:pt x="28185" y="20013"/>
                  </a:lnTo>
                  <a:lnTo>
                    <a:pt x="27766" y="19908"/>
                  </a:lnTo>
                  <a:lnTo>
                    <a:pt x="27347" y="19803"/>
                  </a:lnTo>
                  <a:lnTo>
                    <a:pt x="27033" y="19803"/>
                  </a:lnTo>
                  <a:lnTo>
                    <a:pt x="26823" y="19908"/>
                  </a:lnTo>
                  <a:lnTo>
                    <a:pt x="26823" y="19908"/>
                  </a:lnTo>
                  <a:lnTo>
                    <a:pt x="26928" y="19698"/>
                  </a:lnTo>
                  <a:lnTo>
                    <a:pt x="27033" y="19489"/>
                  </a:lnTo>
                  <a:lnTo>
                    <a:pt x="27347" y="19174"/>
                  </a:lnTo>
                  <a:lnTo>
                    <a:pt x="27452" y="19070"/>
                  </a:lnTo>
                  <a:lnTo>
                    <a:pt x="27661" y="18860"/>
                  </a:lnTo>
                  <a:lnTo>
                    <a:pt x="27661" y="18755"/>
                  </a:lnTo>
                  <a:lnTo>
                    <a:pt x="27661" y="18546"/>
                  </a:lnTo>
                  <a:lnTo>
                    <a:pt x="27766" y="18441"/>
                  </a:lnTo>
                  <a:lnTo>
                    <a:pt x="27871" y="18336"/>
                  </a:lnTo>
                  <a:lnTo>
                    <a:pt x="28080" y="18127"/>
                  </a:lnTo>
                  <a:lnTo>
                    <a:pt x="28080" y="17917"/>
                  </a:lnTo>
                  <a:lnTo>
                    <a:pt x="28290" y="17812"/>
                  </a:lnTo>
                  <a:lnTo>
                    <a:pt x="28290" y="17708"/>
                  </a:lnTo>
                  <a:lnTo>
                    <a:pt x="28290" y="17603"/>
                  </a:lnTo>
                  <a:lnTo>
                    <a:pt x="28709" y="17288"/>
                  </a:lnTo>
                  <a:lnTo>
                    <a:pt x="28919" y="16869"/>
                  </a:lnTo>
                  <a:lnTo>
                    <a:pt x="29233" y="16555"/>
                  </a:lnTo>
                  <a:lnTo>
                    <a:pt x="29442" y="16136"/>
                  </a:lnTo>
                  <a:lnTo>
                    <a:pt x="29547" y="15822"/>
                  </a:lnTo>
                  <a:lnTo>
                    <a:pt x="29652" y="15717"/>
                  </a:lnTo>
                  <a:lnTo>
                    <a:pt x="29757" y="15612"/>
                  </a:lnTo>
                  <a:lnTo>
                    <a:pt x="29757" y="15402"/>
                  </a:lnTo>
                  <a:lnTo>
                    <a:pt x="29862" y="15298"/>
                  </a:lnTo>
                  <a:lnTo>
                    <a:pt x="29757" y="15088"/>
                  </a:lnTo>
                  <a:lnTo>
                    <a:pt x="29652" y="14983"/>
                  </a:lnTo>
                  <a:lnTo>
                    <a:pt x="29442" y="14879"/>
                  </a:lnTo>
                  <a:lnTo>
                    <a:pt x="29233" y="14983"/>
                  </a:lnTo>
                  <a:lnTo>
                    <a:pt x="29128" y="14983"/>
                  </a:lnTo>
                  <a:lnTo>
                    <a:pt x="29128" y="15088"/>
                  </a:lnTo>
                  <a:lnTo>
                    <a:pt x="28919" y="15298"/>
                  </a:lnTo>
                  <a:lnTo>
                    <a:pt x="28814" y="15402"/>
                  </a:lnTo>
                  <a:lnTo>
                    <a:pt x="28709" y="15612"/>
                  </a:lnTo>
                  <a:lnTo>
                    <a:pt x="28499" y="15612"/>
                  </a:lnTo>
                  <a:lnTo>
                    <a:pt x="28395" y="15717"/>
                  </a:lnTo>
                  <a:lnTo>
                    <a:pt x="28395" y="15612"/>
                  </a:lnTo>
                  <a:lnTo>
                    <a:pt x="28290" y="15612"/>
                  </a:lnTo>
                  <a:lnTo>
                    <a:pt x="28185" y="15507"/>
                  </a:lnTo>
                  <a:lnTo>
                    <a:pt x="27976" y="15298"/>
                  </a:lnTo>
                  <a:lnTo>
                    <a:pt x="27452" y="15298"/>
                  </a:lnTo>
                  <a:lnTo>
                    <a:pt x="27452" y="15193"/>
                  </a:lnTo>
                  <a:lnTo>
                    <a:pt x="27556" y="14879"/>
                  </a:lnTo>
                  <a:lnTo>
                    <a:pt x="27661" y="14564"/>
                  </a:lnTo>
                  <a:lnTo>
                    <a:pt x="27661" y="14460"/>
                  </a:lnTo>
                  <a:lnTo>
                    <a:pt x="27661" y="14250"/>
                  </a:lnTo>
                  <a:lnTo>
                    <a:pt x="27556" y="14040"/>
                  </a:lnTo>
                  <a:lnTo>
                    <a:pt x="27661" y="13831"/>
                  </a:lnTo>
                  <a:lnTo>
                    <a:pt x="27661" y="13726"/>
                  </a:lnTo>
                  <a:lnTo>
                    <a:pt x="27661" y="13621"/>
                  </a:lnTo>
                  <a:lnTo>
                    <a:pt x="27766" y="13517"/>
                  </a:lnTo>
                  <a:lnTo>
                    <a:pt x="27871" y="13412"/>
                  </a:lnTo>
                  <a:lnTo>
                    <a:pt x="27976" y="13307"/>
                  </a:lnTo>
                  <a:lnTo>
                    <a:pt x="28185" y="13307"/>
                  </a:lnTo>
                  <a:lnTo>
                    <a:pt x="28395" y="13202"/>
                  </a:lnTo>
                  <a:lnTo>
                    <a:pt x="28604" y="12993"/>
                  </a:lnTo>
                  <a:lnTo>
                    <a:pt x="28709" y="12993"/>
                  </a:lnTo>
                  <a:lnTo>
                    <a:pt x="28919" y="12888"/>
                  </a:lnTo>
                  <a:lnTo>
                    <a:pt x="29023" y="12783"/>
                  </a:lnTo>
                  <a:lnTo>
                    <a:pt x="29128" y="12574"/>
                  </a:lnTo>
                  <a:lnTo>
                    <a:pt x="29128" y="12364"/>
                  </a:lnTo>
                  <a:lnTo>
                    <a:pt x="29233" y="12154"/>
                  </a:lnTo>
                  <a:lnTo>
                    <a:pt x="29442" y="12050"/>
                  </a:lnTo>
                  <a:lnTo>
                    <a:pt x="29547" y="11840"/>
                  </a:lnTo>
                  <a:lnTo>
                    <a:pt x="29862" y="11735"/>
                  </a:lnTo>
                  <a:lnTo>
                    <a:pt x="29966" y="11735"/>
                  </a:lnTo>
                  <a:lnTo>
                    <a:pt x="30071" y="11631"/>
                  </a:lnTo>
                  <a:lnTo>
                    <a:pt x="30176" y="11526"/>
                  </a:lnTo>
                  <a:lnTo>
                    <a:pt x="30281" y="11421"/>
                  </a:lnTo>
                  <a:lnTo>
                    <a:pt x="30490" y="11316"/>
                  </a:lnTo>
                  <a:lnTo>
                    <a:pt x="30700" y="11107"/>
                  </a:lnTo>
                  <a:lnTo>
                    <a:pt x="31014" y="10897"/>
                  </a:lnTo>
                  <a:lnTo>
                    <a:pt x="31328" y="10583"/>
                  </a:lnTo>
                  <a:lnTo>
                    <a:pt x="31747" y="10269"/>
                  </a:lnTo>
                  <a:lnTo>
                    <a:pt x="32167" y="9954"/>
                  </a:lnTo>
                  <a:lnTo>
                    <a:pt x="32376" y="9745"/>
                  </a:lnTo>
                  <a:lnTo>
                    <a:pt x="32481" y="9535"/>
                  </a:lnTo>
                  <a:lnTo>
                    <a:pt x="32586" y="9430"/>
                  </a:lnTo>
                  <a:lnTo>
                    <a:pt x="32690" y="9326"/>
                  </a:lnTo>
                  <a:lnTo>
                    <a:pt x="32795" y="9011"/>
                  </a:lnTo>
                  <a:lnTo>
                    <a:pt x="32795" y="8906"/>
                  </a:lnTo>
                  <a:lnTo>
                    <a:pt x="33005" y="8802"/>
                  </a:lnTo>
                  <a:lnTo>
                    <a:pt x="33005" y="8592"/>
                  </a:lnTo>
                  <a:lnTo>
                    <a:pt x="33110" y="8487"/>
                  </a:lnTo>
                  <a:lnTo>
                    <a:pt x="33214" y="8383"/>
                  </a:lnTo>
                  <a:lnTo>
                    <a:pt x="33633" y="8068"/>
                  </a:lnTo>
                  <a:lnTo>
                    <a:pt x="33948" y="7754"/>
                  </a:lnTo>
                  <a:lnTo>
                    <a:pt x="34262" y="7649"/>
                  </a:lnTo>
                  <a:lnTo>
                    <a:pt x="34472" y="7649"/>
                  </a:lnTo>
                  <a:lnTo>
                    <a:pt x="34576" y="7440"/>
                  </a:lnTo>
                  <a:lnTo>
                    <a:pt x="34891" y="7440"/>
                  </a:lnTo>
                  <a:lnTo>
                    <a:pt x="35100" y="7335"/>
                  </a:lnTo>
                  <a:lnTo>
                    <a:pt x="35310" y="7125"/>
                  </a:lnTo>
                  <a:lnTo>
                    <a:pt x="35415" y="6916"/>
                  </a:lnTo>
                  <a:lnTo>
                    <a:pt x="35624" y="6811"/>
                  </a:lnTo>
                  <a:lnTo>
                    <a:pt x="35729" y="6601"/>
                  </a:lnTo>
                  <a:lnTo>
                    <a:pt x="35729" y="6497"/>
                  </a:lnTo>
                  <a:lnTo>
                    <a:pt x="35938" y="6287"/>
                  </a:lnTo>
                  <a:lnTo>
                    <a:pt x="36148" y="6182"/>
                  </a:lnTo>
                  <a:lnTo>
                    <a:pt x="36253" y="6078"/>
                  </a:lnTo>
                  <a:lnTo>
                    <a:pt x="36358" y="5868"/>
                  </a:lnTo>
                  <a:lnTo>
                    <a:pt x="36462" y="5554"/>
                  </a:lnTo>
                  <a:lnTo>
                    <a:pt x="36462" y="5449"/>
                  </a:lnTo>
                  <a:lnTo>
                    <a:pt x="36567" y="5344"/>
                  </a:lnTo>
                  <a:lnTo>
                    <a:pt x="36567" y="5239"/>
                  </a:lnTo>
                  <a:lnTo>
                    <a:pt x="36567" y="5135"/>
                  </a:lnTo>
                  <a:lnTo>
                    <a:pt x="36672" y="4925"/>
                  </a:lnTo>
                  <a:lnTo>
                    <a:pt x="36777" y="4820"/>
                  </a:lnTo>
                  <a:lnTo>
                    <a:pt x="36777" y="4715"/>
                  </a:lnTo>
                  <a:lnTo>
                    <a:pt x="36881" y="4611"/>
                  </a:lnTo>
                  <a:lnTo>
                    <a:pt x="36986" y="4296"/>
                  </a:lnTo>
                  <a:lnTo>
                    <a:pt x="36986" y="4087"/>
                  </a:lnTo>
                  <a:lnTo>
                    <a:pt x="36777" y="3668"/>
                  </a:lnTo>
                  <a:lnTo>
                    <a:pt x="36567" y="3563"/>
                  </a:lnTo>
                  <a:lnTo>
                    <a:pt x="36253" y="3668"/>
                  </a:lnTo>
                  <a:lnTo>
                    <a:pt x="36148" y="3668"/>
                  </a:lnTo>
                  <a:lnTo>
                    <a:pt x="36043" y="3458"/>
                  </a:lnTo>
                  <a:lnTo>
                    <a:pt x="36043" y="3249"/>
                  </a:lnTo>
                  <a:lnTo>
                    <a:pt x="36148" y="3144"/>
                  </a:lnTo>
                  <a:lnTo>
                    <a:pt x="36253" y="2934"/>
                  </a:lnTo>
                  <a:lnTo>
                    <a:pt x="36567" y="2725"/>
                  </a:lnTo>
                  <a:lnTo>
                    <a:pt x="36672" y="2410"/>
                  </a:lnTo>
                  <a:lnTo>
                    <a:pt x="36777" y="2096"/>
                  </a:lnTo>
                  <a:lnTo>
                    <a:pt x="36777" y="1991"/>
                  </a:lnTo>
                  <a:lnTo>
                    <a:pt x="36777" y="1887"/>
                  </a:lnTo>
                  <a:lnTo>
                    <a:pt x="36881" y="1887"/>
                  </a:lnTo>
                  <a:lnTo>
                    <a:pt x="36881" y="1782"/>
                  </a:lnTo>
                  <a:lnTo>
                    <a:pt x="36986" y="1677"/>
                  </a:lnTo>
                  <a:lnTo>
                    <a:pt x="37091" y="1363"/>
                  </a:lnTo>
                  <a:lnTo>
                    <a:pt x="37091" y="1258"/>
                  </a:lnTo>
                  <a:lnTo>
                    <a:pt x="37091" y="1048"/>
                  </a:lnTo>
                  <a:lnTo>
                    <a:pt x="37196" y="1048"/>
                  </a:lnTo>
                  <a:lnTo>
                    <a:pt x="37196" y="734"/>
                  </a:lnTo>
                  <a:lnTo>
                    <a:pt x="37091" y="629"/>
                  </a:lnTo>
                  <a:lnTo>
                    <a:pt x="36986" y="524"/>
                  </a:lnTo>
                  <a:lnTo>
                    <a:pt x="36462" y="420"/>
                  </a:lnTo>
                  <a:lnTo>
                    <a:pt x="36148" y="420"/>
                  </a:lnTo>
                  <a:lnTo>
                    <a:pt x="35729" y="524"/>
                  </a:lnTo>
                  <a:lnTo>
                    <a:pt x="35624" y="420"/>
                  </a:lnTo>
                  <a:lnTo>
                    <a:pt x="35519" y="315"/>
                  </a:lnTo>
                  <a:lnTo>
                    <a:pt x="35310" y="210"/>
                  </a:lnTo>
                  <a:lnTo>
                    <a:pt x="35205" y="210"/>
                  </a:lnTo>
                  <a:lnTo>
                    <a:pt x="34995" y="315"/>
                  </a:lnTo>
                  <a:lnTo>
                    <a:pt x="34367" y="315"/>
                  </a:lnTo>
                  <a:lnTo>
                    <a:pt x="34157" y="420"/>
                  </a:lnTo>
                  <a:lnTo>
                    <a:pt x="33948" y="420"/>
                  </a:lnTo>
                  <a:lnTo>
                    <a:pt x="33738" y="210"/>
                  </a:lnTo>
                  <a:lnTo>
                    <a:pt x="33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30"/>
            <p:cNvSpPr/>
            <p:nvPr/>
          </p:nvSpPr>
          <p:spPr>
            <a:xfrm>
              <a:off x="4100930" y="2271016"/>
              <a:ext cx="680619" cy="635888"/>
            </a:xfrm>
            <a:custGeom>
              <a:avLst/>
              <a:gdLst/>
              <a:ahLst/>
              <a:cxnLst/>
              <a:rect l="l" t="t" r="r" b="b"/>
              <a:pathLst>
                <a:path w="30280" h="28290" extrusionOk="0">
                  <a:moveTo>
                    <a:pt x="4872" y="17760"/>
                  </a:moveTo>
                  <a:lnTo>
                    <a:pt x="4872" y="17760"/>
                  </a:lnTo>
                  <a:lnTo>
                    <a:pt x="4872" y="17760"/>
                  </a:lnTo>
                  <a:close/>
                  <a:moveTo>
                    <a:pt x="15611" y="0"/>
                  </a:moveTo>
                  <a:lnTo>
                    <a:pt x="15402" y="105"/>
                  </a:lnTo>
                  <a:lnTo>
                    <a:pt x="15192" y="524"/>
                  </a:lnTo>
                  <a:lnTo>
                    <a:pt x="14773" y="734"/>
                  </a:lnTo>
                  <a:lnTo>
                    <a:pt x="14249" y="1048"/>
                  </a:lnTo>
                  <a:lnTo>
                    <a:pt x="14040" y="943"/>
                  </a:lnTo>
                  <a:lnTo>
                    <a:pt x="13830" y="839"/>
                  </a:lnTo>
                  <a:lnTo>
                    <a:pt x="13621" y="734"/>
                  </a:lnTo>
                  <a:lnTo>
                    <a:pt x="13411" y="629"/>
                  </a:lnTo>
                  <a:lnTo>
                    <a:pt x="12783" y="734"/>
                  </a:lnTo>
                  <a:lnTo>
                    <a:pt x="12259" y="629"/>
                  </a:lnTo>
                  <a:lnTo>
                    <a:pt x="11944" y="524"/>
                  </a:lnTo>
                  <a:lnTo>
                    <a:pt x="11630" y="315"/>
                  </a:lnTo>
                  <a:lnTo>
                    <a:pt x="11525" y="419"/>
                  </a:lnTo>
                  <a:lnTo>
                    <a:pt x="11316" y="839"/>
                  </a:lnTo>
                  <a:lnTo>
                    <a:pt x="11106" y="1153"/>
                  </a:lnTo>
                  <a:lnTo>
                    <a:pt x="11001" y="1362"/>
                  </a:lnTo>
                  <a:lnTo>
                    <a:pt x="10792" y="1677"/>
                  </a:lnTo>
                  <a:lnTo>
                    <a:pt x="10687" y="1886"/>
                  </a:lnTo>
                  <a:lnTo>
                    <a:pt x="10792" y="1991"/>
                  </a:lnTo>
                  <a:lnTo>
                    <a:pt x="10582" y="2201"/>
                  </a:lnTo>
                  <a:lnTo>
                    <a:pt x="10268" y="2725"/>
                  </a:lnTo>
                  <a:lnTo>
                    <a:pt x="10163" y="2934"/>
                  </a:lnTo>
                  <a:lnTo>
                    <a:pt x="10268" y="3144"/>
                  </a:lnTo>
                  <a:lnTo>
                    <a:pt x="10373" y="3248"/>
                  </a:lnTo>
                  <a:lnTo>
                    <a:pt x="10478" y="3353"/>
                  </a:lnTo>
                  <a:lnTo>
                    <a:pt x="10268" y="3563"/>
                  </a:lnTo>
                  <a:lnTo>
                    <a:pt x="10058" y="3772"/>
                  </a:lnTo>
                  <a:lnTo>
                    <a:pt x="9744" y="3982"/>
                  </a:lnTo>
                  <a:lnTo>
                    <a:pt x="9325" y="4191"/>
                  </a:lnTo>
                  <a:lnTo>
                    <a:pt x="9220" y="4296"/>
                  </a:lnTo>
                  <a:lnTo>
                    <a:pt x="9115" y="4506"/>
                  </a:lnTo>
                  <a:lnTo>
                    <a:pt x="9115" y="4715"/>
                  </a:lnTo>
                  <a:lnTo>
                    <a:pt x="9220" y="4925"/>
                  </a:lnTo>
                  <a:lnTo>
                    <a:pt x="9430" y="5239"/>
                  </a:lnTo>
                  <a:lnTo>
                    <a:pt x="9220" y="5449"/>
                  </a:lnTo>
                  <a:lnTo>
                    <a:pt x="9115" y="5553"/>
                  </a:lnTo>
                  <a:lnTo>
                    <a:pt x="9011" y="5658"/>
                  </a:lnTo>
                  <a:lnTo>
                    <a:pt x="8696" y="5763"/>
                  </a:lnTo>
                  <a:lnTo>
                    <a:pt x="8487" y="5973"/>
                  </a:lnTo>
                  <a:lnTo>
                    <a:pt x="8487" y="6182"/>
                  </a:lnTo>
                  <a:lnTo>
                    <a:pt x="8487" y="6392"/>
                  </a:lnTo>
                  <a:lnTo>
                    <a:pt x="8487" y="6601"/>
                  </a:lnTo>
                  <a:lnTo>
                    <a:pt x="8487" y="6811"/>
                  </a:lnTo>
                  <a:lnTo>
                    <a:pt x="8382" y="7020"/>
                  </a:lnTo>
                  <a:lnTo>
                    <a:pt x="8277" y="7020"/>
                  </a:lnTo>
                  <a:lnTo>
                    <a:pt x="8068" y="6811"/>
                  </a:lnTo>
                  <a:lnTo>
                    <a:pt x="7753" y="6706"/>
                  </a:lnTo>
                  <a:lnTo>
                    <a:pt x="7649" y="6811"/>
                  </a:lnTo>
                  <a:lnTo>
                    <a:pt x="7439" y="6916"/>
                  </a:lnTo>
                  <a:lnTo>
                    <a:pt x="7334" y="7230"/>
                  </a:lnTo>
                  <a:lnTo>
                    <a:pt x="7020" y="7544"/>
                  </a:lnTo>
                  <a:lnTo>
                    <a:pt x="6915" y="7754"/>
                  </a:lnTo>
                  <a:lnTo>
                    <a:pt x="7125" y="7963"/>
                  </a:lnTo>
                  <a:lnTo>
                    <a:pt x="7439" y="7858"/>
                  </a:lnTo>
                  <a:lnTo>
                    <a:pt x="7544" y="7754"/>
                  </a:lnTo>
                  <a:lnTo>
                    <a:pt x="7649" y="7649"/>
                  </a:lnTo>
                  <a:lnTo>
                    <a:pt x="7649" y="7858"/>
                  </a:lnTo>
                  <a:lnTo>
                    <a:pt x="7544" y="8173"/>
                  </a:lnTo>
                  <a:lnTo>
                    <a:pt x="7544" y="8382"/>
                  </a:lnTo>
                  <a:lnTo>
                    <a:pt x="7544" y="8487"/>
                  </a:lnTo>
                  <a:lnTo>
                    <a:pt x="7544" y="8697"/>
                  </a:lnTo>
                  <a:lnTo>
                    <a:pt x="7649" y="8906"/>
                  </a:lnTo>
                  <a:lnTo>
                    <a:pt x="7649" y="9011"/>
                  </a:lnTo>
                  <a:lnTo>
                    <a:pt x="7544" y="9116"/>
                  </a:lnTo>
                  <a:lnTo>
                    <a:pt x="6915" y="9535"/>
                  </a:lnTo>
                  <a:lnTo>
                    <a:pt x="6391" y="9954"/>
                  </a:lnTo>
                  <a:lnTo>
                    <a:pt x="6077" y="10268"/>
                  </a:lnTo>
                  <a:lnTo>
                    <a:pt x="5448" y="10897"/>
                  </a:lnTo>
                  <a:lnTo>
                    <a:pt x="5239" y="11211"/>
                  </a:lnTo>
                  <a:lnTo>
                    <a:pt x="5134" y="11735"/>
                  </a:lnTo>
                  <a:lnTo>
                    <a:pt x="5134" y="11945"/>
                  </a:lnTo>
                  <a:lnTo>
                    <a:pt x="5134" y="12049"/>
                  </a:lnTo>
                  <a:lnTo>
                    <a:pt x="5134" y="12154"/>
                  </a:lnTo>
                  <a:lnTo>
                    <a:pt x="4715" y="12364"/>
                  </a:lnTo>
                  <a:lnTo>
                    <a:pt x="4401" y="12678"/>
                  </a:lnTo>
                  <a:lnTo>
                    <a:pt x="4296" y="12469"/>
                  </a:lnTo>
                  <a:lnTo>
                    <a:pt x="4086" y="12364"/>
                  </a:lnTo>
                  <a:lnTo>
                    <a:pt x="3667" y="12364"/>
                  </a:lnTo>
                  <a:lnTo>
                    <a:pt x="3353" y="12469"/>
                  </a:lnTo>
                  <a:lnTo>
                    <a:pt x="3143" y="12678"/>
                  </a:lnTo>
                  <a:lnTo>
                    <a:pt x="2410" y="13307"/>
                  </a:lnTo>
                  <a:lnTo>
                    <a:pt x="2305" y="13202"/>
                  </a:lnTo>
                  <a:lnTo>
                    <a:pt x="2096" y="13097"/>
                  </a:lnTo>
                  <a:lnTo>
                    <a:pt x="1886" y="13202"/>
                  </a:lnTo>
                  <a:lnTo>
                    <a:pt x="1781" y="13307"/>
                  </a:lnTo>
                  <a:lnTo>
                    <a:pt x="1362" y="13516"/>
                  </a:lnTo>
                  <a:lnTo>
                    <a:pt x="838" y="13726"/>
                  </a:lnTo>
                  <a:lnTo>
                    <a:pt x="733" y="13831"/>
                  </a:lnTo>
                  <a:lnTo>
                    <a:pt x="629" y="14145"/>
                  </a:lnTo>
                  <a:lnTo>
                    <a:pt x="524" y="14355"/>
                  </a:lnTo>
                  <a:lnTo>
                    <a:pt x="524" y="14669"/>
                  </a:lnTo>
                  <a:lnTo>
                    <a:pt x="419" y="14983"/>
                  </a:lnTo>
                  <a:lnTo>
                    <a:pt x="419" y="15193"/>
                  </a:lnTo>
                  <a:lnTo>
                    <a:pt x="419" y="15298"/>
                  </a:lnTo>
                  <a:lnTo>
                    <a:pt x="524" y="15507"/>
                  </a:lnTo>
                  <a:lnTo>
                    <a:pt x="419" y="15717"/>
                  </a:lnTo>
                  <a:lnTo>
                    <a:pt x="314" y="15821"/>
                  </a:lnTo>
                  <a:lnTo>
                    <a:pt x="210" y="16031"/>
                  </a:lnTo>
                  <a:lnTo>
                    <a:pt x="210" y="16345"/>
                  </a:lnTo>
                  <a:lnTo>
                    <a:pt x="105" y="16450"/>
                  </a:lnTo>
                  <a:lnTo>
                    <a:pt x="0" y="16660"/>
                  </a:lnTo>
                  <a:lnTo>
                    <a:pt x="0" y="16869"/>
                  </a:lnTo>
                  <a:lnTo>
                    <a:pt x="0" y="17079"/>
                  </a:lnTo>
                  <a:lnTo>
                    <a:pt x="105" y="17183"/>
                  </a:lnTo>
                  <a:lnTo>
                    <a:pt x="314" y="17393"/>
                  </a:lnTo>
                  <a:lnTo>
                    <a:pt x="943" y="17393"/>
                  </a:lnTo>
                  <a:lnTo>
                    <a:pt x="1257" y="17183"/>
                  </a:lnTo>
                  <a:lnTo>
                    <a:pt x="1572" y="16764"/>
                  </a:lnTo>
                  <a:lnTo>
                    <a:pt x="1886" y="16450"/>
                  </a:lnTo>
                  <a:lnTo>
                    <a:pt x="2200" y="16764"/>
                  </a:lnTo>
                  <a:lnTo>
                    <a:pt x="2410" y="16974"/>
                  </a:lnTo>
                  <a:lnTo>
                    <a:pt x="2515" y="17183"/>
                  </a:lnTo>
                  <a:lnTo>
                    <a:pt x="2410" y="17183"/>
                  </a:lnTo>
                  <a:lnTo>
                    <a:pt x="2305" y="17288"/>
                  </a:lnTo>
                  <a:lnTo>
                    <a:pt x="2200" y="17393"/>
                  </a:lnTo>
                  <a:lnTo>
                    <a:pt x="1991" y="17603"/>
                  </a:lnTo>
                  <a:lnTo>
                    <a:pt x="1781" y="18126"/>
                  </a:lnTo>
                  <a:lnTo>
                    <a:pt x="1781" y="18546"/>
                  </a:lnTo>
                  <a:lnTo>
                    <a:pt x="1886" y="18755"/>
                  </a:lnTo>
                  <a:lnTo>
                    <a:pt x="2096" y="18965"/>
                  </a:lnTo>
                  <a:lnTo>
                    <a:pt x="2829" y="18965"/>
                  </a:lnTo>
                  <a:lnTo>
                    <a:pt x="3143" y="18755"/>
                  </a:lnTo>
                  <a:lnTo>
                    <a:pt x="3458" y="18336"/>
                  </a:lnTo>
                  <a:lnTo>
                    <a:pt x="3562" y="18231"/>
                  </a:lnTo>
                  <a:lnTo>
                    <a:pt x="3772" y="18231"/>
                  </a:lnTo>
                  <a:lnTo>
                    <a:pt x="4296" y="18126"/>
                  </a:lnTo>
                  <a:lnTo>
                    <a:pt x="4715" y="17917"/>
                  </a:lnTo>
                  <a:lnTo>
                    <a:pt x="4820" y="17917"/>
                  </a:lnTo>
                  <a:lnTo>
                    <a:pt x="4924" y="17603"/>
                  </a:lnTo>
                  <a:lnTo>
                    <a:pt x="4924" y="17707"/>
                  </a:lnTo>
                  <a:lnTo>
                    <a:pt x="4872" y="17760"/>
                  </a:lnTo>
                  <a:lnTo>
                    <a:pt x="5029" y="17603"/>
                  </a:lnTo>
                  <a:lnTo>
                    <a:pt x="5134" y="17498"/>
                  </a:lnTo>
                  <a:lnTo>
                    <a:pt x="5344" y="17288"/>
                  </a:lnTo>
                  <a:lnTo>
                    <a:pt x="5448" y="17079"/>
                  </a:lnTo>
                  <a:lnTo>
                    <a:pt x="5448" y="16869"/>
                  </a:lnTo>
                  <a:lnTo>
                    <a:pt x="5448" y="16660"/>
                  </a:lnTo>
                  <a:lnTo>
                    <a:pt x="5448" y="16555"/>
                  </a:lnTo>
                  <a:lnTo>
                    <a:pt x="5344" y="16345"/>
                  </a:lnTo>
                  <a:lnTo>
                    <a:pt x="5344" y="15926"/>
                  </a:lnTo>
                  <a:lnTo>
                    <a:pt x="5134" y="15402"/>
                  </a:lnTo>
                  <a:lnTo>
                    <a:pt x="5658" y="15402"/>
                  </a:lnTo>
                  <a:lnTo>
                    <a:pt x="5867" y="15298"/>
                  </a:lnTo>
                  <a:lnTo>
                    <a:pt x="6077" y="15088"/>
                  </a:lnTo>
                  <a:lnTo>
                    <a:pt x="6077" y="14878"/>
                  </a:lnTo>
                  <a:lnTo>
                    <a:pt x="6077" y="14669"/>
                  </a:lnTo>
                  <a:lnTo>
                    <a:pt x="6182" y="14564"/>
                  </a:lnTo>
                  <a:lnTo>
                    <a:pt x="6182" y="14459"/>
                  </a:lnTo>
                  <a:lnTo>
                    <a:pt x="6182" y="14250"/>
                  </a:lnTo>
                  <a:lnTo>
                    <a:pt x="6182" y="14040"/>
                  </a:lnTo>
                  <a:lnTo>
                    <a:pt x="6391" y="14040"/>
                  </a:lnTo>
                  <a:lnTo>
                    <a:pt x="6601" y="13935"/>
                  </a:lnTo>
                  <a:lnTo>
                    <a:pt x="6706" y="13831"/>
                  </a:lnTo>
                  <a:lnTo>
                    <a:pt x="6810" y="13621"/>
                  </a:lnTo>
                  <a:lnTo>
                    <a:pt x="6810" y="13412"/>
                  </a:lnTo>
                  <a:lnTo>
                    <a:pt x="6915" y="12992"/>
                  </a:lnTo>
                  <a:lnTo>
                    <a:pt x="7125" y="12469"/>
                  </a:lnTo>
                  <a:lnTo>
                    <a:pt x="7229" y="12364"/>
                  </a:lnTo>
                  <a:lnTo>
                    <a:pt x="8382" y="10164"/>
                  </a:lnTo>
                  <a:lnTo>
                    <a:pt x="8487" y="9849"/>
                  </a:lnTo>
                  <a:lnTo>
                    <a:pt x="8592" y="9535"/>
                  </a:lnTo>
                  <a:lnTo>
                    <a:pt x="8696" y="9744"/>
                  </a:lnTo>
                  <a:lnTo>
                    <a:pt x="8696" y="9849"/>
                  </a:lnTo>
                  <a:lnTo>
                    <a:pt x="8906" y="10059"/>
                  </a:lnTo>
                  <a:lnTo>
                    <a:pt x="8592" y="10583"/>
                  </a:lnTo>
                  <a:lnTo>
                    <a:pt x="8277" y="11211"/>
                  </a:lnTo>
                  <a:lnTo>
                    <a:pt x="7963" y="11945"/>
                  </a:lnTo>
                  <a:lnTo>
                    <a:pt x="7858" y="12154"/>
                  </a:lnTo>
                  <a:lnTo>
                    <a:pt x="7963" y="12573"/>
                  </a:lnTo>
                  <a:lnTo>
                    <a:pt x="8068" y="12783"/>
                  </a:lnTo>
                  <a:lnTo>
                    <a:pt x="8172" y="12888"/>
                  </a:lnTo>
                  <a:lnTo>
                    <a:pt x="8068" y="13097"/>
                  </a:lnTo>
                  <a:lnTo>
                    <a:pt x="8068" y="13307"/>
                  </a:lnTo>
                  <a:lnTo>
                    <a:pt x="8172" y="13516"/>
                  </a:lnTo>
                  <a:lnTo>
                    <a:pt x="8382" y="13726"/>
                  </a:lnTo>
                  <a:lnTo>
                    <a:pt x="8487" y="13726"/>
                  </a:lnTo>
                  <a:lnTo>
                    <a:pt x="8382" y="14250"/>
                  </a:lnTo>
                  <a:lnTo>
                    <a:pt x="8277" y="14669"/>
                  </a:lnTo>
                  <a:lnTo>
                    <a:pt x="8382" y="15088"/>
                  </a:lnTo>
                  <a:lnTo>
                    <a:pt x="8487" y="15298"/>
                  </a:lnTo>
                  <a:lnTo>
                    <a:pt x="8801" y="15507"/>
                  </a:lnTo>
                  <a:lnTo>
                    <a:pt x="8801" y="15717"/>
                  </a:lnTo>
                  <a:lnTo>
                    <a:pt x="9011" y="15926"/>
                  </a:lnTo>
                  <a:lnTo>
                    <a:pt x="8906" y="16031"/>
                  </a:lnTo>
                  <a:lnTo>
                    <a:pt x="8696" y="16345"/>
                  </a:lnTo>
                  <a:lnTo>
                    <a:pt x="8382" y="16660"/>
                  </a:lnTo>
                  <a:lnTo>
                    <a:pt x="8277" y="16764"/>
                  </a:lnTo>
                  <a:lnTo>
                    <a:pt x="8277" y="16974"/>
                  </a:lnTo>
                  <a:lnTo>
                    <a:pt x="8172" y="17917"/>
                  </a:lnTo>
                  <a:lnTo>
                    <a:pt x="7858" y="18860"/>
                  </a:lnTo>
                  <a:lnTo>
                    <a:pt x="7858" y="19069"/>
                  </a:lnTo>
                  <a:lnTo>
                    <a:pt x="7858" y="19489"/>
                  </a:lnTo>
                  <a:lnTo>
                    <a:pt x="7858" y="19908"/>
                  </a:lnTo>
                  <a:lnTo>
                    <a:pt x="7858" y="20641"/>
                  </a:lnTo>
                  <a:lnTo>
                    <a:pt x="7753" y="20955"/>
                  </a:lnTo>
                  <a:lnTo>
                    <a:pt x="7649" y="21270"/>
                  </a:lnTo>
                  <a:lnTo>
                    <a:pt x="7334" y="21479"/>
                  </a:lnTo>
                  <a:lnTo>
                    <a:pt x="7125" y="21898"/>
                  </a:lnTo>
                  <a:lnTo>
                    <a:pt x="7020" y="22213"/>
                  </a:lnTo>
                  <a:lnTo>
                    <a:pt x="7020" y="22632"/>
                  </a:lnTo>
                  <a:lnTo>
                    <a:pt x="7020" y="23051"/>
                  </a:lnTo>
                  <a:lnTo>
                    <a:pt x="7020" y="23260"/>
                  </a:lnTo>
                  <a:lnTo>
                    <a:pt x="7020" y="23575"/>
                  </a:lnTo>
                  <a:lnTo>
                    <a:pt x="7125" y="23784"/>
                  </a:lnTo>
                  <a:lnTo>
                    <a:pt x="7334" y="23889"/>
                  </a:lnTo>
                  <a:lnTo>
                    <a:pt x="7544" y="23994"/>
                  </a:lnTo>
                  <a:lnTo>
                    <a:pt x="7858" y="24099"/>
                  </a:lnTo>
                  <a:lnTo>
                    <a:pt x="8172" y="23994"/>
                  </a:lnTo>
                  <a:lnTo>
                    <a:pt x="8487" y="23784"/>
                  </a:lnTo>
                  <a:lnTo>
                    <a:pt x="8906" y="23784"/>
                  </a:lnTo>
                  <a:lnTo>
                    <a:pt x="9430" y="23680"/>
                  </a:lnTo>
                  <a:lnTo>
                    <a:pt x="9639" y="23470"/>
                  </a:lnTo>
                  <a:lnTo>
                    <a:pt x="9849" y="23260"/>
                  </a:lnTo>
                  <a:lnTo>
                    <a:pt x="10058" y="22946"/>
                  </a:lnTo>
                  <a:lnTo>
                    <a:pt x="10163" y="22737"/>
                  </a:lnTo>
                  <a:lnTo>
                    <a:pt x="10268" y="22737"/>
                  </a:lnTo>
                  <a:lnTo>
                    <a:pt x="10268" y="22527"/>
                  </a:lnTo>
                  <a:lnTo>
                    <a:pt x="10268" y="22213"/>
                  </a:lnTo>
                  <a:lnTo>
                    <a:pt x="10163" y="21794"/>
                  </a:lnTo>
                  <a:lnTo>
                    <a:pt x="9954" y="21374"/>
                  </a:lnTo>
                  <a:lnTo>
                    <a:pt x="10373" y="20222"/>
                  </a:lnTo>
                  <a:lnTo>
                    <a:pt x="10582" y="19593"/>
                  </a:lnTo>
                  <a:lnTo>
                    <a:pt x="10687" y="19279"/>
                  </a:lnTo>
                  <a:lnTo>
                    <a:pt x="10897" y="18860"/>
                  </a:lnTo>
                  <a:lnTo>
                    <a:pt x="10897" y="18546"/>
                  </a:lnTo>
                  <a:lnTo>
                    <a:pt x="10792" y="18126"/>
                  </a:lnTo>
                  <a:lnTo>
                    <a:pt x="10792" y="17707"/>
                  </a:lnTo>
                  <a:lnTo>
                    <a:pt x="10792" y="17393"/>
                  </a:lnTo>
                  <a:lnTo>
                    <a:pt x="10792" y="17288"/>
                  </a:lnTo>
                  <a:lnTo>
                    <a:pt x="11001" y="17079"/>
                  </a:lnTo>
                  <a:lnTo>
                    <a:pt x="11106" y="16660"/>
                  </a:lnTo>
                  <a:lnTo>
                    <a:pt x="11316" y="16345"/>
                  </a:lnTo>
                  <a:lnTo>
                    <a:pt x="11630" y="16031"/>
                  </a:lnTo>
                  <a:lnTo>
                    <a:pt x="11944" y="15926"/>
                  </a:lnTo>
                  <a:lnTo>
                    <a:pt x="12154" y="15717"/>
                  </a:lnTo>
                  <a:lnTo>
                    <a:pt x="12259" y="15507"/>
                  </a:lnTo>
                  <a:lnTo>
                    <a:pt x="12363" y="15298"/>
                  </a:lnTo>
                  <a:lnTo>
                    <a:pt x="12259" y="14774"/>
                  </a:lnTo>
                  <a:lnTo>
                    <a:pt x="12049" y="14355"/>
                  </a:lnTo>
                  <a:lnTo>
                    <a:pt x="12154" y="14355"/>
                  </a:lnTo>
                  <a:lnTo>
                    <a:pt x="12468" y="14459"/>
                  </a:lnTo>
                  <a:lnTo>
                    <a:pt x="12783" y="14669"/>
                  </a:lnTo>
                  <a:lnTo>
                    <a:pt x="12992" y="14774"/>
                  </a:lnTo>
                  <a:lnTo>
                    <a:pt x="13202" y="14774"/>
                  </a:lnTo>
                  <a:lnTo>
                    <a:pt x="13306" y="14564"/>
                  </a:lnTo>
                  <a:lnTo>
                    <a:pt x="13411" y="14774"/>
                  </a:lnTo>
                  <a:lnTo>
                    <a:pt x="13516" y="14878"/>
                  </a:lnTo>
                  <a:lnTo>
                    <a:pt x="13516" y="15088"/>
                  </a:lnTo>
                  <a:lnTo>
                    <a:pt x="13516" y="15402"/>
                  </a:lnTo>
                  <a:lnTo>
                    <a:pt x="13726" y="15612"/>
                  </a:lnTo>
                  <a:lnTo>
                    <a:pt x="13830" y="15717"/>
                  </a:lnTo>
                  <a:lnTo>
                    <a:pt x="14145" y="16031"/>
                  </a:lnTo>
                  <a:lnTo>
                    <a:pt x="14459" y="16450"/>
                  </a:lnTo>
                  <a:lnTo>
                    <a:pt x="14564" y="16555"/>
                  </a:lnTo>
                  <a:lnTo>
                    <a:pt x="14669" y="16660"/>
                  </a:lnTo>
                  <a:lnTo>
                    <a:pt x="14983" y="16660"/>
                  </a:lnTo>
                  <a:lnTo>
                    <a:pt x="15088" y="16450"/>
                  </a:lnTo>
                  <a:lnTo>
                    <a:pt x="15192" y="16240"/>
                  </a:lnTo>
                  <a:lnTo>
                    <a:pt x="15297" y="15821"/>
                  </a:lnTo>
                  <a:lnTo>
                    <a:pt x="15402" y="15298"/>
                  </a:lnTo>
                  <a:lnTo>
                    <a:pt x="15297" y="14878"/>
                  </a:lnTo>
                  <a:lnTo>
                    <a:pt x="15192" y="14564"/>
                  </a:lnTo>
                  <a:lnTo>
                    <a:pt x="15088" y="14145"/>
                  </a:lnTo>
                  <a:lnTo>
                    <a:pt x="15507" y="14040"/>
                  </a:lnTo>
                  <a:lnTo>
                    <a:pt x="15716" y="13726"/>
                  </a:lnTo>
                  <a:lnTo>
                    <a:pt x="15821" y="13516"/>
                  </a:lnTo>
                  <a:lnTo>
                    <a:pt x="15821" y="14459"/>
                  </a:lnTo>
                  <a:lnTo>
                    <a:pt x="15926" y="14878"/>
                  </a:lnTo>
                  <a:lnTo>
                    <a:pt x="16031" y="15193"/>
                  </a:lnTo>
                  <a:lnTo>
                    <a:pt x="16135" y="15402"/>
                  </a:lnTo>
                  <a:lnTo>
                    <a:pt x="16135" y="15612"/>
                  </a:lnTo>
                  <a:lnTo>
                    <a:pt x="16031" y="15821"/>
                  </a:lnTo>
                  <a:lnTo>
                    <a:pt x="15926" y="16031"/>
                  </a:lnTo>
                  <a:lnTo>
                    <a:pt x="15716" y="16240"/>
                  </a:lnTo>
                  <a:lnTo>
                    <a:pt x="15716" y="16555"/>
                  </a:lnTo>
                  <a:lnTo>
                    <a:pt x="15716" y="16869"/>
                  </a:lnTo>
                  <a:lnTo>
                    <a:pt x="16031" y="17079"/>
                  </a:lnTo>
                  <a:lnTo>
                    <a:pt x="16031" y="17183"/>
                  </a:lnTo>
                  <a:lnTo>
                    <a:pt x="16240" y="17393"/>
                  </a:lnTo>
                  <a:lnTo>
                    <a:pt x="16345" y="17603"/>
                  </a:lnTo>
                  <a:lnTo>
                    <a:pt x="16554" y="17917"/>
                  </a:lnTo>
                  <a:lnTo>
                    <a:pt x="16764" y="18126"/>
                  </a:lnTo>
                  <a:lnTo>
                    <a:pt x="17183" y="18231"/>
                  </a:lnTo>
                  <a:lnTo>
                    <a:pt x="17602" y="18336"/>
                  </a:lnTo>
                  <a:lnTo>
                    <a:pt x="17707" y="18441"/>
                  </a:lnTo>
                  <a:lnTo>
                    <a:pt x="17917" y="18650"/>
                  </a:lnTo>
                  <a:lnTo>
                    <a:pt x="18021" y="18860"/>
                  </a:lnTo>
                  <a:lnTo>
                    <a:pt x="18021" y="18965"/>
                  </a:lnTo>
                  <a:lnTo>
                    <a:pt x="17917" y="19174"/>
                  </a:lnTo>
                  <a:lnTo>
                    <a:pt x="17812" y="19384"/>
                  </a:lnTo>
                  <a:lnTo>
                    <a:pt x="17917" y="19593"/>
                  </a:lnTo>
                  <a:lnTo>
                    <a:pt x="18126" y="19803"/>
                  </a:lnTo>
                  <a:lnTo>
                    <a:pt x="18231" y="19908"/>
                  </a:lnTo>
                  <a:lnTo>
                    <a:pt x="18336" y="20117"/>
                  </a:lnTo>
                  <a:lnTo>
                    <a:pt x="18336" y="20431"/>
                  </a:lnTo>
                  <a:lnTo>
                    <a:pt x="18231" y="20641"/>
                  </a:lnTo>
                  <a:lnTo>
                    <a:pt x="18021" y="20851"/>
                  </a:lnTo>
                  <a:lnTo>
                    <a:pt x="17707" y="21060"/>
                  </a:lnTo>
                  <a:lnTo>
                    <a:pt x="17393" y="21165"/>
                  </a:lnTo>
                  <a:lnTo>
                    <a:pt x="17183" y="21374"/>
                  </a:lnTo>
                  <a:lnTo>
                    <a:pt x="17078" y="21584"/>
                  </a:lnTo>
                  <a:lnTo>
                    <a:pt x="16974" y="21898"/>
                  </a:lnTo>
                  <a:lnTo>
                    <a:pt x="16869" y="22213"/>
                  </a:lnTo>
                  <a:lnTo>
                    <a:pt x="16764" y="22422"/>
                  </a:lnTo>
                  <a:lnTo>
                    <a:pt x="16450" y="22841"/>
                  </a:lnTo>
                  <a:lnTo>
                    <a:pt x="16345" y="22946"/>
                  </a:lnTo>
                  <a:lnTo>
                    <a:pt x="16345" y="23156"/>
                  </a:lnTo>
                  <a:lnTo>
                    <a:pt x="16345" y="23470"/>
                  </a:lnTo>
                  <a:lnTo>
                    <a:pt x="16345" y="23784"/>
                  </a:lnTo>
                  <a:lnTo>
                    <a:pt x="16240" y="24099"/>
                  </a:lnTo>
                  <a:lnTo>
                    <a:pt x="16031" y="24727"/>
                  </a:lnTo>
                  <a:lnTo>
                    <a:pt x="15716" y="25146"/>
                  </a:lnTo>
                  <a:lnTo>
                    <a:pt x="15297" y="25565"/>
                  </a:lnTo>
                  <a:lnTo>
                    <a:pt x="14983" y="26194"/>
                  </a:lnTo>
                  <a:lnTo>
                    <a:pt x="14773" y="26823"/>
                  </a:lnTo>
                  <a:lnTo>
                    <a:pt x="14669" y="27137"/>
                  </a:lnTo>
                  <a:lnTo>
                    <a:pt x="14354" y="27451"/>
                  </a:lnTo>
                  <a:lnTo>
                    <a:pt x="14249" y="27871"/>
                  </a:lnTo>
                  <a:lnTo>
                    <a:pt x="14459" y="28290"/>
                  </a:lnTo>
                  <a:lnTo>
                    <a:pt x="15192" y="28290"/>
                  </a:lnTo>
                  <a:lnTo>
                    <a:pt x="15821" y="27975"/>
                  </a:lnTo>
                  <a:lnTo>
                    <a:pt x="16554" y="27451"/>
                  </a:lnTo>
                  <a:lnTo>
                    <a:pt x="17497" y="27451"/>
                  </a:lnTo>
                  <a:lnTo>
                    <a:pt x="17917" y="27661"/>
                  </a:lnTo>
                  <a:lnTo>
                    <a:pt x="17917" y="27347"/>
                  </a:lnTo>
                  <a:lnTo>
                    <a:pt x="17812" y="27137"/>
                  </a:lnTo>
                  <a:lnTo>
                    <a:pt x="17812" y="26928"/>
                  </a:lnTo>
                  <a:lnTo>
                    <a:pt x="18021" y="26823"/>
                  </a:lnTo>
                  <a:lnTo>
                    <a:pt x="18126" y="26718"/>
                  </a:lnTo>
                  <a:lnTo>
                    <a:pt x="18231" y="26718"/>
                  </a:lnTo>
                  <a:lnTo>
                    <a:pt x="18964" y="26089"/>
                  </a:lnTo>
                  <a:lnTo>
                    <a:pt x="19698" y="25775"/>
                  </a:lnTo>
                  <a:lnTo>
                    <a:pt x="19907" y="25775"/>
                  </a:lnTo>
                  <a:lnTo>
                    <a:pt x="20222" y="25985"/>
                  </a:lnTo>
                  <a:lnTo>
                    <a:pt x="20536" y="26194"/>
                  </a:lnTo>
                  <a:lnTo>
                    <a:pt x="20431" y="25775"/>
                  </a:lnTo>
                  <a:lnTo>
                    <a:pt x="20536" y="25146"/>
                  </a:lnTo>
                  <a:lnTo>
                    <a:pt x="20745" y="24622"/>
                  </a:lnTo>
                  <a:lnTo>
                    <a:pt x="21584" y="23260"/>
                  </a:lnTo>
                  <a:lnTo>
                    <a:pt x="21688" y="23051"/>
                  </a:lnTo>
                  <a:lnTo>
                    <a:pt x="21898" y="22946"/>
                  </a:lnTo>
                  <a:lnTo>
                    <a:pt x="22422" y="22946"/>
                  </a:lnTo>
                  <a:lnTo>
                    <a:pt x="23051" y="23365"/>
                  </a:lnTo>
                  <a:lnTo>
                    <a:pt x="23155" y="23365"/>
                  </a:lnTo>
                  <a:lnTo>
                    <a:pt x="23260" y="23156"/>
                  </a:lnTo>
                  <a:lnTo>
                    <a:pt x="23365" y="22841"/>
                  </a:lnTo>
                  <a:lnTo>
                    <a:pt x="23470" y="22737"/>
                  </a:lnTo>
                  <a:lnTo>
                    <a:pt x="23574" y="22632"/>
                  </a:lnTo>
                  <a:lnTo>
                    <a:pt x="23679" y="22632"/>
                  </a:lnTo>
                  <a:lnTo>
                    <a:pt x="23679" y="22527"/>
                  </a:lnTo>
                  <a:lnTo>
                    <a:pt x="23679" y="22317"/>
                  </a:lnTo>
                  <a:lnTo>
                    <a:pt x="23679" y="21794"/>
                  </a:lnTo>
                  <a:lnTo>
                    <a:pt x="23679" y="21165"/>
                  </a:lnTo>
                  <a:lnTo>
                    <a:pt x="23784" y="21165"/>
                  </a:lnTo>
                  <a:lnTo>
                    <a:pt x="23993" y="21060"/>
                  </a:lnTo>
                  <a:lnTo>
                    <a:pt x="24203" y="20955"/>
                  </a:lnTo>
                  <a:lnTo>
                    <a:pt x="24413" y="20746"/>
                  </a:lnTo>
                  <a:lnTo>
                    <a:pt x="24727" y="20536"/>
                  </a:lnTo>
                  <a:lnTo>
                    <a:pt x="25146" y="20431"/>
                  </a:lnTo>
                  <a:lnTo>
                    <a:pt x="25775" y="20431"/>
                  </a:lnTo>
                  <a:lnTo>
                    <a:pt x="25775" y="20536"/>
                  </a:lnTo>
                  <a:lnTo>
                    <a:pt x="26822" y="21060"/>
                  </a:lnTo>
                  <a:lnTo>
                    <a:pt x="27242" y="21270"/>
                  </a:lnTo>
                  <a:lnTo>
                    <a:pt x="27451" y="21479"/>
                  </a:lnTo>
                  <a:lnTo>
                    <a:pt x="27661" y="21898"/>
                  </a:lnTo>
                  <a:lnTo>
                    <a:pt x="27765" y="22108"/>
                  </a:lnTo>
                  <a:lnTo>
                    <a:pt x="27975" y="23051"/>
                  </a:lnTo>
                  <a:lnTo>
                    <a:pt x="28289" y="23260"/>
                  </a:lnTo>
                  <a:lnTo>
                    <a:pt x="28604" y="23365"/>
                  </a:lnTo>
                  <a:lnTo>
                    <a:pt x="28604" y="23156"/>
                  </a:lnTo>
                  <a:lnTo>
                    <a:pt x="28604" y="23051"/>
                  </a:lnTo>
                  <a:lnTo>
                    <a:pt x="28708" y="22527"/>
                  </a:lnTo>
                  <a:lnTo>
                    <a:pt x="28708" y="22317"/>
                  </a:lnTo>
                  <a:lnTo>
                    <a:pt x="29023" y="22003"/>
                  </a:lnTo>
                  <a:lnTo>
                    <a:pt x="29127" y="21794"/>
                  </a:lnTo>
                  <a:lnTo>
                    <a:pt x="29127" y="21689"/>
                  </a:lnTo>
                  <a:lnTo>
                    <a:pt x="29023" y="21060"/>
                  </a:lnTo>
                  <a:lnTo>
                    <a:pt x="29023" y="20431"/>
                  </a:lnTo>
                  <a:lnTo>
                    <a:pt x="29023" y="20222"/>
                  </a:lnTo>
                  <a:lnTo>
                    <a:pt x="29232" y="19384"/>
                  </a:lnTo>
                  <a:lnTo>
                    <a:pt x="29232" y="18965"/>
                  </a:lnTo>
                  <a:lnTo>
                    <a:pt x="29127" y="18650"/>
                  </a:lnTo>
                  <a:lnTo>
                    <a:pt x="29127" y="18441"/>
                  </a:lnTo>
                  <a:lnTo>
                    <a:pt x="29127" y="18126"/>
                  </a:lnTo>
                  <a:lnTo>
                    <a:pt x="29127" y="17812"/>
                  </a:lnTo>
                  <a:lnTo>
                    <a:pt x="29442" y="17917"/>
                  </a:lnTo>
                  <a:lnTo>
                    <a:pt x="29547" y="17917"/>
                  </a:lnTo>
                  <a:lnTo>
                    <a:pt x="29651" y="17812"/>
                  </a:lnTo>
                  <a:lnTo>
                    <a:pt x="29756" y="17498"/>
                  </a:lnTo>
                  <a:lnTo>
                    <a:pt x="29756" y="17183"/>
                  </a:lnTo>
                  <a:lnTo>
                    <a:pt x="29651" y="17079"/>
                  </a:lnTo>
                  <a:lnTo>
                    <a:pt x="30280" y="16450"/>
                  </a:lnTo>
                  <a:lnTo>
                    <a:pt x="30070" y="16240"/>
                  </a:lnTo>
                  <a:lnTo>
                    <a:pt x="29442" y="15612"/>
                  </a:lnTo>
                  <a:lnTo>
                    <a:pt x="28813" y="15402"/>
                  </a:lnTo>
                  <a:lnTo>
                    <a:pt x="28604" y="15298"/>
                  </a:lnTo>
                  <a:lnTo>
                    <a:pt x="27975" y="15298"/>
                  </a:lnTo>
                  <a:lnTo>
                    <a:pt x="27451" y="15402"/>
                  </a:lnTo>
                  <a:lnTo>
                    <a:pt x="27137" y="15298"/>
                  </a:lnTo>
                  <a:lnTo>
                    <a:pt x="27032" y="15298"/>
                  </a:lnTo>
                  <a:lnTo>
                    <a:pt x="26927" y="15193"/>
                  </a:lnTo>
                  <a:lnTo>
                    <a:pt x="26927" y="14564"/>
                  </a:lnTo>
                  <a:lnTo>
                    <a:pt x="26927" y="14040"/>
                  </a:lnTo>
                  <a:lnTo>
                    <a:pt x="26718" y="13621"/>
                  </a:lnTo>
                  <a:lnTo>
                    <a:pt x="26508" y="13831"/>
                  </a:lnTo>
                  <a:lnTo>
                    <a:pt x="26194" y="13831"/>
                  </a:lnTo>
                  <a:lnTo>
                    <a:pt x="25879" y="13621"/>
                  </a:lnTo>
                  <a:lnTo>
                    <a:pt x="25565" y="13202"/>
                  </a:lnTo>
                  <a:lnTo>
                    <a:pt x="24936" y="12573"/>
                  </a:lnTo>
                  <a:lnTo>
                    <a:pt x="24622" y="12154"/>
                  </a:lnTo>
                  <a:lnTo>
                    <a:pt x="24203" y="11630"/>
                  </a:lnTo>
                  <a:lnTo>
                    <a:pt x="23993" y="11526"/>
                  </a:lnTo>
                  <a:lnTo>
                    <a:pt x="23889" y="11421"/>
                  </a:lnTo>
                  <a:lnTo>
                    <a:pt x="23679" y="11526"/>
                  </a:lnTo>
                  <a:lnTo>
                    <a:pt x="23574" y="11526"/>
                  </a:lnTo>
                  <a:lnTo>
                    <a:pt x="23574" y="11630"/>
                  </a:lnTo>
                  <a:lnTo>
                    <a:pt x="22736" y="11840"/>
                  </a:lnTo>
                  <a:lnTo>
                    <a:pt x="21898" y="11630"/>
                  </a:lnTo>
                  <a:lnTo>
                    <a:pt x="21793" y="11735"/>
                  </a:lnTo>
                  <a:lnTo>
                    <a:pt x="21793" y="12469"/>
                  </a:lnTo>
                  <a:lnTo>
                    <a:pt x="21688" y="12573"/>
                  </a:lnTo>
                  <a:lnTo>
                    <a:pt x="21479" y="12678"/>
                  </a:lnTo>
                  <a:lnTo>
                    <a:pt x="21165" y="12678"/>
                  </a:lnTo>
                  <a:lnTo>
                    <a:pt x="20850" y="12573"/>
                  </a:lnTo>
                  <a:lnTo>
                    <a:pt x="20431" y="12364"/>
                  </a:lnTo>
                  <a:lnTo>
                    <a:pt x="20222" y="12154"/>
                  </a:lnTo>
                  <a:lnTo>
                    <a:pt x="20222" y="12049"/>
                  </a:lnTo>
                  <a:lnTo>
                    <a:pt x="20117" y="12049"/>
                  </a:lnTo>
                  <a:lnTo>
                    <a:pt x="19907" y="11840"/>
                  </a:lnTo>
                  <a:lnTo>
                    <a:pt x="19698" y="11630"/>
                  </a:lnTo>
                  <a:lnTo>
                    <a:pt x="19698" y="11421"/>
                  </a:lnTo>
                  <a:lnTo>
                    <a:pt x="19593" y="11002"/>
                  </a:lnTo>
                  <a:lnTo>
                    <a:pt x="19488" y="10583"/>
                  </a:lnTo>
                  <a:lnTo>
                    <a:pt x="19488" y="10478"/>
                  </a:lnTo>
                  <a:lnTo>
                    <a:pt x="19279" y="10478"/>
                  </a:lnTo>
                  <a:lnTo>
                    <a:pt x="19069" y="10268"/>
                  </a:lnTo>
                  <a:lnTo>
                    <a:pt x="18860" y="10164"/>
                  </a:lnTo>
                  <a:lnTo>
                    <a:pt x="18755" y="9954"/>
                  </a:lnTo>
                  <a:lnTo>
                    <a:pt x="18650" y="9430"/>
                  </a:lnTo>
                  <a:lnTo>
                    <a:pt x="18545" y="9221"/>
                  </a:lnTo>
                  <a:lnTo>
                    <a:pt x="18440" y="9011"/>
                  </a:lnTo>
                  <a:lnTo>
                    <a:pt x="18336" y="8906"/>
                  </a:lnTo>
                  <a:lnTo>
                    <a:pt x="18021" y="8382"/>
                  </a:lnTo>
                  <a:lnTo>
                    <a:pt x="17812" y="7858"/>
                  </a:lnTo>
                  <a:lnTo>
                    <a:pt x="17602" y="7335"/>
                  </a:lnTo>
                  <a:lnTo>
                    <a:pt x="17602" y="7230"/>
                  </a:lnTo>
                  <a:lnTo>
                    <a:pt x="18021" y="5973"/>
                  </a:lnTo>
                  <a:lnTo>
                    <a:pt x="18021" y="5868"/>
                  </a:lnTo>
                  <a:lnTo>
                    <a:pt x="17917" y="5868"/>
                  </a:lnTo>
                  <a:lnTo>
                    <a:pt x="17183" y="5973"/>
                  </a:lnTo>
                  <a:lnTo>
                    <a:pt x="17078" y="6077"/>
                  </a:lnTo>
                  <a:lnTo>
                    <a:pt x="16974" y="5973"/>
                  </a:lnTo>
                  <a:lnTo>
                    <a:pt x="16345" y="5134"/>
                  </a:lnTo>
                  <a:lnTo>
                    <a:pt x="16240" y="4925"/>
                  </a:lnTo>
                  <a:lnTo>
                    <a:pt x="16240" y="4715"/>
                  </a:lnTo>
                  <a:lnTo>
                    <a:pt x="16450" y="4506"/>
                  </a:lnTo>
                  <a:lnTo>
                    <a:pt x="16450" y="4401"/>
                  </a:lnTo>
                  <a:lnTo>
                    <a:pt x="16450" y="4296"/>
                  </a:lnTo>
                  <a:lnTo>
                    <a:pt x="16554" y="4087"/>
                  </a:lnTo>
                  <a:lnTo>
                    <a:pt x="16869" y="3982"/>
                  </a:lnTo>
                  <a:lnTo>
                    <a:pt x="17288" y="3772"/>
                  </a:lnTo>
                  <a:lnTo>
                    <a:pt x="17497" y="3563"/>
                  </a:lnTo>
                  <a:lnTo>
                    <a:pt x="17602" y="3458"/>
                  </a:lnTo>
                  <a:lnTo>
                    <a:pt x="17917" y="3144"/>
                  </a:lnTo>
                  <a:lnTo>
                    <a:pt x="18021" y="2725"/>
                  </a:lnTo>
                  <a:lnTo>
                    <a:pt x="18021" y="2620"/>
                  </a:lnTo>
                  <a:lnTo>
                    <a:pt x="17917" y="2515"/>
                  </a:lnTo>
                  <a:lnTo>
                    <a:pt x="17812" y="2201"/>
                  </a:lnTo>
                  <a:lnTo>
                    <a:pt x="17707" y="1886"/>
                  </a:lnTo>
                  <a:lnTo>
                    <a:pt x="17812" y="1677"/>
                  </a:lnTo>
                  <a:lnTo>
                    <a:pt x="18021" y="1572"/>
                  </a:lnTo>
                  <a:lnTo>
                    <a:pt x="18545" y="1467"/>
                  </a:lnTo>
                  <a:lnTo>
                    <a:pt x="18755" y="1362"/>
                  </a:lnTo>
                  <a:lnTo>
                    <a:pt x="18650" y="1153"/>
                  </a:lnTo>
                  <a:lnTo>
                    <a:pt x="18545" y="1048"/>
                  </a:lnTo>
                  <a:lnTo>
                    <a:pt x="18021" y="734"/>
                  </a:lnTo>
                  <a:lnTo>
                    <a:pt x="17497" y="734"/>
                  </a:lnTo>
                  <a:lnTo>
                    <a:pt x="17497" y="839"/>
                  </a:lnTo>
                  <a:lnTo>
                    <a:pt x="16135" y="210"/>
                  </a:lnTo>
                  <a:lnTo>
                    <a:pt x="15821" y="105"/>
                  </a:lnTo>
                  <a:lnTo>
                    <a:pt x="156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30"/>
            <p:cNvSpPr/>
            <p:nvPr/>
          </p:nvSpPr>
          <p:spPr>
            <a:xfrm>
              <a:off x="4878169" y="4346028"/>
              <a:ext cx="284992" cy="195487"/>
            </a:xfrm>
            <a:custGeom>
              <a:avLst/>
              <a:gdLst/>
              <a:ahLst/>
              <a:cxnLst/>
              <a:rect l="l" t="t" r="r" b="b"/>
              <a:pathLst>
                <a:path w="12679" h="8697" extrusionOk="0">
                  <a:moveTo>
                    <a:pt x="6392" y="0"/>
                  </a:moveTo>
                  <a:lnTo>
                    <a:pt x="6078" y="943"/>
                  </a:lnTo>
                  <a:lnTo>
                    <a:pt x="6287" y="1781"/>
                  </a:lnTo>
                  <a:lnTo>
                    <a:pt x="4716" y="2096"/>
                  </a:lnTo>
                  <a:lnTo>
                    <a:pt x="4716" y="1991"/>
                  </a:lnTo>
                  <a:lnTo>
                    <a:pt x="4401" y="1572"/>
                  </a:lnTo>
                  <a:lnTo>
                    <a:pt x="4192" y="1467"/>
                  </a:lnTo>
                  <a:lnTo>
                    <a:pt x="4087" y="1467"/>
                  </a:lnTo>
                  <a:lnTo>
                    <a:pt x="3877" y="1677"/>
                  </a:lnTo>
                  <a:lnTo>
                    <a:pt x="3773" y="1781"/>
                  </a:lnTo>
                  <a:lnTo>
                    <a:pt x="3563" y="2515"/>
                  </a:lnTo>
                  <a:lnTo>
                    <a:pt x="3458" y="2724"/>
                  </a:lnTo>
                  <a:lnTo>
                    <a:pt x="3354" y="2934"/>
                  </a:lnTo>
                  <a:lnTo>
                    <a:pt x="3039" y="3143"/>
                  </a:lnTo>
                  <a:lnTo>
                    <a:pt x="2620" y="3248"/>
                  </a:lnTo>
                  <a:lnTo>
                    <a:pt x="2411" y="3353"/>
                  </a:lnTo>
                  <a:lnTo>
                    <a:pt x="2201" y="3353"/>
                  </a:lnTo>
                  <a:lnTo>
                    <a:pt x="1677" y="3458"/>
                  </a:lnTo>
                  <a:lnTo>
                    <a:pt x="525" y="3458"/>
                  </a:lnTo>
                  <a:lnTo>
                    <a:pt x="1" y="3353"/>
                  </a:lnTo>
                  <a:lnTo>
                    <a:pt x="420" y="4086"/>
                  </a:lnTo>
                  <a:lnTo>
                    <a:pt x="629" y="4401"/>
                  </a:lnTo>
                  <a:lnTo>
                    <a:pt x="629" y="4715"/>
                  </a:lnTo>
                  <a:lnTo>
                    <a:pt x="525" y="5553"/>
                  </a:lnTo>
                  <a:lnTo>
                    <a:pt x="525" y="5553"/>
                  </a:lnTo>
                  <a:lnTo>
                    <a:pt x="629" y="5448"/>
                  </a:lnTo>
                  <a:lnTo>
                    <a:pt x="944" y="5344"/>
                  </a:lnTo>
                  <a:lnTo>
                    <a:pt x="1049" y="5344"/>
                  </a:lnTo>
                  <a:lnTo>
                    <a:pt x="1258" y="5448"/>
                  </a:lnTo>
                  <a:lnTo>
                    <a:pt x="1572" y="5553"/>
                  </a:lnTo>
                  <a:lnTo>
                    <a:pt x="1782" y="5553"/>
                  </a:lnTo>
                  <a:lnTo>
                    <a:pt x="2096" y="5658"/>
                  </a:lnTo>
                  <a:lnTo>
                    <a:pt x="2411" y="5868"/>
                  </a:lnTo>
                  <a:lnTo>
                    <a:pt x="2620" y="5972"/>
                  </a:lnTo>
                  <a:lnTo>
                    <a:pt x="2830" y="6077"/>
                  </a:lnTo>
                  <a:lnTo>
                    <a:pt x="3458" y="6496"/>
                  </a:lnTo>
                  <a:lnTo>
                    <a:pt x="3563" y="6601"/>
                  </a:lnTo>
                  <a:lnTo>
                    <a:pt x="3668" y="6601"/>
                  </a:lnTo>
                  <a:lnTo>
                    <a:pt x="3668" y="6706"/>
                  </a:lnTo>
                  <a:lnTo>
                    <a:pt x="3877" y="6811"/>
                  </a:lnTo>
                  <a:lnTo>
                    <a:pt x="4401" y="7334"/>
                  </a:lnTo>
                  <a:lnTo>
                    <a:pt x="4925" y="7753"/>
                  </a:lnTo>
                  <a:lnTo>
                    <a:pt x="4925" y="7858"/>
                  </a:lnTo>
                  <a:lnTo>
                    <a:pt x="4820" y="8277"/>
                  </a:lnTo>
                  <a:lnTo>
                    <a:pt x="5030" y="8592"/>
                  </a:lnTo>
                  <a:lnTo>
                    <a:pt x="5240" y="8696"/>
                  </a:lnTo>
                  <a:lnTo>
                    <a:pt x="5344" y="8592"/>
                  </a:lnTo>
                  <a:lnTo>
                    <a:pt x="5449" y="8487"/>
                  </a:lnTo>
                  <a:lnTo>
                    <a:pt x="5659" y="7963"/>
                  </a:lnTo>
                  <a:lnTo>
                    <a:pt x="5763" y="7858"/>
                  </a:lnTo>
                  <a:lnTo>
                    <a:pt x="5763" y="7649"/>
                  </a:lnTo>
                  <a:lnTo>
                    <a:pt x="5659" y="7439"/>
                  </a:lnTo>
                  <a:lnTo>
                    <a:pt x="5449" y="7334"/>
                  </a:lnTo>
                  <a:lnTo>
                    <a:pt x="5449" y="7230"/>
                  </a:lnTo>
                  <a:lnTo>
                    <a:pt x="5449" y="7125"/>
                  </a:lnTo>
                  <a:lnTo>
                    <a:pt x="5554" y="6915"/>
                  </a:lnTo>
                  <a:lnTo>
                    <a:pt x="6078" y="6915"/>
                  </a:lnTo>
                  <a:lnTo>
                    <a:pt x="6078" y="6811"/>
                  </a:lnTo>
                  <a:lnTo>
                    <a:pt x="6392" y="6915"/>
                  </a:lnTo>
                  <a:lnTo>
                    <a:pt x="6706" y="6915"/>
                  </a:lnTo>
                  <a:lnTo>
                    <a:pt x="6811" y="7020"/>
                  </a:lnTo>
                  <a:lnTo>
                    <a:pt x="7021" y="7125"/>
                  </a:lnTo>
                  <a:lnTo>
                    <a:pt x="7230" y="7020"/>
                  </a:lnTo>
                  <a:lnTo>
                    <a:pt x="7440" y="7020"/>
                  </a:lnTo>
                  <a:lnTo>
                    <a:pt x="7859" y="7125"/>
                  </a:lnTo>
                  <a:lnTo>
                    <a:pt x="8383" y="7334"/>
                  </a:lnTo>
                  <a:lnTo>
                    <a:pt x="8592" y="7439"/>
                  </a:lnTo>
                  <a:lnTo>
                    <a:pt x="8907" y="7544"/>
                  </a:lnTo>
                  <a:lnTo>
                    <a:pt x="9011" y="7649"/>
                  </a:lnTo>
                  <a:lnTo>
                    <a:pt x="9221" y="7753"/>
                  </a:lnTo>
                  <a:lnTo>
                    <a:pt x="9431" y="7649"/>
                  </a:lnTo>
                  <a:lnTo>
                    <a:pt x="9535" y="7544"/>
                  </a:lnTo>
                  <a:lnTo>
                    <a:pt x="9640" y="7439"/>
                  </a:lnTo>
                  <a:lnTo>
                    <a:pt x="9640" y="7544"/>
                  </a:lnTo>
                  <a:lnTo>
                    <a:pt x="9850" y="7544"/>
                  </a:lnTo>
                  <a:lnTo>
                    <a:pt x="10059" y="7439"/>
                  </a:lnTo>
                  <a:lnTo>
                    <a:pt x="10269" y="7334"/>
                  </a:lnTo>
                  <a:lnTo>
                    <a:pt x="10269" y="7230"/>
                  </a:lnTo>
                  <a:lnTo>
                    <a:pt x="10269" y="7020"/>
                  </a:lnTo>
                  <a:lnTo>
                    <a:pt x="10269" y="6915"/>
                  </a:lnTo>
                  <a:lnTo>
                    <a:pt x="10478" y="6811"/>
                  </a:lnTo>
                  <a:lnTo>
                    <a:pt x="10583" y="6496"/>
                  </a:lnTo>
                  <a:lnTo>
                    <a:pt x="10478" y="6287"/>
                  </a:lnTo>
                  <a:lnTo>
                    <a:pt x="10373" y="6182"/>
                  </a:lnTo>
                  <a:lnTo>
                    <a:pt x="10478" y="5972"/>
                  </a:lnTo>
                  <a:lnTo>
                    <a:pt x="10478" y="5868"/>
                  </a:lnTo>
                  <a:lnTo>
                    <a:pt x="10688" y="5658"/>
                  </a:lnTo>
                  <a:lnTo>
                    <a:pt x="10897" y="5658"/>
                  </a:lnTo>
                  <a:lnTo>
                    <a:pt x="11107" y="5553"/>
                  </a:lnTo>
                  <a:lnTo>
                    <a:pt x="11212" y="5448"/>
                  </a:lnTo>
                  <a:lnTo>
                    <a:pt x="11316" y="5553"/>
                  </a:lnTo>
                  <a:lnTo>
                    <a:pt x="11631" y="5553"/>
                  </a:lnTo>
                  <a:lnTo>
                    <a:pt x="11945" y="5658"/>
                  </a:lnTo>
                  <a:lnTo>
                    <a:pt x="12155" y="5553"/>
                  </a:lnTo>
                  <a:lnTo>
                    <a:pt x="12259" y="5448"/>
                  </a:lnTo>
                  <a:lnTo>
                    <a:pt x="12364" y="5344"/>
                  </a:lnTo>
                  <a:lnTo>
                    <a:pt x="12364" y="5239"/>
                  </a:lnTo>
                  <a:lnTo>
                    <a:pt x="12679" y="5239"/>
                  </a:lnTo>
                  <a:lnTo>
                    <a:pt x="12469" y="4296"/>
                  </a:lnTo>
                  <a:lnTo>
                    <a:pt x="12364" y="4086"/>
                  </a:lnTo>
                  <a:lnTo>
                    <a:pt x="12050" y="3877"/>
                  </a:lnTo>
                  <a:lnTo>
                    <a:pt x="11107" y="3562"/>
                  </a:lnTo>
                  <a:lnTo>
                    <a:pt x="10897" y="3562"/>
                  </a:lnTo>
                  <a:lnTo>
                    <a:pt x="10897" y="3353"/>
                  </a:lnTo>
                  <a:lnTo>
                    <a:pt x="11212" y="1991"/>
                  </a:lnTo>
                  <a:lnTo>
                    <a:pt x="11316" y="1781"/>
                  </a:lnTo>
                  <a:lnTo>
                    <a:pt x="11212" y="1467"/>
                  </a:lnTo>
                  <a:lnTo>
                    <a:pt x="11107" y="1257"/>
                  </a:lnTo>
                  <a:lnTo>
                    <a:pt x="11002" y="1362"/>
                  </a:lnTo>
                  <a:lnTo>
                    <a:pt x="11002" y="2096"/>
                  </a:lnTo>
                  <a:lnTo>
                    <a:pt x="10269" y="2305"/>
                  </a:lnTo>
                  <a:lnTo>
                    <a:pt x="9850" y="1572"/>
                  </a:lnTo>
                  <a:lnTo>
                    <a:pt x="9640" y="1467"/>
                  </a:lnTo>
                  <a:lnTo>
                    <a:pt x="9221" y="1886"/>
                  </a:lnTo>
                  <a:lnTo>
                    <a:pt x="8278" y="1886"/>
                  </a:lnTo>
                  <a:lnTo>
                    <a:pt x="8173" y="1781"/>
                  </a:lnTo>
                  <a:lnTo>
                    <a:pt x="7964" y="1153"/>
                  </a:lnTo>
                  <a:lnTo>
                    <a:pt x="7545" y="314"/>
                  </a:lnTo>
                  <a:lnTo>
                    <a:pt x="7125" y="210"/>
                  </a:lnTo>
                  <a:lnTo>
                    <a:pt x="63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30"/>
            <p:cNvSpPr/>
            <p:nvPr/>
          </p:nvSpPr>
          <p:spPr>
            <a:xfrm>
              <a:off x="4713302" y="2351088"/>
              <a:ext cx="256716" cy="167233"/>
            </a:xfrm>
            <a:custGeom>
              <a:avLst/>
              <a:gdLst/>
              <a:ahLst/>
              <a:cxnLst/>
              <a:rect l="l" t="t" r="r" b="b"/>
              <a:pathLst>
                <a:path w="11421" h="7440" extrusionOk="0">
                  <a:moveTo>
                    <a:pt x="8487" y="1"/>
                  </a:moveTo>
                  <a:lnTo>
                    <a:pt x="8278" y="105"/>
                  </a:lnTo>
                  <a:lnTo>
                    <a:pt x="7440" y="734"/>
                  </a:lnTo>
                  <a:lnTo>
                    <a:pt x="6916" y="1048"/>
                  </a:lnTo>
                  <a:lnTo>
                    <a:pt x="6077" y="1363"/>
                  </a:lnTo>
                  <a:lnTo>
                    <a:pt x="4611" y="1887"/>
                  </a:lnTo>
                  <a:lnTo>
                    <a:pt x="4192" y="2620"/>
                  </a:lnTo>
                  <a:lnTo>
                    <a:pt x="4192" y="3039"/>
                  </a:lnTo>
                  <a:lnTo>
                    <a:pt x="3563" y="3354"/>
                  </a:lnTo>
                  <a:lnTo>
                    <a:pt x="3563" y="3458"/>
                  </a:lnTo>
                  <a:lnTo>
                    <a:pt x="3877" y="3563"/>
                  </a:lnTo>
                  <a:lnTo>
                    <a:pt x="4087" y="3668"/>
                  </a:lnTo>
                  <a:lnTo>
                    <a:pt x="4401" y="3877"/>
                  </a:lnTo>
                  <a:lnTo>
                    <a:pt x="4611" y="4087"/>
                  </a:lnTo>
                  <a:lnTo>
                    <a:pt x="4715" y="4296"/>
                  </a:lnTo>
                  <a:lnTo>
                    <a:pt x="4611" y="4506"/>
                  </a:lnTo>
                  <a:lnTo>
                    <a:pt x="4506" y="4716"/>
                  </a:lnTo>
                  <a:lnTo>
                    <a:pt x="4401" y="4820"/>
                  </a:lnTo>
                  <a:lnTo>
                    <a:pt x="4087" y="5030"/>
                  </a:lnTo>
                  <a:lnTo>
                    <a:pt x="3982" y="5135"/>
                  </a:lnTo>
                  <a:lnTo>
                    <a:pt x="3249" y="5659"/>
                  </a:lnTo>
                  <a:lnTo>
                    <a:pt x="3039" y="5659"/>
                  </a:lnTo>
                  <a:lnTo>
                    <a:pt x="2829" y="5763"/>
                  </a:lnTo>
                  <a:lnTo>
                    <a:pt x="2410" y="5659"/>
                  </a:lnTo>
                  <a:lnTo>
                    <a:pt x="1572" y="5659"/>
                  </a:lnTo>
                  <a:lnTo>
                    <a:pt x="839" y="6182"/>
                  </a:lnTo>
                  <a:lnTo>
                    <a:pt x="524" y="6182"/>
                  </a:lnTo>
                  <a:lnTo>
                    <a:pt x="105" y="6392"/>
                  </a:lnTo>
                  <a:lnTo>
                    <a:pt x="1" y="6706"/>
                  </a:lnTo>
                  <a:lnTo>
                    <a:pt x="1" y="6811"/>
                  </a:lnTo>
                  <a:lnTo>
                    <a:pt x="1" y="7021"/>
                  </a:lnTo>
                  <a:lnTo>
                    <a:pt x="210" y="7335"/>
                  </a:lnTo>
                  <a:lnTo>
                    <a:pt x="524" y="7335"/>
                  </a:lnTo>
                  <a:lnTo>
                    <a:pt x="943" y="7230"/>
                  </a:lnTo>
                  <a:lnTo>
                    <a:pt x="2096" y="7230"/>
                  </a:lnTo>
                  <a:lnTo>
                    <a:pt x="2829" y="7440"/>
                  </a:lnTo>
                  <a:lnTo>
                    <a:pt x="4401" y="7440"/>
                  </a:lnTo>
                  <a:lnTo>
                    <a:pt x="4506" y="7335"/>
                  </a:lnTo>
                  <a:lnTo>
                    <a:pt x="4506" y="7230"/>
                  </a:lnTo>
                  <a:lnTo>
                    <a:pt x="4715" y="7230"/>
                  </a:lnTo>
                  <a:lnTo>
                    <a:pt x="4925" y="7335"/>
                  </a:lnTo>
                  <a:lnTo>
                    <a:pt x="5134" y="7230"/>
                  </a:lnTo>
                  <a:lnTo>
                    <a:pt x="5344" y="7125"/>
                  </a:lnTo>
                  <a:lnTo>
                    <a:pt x="5449" y="7125"/>
                  </a:lnTo>
                  <a:lnTo>
                    <a:pt x="5658" y="7021"/>
                  </a:lnTo>
                  <a:lnTo>
                    <a:pt x="5763" y="6916"/>
                  </a:lnTo>
                  <a:lnTo>
                    <a:pt x="5868" y="6706"/>
                  </a:lnTo>
                  <a:lnTo>
                    <a:pt x="5973" y="6497"/>
                  </a:lnTo>
                  <a:lnTo>
                    <a:pt x="5973" y="6182"/>
                  </a:lnTo>
                  <a:lnTo>
                    <a:pt x="6077" y="6078"/>
                  </a:lnTo>
                  <a:lnTo>
                    <a:pt x="6077" y="5973"/>
                  </a:lnTo>
                  <a:lnTo>
                    <a:pt x="6392" y="5868"/>
                  </a:lnTo>
                  <a:lnTo>
                    <a:pt x="6601" y="5659"/>
                  </a:lnTo>
                  <a:lnTo>
                    <a:pt x="6811" y="5449"/>
                  </a:lnTo>
                  <a:lnTo>
                    <a:pt x="7230" y="5135"/>
                  </a:lnTo>
                  <a:lnTo>
                    <a:pt x="7544" y="4716"/>
                  </a:lnTo>
                  <a:lnTo>
                    <a:pt x="7754" y="4611"/>
                  </a:lnTo>
                  <a:lnTo>
                    <a:pt x="7963" y="4506"/>
                  </a:lnTo>
                  <a:lnTo>
                    <a:pt x="8068" y="4611"/>
                  </a:lnTo>
                  <a:lnTo>
                    <a:pt x="8173" y="4611"/>
                  </a:lnTo>
                  <a:lnTo>
                    <a:pt x="8173" y="4716"/>
                  </a:lnTo>
                  <a:lnTo>
                    <a:pt x="8383" y="4925"/>
                  </a:lnTo>
                  <a:lnTo>
                    <a:pt x="8487" y="5030"/>
                  </a:lnTo>
                  <a:lnTo>
                    <a:pt x="8906" y="5030"/>
                  </a:lnTo>
                  <a:lnTo>
                    <a:pt x="9116" y="4925"/>
                  </a:lnTo>
                  <a:lnTo>
                    <a:pt x="9221" y="4925"/>
                  </a:lnTo>
                  <a:lnTo>
                    <a:pt x="9325" y="4820"/>
                  </a:lnTo>
                  <a:lnTo>
                    <a:pt x="9535" y="4611"/>
                  </a:lnTo>
                  <a:lnTo>
                    <a:pt x="9954" y="4611"/>
                  </a:lnTo>
                  <a:lnTo>
                    <a:pt x="10164" y="4401"/>
                  </a:lnTo>
                  <a:lnTo>
                    <a:pt x="10583" y="4192"/>
                  </a:lnTo>
                  <a:lnTo>
                    <a:pt x="10792" y="3877"/>
                  </a:lnTo>
                  <a:lnTo>
                    <a:pt x="11316" y="3354"/>
                  </a:lnTo>
                  <a:lnTo>
                    <a:pt x="11421" y="3144"/>
                  </a:lnTo>
                  <a:lnTo>
                    <a:pt x="11421" y="3039"/>
                  </a:lnTo>
                  <a:lnTo>
                    <a:pt x="11421" y="2934"/>
                  </a:lnTo>
                  <a:lnTo>
                    <a:pt x="11316" y="2830"/>
                  </a:lnTo>
                  <a:lnTo>
                    <a:pt x="11316" y="2725"/>
                  </a:lnTo>
                  <a:lnTo>
                    <a:pt x="11107" y="2620"/>
                  </a:lnTo>
                  <a:lnTo>
                    <a:pt x="10897" y="2620"/>
                  </a:lnTo>
                  <a:lnTo>
                    <a:pt x="10688" y="2306"/>
                  </a:lnTo>
                  <a:lnTo>
                    <a:pt x="10583" y="2096"/>
                  </a:lnTo>
                  <a:lnTo>
                    <a:pt x="10373" y="2096"/>
                  </a:lnTo>
                  <a:lnTo>
                    <a:pt x="9640" y="1887"/>
                  </a:lnTo>
                  <a:lnTo>
                    <a:pt x="9430" y="1782"/>
                  </a:lnTo>
                  <a:lnTo>
                    <a:pt x="9325" y="1782"/>
                  </a:lnTo>
                  <a:lnTo>
                    <a:pt x="9325" y="1677"/>
                  </a:lnTo>
                  <a:lnTo>
                    <a:pt x="9325" y="1572"/>
                  </a:lnTo>
                  <a:lnTo>
                    <a:pt x="9325" y="1468"/>
                  </a:lnTo>
                  <a:lnTo>
                    <a:pt x="9116" y="1363"/>
                  </a:lnTo>
                  <a:lnTo>
                    <a:pt x="9325" y="734"/>
                  </a:lnTo>
                  <a:lnTo>
                    <a:pt x="9325" y="629"/>
                  </a:lnTo>
                  <a:lnTo>
                    <a:pt x="9430" y="315"/>
                  </a:lnTo>
                  <a:lnTo>
                    <a:pt x="84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30"/>
            <p:cNvSpPr/>
            <p:nvPr/>
          </p:nvSpPr>
          <p:spPr>
            <a:xfrm>
              <a:off x="4762758" y="2546592"/>
              <a:ext cx="320327" cy="320304"/>
            </a:xfrm>
            <a:custGeom>
              <a:avLst/>
              <a:gdLst/>
              <a:ahLst/>
              <a:cxnLst/>
              <a:rect l="l" t="t" r="r" b="b"/>
              <a:pathLst>
                <a:path w="14251" h="14250" extrusionOk="0">
                  <a:moveTo>
                    <a:pt x="11421" y="0"/>
                  </a:moveTo>
                  <a:lnTo>
                    <a:pt x="10793" y="733"/>
                  </a:lnTo>
                  <a:lnTo>
                    <a:pt x="10583" y="1153"/>
                  </a:lnTo>
                  <a:lnTo>
                    <a:pt x="10478" y="1257"/>
                  </a:lnTo>
                  <a:lnTo>
                    <a:pt x="9431" y="1676"/>
                  </a:lnTo>
                  <a:lnTo>
                    <a:pt x="9116" y="1781"/>
                  </a:lnTo>
                  <a:lnTo>
                    <a:pt x="8802" y="2200"/>
                  </a:lnTo>
                  <a:lnTo>
                    <a:pt x="8592" y="2305"/>
                  </a:lnTo>
                  <a:lnTo>
                    <a:pt x="8278" y="2305"/>
                  </a:lnTo>
                  <a:lnTo>
                    <a:pt x="7859" y="2200"/>
                  </a:lnTo>
                  <a:lnTo>
                    <a:pt x="7335" y="2200"/>
                  </a:lnTo>
                  <a:lnTo>
                    <a:pt x="7230" y="2305"/>
                  </a:lnTo>
                  <a:lnTo>
                    <a:pt x="7125" y="2305"/>
                  </a:lnTo>
                  <a:lnTo>
                    <a:pt x="7125" y="2410"/>
                  </a:lnTo>
                  <a:lnTo>
                    <a:pt x="6916" y="2410"/>
                  </a:lnTo>
                  <a:lnTo>
                    <a:pt x="6602" y="2619"/>
                  </a:lnTo>
                  <a:lnTo>
                    <a:pt x="6287" y="2829"/>
                  </a:lnTo>
                  <a:lnTo>
                    <a:pt x="6078" y="2934"/>
                  </a:lnTo>
                  <a:lnTo>
                    <a:pt x="5344" y="3143"/>
                  </a:lnTo>
                  <a:lnTo>
                    <a:pt x="4925" y="2934"/>
                  </a:lnTo>
                  <a:lnTo>
                    <a:pt x="4611" y="3248"/>
                  </a:lnTo>
                  <a:lnTo>
                    <a:pt x="4611" y="3458"/>
                  </a:lnTo>
                  <a:lnTo>
                    <a:pt x="4611" y="3562"/>
                  </a:lnTo>
                  <a:lnTo>
                    <a:pt x="4611" y="3667"/>
                  </a:lnTo>
                  <a:lnTo>
                    <a:pt x="4506" y="3877"/>
                  </a:lnTo>
                  <a:lnTo>
                    <a:pt x="4297" y="3877"/>
                  </a:lnTo>
                  <a:lnTo>
                    <a:pt x="3877" y="3772"/>
                  </a:lnTo>
                  <a:lnTo>
                    <a:pt x="3563" y="3667"/>
                  </a:lnTo>
                  <a:lnTo>
                    <a:pt x="3354" y="3562"/>
                  </a:lnTo>
                  <a:lnTo>
                    <a:pt x="3039" y="3143"/>
                  </a:lnTo>
                  <a:lnTo>
                    <a:pt x="2620" y="3039"/>
                  </a:lnTo>
                  <a:lnTo>
                    <a:pt x="2306" y="3248"/>
                  </a:lnTo>
                  <a:lnTo>
                    <a:pt x="2096" y="3353"/>
                  </a:lnTo>
                  <a:lnTo>
                    <a:pt x="1782" y="3353"/>
                  </a:lnTo>
                  <a:lnTo>
                    <a:pt x="1572" y="3039"/>
                  </a:lnTo>
                  <a:lnTo>
                    <a:pt x="1363" y="2619"/>
                  </a:lnTo>
                  <a:lnTo>
                    <a:pt x="1049" y="2934"/>
                  </a:lnTo>
                  <a:lnTo>
                    <a:pt x="734" y="3458"/>
                  </a:lnTo>
                  <a:lnTo>
                    <a:pt x="944" y="3667"/>
                  </a:lnTo>
                  <a:lnTo>
                    <a:pt x="1363" y="4191"/>
                  </a:lnTo>
                  <a:lnTo>
                    <a:pt x="734" y="4924"/>
                  </a:lnTo>
                  <a:lnTo>
                    <a:pt x="734" y="5344"/>
                  </a:lnTo>
                  <a:lnTo>
                    <a:pt x="629" y="5763"/>
                  </a:lnTo>
                  <a:lnTo>
                    <a:pt x="420" y="6077"/>
                  </a:lnTo>
                  <a:lnTo>
                    <a:pt x="106" y="6077"/>
                  </a:lnTo>
                  <a:lnTo>
                    <a:pt x="106" y="6496"/>
                  </a:lnTo>
                  <a:lnTo>
                    <a:pt x="210" y="6810"/>
                  </a:lnTo>
                  <a:lnTo>
                    <a:pt x="210" y="7230"/>
                  </a:lnTo>
                  <a:lnTo>
                    <a:pt x="1" y="8068"/>
                  </a:lnTo>
                  <a:lnTo>
                    <a:pt x="1" y="8277"/>
                  </a:lnTo>
                  <a:lnTo>
                    <a:pt x="1" y="8801"/>
                  </a:lnTo>
                  <a:lnTo>
                    <a:pt x="106" y="9325"/>
                  </a:lnTo>
                  <a:lnTo>
                    <a:pt x="839" y="9115"/>
                  </a:lnTo>
                  <a:lnTo>
                    <a:pt x="944" y="9220"/>
                  </a:lnTo>
                  <a:lnTo>
                    <a:pt x="1153" y="9115"/>
                  </a:lnTo>
                  <a:lnTo>
                    <a:pt x="1363" y="8906"/>
                  </a:lnTo>
                  <a:lnTo>
                    <a:pt x="1572" y="8696"/>
                  </a:lnTo>
                  <a:lnTo>
                    <a:pt x="1887" y="8487"/>
                  </a:lnTo>
                  <a:lnTo>
                    <a:pt x="2201" y="8487"/>
                  </a:lnTo>
                  <a:lnTo>
                    <a:pt x="2411" y="8592"/>
                  </a:lnTo>
                  <a:lnTo>
                    <a:pt x="2725" y="8906"/>
                  </a:lnTo>
                  <a:lnTo>
                    <a:pt x="2830" y="9011"/>
                  </a:lnTo>
                  <a:lnTo>
                    <a:pt x="2725" y="9115"/>
                  </a:lnTo>
                  <a:lnTo>
                    <a:pt x="2515" y="9430"/>
                  </a:lnTo>
                  <a:lnTo>
                    <a:pt x="2306" y="9744"/>
                  </a:lnTo>
                  <a:lnTo>
                    <a:pt x="2201" y="10163"/>
                  </a:lnTo>
                  <a:lnTo>
                    <a:pt x="2620" y="10058"/>
                  </a:lnTo>
                  <a:lnTo>
                    <a:pt x="3039" y="10163"/>
                  </a:lnTo>
                  <a:lnTo>
                    <a:pt x="3773" y="10163"/>
                  </a:lnTo>
                  <a:lnTo>
                    <a:pt x="4087" y="10373"/>
                  </a:lnTo>
                  <a:lnTo>
                    <a:pt x="4297" y="10478"/>
                  </a:lnTo>
                  <a:lnTo>
                    <a:pt x="4401" y="10792"/>
                  </a:lnTo>
                  <a:lnTo>
                    <a:pt x="4611" y="11211"/>
                  </a:lnTo>
                  <a:lnTo>
                    <a:pt x="4716" y="11421"/>
                  </a:lnTo>
                  <a:lnTo>
                    <a:pt x="4925" y="11525"/>
                  </a:lnTo>
                  <a:lnTo>
                    <a:pt x="6183" y="11525"/>
                  </a:lnTo>
                  <a:lnTo>
                    <a:pt x="6706" y="11630"/>
                  </a:lnTo>
                  <a:lnTo>
                    <a:pt x="6287" y="11944"/>
                  </a:lnTo>
                  <a:lnTo>
                    <a:pt x="6183" y="12049"/>
                  </a:lnTo>
                  <a:lnTo>
                    <a:pt x="6183" y="12154"/>
                  </a:lnTo>
                  <a:lnTo>
                    <a:pt x="6183" y="12363"/>
                  </a:lnTo>
                  <a:lnTo>
                    <a:pt x="6287" y="12573"/>
                  </a:lnTo>
                  <a:lnTo>
                    <a:pt x="6392" y="12678"/>
                  </a:lnTo>
                  <a:lnTo>
                    <a:pt x="6706" y="12783"/>
                  </a:lnTo>
                  <a:lnTo>
                    <a:pt x="6183" y="13411"/>
                  </a:lnTo>
                  <a:lnTo>
                    <a:pt x="6602" y="14249"/>
                  </a:lnTo>
                  <a:lnTo>
                    <a:pt x="7230" y="13621"/>
                  </a:lnTo>
                  <a:lnTo>
                    <a:pt x="8907" y="11525"/>
                  </a:lnTo>
                  <a:lnTo>
                    <a:pt x="10164" y="10373"/>
                  </a:lnTo>
                  <a:lnTo>
                    <a:pt x="11840" y="9011"/>
                  </a:lnTo>
                  <a:lnTo>
                    <a:pt x="12574" y="8592"/>
                  </a:lnTo>
                  <a:lnTo>
                    <a:pt x="12993" y="8277"/>
                  </a:lnTo>
                  <a:lnTo>
                    <a:pt x="13202" y="8172"/>
                  </a:lnTo>
                  <a:lnTo>
                    <a:pt x="13202" y="8068"/>
                  </a:lnTo>
                  <a:lnTo>
                    <a:pt x="12888" y="7230"/>
                  </a:lnTo>
                  <a:lnTo>
                    <a:pt x="12679" y="6706"/>
                  </a:lnTo>
                  <a:lnTo>
                    <a:pt x="12574" y="6496"/>
                  </a:lnTo>
                  <a:lnTo>
                    <a:pt x="12364" y="6391"/>
                  </a:lnTo>
                  <a:lnTo>
                    <a:pt x="12364" y="6287"/>
                  </a:lnTo>
                  <a:lnTo>
                    <a:pt x="12259" y="6287"/>
                  </a:lnTo>
                  <a:lnTo>
                    <a:pt x="11840" y="5448"/>
                  </a:lnTo>
                  <a:lnTo>
                    <a:pt x="11631" y="5029"/>
                  </a:lnTo>
                  <a:lnTo>
                    <a:pt x="11526" y="4820"/>
                  </a:lnTo>
                  <a:lnTo>
                    <a:pt x="11526" y="4610"/>
                  </a:lnTo>
                  <a:lnTo>
                    <a:pt x="11840" y="4296"/>
                  </a:lnTo>
                  <a:lnTo>
                    <a:pt x="12259" y="3981"/>
                  </a:lnTo>
                  <a:lnTo>
                    <a:pt x="13202" y="3562"/>
                  </a:lnTo>
                  <a:lnTo>
                    <a:pt x="14145" y="1257"/>
                  </a:lnTo>
                  <a:lnTo>
                    <a:pt x="14250" y="1362"/>
                  </a:lnTo>
                  <a:lnTo>
                    <a:pt x="14145" y="1153"/>
                  </a:lnTo>
                  <a:lnTo>
                    <a:pt x="13726" y="1153"/>
                  </a:lnTo>
                  <a:lnTo>
                    <a:pt x="13726" y="1048"/>
                  </a:lnTo>
                  <a:lnTo>
                    <a:pt x="13726" y="943"/>
                  </a:lnTo>
                  <a:lnTo>
                    <a:pt x="13726" y="838"/>
                  </a:lnTo>
                  <a:lnTo>
                    <a:pt x="13622" y="629"/>
                  </a:lnTo>
                  <a:lnTo>
                    <a:pt x="13517" y="524"/>
                  </a:lnTo>
                  <a:lnTo>
                    <a:pt x="13202" y="524"/>
                  </a:lnTo>
                  <a:lnTo>
                    <a:pt x="12993" y="419"/>
                  </a:lnTo>
                  <a:lnTo>
                    <a:pt x="12888" y="314"/>
                  </a:lnTo>
                  <a:lnTo>
                    <a:pt x="12679" y="210"/>
                  </a:lnTo>
                  <a:lnTo>
                    <a:pt x="12469" y="210"/>
                  </a:lnTo>
                  <a:lnTo>
                    <a:pt x="12050" y="314"/>
                  </a:lnTo>
                  <a:lnTo>
                    <a:pt x="11840" y="314"/>
                  </a:lnTo>
                  <a:lnTo>
                    <a:pt x="11631" y="105"/>
                  </a:lnTo>
                  <a:lnTo>
                    <a:pt x="11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30"/>
            <p:cNvSpPr/>
            <p:nvPr/>
          </p:nvSpPr>
          <p:spPr>
            <a:xfrm>
              <a:off x="4708581" y="2499475"/>
              <a:ext cx="303828" cy="124840"/>
            </a:xfrm>
            <a:custGeom>
              <a:avLst/>
              <a:gdLst/>
              <a:ahLst/>
              <a:cxnLst/>
              <a:rect l="l" t="t" r="r" b="b"/>
              <a:pathLst>
                <a:path w="13517" h="5554" extrusionOk="0">
                  <a:moveTo>
                    <a:pt x="9012" y="1"/>
                  </a:moveTo>
                  <a:lnTo>
                    <a:pt x="8907" y="105"/>
                  </a:lnTo>
                  <a:lnTo>
                    <a:pt x="8802" y="315"/>
                  </a:lnTo>
                  <a:lnTo>
                    <a:pt x="8697" y="420"/>
                  </a:lnTo>
                  <a:lnTo>
                    <a:pt x="8593" y="629"/>
                  </a:lnTo>
                  <a:lnTo>
                    <a:pt x="8488" y="839"/>
                  </a:lnTo>
                  <a:lnTo>
                    <a:pt x="8278" y="1048"/>
                  </a:lnTo>
                  <a:lnTo>
                    <a:pt x="8278" y="1258"/>
                  </a:lnTo>
                  <a:lnTo>
                    <a:pt x="8278" y="1363"/>
                  </a:lnTo>
                  <a:lnTo>
                    <a:pt x="8069" y="1467"/>
                  </a:lnTo>
                  <a:lnTo>
                    <a:pt x="7859" y="1572"/>
                  </a:lnTo>
                  <a:lnTo>
                    <a:pt x="7650" y="1677"/>
                  </a:lnTo>
                  <a:lnTo>
                    <a:pt x="7440" y="1886"/>
                  </a:lnTo>
                  <a:lnTo>
                    <a:pt x="7335" y="1991"/>
                  </a:lnTo>
                  <a:lnTo>
                    <a:pt x="6602" y="1991"/>
                  </a:lnTo>
                  <a:lnTo>
                    <a:pt x="6287" y="1782"/>
                  </a:lnTo>
                  <a:lnTo>
                    <a:pt x="6287" y="1677"/>
                  </a:lnTo>
                  <a:lnTo>
                    <a:pt x="6078" y="1467"/>
                  </a:lnTo>
                  <a:lnTo>
                    <a:pt x="5868" y="1363"/>
                  </a:lnTo>
                  <a:lnTo>
                    <a:pt x="4925" y="1363"/>
                  </a:lnTo>
                  <a:lnTo>
                    <a:pt x="4611" y="1467"/>
                  </a:lnTo>
                  <a:lnTo>
                    <a:pt x="4506" y="1258"/>
                  </a:lnTo>
                  <a:lnTo>
                    <a:pt x="2935" y="1258"/>
                  </a:lnTo>
                  <a:lnTo>
                    <a:pt x="2201" y="1048"/>
                  </a:lnTo>
                  <a:lnTo>
                    <a:pt x="1258" y="1048"/>
                  </a:lnTo>
                  <a:lnTo>
                    <a:pt x="1363" y="1258"/>
                  </a:lnTo>
                  <a:lnTo>
                    <a:pt x="1258" y="1991"/>
                  </a:lnTo>
                  <a:lnTo>
                    <a:pt x="1049" y="2515"/>
                  </a:lnTo>
                  <a:lnTo>
                    <a:pt x="630" y="2725"/>
                  </a:lnTo>
                  <a:lnTo>
                    <a:pt x="106" y="2934"/>
                  </a:lnTo>
                  <a:lnTo>
                    <a:pt x="1" y="3144"/>
                  </a:lnTo>
                  <a:lnTo>
                    <a:pt x="315" y="3563"/>
                  </a:lnTo>
                  <a:lnTo>
                    <a:pt x="315" y="3772"/>
                  </a:lnTo>
                  <a:lnTo>
                    <a:pt x="315" y="3982"/>
                  </a:lnTo>
                  <a:lnTo>
                    <a:pt x="315" y="4820"/>
                  </a:lnTo>
                  <a:lnTo>
                    <a:pt x="839" y="4715"/>
                  </a:lnTo>
                  <a:lnTo>
                    <a:pt x="1677" y="4715"/>
                  </a:lnTo>
                  <a:lnTo>
                    <a:pt x="1887" y="4820"/>
                  </a:lnTo>
                  <a:lnTo>
                    <a:pt x="2516" y="5030"/>
                  </a:lnTo>
                  <a:lnTo>
                    <a:pt x="2620" y="5135"/>
                  </a:lnTo>
                  <a:lnTo>
                    <a:pt x="2830" y="5239"/>
                  </a:lnTo>
                  <a:lnTo>
                    <a:pt x="3144" y="4715"/>
                  </a:lnTo>
                  <a:lnTo>
                    <a:pt x="3563" y="4296"/>
                  </a:lnTo>
                  <a:lnTo>
                    <a:pt x="3668" y="4192"/>
                  </a:lnTo>
                  <a:lnTo>
                    <a:pt x="3878" y="4192"/>
                  </a:lnTo>
                  <a:lnTo>
                    <a:pt x="3982" y="4296"/>
                  </a:lnTo>
                  <a:lnTo>
                    <a:pt x="4087" y="4506"/>
                  </a:lnTo>
                  <a:lnTo>
                    <a:pt x="4402" y="5030"/>
                  </a:lnTo>
                  <a:lnTo>
                    <a:pt x="4821" y="4715"/>
                  </a:lnTo>
                  <a:lnTo>
                    <a:pt x="4821" y="4611"/>
                  </a:lnTo>
                  <a:lnTo>
                    <a:pt x="5868" y="4925"/>
                  </a:lnTo>
                  <a:lnTo>
                    <a:pt x="5868" y="5030"/>
                  </a:lnTo>
                  <a:lnTo>
                    <a:pt x="5973" y="5239"/>
                  </a:lnTo>
                  <a:lnTo>
                    <a:pt x="6078" y="5344"/>
                  </a:lnTo>
                  <a:lnTo>
                    <a:pt x="6392" y="5554"/>
                  </a:lnTo>
                  <a:lnTo>
                    <a:pt x="6602" y="5554"/>
                  </a:lnTo>
                  <a:lnTo>
                    <a:pt x="6602" y="5344"/>
                  </a:lnTo>
                  <a:lnTo>
                    <a:pt x="6707" y="5135"/>
                  </a:lnTo>
                  <a:lnTo>
                    <a:pt x="7021" y="4715"/>
                  </a:lnTo>
                  <a:lnTo>
                    <a:pt x="7230" y="4611"/>
                  </a:lnTo>
                  <a:lnTo>
                    <a:pt x="7335" y="4611"/>
                  </a:lnTo>
                  <a:lnTo>
                    <a:pt x="7754" y="4820"/>
                  </a:lnTo>
                  <a:lnTo>
                    <a:pt x="8383" y="4611"/>
                  </a:lnTo>
                  <a:lnTo>
                    <a:pt x="8697" y="4401"/>
                  </a:lnTo>
                  <a:lnTo>
                    <a:pt x="9116" y="4192"/>
                  </a:lnTo>
                  <a:lnTo>
                    <a:pt x="9431" y="4087"/>
                  </a:lnTo>
                  <a:lnTo>
                    <a:pt x="9640" y="3982"/>
                  </a:lnTo>
                  <a:lnTo>
                    <a:pt x="9955" y="3877"/>
                  </a:lnTo>
                  <a:lnTo>
                    <a:pt x="10374" y="3877"/>
                  </a:lnTo>
                  <a:lnTo>
                    <a:pt x="10793" y="4087"/>
                  </a:lnTo>
                  <a:lnTo>
                    <a:pt x="10898" y="3982"/>
                  </a:lnTo>
                  <a:lnTo>
                    <a:pt x="11212" y="3668"/>
                  </a:lnTo>
                  <a:lnTo>
                    <a:pt x="11421" y="3458"/>
                  </a:lnTo>
                  <a:lnTo>
                    <a:pt x="11736" y="3353"/>
                  </a:lnTo>
                  <a:lnTo>
                    <a:pt x="12679" y="2934"/>
                  </a:lnTo>
                  <a:lnTo>
                    <a:pt x="12784" y="2620"/>
                  </a:lnTo>
                  <a:lnTo>
                    <a:pt x="13517" y="1782"/>
                  </a:lnTo>
                  <a:lnTo>
                    <a:pt x="13307" y="1572"/>
                  </a:lnTo>
                  <a:lnTo>
                    <a:pt x="12888" y="1467"/>
                  </a:lnTo>
                  <a:lnTo>
                    <a:pt x="12679" y="1363"/>
                  </a:lnTo>
                  <a:lnTo>
                    <a:pt x="12469" y="1153"/>
                  </a:lnTo>
                  <a:lnTo>
                    <a:pt x="12364" y="1048"/>
                  </a:lnTo>
                  <a:lnTo>
                    <a:pt x="12155" y="944"/>
                  </a:lnTo>
                  <a:lnTo>
                    <a:pt x="11945" y="944"/>
                  </a:lnTo>
                  <a:lnTo>
                    <a:pt x="11841" y="1048"/>
                  </a:lnTo>
                  <a:lnTo>
                    <a:pt x="11631" y="1048"/>
                  </a:lnTo>
                  <a:lnTo>
                    <a:pt x="11421" y="524"/>
                  </a:lnTo>
                  <a:lnTo>
                    <a:pt x="11212" y="315"/>
                  </a:lnTo>
                  <a:lnTo>
                    <a:pt x="11002" y="210"/>
                  </a:lnTo>
                  <a:lnTo>
                    <a:pt x="10688" y="105"/>
                  </a:lnTo>
                  <a:lnTo>
                    <a:pt x="9955" y="105"/>
                  </a:lnTo>
                  <a:lnTo>
                    <a:pt x="96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30"/>
            <p:cNvSpPr/>
            <p:nvPr/>
          </p:nvSpPr>
          <p:spPr>
            <a:xfrm>
              <a:off x="4951183" y="2588965"/>
              <a:ext cx="268516" cy="390974"/>
            </a:xfrm>
            <a:custGeom>
              <a:avLst/>
              <a:gdLst/>
              <a:ahLst/>
              <a:cxnLst/>
              <a:rect l="l" t="t" r="r" b="b"/>
              <a:pathLst>
                <a:path w="11946" h="17394" extrusionOk="0">
                  <a:moveTo>
                    <a:pt x="5973" y="1"/>
                  </a:moveTo>
                  <a:lnTo>
                    <a:pt x="5135" y="1992"/>
                  </a:lnTo>
                  <a:lnTo>
                    <a:pt x="5030" y="2096"/>
                  </a:lnTo>
                  <a:lnTo>
                    <a:pt x="4087" y="2411"/>
                  </a:lnTo>
                  <a:lnTo>
                    <a:pt x="3773" y="2620"/>
                  </a:lnTo>
                  <a:lnTo>
                    <a:pt x="3563" y="2830"/>
                  </a:lnTo>
                  <a:lnTo>
                    <a:pt x="3563" y="3039"/>
                  </a:lnTo>
                  <a:lnTo>
                    <a:pt x="3773" y="3354"/>
                  </a:lnTo>
                  <a:lnTo>
                    <a:pt x="4192" y="4087"/>
                  </a:lnTo>
                  <a:lnTo>
                    <a:pt x="4401" y="4297"/>
                  </a:lnTo>
                  <a:lnTo>
                    <a:pt x="4611" y="4506"/>
                  </a:lnTo>
                  <a:lnTo>
                    <a:pt x="4925" y="5240"/>
                  </a:lnTo>
                  <a:lnTo>
                    <a:pt x="5135" y="5973"/>
                  </a:lnTo>
                  <a:lnTo>
                    <a:pt x="5240" y="6183"/>
                  </a:lnTo>
                  <a:lnTo>
                    <a:pt x="5240" y="6392"/>
                  </a:lnTo>
                  <a:lnTo>
                    <a:pt x="5135" y="6602"/>
                  </a:lnTo>
                  <a:lnTo>
                    <a:pt x="4925" y="6707"/>
                  </a:lnTo>
                  <a:lnTo>
                    <a:pt x="4401" y="7021"/>
                  </a:lnTo>
                  <a:lnTo>
                    <a:pt x="3668" y="7440"/>
                  </a:lnTo>
                  <a:lnTo>
                    <a:pt x="1992" y="8802"/>
                  </a:lnTo>
                  <a:lnTo>
                    <a:pt x="839" y="9850"/>
                  </a:lnTo>
                  <a:lnTo>
                    <a:pt x="1" y="11002"/>
                  </a:lnTo>
                  <a:lnTo>
                    <a:pt x="420" y="11421"/>
                  </a:lnTo>
                  <a:lnTo>
                    <a:pt x="944" y="11841"/>
                  </a:lnTo>
                  <a:lnTo>
                    <a:pt x="1258" y="12155"/>
                  </a:lnTo>
                  <a:lnTo>
                    <a:pt x="1572" y="12679"/>
                  </a:lnTo>
                  <a:lnTo>
                    <a:pt x="1782" y="13307"/>
                  </a:lnTo>
                  <a:lnTo>
                    <a:pt x="1782" y="13412"/>
                  </a:lnTo>
                  <a:lnTo>
                    <a:pt x="1049" y="15193"/>
                  </a:lnTo>
                  <a:lnTo>
                    <a:pt x="944" y="15822"/>
                  </a:lnTo>
                  <a:lnTo>
                    <a:pt x="944" y="16241"/>
                  </a:lnTo>
                  <a:lnTo>
                    <a:pt x="1258" y="16660"/>
                  </a:lnTo>
                  <a:lnTo>
                    <a:pt x="1468" y="16765"/>
                  </a:lnTo>
                  <a:lnTo>
                    <a:pt x="1677" y="16660"/>
                  </a:lnTo>
                  <a:lnTo>
                    <a:pt x="2096" y="16241"/>
                  </a:lnTo>
                  <a:lnTo>
                    <a:pt x="2201" y="16136"/>
                  </a:lnTo>
                  <a:lnTo>
                    <a:pt x="2411" y="16241"/>
                  </a:lnTo>
                  <a:lnTo>
                    <a:pt x="3039" y="16451"/>
                  </a:lnTo>
                  <a:lnTo>
                    <a:pt x="3458" y="16660"/>
                  </a:lnTo>
                  <a:lnTo>
                    <a:pt x="3563" y="16870"/>
                  </a:lnTo>
                  <a:lnTo>
                    <a:pt x="3668" y="16975"/>
                  </a:lnTo>
                  <a:lnTo>
                    <a:pt x="3668" y="17394"/>
                  </a:lnTo>
                  <a:lnTo>
                    <a:pt x="4820" y="17289"/>
                  </a:lnTo>
                  <a:lnTo>
                    <a:pt x="6183" y="16765"/>
                  </a:lnTo>
                  <a:lnTo>
                    <a:pt x="6602" y="16555"/>
                  </a:lnTo>
                  <a:lnTo>
                    <a:pt x="6916" y="16555"/>
                  </a:lnTo>
                  <a:lnTo>
                    <a:pt x="7021" y="16660"/>
                  </a:lnTo>
                  <a:lnTo>
                    <a:pt x="7125" y="16765"/>
                  </a:lnTo>
                  <a:lnTo>
                    <a:pt x="7125" y="16975"/>
                  </a:lnTo>
                  <a:lnTo>
                    <a:pt x="7335" y="16660"/>
                  </a:lnTo>
                  <a:lnTo>
                    <a:pt x="7335" y="16451"/>
                  </a:lnTo>
                  <a:lnTo>
                    <a:pt x="7335" y="16241"/>
                  </a:lnTo>
                  <a:lnTo>
                    <a:pt x="7545" y="15822"/>
                  </a:lnTo>
                  <a:lnTo>
                    <a:pt x="7545" y="15717"/>
                  </a:lnTo>
                  <a:lnTo>
                    <a:pt x="7545" y="15612"/>
                  </a:lnTo>
                  <a:lnTo>
                    <a:pt x="7545" y="15298"/>
                  </a:lnTo>
                  <a:lnTo>
                    <a:pt x="7545" y="15089"/>
                  </a:lnTo>
                  <a:lnTo>
                    <a:pt x="7649" y="14984"/>
                  </a:lnTo>
                  <a:lnTo>
                    <a:pt x="7859" y="14984"/>
                  </a:lnTo>
                  <a:lnTo>
                    <a:pt x="7964" y="15089"/>
                  </a:lnTo>
                  <a:lnTo>
                    <a:pt x="8278" y="15089"/>
                  </a:lnTo>
                  <a:lnTo>
                    <a:pt x="8278" y="14879"/>
                  </a:lnTo>
                  <a:lnTo>
                    <a:pt x="8278" y="14774"/>
                  </a:lnTo>
                  <a:lnTo>
                    <a:pt x="8488" y="14460"/>
                  </a:lnTo>
                  <a:lnTo>
                    <a:pt x="8802" y="14146"/>
                  </a:lnTo>
                  <a:lnTo>
                    <a:pt x="9011" y="13831"/>
                  </a:lnTo>
                  <a:lnTo>
                    <a:pt x="9326" y="13517"/>
                  </a:lnTo>
                  <a:lnTo>
                    <a:pt x="9535" y="13098"/>
                  </a:lnTo>
                  <a:lnTo>
                    <a:pt x="9640" y="12993"/>
                  </a:lnTo>
                  <a:lnTo>
                    <a:pt x="9745" y="12888"/>
                  </a:lnTo>
                  <a:lnTo>
                    <a:pt x="10059" y="12888"/>
                  </a:lnTo>
                  <a:lnTo>
                    <a:pt x="10269" y="13098"/>
                  </a:lnTo>
                  <a:lnTo>
                    <a:pt x="10583" y="13098"/>
                  </a:lnTo>
                  <a:lnTo>
                    <a:pt x="11002" y="12993"/>
                  </a:lnTo>
                  <a:lnTo>
                    <a:pt x="11316" y="13098"/>
                  </a:lnTo>
                  <a:lnTo>
                    <a:pt x="11945" y="13098"/>
                  </a:lnTo>
                  <a:lnTo>
                    <a:pt x="11840" y="12993"/>
                  </a:lnTo>
                  <a:lnTo>
                    <a:pt x="11736" y="12784"/>
                  </a:lnTo>
                  <a:lnTo>
                    <a:pt x="11736" y="12679"/>
                  </a:lnTo>
                  <a:lnTo>
                    <a:pt x="11631" y="12469"/>
                  </a:lnTo>
                  <a:lnTo>
                    <a:pt x="11526" y="12260"/>
                  </a:lnTo>
                  <a:lnTo>
                    <a:pt x="11526" y="12050"/>
                  </a:lnTo>
                  <a:lnTo>
                    <a:pt x="11421" y="11841"/>
                  </a:lnTo>
                  <a:lnTo>
                    <a:pt x="11316" y="11841"/>
                  </a:lnTo>
                  <a:lnTo>
                    <a:pt x="11421" y="11736"/>
                  </a:lnTo>
                  <a:lnTo>
                    <a:pt x="11421" y="11631"/>
                  </a:lnTo>
                  <a:lnTo>
                    <a:pt x="11526" y="11421"/>
                  </a:lnTo>
                  <a:lnTo>
                    <a:pt x="11526" y="11212"/>
                  </a:lnTo>
                  <a:lnTo>
                    <a:pt x="11421" y="10898"/>
                  </a:lnTo>
                  <a:lnTo>
                    <a:pt x="11421" y="10793"/>
                  </a:lnTo>
                  <a:lnTo>
                    <a:pt x="11316" y="10583"/>
                  </a:lnTo>
                  <a:lnTo>
                    <a:pt x="11212" y="10583"/>
                  </a:lnTo>
                  <a:lnTo>
                    <a:pt x="11212" y="10478"/>
                  </a:lnTo>
                  <a:lnTo>
                    <a:pt x="11212" y="10374"/>
                  </a:lnTo>
                  <a:lnTo>
                    <a:pt x="11107" y="10269"/>
                  </a:lnTo>
                  <a:lnTo>
                    <a:pt x="11002" y="9955"/>
                  </a:lnTo>
                  <a:lnTo>
                    <a:pt x="10897" y="9745"/>
                  </a:lnTo>
                  <a:lnTo>
                    <a:pt x="11107" y="9221"/>
                  </a:lnTo>
                  <a:lnTo>
                    <a:pt x="11002" y="8907"/>
                  </a:lnTo>
                  <a:lnTo>
                    <a:pt x="10793" y="8593"/>
                  </a:lnTo>
                  <a:lnTo>
                    <a:pt x="10688" y="8488"/>
                  </a:lnTo>
                  <a:lnTo>
                    <a:pt x="10688" y="8383"/>
                  </a:lnTo>
                  <a:lnTo>
                    <a:pt x="10583" y="8069"/>
                  </a:lnTo>
                  <a:lnTo>
                    <a:pt x="10583" y="7964"/>
                  </a:lnTo>
                  <a:lnTo>
                    <a:pt x="10583" y="7754"/>
                  </a:lnTo>
                  <a:lnTo>
                    <a:pt x="10688" y="7754"/>
                  </a:lnTo>
                  <a:lnTo>
                    <a:pt x="10793" y="7545"/>
                  </a:lnTo>
                  <a:lnTo>
                    <a:pt x="10897" y="7335"/>
                  </a:lnTo>
                  <a:lnTo>
                    <a:pt x="10793" y="7230"/>
                  </a:lnTo>
                  <a:lnTo>
                    <a:pt x="10688" y="7021"/>
                  </a:lnTo>
                  <a:lnTo>
                    <a:pt x="10688" y="6916"/>
                  </a:lnTo>
                  <a:lnTo>
                    <a:pt x="10583" y="6287"/>
                  </a:lnTo>
                  <a:lnTo>
                    <a:pt x="10478" y="5659"/>
                  </a:lnTo>
                  <a:lnTo>
                    <a:pt x="10478" y="5449"/>
                  </a:lnTo>
                  <a:lnTo>
                    <a:pt x="10374" y="5345"/>
                  </a:lnTo>
                  <a:lnTo>
                    <a:pt x="10269" y="5240"/>
                  </a:lnTo>
                  <a:lnTo>
                    <a:pt x="10269" y="5030"/>
                  </a:lnTo>
                  <a:lnTo>
                    <a:pt x="10269" y="4716"/>
                  </a:lnTo>
                  <a:lnTo>
                    <a:pt x="10059" y="4402"/>
                  </a:lnTo>
                  <a:lnTo>
                    <a:pt x="9850" y="4087"/>
                  </a:lnTo>
                  <a:lnTo>
                    <a:pt x="9535" y="3982"/>
                  </a:lnTo>
                  <a:lnTo>
                    <a:pt x="9326" y="3878"/>
                  </a:lnTo>
                  <a:lnTo>
                    <a:pt x="9116" y="3668"/>
                  </a:lnTo>
                  <a:lnTo>
                    <a:pt x="9011" y="3668"/>
                  </a:lnTo>
                  <a:lnTo>
                    <a:pt x="8907" y="3563"/>
                  </a:lnTo>
                  <a:lnTo>
                    <a:pt x="8802" y="3354"/>
                  </a:lnTo>
                  <a:lnTo>
                    <a:pt x="8697" y="3144"/>
                  </a:lnTo>
                  <a:lnTo>
                    <a:pt x="8383" y="3039"/>
                  </a:lnTo>
                  <a:lnTo>
                    <a:pt x="8278" y="3039"/>
                  </a:lnTo>
                  <a:lnTo>
                    <a:pt x="8173" y="3144"/>
                  </a:lnTo>
                  <a:lnTo>
                    <a:pt x="7964" y="2830"/>
                  </a:lnTo>
                  <a:lnTo>
                    <a:pt x="7859" y="2620"/>
                  </a:lnTo>
                  <a:lnTo>
                    <a:pt x="7545" y="2411"/>
                  </a:lnTo>
                  <a:lnTo>
                    <a:pt x="7230" y="2096"/>
                  </a:lnTo>
                  <a:lnTo>
                    <a:pt x="7021" y="1782"/>
                  </a:lnTo>
                  <a:lnTo>
                    <a:pt x="6811" y="1573"/>
                  </a:lnTo>
                  <a:lnTo>
                    <a:pt x="6706" y="1468"/>
                  </a:lnTo>
                  <a:lnTo>
                    <a:pt x="6706" y="1258"/>
                  </a:lnTo>
                  <a:lnTo>
                    <a:pt x="6706" y="944"/>
                  </a:lnTo>
                  <a:lnTo>
                    <a:pt x="6602" y="734"/>
                  </a:lnTo>
                  <a:lnTo>
                    <a:pt x="6287" y="525"/>
                  </a:lnTo>
                  <a:lnTo>
                    <a:pt x="6183" y="420"/>
                  </a:lnTo>
                  <a:lnTo>
                    <a:pt x="59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30"/>
            <p:cNvSpPr/>
            <p:nvPr/>
          </p:nvSpPr>
          <p:spPr>
            <a:xfrm>
              <a:off x="4494259" y="2141467"/>
              <a:ext cx="508711" cy="329745"/>
            </a:xfrm>
            <a:custGeom>
              <a:avLst/>
              <a:gdLst/>
              <a:ahLst/>
              <a:cxnLst/>
              <a:rect l="l" t="t" r="r" b="b"/>
              <a:pathLst>
                <a:path w="22632" h="14670" extrusionOk="0">
                  <a:moveTo>
                    <a:pt x="943" y="8645"/>
                  </a:moveTo>
                  <a:lnTo>
                    <a:pt x="839" y="8802"/>
                  </a:lnTo>
                  <a:lnTo>
                    <a:pt x="943" y="8697"/>
                  </a:lnTo>
                  <a:lnTo>
                    <a:pt x="943" y="8645"/>
                  </a:lnTo>
                  <a:close/>
                  <a:moveTo>
                    <a:pt x="17498" y="1"/>
                  </a:moveTo>
                  <a:lnTo>
                    <a:pt x="17288" y="420"/>
                  </a:lnTo>
                  <a:lnTo>
                    <a:pt x="17079" y="525"/>
                  </a:lnTo>
                  <a:lnTo>
                    <a:pt x="16764" y="629"/>
                  </a:lnTo>
                  <a:lnTo>
                    <a:pt x="15821" y="525"/>
                  </a:lnTo>
                  <a:lnTo>
                    <a:pt x="15612" y="629"/>
                  </a:lnTo>
                  <a:lnTo>
                    <a:pt x="15612" y="944"/>
                  </a:lnTo>
                  <a:lnTo>
                    <a:pt x="15612" y="1363"/>
                  </a:lnTo>
                  <a:lnTo>
                    <a:pt x="15612" y="1782"/>
                  </a:lnTo>
                  <a:lnTo>
                    <a:pt x="15612" y="2096"/>
                  </a:lnTo>
                  <a:lnTo>
                    <a:pt x="15298" y="1887"/>
                  </a:lnTo>
                  <a:lnTo>
                    <a:pt x="14459" y="1572"/>
                  </a:lnTo>
                  <a:lnTo>
                    <a:pt x="14040" y="1363"/>
                  </a:lnTo>
                  <a:lnTo>
                    <a:pt x="13726" y="1782"/>
                  </a:lnTo>
                  <a:lnTo>
                    <a:pt x="13516" y="1887"/>
                  </a:lnTo>
                  <a:lnTo>
                    <a:pt x="13307" y="2096"/>
                  </a:lnTo>
                  <a:lnTo>
                    <a:pt x="12888" y="2201"/>
                  </a:lnTo>
                  <a:lnTo>
                    <a:pt x="12364" y="2411"/>
                  </a:lnTo>
                  <a:lnTo>
                    <a:pt x="12154" y="2411"/>
                  </a:lnTo>
                  <a:lnTo>
                    <a:pt x="11945" y="2306"/>
                  </a:lnTo>
                  <a:lnTo>
                    <a:pt x="11630" y="2201"/>
                  </a:lnTo>
                  <a:lnTo>
                    <a:pt x="11421" y="2096"/>
                  </a:lnTo>
                  <a:lnTo>
                    <a:pt x="11211" y="1887"/>
                  </a:lnTo>
                  <a:lnTo>
                    <a:pt x="11002" y="1572"/>
                  </a:lnTo>
                  <a:lnTo>
                    <a:pt x="10897" y="1363"/>
                  </a:lnTo>
                  <a:lnTo>
                    <a:pt x="10687" y="1363"/>
                  </a:lnTo>
                  <a:lnTo>
                    <a:pt x="10478" y="1258"/>
                  </a:lnTo>
                  <a:lnTo>
                    <a:pt x="10268" y="1153"/>
                  </a:lnTo>
                  <a:lnTo>
                    <a:pt x="10059" y="1363"/>
                  </a:lnTo>
                  <a:lnTo>
                    <a:pt x="8592" y="1363"/>
                  </a:lnTo>
                  <a:lnTo>
                    <a:pt x="8487" y="1468"/>
                  </a:lnTo>
                  <a:lnTo>
                    <a:pt x="8382" y="1363"/>
                  </a:lnTo>
                  <a:lnTo>
                    <a:pt x="7963" y="1048"/>
                  </a:lnTo>
                  <a:lnTo>
                    <a:pt x="7649" y="944"/>
                  </a:lnTo>
                  <a:lnTo>
                    <a:pt x="7335" y="1782"/>
                  </a:lnTo>
                  <a:lnTo>
                    <a:pt x="7335" y="1887"/>
                  </a:lnTo>
                  <a:lnTo>
                    <a:pt x="5449" y="1887"/>
                  </a:lnTo>
                  <a:lnTo>
                    <a:pt x="5030" y="2411"/>
                  </a:lnTo>
                  <a:lnTo>
                    <a:pt x="4087" y="3144"/>
                  </a:lnTo>
                  <a:lnTo>
                    <a:pt x="3772" y="3249"/>
                  </a:lnTo>
                  <a:lnTo>
                    <a:pt x="3353" y="3249"/>
                  </a:lnTo>
                  <a:lnTo>
                    <a:pt x="2620" y="4297"/>
                  </a:lnTo>
                  <a:lnTo>
                    <a:pt x="2410" y="4192"/>
                  </a:lnTo>
                  <a:lnTo>
                    <a:pt x="2201" y="3982"/>
                  </a:lnTo>
                  <a:lnTo>
                    <a:pt x="1991" y="3982"/>
                  </a:lnTo>
                  <a:lnTo>
                    <a:pt x="1782" y="4087"/>
                  </a:lnTo>
                  <a:lnTo>
                    <a:pt x="1677" y="4297"/>
                  </a:lnTo>
                  <a:lnTo>
                    <a:pt x="1467" y="4716"/>
                  </a:lnTo>
                  <a:lnTo>
                    <a:pt x="1363" y="5030"/>
                  </a:lnTo>
                  <a:lnTo>
                    <a:pt x="1258" y="5239"/>
                  </a:lnTo>
                  <a:lnTo>
                    <a:pt x="1048" y="5344"/>
                  </a:lnTo>
                  <a:lnTo>
                    <a:pt x="734" y="5449"/>
                  </a:lnTo>
                  <a:lnTo>
                    <a:pt x="0" y="5763"/>
                  </a:lnTo>
                  <a:lnTo>
                    <a:pt x="0" y="6078"/>
                  </a:lnTo>
                  <a:lnTo>
                    <a:pt x="629" y="6078"/>
                  </a:lnTo>
                  <a:lnTo>
                    <a:pt x="734" y="6182"/>
                  </a:lnTo>
                  <a:lnTo>
                    <a:pt x="1258" y="6497"/>
                  </a:lnTo>
                  <a:lnTo>
                    <a:pt x="1467" y="6602"/>
                  </a:lnTo>
                  <a:lnTo>
                    <a:pt x="1572" y="6811"/>
                  </a:lnTo>
                  <a:lnTo>
                    <a:pt x="1572" y="6916"/>
                  </a:lnTo>
                  <a:lnTo>
                    <a:pt x="1782" y="7125"/>
                  </a:lnTo>
                  <a:lnTo>
                    <a:pt x="1782" y="7335"/>
                  </a:lnTo>
                  <a:lnTo>
                    <a:pt x="1572" y="7545"/>
                  </a:lnTo>
                  <a:lnTo>
                    <a:pt x="1363" y="7545"/>
                  </a:lnTo>
                  <a:lnTo>
                    <a:pt x="1153" y="7649"/>
                  </a:lnTo>
                  <a:lnTo>
                    <a:pt x="629" y="7754"/>
                  </a:lnTo>
                  <a:lnTo>
                    <a:pt x="734" y="8068"/>
                  </a:lnTo>
                  <a:lnTo>
                    <a:pt x="943" y="8173"/>
                  </a:lnTo>
                  <a:lnTo>
                    <a:pt x="943" y="8383"/>
                  </a:lnTo>
                  <a:lnTo>
                    <a:pt x="943" y="8645"/>
                  </a:lnTo>
                  <a:lnTo>
                    <a:pt x="1048" y="8488"/>
                  </a:lnTo>
                  <a:lnTo>
                    <a:pt x="1258" y="8278"/>
                  </a:lnTo>
                  <a:lnTo>
                    <a:pt x="1467" y="8173"/>
                  </a:lnTo>
                  <a:lnTo>
                    <a:pt x="1991" y="8068"/>
                  </a:lnTo>
                  <a:lnTo>
                    <a:pt x="2201" y="7964"/>
                  </a:lnTo>
                  <a:lnTo>
                    <a:pt x="2515" y="7859"/>
                  </a:lnTo>
                  <a:lnTo>
                    <a:pt x="2829" y="7754"/>
                  </a:lnTo>
                  <a:lnTo>
                    <a:pt x="3248" y="7754"/>
                  </a:lnTo>
                  <a:lnTo>
                    <a:pt x="3668" y="7859"/>
                  </a:lnTo>
                  <a:lnTo>
                    <a:pt x="3982" y="7964"/>
                  </a:lnTo>
                  <a:lnTo>
                    <a:pt x="4191" y="8173"/>
                  </a:lnTo>
                  <a:lnTo>
                    <a:pt x="4401" y="8488"/>
                  </a:lnTo>
                  <a:lnTo>
                    <a:pt x="5134" y="8278"/>
                  </a:lnTo>
                  <a:lnTo>
                    <a:pt x="6287" y="8907"/>
                  </a:lnTo>
                  <a:lnTo>
                    <a:pt x="5763" y="10164"/>
                  </a:lnTo>
                  <a:lnTo>
                    <a:pt x="5973" y="11212"/>
                  </a:lnTo>
                  <a:lnTo>
                    <a:pt x="6182" y="11840"/>
                  </a:lnTo>
                  <a:lnTo>
                    <a:pt x="6811" y="12259"/>
                  </a:lnTo>
                  <a:lnTo>
                    <a:pt x="7754" y="12888"/>
                  </a:lnTo>
                  <a:lnTo>
                    <a:pt x="8068" y="13202"/>
                  </a:lnTo>
                  <a:lnTo>
                    <a:pt x="8382" y="13517"/>
                  </a:lnTo>
                  <a:lnTo>
                    <a:pt x="8802" y="13831"/>
                  </a:lnTo>
                  <a:lnTo>
                    <a:pt x="10164" y="13831"/>
                  </a:lnTo>
                  <a:lnTo>
                    <a:pt x="11002" y="14145"/>
                  </a:lnTo>
                  <a:lnTo>
                    <a:pt x="11316" y="14564"/>
                  </a:lnTo>
                  <a:lnTo>
                    <a:pt x="12259" y="14564"/>
                  </a:lnTo>
                  <a:lnTo>
                    <a:pt x="12573" y="14669"/>
                  </a:lnTo>
                  <a:lnTo>
                    <a:pt x="12783" y="14564"/>
                  </a:lnTo>
                  <a:lnTo>
                    <a:pt x="13516" y="14145"/>
                  </a:lnTo>
                  <a:lnTo>
                    <a:pt x="13621" y="14041"/>
                  </a:lnTo>
                  <a:lnTo>
                    <a:pt x="13831" y="13831"/>
                  </a:lnTo>
                  <a:lnTo>
                    <a:pt x="13936" y="13726"/>
                  </a:lnTo>
                  <a:lnTo>
                    <a:pt x="14040" y="13621"/>
                  </a:lnTo>
                  <a:lnTo>
                    <a:pt x="13936" y="13517"/>
                  </a:lnTo>
                  <a:lnTo>
                    <a:pt x="13621" y="13307"/>
                  </a:lnTo>
                  <a:lnTo>
                    <a:pt x="13412" y="13202"/>
                  </a:lnTo>
                  <a:lnTo>
                    <a:pt x="13097" y="13098"/>
                  </a:lnTo>
                  <a:lnTo>
                    <a:pt x="12888" y="12888"/>
                  </a:lnTo>
                  <a:lnTo>
                    <a:pt x="12888" y="12679"/>
                  </a:lnTo>
                  <a:lnTo>
                    <a:pt x="12783" y="12469"/>
                  </a:lnTo>
                  <a:lnTo>
                    <a:pt x="12888" y="12364"/>
                  </a:lnTo>
                  <a:lnTo>
                    <a:pt x="13516" y="12050"/>
                  </a:lnTo>
                  <a:lnTo>
                    <a:pt x="13516" y="11840"/>
                  </a:lnTo>
                  <a:lnTo>
                    <a:pt x="14145" y="10897"/>
                  </a:lnTo>
                  <a:lnTo>
                    <a:pt x="15717" y="10373"/>
                  </a:lnTo>
                  <a:lnTo>
                    <a:pt x="16450" y="9954"/>
                  </a:lnTo>
                  <a:lnTo>
                    <a:pt x="16974" y="9745"/>
                  </a:lnTo>
                  <a:lnTo>
                    <a:pt x="17812" y="9011"/>
                  </a:lnTo>
                  <a:lnTo>
                    <a:pt x="18231" y="8907"/>
                  </a:lnTo>
                  <a:lnTo>
                    <a:pt x="18755" y="9116"/>
                  </a:lnTo>
                  <a:lnTo>
                    <a:pt x="19593" y="9430"/>
                  </a:lnTo>
                  <a:lnTo>
                    <a:pt x="19698" y="9326"/>
                  </a:lnTo>
                  <a:lnTo>
                    <a:pt x="19803" y="9326"/>
                  </a:lnTo>
                  <a:lnTo>
                    <a:pt x="19908" y="9116"/>
                  </a:lnTo>
                  <a:lnTo>
                    <a:pt x="19908" y="9011"/>
                  </a:lnTo>
                  <a:lnTo>
                    <a:pt x="19908" y="8697"/>
                  </a:lnTo>
                  <a:lnTo>
                    <a:pt x="20117" y="8592"/>
                  </a:lnTo>
                  <a:lnTo>
                    <a:pt x="20222" y="8488"/>
                  </a:lnTo>
                  <a:lnTo>
                    <a:pt x="20327" y="8383"/>
                  </a:lnTo>
                  <a:lnTo>
                    <a:pt x="20536" y="8278"/>
                  </a:lnTo>
                  <a:lnTo>
                    <a:pt x="20746" y="8068"/>
                  </a:lnTo>
                  <a:lnTo>
                    <a:pt x="20851" y="7859"/>
                  </a:lnTo>
                  <a:lnTo>
                    <a:pt x="21060" y="7859"/>
                  </a:lnTo>
                  <a:lnTo>
                    <a:pt x="21165" y="7754"/>
                  </a:lnTo>
                  <a:lnTo>
                    <a:pt x="21479" y="7649"/>
                  </a:lnTo>
                  <a:lnTo>
                    <a:pt x="21689" y="7335"/>
                  </a:lnTo>
                  <a:lnTo>
                    <a:pt x="21898" y="6916"/>
                  </a:lnTo>
                  <a:lnTo>
                    <a:pt x="22213" y="6497"/>
                  </a:lnTo>
                  <a:lnTo>
                    <a:pt x="22213" y="6287"/>
                  </a:lnTo>
                  <a:lnTo>
                    <a:pt x="22213" y="6078"/>
                  </a:lnTo>
                  <a:lnTo>
                    <a:pt x="22108" y="5973"/>
                  </a:lnTo>
                  <a:lnTo>
                    <a:pt x="22003" y="5973"/>
                  </a:lnTo>
                  <a:lnTo>
                    <a:pt x="22003" y="5868"/>
                  </a:lnTo>
                  <a:lnTo>
                    <a:pt x="22213" y="5763"/>
                  </a:lnTo>
                  <a:lnTo>
                    <a:pt x="22422" y="5554"/>
                  </a:lnTo>
                  <a:lnTo>
                    <a:pt x="22422" y="5449"/>
                  </a:lnTo>
                  <a:lnTo>
                    <a:pt x="22632" y="5239"/>
                  </a:lnTo>
                  <a:lnTo>
                    <a:pt x="22632" y="5030"/>
                  </a:lnTo>
                  <a:lnTo>
                    <a:pt x="22527" y="4820"/>
                  </a:lnTo>
                  <a:lnTo>
                    <a:pt x="22527" y="4611"/>
                  </a:lnTo>
                  <a:lnTo>
                    <a:pt x="22527" y="4506"/>
                  </a:lnTo>
                  <a:lnTo>
                    <a:pt x="22422" y="4401"/>
                  </a:lnTo>
                  <a:lnTo>
                    <a:pt x="21689" y="4401"/>
                  </a:lnTo>
                  <a:lnTo>
                    <a:pt x="21584" y="4297"/>
                  </a:lnTo>
                  <a:lnTo>
                    <a:pt x="21479" y="4192"/>
                  </a:lnTo>
                  <a:lnTo>
                    <a:pt x="21060" y="3773"/>
                  </a:lnTo>
                  <a:lnTo>
                    <a:pt x="20851" y="3668"/>
                  </a:lnTo>
                  <a:lnTo>
                    <a:pt x="19803" y="3668"/>
                  </a:lnTo>
                  <a:lnTo>
                    <a:pt x="19803" y="3563"/>
                  </a:lnTo>
                  <a:lnTo>
                    <a:pt x="19593" y="2515"/>
                  </a:lnTo>
                  <a:lnTo>
                    <a:pt x="19489" y="1887"/>
                  </a:lnTo>
                  <a:lnTo>
                    <a:pt x="19384" y="1363"/>
                  </a:lnTo>
                  <a:lnTo>
                    <a:pt x="18650" y="839"/>
                  </a:lnTo>
                  <a:lnTo>
                    <a:pt x="18231" y="525"/>
                  </a:lnTo>
                  <a:lnTo>
                    <a:pt x="17812" y="210"/>
                  </a:lnTo>
                  <a:lnTo>
                    <a:pt x="174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30"/>
            <p:cNvSpPr/>
            <p:nvPr/>
          </p:nvSpPr>
          <p:spPr>
            <a:xfrm>
              <a:off x="5608335" y="3413333"/>
              <a:ext cx="313246" cy="244937"/>
            </a:xfrm>
            <a:custGeom>
              <a:avLst/>
              <a:gdLst/>
              <a:ahLst/>
              <a:cxnLst/>
              <a:rect l="l" t="t" r="r" b="b"/>
              <a:pathLst>
                <a:path w="13936" h="10897" extrusionOk="0">
                  <a:moveTo>
                    <a:pt x="12363" y="0"/>
                  </a:moveTo>
                  <a:lnTo>
                    <a:pt x="12363" y="314"/>
                  </a:lnTo>
                  <a:lnTo>
                    <a:pt x="12259" y="943"/>
                  </a:lnTo>
                  <a:lnTo>
                    <a:pt x="12887" y="1257"/>
                  </a:lnTo>
                  <a:lnTo>
                    <a:pt x="12154" y="1886"/>
                  </a:lnTo>
                  <a:lnTo>
                    <a:pt x="12049" y="1991"/>
                  </a:lnTo>
                  <a:lnTo>
                    <a:pt x="10163" y="1991"/>
                  </a:lnTo>
                  <a:lnTo>
                    <a:pt x="9220" y="2724"/>
                  </a:lnTo>
                  <a:lnTo>
                    <a:pt x="8696" y="3562"/>
                  </a:lnTo>
                  <a:lnTo>
                    <a:pt x="8592" y="3562"/>
                  </a:lnTo>
                  <a:lnTo>
                    <a:pt x="7858" y="3667"/>
                  </a:lnTo>
                  <a:lnTo>
                    <a:pt x="7544" y="3562"/>
                  </a:lnTo>
                  <a:lnTo>
                    <a:pt x="6601" y="3667"/>
                  </a:lnTo>
                  <a:lnTo>
                    <a:pt x="5972" y="3877"/>
                  </a:lnTo>
                  <a:lnTo>
                    <a:pt x="5763" y="3877"/>
                  </a:lnTo>
                  <a:lnTo>
                    <a:pt x="5448" y="3772"/>
                  </a:lnTo>
                  <a:lnTo>
                    <a:pt x="5029" y="3562"/>
                  </a:lnTo>
                  <a:lnTo>
                    <a:pt x="4820" y="3458"/>
                  </a:lnTo>
                  <a:lnTo>
                    <a:pt x="4610" y="3353"/>
                  </a:lnTo>
                  <a:lnTo>
                    <a:pt x="3562" y="3353"/>
                  </a:lnTo>
                  <a:lnTo>
                    <a:pt x="3353" y="3248"/>
                  </a:lnTo>
                  <a:lnTo>
                    <a:pt x="3143" y="3143"/>
                  </a:lnTo>
                  <a:lnTo>
                    <a:pt x="3143" y="2724"/>
                  </a:lnTo>
                  <a:lnTo>
                    <a:pt x="3038" y="2410"/>
                  </a:lnTo>
                  <a:lnTo>
                    <a:pt x="2410" y="2410"/>
                  </a:lnTo>
                  <a:lnTo>
                    <a:pt x="1886" y="2515"/>
                  </a:lnTo>
                  <a:lnTo>
                    <a:pt x="1257" y="2829"/>
                  </a:lnTo>
                  <a:lnTo>
                    <a:pt x="1153" y="2829"/>
                  </a:lnTo>
                  <a:lnTo>
                    <a:pt x="838" y="2724"/>
                  </a:lnTo>
                  <a:lnTo>
                    <a:pt x="1048" y="3039"/>
                  </a:lnTo>
                  <a:lnTo>
                    <a:pt x="629" y="3353"/>
                  </a:lnTo>
                  <a:lnTo>
                    <a:pt x="733" y="3982"/>
                  </a:lnTo>
                  <a:lnTo>
                    <a:pt x="1572" y="4820"/>
                  </a:lnTo>
                  <a:lnTo>
                    <a:pt x="210" y="5553"/>
                  </a:lnTo>
                  <a:lnTo>
                    <a:pt x="105" y="5344"/>
                  </a:lnTo>
                  <a:lnTo>
                    <a:pt x="0" y="5553"/>
                  </a:lnTo>
                  <a:lnTo>
                    <a:pt x="105" y="5763"/>
                  </a:lnTo>
                  <a:lnTo>
                    <a:pt x="733" y="5763"/>
                  </a:lnTo>
                  <a:lnTo>
                    <a:pt x="1362" y="5553"/>
                  </a:lnTo>
                  <a:lnTo>
                    <a:pt x="1676" y="6287"/>
                  </a:lnTo>
                  <a:lnTo>
                    <a:pt x="1362" y="7125"/>
                  </a:lnTo>
                  <a:lnTo>
                    <a:pt x="629" y="7334"/>
                  </a:lnTo>
                  <a:lnTo>
                    <a:pt x="524" y="7334"/>
                  </a:lnTo>
                  <a:lnTo>
                    <a:pt x="419" y="7753"/>
                  </a:lnTo>
                  <a:lnTo>
                    <a:pt x="419" y="8173"/>
                  </a:lnTo>
                  <a:lnTo>
                    <a:pt x="733" y="8382"/>
                  </a:lnTo>
                  <a:lnTo>
                    <a:pt x="1048" y="8277"/>
                  </a:lnTo>
                  <a:lnTo>
                    <a:pt x="1781" y="7858"/>
                  </a:lnTo>
                  <a:lnTo>
                    <a:pt x="2724" y="8277"/>
                  </a:lnTo>
                  <a:lnTo>
                    <a:pt x="3038" y="8277"/>
                  </a:lnTo>
                  <a:lnTo>
                    <a:pt x="3562" y="8801"/>
                  </a:lnTo>
                  <a:lnTo>
                    <a:pt x="4191" y="9116"/>
                  </a:lnTo>
                  <a:lnTo>
                    <a:pt x="4924" y="10059"/>
                  </a:lnTo>
                  <a:lnTo>
                    <a:pt x="5553" y="9954"/>
                  </a:lnTo>
                  <a:lnTo>
                    <a:pt x="6287" y="9954"/>
                  </a:lnTo>
                  <a:lnTo>
                    <a:pt x="6915" y="10163"/>
                  </a:lnTo>
                  <a:lnTo>
                    <a:pt x="8068" y="10163"/>
                  </a:lnTo>
                  <a:lnTo>
                    <a:pt x="8592" y="10373"/>
                  </a:lnTo>
                  <a:lnTo>
                    <a:pt x="9325" y="10897"/>
                  </a:lnTo>
                  <a:lnTo>
                    <a:pt x="9430" y="10897"/>
                  </a:lnTo>
                  <a:lnTo>
                    <a:pt x="9639" y="10792"/>
                  </a:lnTo>
                  <a:lnTo>
                    <a:pt x="9849" y="10687"/>
                  </a:lnTo>
                  <a:lnTo>
                    <a:pt x="9849" y="10478"/>
                  </a:lnTo>
                  <a:lnTo>
                    <a:pt x="10058" y="10373"/>
                  </a:lnTo>
                  <a:lnTo>
                    <a:pt x="10163" y="10163"/>
                  </a:lnTo>
                  <a:lnTo>
                    <a:pt x="10268" y="10059"/>
                  </a:lnTo>
                  <a:lnTo>
                    <a:pt x="10268" y="9954"/>
                  </a:lnTo>
                  <a:lnTo>
                    <a:pt x="10582" y="9849"/>
                  </a:lnTo>
                  <a:lnTo>
                    <a:pt x="10687" y="9744"/>
                  </a:lnTo>
                  <a:lnTo>
                    <a:pt x="10792" y="9430"/>
                  </a:lnTo>
                  <a:lnTo>
                    <a:pt x="10792" y="9220"/>
                  </a:lnTo>
                  <a:lnTo>
                    <a:pt x="10897" y="9116"/>
                  </a:lnTo>
                  <a:lnTo>
                    <a:pt x="11211" y="8906"/>
                  </a:lnTo>
                  <a:lnTo>
                    <a:pt x="11316" y="8801"/>
                  </a:lnTo>
                  <a:lnTo>
                    <a:pt x="11840" y="8592"/>
                  </a:lnTo>
                  <a:lnTo>
                    <a:pt x="12049" y="8487"/>
                  </a:lnTo>
                  <a:lnTo>
                    <a:pt x="12154" y="8382"/>
                  </a:lnTo>
                  <a:lnTo>
                    <a:pt x="12259" y="8068"/>
                  </a:lnTo>
                  <a:lnTo>
                    <a:pt x="12259" y="7858"/>
                  </a:lnTo>
                  <a:lnTo>
                    <a:pt x="12259" y="7753"/>
                  </a:lnTo>
                  <a:lnTo>
                    <a:pt x="12363" y="7334"/>
                  </a:lnTo>
                  <a:lnTo>
                    <a:pt x="12468" y="7125"/>
                  </a:lnTo>
                  <a:lnTo>
                    <a:pt x="12468" y="7020"/>
                  </a:lnTo>
                  <a:lnTo>
                    <a:pt x="12468" y="6915"/>
                  </a:lnTo>
                  <a:lnTo>
                    <a:pt x="12468" y="6706"/>
                  </a:lnTo>
                  <a:lnTo>
                    <a:pt x="12573" y="6391"/>
                  </a:lnTo>
                  <a:lnTo>
                    <a:pt x="12573" y="6077"/>
                  </a:lnTo>
                  <a:lnTo>
                    <a:pt x="12783" y="5239"/>
                  </a:lnTo>
                  <a:lnTo>
                    <a:pt x="13097" y="4610"/>
                  </a:lnTo>
                  <a:lnTo>
                    <a:pt x="13097" y="4505"/>
                  </a:lnTo>
                  <a:lnTo>
                    <a:pt x="13306" y="4296"/>
                  </a:lnTo>
                  <a:lnTo>
                    <a:pt x="13306" y="4086"/>
                  </a:lnTo>
                  <a:lnTo>
                    <a:pt x="13516" y="3772"/>
                  </a:lnTo>
                  <a:lnTo>
                    <a:pt x="13516" y="3667"/>
                  </a:lnTo>
                  <a:lnTo>
                    <a:pt x="13516" y="3562"/>
                  </a:lnTo>
                  <a:lnTo>
                    <a:pt x="13621" y="3458"/>
                  </a:lnTo>
                  <a:lnTo>
                    <a:pt x="13621" y="3248"/>
                  </a:lnTo>
                  <a:lnTo>
                    <a:pt x="13621" y="3039"/>
                  </a:lnTo>
                  <a:lnTo>
                    <a:pt x="13621" y="2934"/>
                  </a:lnTo>
                  <a:lnTo>
                    <a:pt x="13621" y="2829"/>
                  </a:lnTo>
                  <a:lnTo>
                    <a:pt x="13621" y="2724"/>
                  </a:lnTo>
                  <a:lnTo>
                    <a:pt x="13830" y="2410"/>
                  </a:lnTo>
                  <a:lnTo>
                    <a:pt x="13935" y="1991"/>
                  </a:lnTo>
                  <a:lnTo>
                    <a:pt x="13935" y="1781"/>
                  </a:lnTo>
                  <a:lnTo>
                    <a:pt x="13935" y="1572"/>
                  </a:lnTo>
                  <a:lnTo>
                    <a:pt x="13830" y="1048"/>
                  </a:lnTo>
                  <a:lnTo>
                    <a:pt x="13830" y="838"/>
                  </a:lnTo>
                  <a:lnTo>
                    <a:pt x="13621" y="943"/>
                  </a:lnTo>
                  <a:lnTo>
                    <a:pt x="128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30"/>
            <p:cNvSpPr/>
            <p:nvPr/>
          </p:nvSpPr>
          <p:spPr>
            <a:xfrm>
              <a:off x="5156109" y="3408612"/>
              <a:ext cx="188429" cy="134258"/>
            </a:xfrm>
            <a:custGeom>
              <a:avLst/>
              <a:gdLst/>
              <a:ahLst/>
              <a:cxnLst/>
              <a:rect l="l" t="t" r="r" b="b"/>
              <a:pathLst>
                <a:path w="8383" h="5973" extrusionOk="0">
                  <a:moveTo>
                    <a:pt x="6915" y="1"/>
                  </a:moveTo>
                  <a:lnTo>
                    <a:pt x="6391" y="210"/>
                  </a:lnTo>
                  <a:lnTo>
                    <a:pt x="6077" y="210"/>
                  </a:lnTo>
                  <a:lnTo>
                    <a:pt x="5972" y="315"/>
                  </a:lnTo>
                  <a:lnTo>
                    <a:pt x="6077" y="420"/>
                  </a:lnTo>
                  <a:lnTo>
                    <a:pt x="5449" y="1363"/>
                  </a:lnTo>
                  <a:lnTo>
                    <a:pt x="3772" y="1363"/>
                  </a:lnTo>
                  <a:lnTo>
                    <a:pt x="3353" y="1468"/>
                  </a:lnTo>
                  <a:lnTo>
                    <a:pt x="2410" y="1363"/>
                  </a:lnTo>
                  <a:lnTo>
                    <a:pt x="1991" y="1363"/>
                  </a:lnTo>
                  <a:lnTo>
                    <a:pt x="2096" y="1572"/>
                  </a:lnTo>
                  <a:lnTo>
                    <a:pt x="1991" y="1677"/>
                  </a:lnTo>
                  <a:lnTo>
                    <a:pt x="629" y="2306"/>
                  </a:lnTo>
                  <a:lnTo>
                    <a:pt x="0" y="2515"/>
                  </a:lnTo>
                  <a:lnTo>
                    <a:pt x="419" y="3144"/>
                  </a:lnTo>
                  <a:lnTo>
                    <a:pt x="838" y="3877"/>
                  </a:lnTo>
                  <a:lnTo>
                    <a:pt x="1048" y="4087"/>
                  </a:lnTo>
                  <a:lnTo>
                    <a:pt x="1258" y="4296"/>
                  </a:lnTo>
                  <a:lnTo>
                    <a:pt x="1572" y="4506"/>
                  </a:lnTo>
                  <a:lnTo>
                    <a:pt x="1677" y="4716"/>
                  </a:lnTo>
                  <a:lnTo>
                    <a:pt x="1677" y="4820"/>
                  </a:lnTo>
                  <a:lnTo>
                    <a:pt x="1677" y="5030"/>
                  </a:lnTo>
                  <a:lnTo>
                    <a:pt x="1781" y="5135"/>
                  </a:lnTo>
                  <a:lnTo>
                    <a:pt x="1991" y="5135"/>
                  </a:lnTo>
                  <a:lnTo>
                    <a:pt x="2305" y="5030"/>
                  </a:lnTo>
                  <a:lnTo>
                    <a:pt x="2829" y="4925"/>
                  </a:lnTo>
                  <a:lnTo>
                    <a:pt x="3458" y="4925"/>
                  </a:lnTo>
                  <a:lnTo>
                    <a:pt x="3877" y="5030"/>
                  </a:lnTo>
                  <a:lnTo>
                    <a:pt x="4086" y="5344"/>
                  </a:lnTo>
                  <a:lnTo>
                    <a:pt x="4296" y="5659"/>
                  </a:lnTo>
                  <a:lnTo>
                    <a:pt x="4401" y="5868"/>
                  </a:lnTo>
                  <a:lnTo>
                    <a:pt x="4610" y="5973"/>
                  </a:lnTo>
                  <a:lnTo>
                    <a:pt x="4820" y="5763"/>
                  </a:lnTo>
                  <a:lnTo>
                    <a:pt x="5029" y="5449"/>
                  </a:lnTo>
                  <a:lnTo>
                    <a:pt x="5449" y="4506"/>
                  </a:lnTo>
                  <a:lnTo>
                    <a:pt x="5449" y="4296"/>
                  </a:lnTo>
                  <a:lnTo>
                    <a:pt x="5658" y="4087"/>
                  </a:lnTo>
                  <a:lnTo>
                    <a:pt x="5972" y="3773"/>
                  </a:lnTo>
                  <a:lnTo>
                    <a:pt x="6601" y="3458"/>
                  </a:lnTo>
                  <a:lnTo>
                    <a:pt x="7020" y="3353"/>
                  </a:lnTo>
                  <a:lnTo>
                    <a:pt x="7230" y="3144"/>
                  </a:lnTo>
                  <a:lnTo>
                    <a:pt x="7754" y="2620"/>
                  </a:lnTo>
                  <a:lnTo>
                    <a:pt x="7963" y="2306"/>
                  </a:lnTo>
                  <a:lnTo>
                    <a:pt x="8382" y="1153"/>
                  </a:lnTo>
                  <a:lnTo>
                    <a:pt x="8382" y="839"/>
                  </a:lnTo>
                  <a:lnTo>
                    <a:pt x="7754" y="420"/>
                  </a:lnTo>
                  <a:lnTo>
                    <a:pt x="69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30"/>
            <p:cNvSpPr/>
            <p:nvPr/>
          </p:nvSpPr>
          <p:spPr>
            <a:xfrm>
              <a:off x="5386931" y="3999799"/>
              <a:ext cx="186069" cy="124840"/>
            </a:xfrm>
            <a:custGeom>
              <a:avLst/>
              <a:gdLst/>
              <a:ahLst/>
              <a:cxnLst/>
              <a:rect l="l" t="t" r="r" b="b"/>
              <a:pathLst>
                <a:path w="8278" h="5554" extrusionOk="0">
                  <a:moveTo>
                    <a:pt x="4296" y="0"/>
                  </a:moveTo>
                  <a:lnTo>
                    <a:pt x="4191" y="315"/>
                  </a:lnTo>
                  <a:lnTo>
                    <a:pt x="4191" y="943"/>
                  </a:lnTo>
                  <a:lnTo>
                    <a:pt x="2620" y="1258"/>
                  </a:lnTo>
                  <a:lnTo>
                    <a:pt x="2515" y="1572"/>
                  </a:lnTo>
                  <a:lnTo>
                    <a:pt x="2724" y="2200"/>
                  </a:lnTo>
                  <a:lnTo>
                    <a:pt x="2829" y="2515"/>
                  </a:lnTo>
                  <a:lnTo>
                    <a:pt x="2934" y="2620"/>
                  </a:lnTo>
                  <a:lnTo>
                    <a:pt x="2934" y="2829"/>
                  </a:lnTo>
                  <a:lnTo>
                    <a:pt x="2934" y="3353"/>
                  </a:lnTo>
                  <a:lnTo>
                    <a:pt x="2305" y="3563"/>
                  </a:lnTo>
                  <a:lnTo>
                    <a:pt x="1781" y="3772"/>
                  </a:lnTo>
                  <a:lnTo>
                    <a:pt x="1048" y="2934"/>
                  </a:lnTo>
                  <a:lnTo>
                    <a:pt x="524" y="3143"/>
                  </a:lnTo>
                  <a:lnTo>
                    <a:pt x="0" y="3143"/>
                  </a:lnTo>
                  <a:lnTo>
                    <a:pt x="314" y="3353"/>
                  </a:lnTo>
                  <a:lnTo>
                    <a:pt x="838" y="3667"/>
                  </a:lnTo>
                  <a:lnTo>
                    <a:pt x="1257" y="3877"/>
                  </a:lnTo>
                  <a:lnTo>
                    <a:pt x="1362" y="4086"/>
                  </a:lnTo>
                  <a:lnTo>
                    <a:pt x="1362" y="4296"/>
                  </a:lnTo>
                  <a:lnTo>
                    <a:pt x="1257" y="4506"/>
                  </a:lnTo>
                  <a:lnTo>
                    <a:pt x="1048" y="4715"/>
                  </a:lnTo>
                  <a:lnTo>
                    <a:pt x="1048" y="4925"/>
                  </a:lnTo>
                  <a:lnTo>
                    <a:pt x="1257" y="5239"/>
                  </a:lnTo>
                  <a:lnTo>
                    <a:pt x="1572" y="5449"/>
                  </a:lnTo>
                  <a:lnTo>
                    <a:pt x="2096" y="5553"/>
                  </a:lnTo>
                  <a:lnTo>
                    <a:pt x="2934" y="5449"/>
                  </a:lnTo>
                  <a:lnTo>
                    <a:pt x="3563" y="5344"/>
                  </a:lnTo>
                  <a:lnTo>
                    <a:pt x="3877" y="5239"/>
                  </a:lnTo>
                  <a:lnTo>
                    <a:pt x="3982" y="5134"/>
                  </a:lnTo>
                  <a:lnTo>
                    <a:pt x="3982" y="4925"/>
                  </a:lnTo>
                  <a:lnTo>
                    <a:pt x="4191" y="4925"/>
                  </a:lnTo>
                  <a:lnTo>
                    <a:pt x="5344" y="4506"/>
                  </a:lnTo>
                  <a:lnTo>
                    <a:pt x="6496" y="4506"/>
                  </a:lnTo>
                  <a:lnTo>
                    <a:pt x="7230" y="3982"/>
                  </a:lnTo>
                  <a:lnTo>
                    <a:pt x="7963" y="3667"/>
                  </a:lnTo>
                  <a:lnTo>
                    <a:pt x="8277" y="3143"/>
                  </a:lnTo>
                  <a:lnTo>
                    <a:pt x="8277" y="2724"/>
                  </a:lnTo>
                  <a:lnTo>
                    <a:pt x="8173" y="2410"/>
                  </a:lnTo>
                  <a:lnTo>
                    <a:pt x="7544" y="1991"/>
                  </a:lnTo>
                  <a:lnTo>
                    <a:pt x="7334" y="1467"/>
                  </a:lnTo>
                  <a:lnTo>
                    <a:pt x="6391" y="315"/>
                  </a:lnTo>
                  <a:lnTo>
                    <a:pt x="5763" y="210"/>
                  </a:lnTo>
                  <a:lnTo>
                    <a:pt x="5134" y="210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30"/>
            <p:cNvSpPr/>
            <p:nvPr/>
          </p:nvSpPr>
          <p:spPr>
            <a:xfrm>
              <a:off x="5111352" y="3785457"/>
              <a:ext cx="160175" cy="223764"/>
            </a:xfrm>
            <a:custGeom>
              <a:avLst/>
              <a:gdLst/>
              <a:ahLst/>
              <a:cxnLst/>
              <a:rect l="l" t="t" r="r" b="b"/>
              <a:pathLst>
                <a:path w="7126" h="9955" extrusionOk="0">
                  <a:moveTo>
                    <a:pt x="3144" y="1"/>
                  </a:moveTo>
                  <a:lnTo>
                    <a:pt x="3249" y="105"/>
                  </a:lnTo>
                  <a:lnTo>
                    <a:pt x="2515" y="315"/>
                  </a:lnTo>
                  <a:lnTo>
                    <a:pt x="2306" y="944"/>
                  </a:lnTo>
                  <a:lnTo>
                    <a:pt x="2306" y="1048"/>
                  </a:lnTo>
                  <a:lnTo>
                    <a:pt x="2201" y="1048"/>
                  </a:lnTo>
                  <a:lnTo>
                    <a:pt x="1991" y="1153"/>
                  </a:lnTo>
                  <a:lnTo>
                    <a:pt x="1886" y="1258"/>
                  </a:lnTo>
                  <a:lnTo>
                    <a:pt x="1782" y="1258"/>
                  </a:lnTo>
                  <a:lnTo>
                    <a:pt x="1886" y="2306"/>
                  </a:lnTo>
                  <a:lnTo>
                    <a:pt x="2620" y="3458"/>
                  </a:lnTo>
                  <a:lnTo>
                    <a:pt x="2934" y="3458"/>
                  </a:lnTo>
                  <a:lnTo>
                    <a:pt x="3458" y="3249"/>
                  </a:lnTo>
                  <a:lnTo>
                    <a:pt x="3877" y="3144"/>
                  </a:lnTo>
                  <a:lnTo>
                    <a:pt x="4191" y="3039"/>
                  </a:lnTo>
                  <a:lnTo>
                    <a:pt x="4401" y="3144"/>
                  </a:lnTo>
                  <a:lnTo>
                    <a:pt x="4611" y="3249"/>
                  </a:lnTo>
                  <a:lnTo>
                    <a:pt x="4715" y="3458"/>
                  </a:lnTo>
                  <a:lnTo>
                    <a:pt x="4715" y="3982"/>
                  </a:lnTo>
                  <a:lnTo>
                    <a:pt x="4715" y="4296"/>
                  </a:lnTo>
                  <a:lnTo>
                    <a:pt x="4611" y="4401"/>
                  </a:lnTo>
                  <a:lnTo>
                    <a:pt x="3563" y="4925"/>
                  </a:lnTo>
                  <a:lnTo>
                    <a:pt x="3563" y="4820"/>
                  </a:lnTo>
                  <a:lnTo>
                    <a:pt x="2829" y="4820"/>
                  </a:lnTo>
                  <a:lnTo>
                    <a:pt x="2201" y="4925"/>
                  </a:lnTo>
                  <a:lnTo>
                    <a:pt x="1572" y="4820"/>
                  </a:lnTo>
                  <a:lnTo>
                    <a:pt x="1153" y="4716"/>
                  </a:lnTo>
                  <a:lnTo>
                    <a:pt x="629" y="4611"/>
                  </a:lnTo>
                  <a:lnTo>
                    <a:pt x="629" y="5030"/>
                  </a:lnTo>
                  <a:lnTo>
                    <a:pt x="734" y="5135"/>
                  </a:lnTo>
                  <a:lnTo>
                    <a:pt x="1048" y="5554"/>
                  </a:lnTo>
                  <a:lnTo>
                    <a:pt x="1153" y="5763"/>
                  </a:lnTo>
                  <a:lnTo>
                    <a:pt x="1153" y="5973"/>
                  </a:lnTo>
                  <a:lnTo>
                    <a:pt x="943" y="6078"/>
                  </a:lnTo>
                  <a:lnTo>
                    <a:pt x="734" y="6182"/>
                  </a:lnTo>
                  <a:lnTo>
                    <a:pt x="105" y="5973"/>
                  </a:lnTo>
                  <a:lnTo>
                    <a:pt x="0" y="5973"/>
                  </a:lnTo>
                  <a:lnTo>
                    <a:pt x="105" y="6392"/>
                  </a:lnTo>
                  <a:lnTo>
                    <a:pt x="105" y="6602"/>
                  </a:lnTo>
                  <a:lnTo>
                    <a:pt x="210" y="6811"/>
                  </a:lnTo>
                  <a:lnTo>
                    <a:pt x="210" y="7021"/>
                  </a:lnTo>
                  <a:lnTo>
                    <a:pt x="210" y="7335"/>
                  </a:lnTo>
                  <a:lnTo>
                    <a:pt x="105" y="7544"/>
                  </a:lnTo>
                  <a:lnTo>
                    <a:pt x="0" y="7649"/>
                  </a:lnTo>
                  <a:lnTo>
                    <a:pt x="629" y="8383"/>
                  </a:lnTo>
                  <a:lnTo>
                    <a:pt x="2201" y="8383"/>
                  </a:lnTo>
                  <a:lnTo>
                    <a:pt x="2306" y="8487"/>
                  </a:lnTo>
                  <a:lnTo>
                    <a:pt x="2410" y="8802"/>
                  </a:lnTo>
                  <a:lnTo>
                    <a:pt x="2306" y="9011"/>
                  </a:lnTo>
                  <a:lnTo>
                    <a:pt x="2201" y="9221"/>
                  </a:lnTo>
                  <a:lnTo>
                    <a:pt x="2515" y="9535"/>
                  </a:lnTo>
                  <a:lnTo>
                    <a:pt x="2829" y="9850"/>
                  </a:lnTo>
                  <a:lnTo>
                    <a:pt x="3039" y="9954"/>
                  </a:lnTo>
                  <a:lnTo>
                    <a:pt x="3144" y="9954"/>
                  </a:lnTo>
                  <a:lnTo>
                    <a:pt x="3458" y="9221"/>
                  </a:lnTo>
                  <a:lnTo>
                    <a:pt x="3982" y="8487"/>
                  </a:lnTo>
                  <a:lnTo>
                    <a:pt x="4506" y="7859"/>
                  </a:lnTo>
                  <a:lnTo>
                    <a:pt x="5449" y="6602"/>
                  </a:lnTo>
                  <a:lnTo>
                    <a:pt x="6497" y="5449"/>
                  </a:lnTo>
                  <a:lnTo>
                    <a:pt x="6601" y="4925"/>
                  </a:lnTo>
                  <a:lnTo>
                    <a:pt x="6811" y="4401"/>
                  </a:lnTo>
                  <a:lnTo>
                    <a:pt x="7125" y="3668"/>
                  </a:lnTo>
                  <a:lnTo>
                    <a:pt x="6601" y="2411"/>
                  </a:lnTo>
                  <a:lnTo>
                    <a:pt x="5134" y="1468"/>
                  </a:lnTo>
                  <a:lnTo>
                    <a:pt x="4611" y="839"/>
                  </a:lnTo>
                  <a:lnTo>
                    <a:pt x="4296" y="629"/>
                  </a:lnTo>
                  <a:lnTo>
                    <a:pt x="3563" y="210"/>
                  </a:lnTo>
                  <a:lnTo>
                    <a:pt x="3353" y="105"/>
                  </a:lnTo>
                  <a:lnTo>
                    <a:pt x="31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30"/>
            <p:cNvSpPr/>
            <p:nvPr/>
          </p:nvSpPr>
          <p:spPr>
            <a:xfrm>
              <a:off x="5285637" y="3929124"/>
              <a:ext cx="138978" cy="263796"/>
            </a:xfrm>
            <a:custGeom>
              <a:avLst/>
              <a:gdLst/>
              <a:ahLst/>
              <a:cxnLst/>
              <a:rect l="l" t="t" r="r" b="b"/>
              <a:pathLst>
                <a:path w="6183" h="11736" extrusionOk="0">
                  <a:moveTo>
                    <a:pt x="3773" y="1"/>
                  </a:moveTo>
                  <a:lnTo>
                    <a:pt x="3668" y="106"/>
                  </a:lnTo>
                  <a:lnTo>
                    <a:pt x="3249" y="525"/>
                  </a:lnTo>
                  <a:lnTo>
                    <a:pt x="3144" y="734"/>
                  </a:lnTo>
                  <a:lnTo>
                    <a:pt x="3144" y="839"/>
                  </a:lnTo>
                  <a:lnTo>
                    <a:pt x="3144" y="1363"/>
                  </a:lnTo>
                  <a:lnTo>
                    <a:pt x="2935" y="2306"/>
                  </a:lnTo>
                  <a:lnTo>
                    <a:pt x="2515" y="3144"/>
                  </a:lnTo>
                  <a:lnTo>
                    <a:pt x="2411" y="3459"/>
                  </a:lnTo>
                  <a:lnTo>
                    <a:pt x="2201" y="3668"/>
                  </a:lnTo>
                  <a:lnTo>
                    <a:pt x="1887" y="3773"/>
                  </a:lnTo>
                  <a:lnTo>
                    <a:pt x="1782" y="2620"/>
                  </a:lnTo>
                  <a:lnTo>
                    <a:pt x="734" y="2620"/>
                  </a:lnTo>
                  <a:lnTo>
                    <a:pt x="525" y="2516"/>
                  </a:lnTo>
                  <a:lnTo>
                    <a:pt x="420" y="3144"/>
                  </a:lnTo>
                  <a:lnTo>
                    <a:pt x="629" y="3249"/>
                  </a:lnTo>
                  <a:lnTo>
                    <a:pt x="839" y="3563"/>
                  </a:lnTo>
                  <a:lnTo>
                    <a:pt x="839" y="3982"/>
                  </a:lnTo>
                  <a:lnTo>
                    <a:pt x="839" y="4192"/>
                  </a:lnTo>
                  <a:lnTo>
                    <a:pt x="839" y="4821"/>
                  </a:lnTo>
                  <a:lnTo>
                    <a:pt x="944" y="6078"/>
                  </a:lnTo>
                  <a:lnTo>
                    <a:pt x="210" y="6602"/>
                  </a:lnTo>
                  <a:lnTo>
                    <a:pt x="1" y="6497"/>
                  </a:lnTo>
                  <a:lnTo>
                    <a:pt x="1" y="6811"/>
                  </a:lnTo>
                  <a:lnTo>
                    <a:pt x="210" y="7335"/>
                  </a:lnTo>
                  <a:lnTo>
                    <a:pt x="734" y="7440"/>
                  </a:lnTo>
                  <a:lnTo>
                    <a:pt x="1887" y="7440"/>
                  </a:lnTo>
                  <a:lnTo>
                    <a:pt x="1992" y="7545"/>
                  </a:lnTo>
                  <a:lnTo>
                    <a:pt x="2620" y="8383"/>
                  </a:lnTo>
                  <a:lnTo>
                    <a:pt x="2620" y="9221"/>
                  </a:lnTo>
                  <a:lnTo>
                    <a:pt x="2096" y="9850"/>
                  </a:lnTo>
                  <a:lnTo>
                    <a:pt x="1887" y="9850"/>
                  </a:lnTo>
                  <a:lnTo>
                    <a:pt x="2096" y="10269"/>
                  </a:lnTo>
                  <a:lnTo>
                    <a:pt x="2515" y="10583"/>
                  </a:lnTo>
                  <a:lnTo>
                    <a:pt x="2935" y="10688"/>
                  </a:lnTo>
                  <a:lnTo>
                    <a:pt x="3354" y="10374"/>
                  </a:lnTo>
                  <a:lnTo>
                    <a:pt x="3878" y="10374"/>
                  </a:lnTo>
                  <a:lnTo>
                    <a:pt x="4401" y="10688"/>
                  </a:lnTo>
                  <a:lnTo>
                    <a:pt x="4401" y="11421"/>
                  </a:lnTo>
                  <a:lnTo>
                    <a:pt x="4611" y="11212"/>
                  </a:lnTo>
                  <a:lnTo>
                    <a:pt x="5344" y="11002"/>
                  </a:lnTo>
                  <a:lnTo>
                    <a:pt x="5659" y="11526"/>
                  </a:lnTo>
                  <a:lnTo>
                    <a:pt x="5973" y="11736"/>
                  </a:lnTo>
                  <a:lnTo>
                    <a:pt x="6183" y="11317"/>
                  </a:lnTo>
                  <a:lnTo>
                    <a:pt x="6078" y="11107"/>
                  </a:lnTo>
                  <a:lnTo>
                    <a:pt x="5868" y="11002"/>
                  </a:lnTo>
                  <a:lnTo>
                    <a:pt x="5868" y="10793"/>
                  </a:lnTo>
                  <a:lnTo>
                    <a:pt x="5763" y="10164"/>
                  </a:lnTo>
                  <a:lnTo>
                    <a:pt x="5868" y="9535"/>
                  </a:lnTo>
                  <a:lnTo>
                    <a:pt x="5973" y="9012"/>
                  </a:lnTo>
                  <a:lnTo>
                    <a:pt x="5449" y="8697"/>
                  </a:lnTo>
                  <a:lnTo>
                    <a:pt x="5240" y="8173"/>
                  </a:lnTo>
                  <a:lnTo>
                    <a:pt x="5135" y="7964"/>
                  </a:lnTo>
                  <a:lnTo>
                    <a:pt x="5240" y="7650"/>
                  </a:lnTo>
                  <a:lnTo>
                    <a:pt x="5449" y="7335"/>
                  </a:lnTo>
                  <a:lnTo>
                    <a:pt x="5240" y="7126"/>
                  </a:lnTo>
                  <a:lnTo>
                    <a:pt x="4716" y="6916"/>
                  </a:lnTo>
                  <a:lnTo>
                    <a:pt x="4297" y="6707"/>
                  </a:lnTo>
                  <a:lnTo>
                    <a:pt x="4192" y="6497"/>
                  </a:lnTo>
                  <a:lnTo>
                    <a:pt x="4087" y="6287"/>
                  </a:lnTo>
                  <a:lnTo>
                    <a:pt x="4192" y="6078"/>
                  </a:lnTo>
                  <a:lnTo>
                    <a:pt x="4401" y="5973"/>
                  </a:lnTo>
                  <a:lnTo>
                    <a:pt x="4925" y="5868"/>
                  </a:lnTo>
                  <a:lnTo>
                    <a:pt x="5240" y="5764"/>
                  </a:lnTo>
                  <a:lnTo>
                    <a:pt x="4820" y="5449"/>
                  </a:lnTo>
                  <a:lnTo>
                    <a:pt x="4401" y="5135"/>
                  </a:lnTo>
                  <a:lnTo>
                    <a:pt x="4087" y="4925"/>
                  </a:lnTo>
                  <a:lnTo>
                    <a:pt x="3982" y="4716"/>
                  </a:lnTo>
                  <a:lnTo>
                    <a:pt x="4087" y="4506"/>
                  </a:lnTo>
                  <a:lnTo>
                    <a:pt x="4192" y="4506"/>
                  </a:lnTo>
                  <a:lnTo>
                    <a:pt x="4297" y="4402"/>
                  </a:lnTo>
                  <a:lnTo>
                    <a:pt x="4401" y="4297"/>
                  </a:lnTo>
                  <a:lnTo>
                    <a:pt x="4506" y="3982"/>
                  </a:lnTo>
                  <a:lnTo>
                    <a:pt x="4506" y="3563"/>
                  </a:lnTo>
                  <a:lnTo>
                    <a:pt x="4506" y="2516"/>
                  </a:lnTo>
                  <a:lnTo>
                    <a:pt x="4506" y="1677"/>
                  </a:lnTo>
                  <a:lnTo>
                    <a:pt x="4716" y="734"/>
                  </a:lnTo>
                  <a:lnTo>
                    <a:pt x="4611" y="420"/>
                  </a:lnTo>
                  <a:lnTo>
                    <a:pt x="4611" y="1"/>
                  </a:lnTo>
                  <a:lnTo>
                    <a:pt x="4192" y="211"/>
                  </a:lnTo>
                  <a:lnTo>
                    <a:pt x="4087" y="211"/>
                  </a:lnTo>
                  <a:lnTo>
                    <a:pt x="3878" y="106"/>
                  </a:lnTo>
                  <a:lnTo>
                    <a:pt x="37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30"/>
            <p:cNvSpPr/>
            <p:nvPr/>
          </p:nvSpPr>
          <p:spPr>
            <a:xfrm>
              <a:off x="5386931" y="3884390"/>
              <a:ext cx="98923" cy="188429"/>
            </a:xfrm>
            <a:custGeom>
              <a:avLst/>
              <a:gdLst/>
              <a:ahLst/>
              <a:cxnLst/>
              <a:rect l="l" t="t" r="r" b="b"/>
              <a:pathLst>
                <a:path w="4401" h="8383" extrusionOk="0">
                  <a:moveTo>
                    <a:pt x="1677" y="0"/>
                  </a:moveTo>
                  <a:lnTo>
                    <a:pt x="1257" y="105"/>
                  </a:lnTo>
                  <a:lnTo>
                    <a:pt x="1153" y="105"/>
                  </a:lnTo>
                  <a:lnTo>
                    <a:pt x="1048" y="210"/>
                  </a:lnTo>
                  <a:lnTo>
                    <a:pt x="1048" y="419"/>
                  </a:lnTo>
                  <a:lnTo>
                    <a:pt x="1153" y="524"/>
                  </a:lnTo>
                  <a:lnTo>
                    <a:pt x="1257" y="734"/>
                  </a:lnTo>
                  <a:lnTo>
                    <a:pt x="1257" y="943"/>
                  </a:lnTo>
                  <a:lnTo>
                    <a:pt x="1048" y="1153"/>
                  </a:lnTo>
                  <a:lnTo>
                    <a:pt x="734" y="1362"/>
                  </a:lnTo>
                  <a:lnTo>
                    <a:pt x="629" y="1467"/>
                  </a:lnTo>
                  <a:lnTo>
                    <a:pt x="524" y="1572"/>
                  </a:lnTo>
                  <a:lnTo>
                    <a:pt x="419" y="1781"/>
                  </a:lnTo>
                  <a:lnTo>
                    <a:pt x="524" y="2096"/>
                  </a:lnTo>
                  <a:lnTo>
                    <a:pt x="629" y="2620"/>
                  </a:lnTo>
                  <a:lnTo>
                    <a:pt x="734" y="2724"/>
                  </a:lnTo>
                  <a:lnTo>
                    <a:pt x="629" y="2724"/>
                  </a:lnTo>
                  <a:lnTo>
                    <a:pt x="524" y="3563"/>
                  </a:lnTo>
                  <a:lnTo>
                    <a:pt x="419" y="4401"/>
                  </a:lnTo>
                  <a:lnTo>
                    <a:pt x="419" y="5449"/>
                  </a:lnTo>
                  <a:lnTo>
                    <a:pt x="419" y="5972"/>
                  </a:lnTo>
                  <a:lnTo>
                    <a:pt x="314" y="6287"/>
                  </a:lnTo>
                  <a:lnTo>
                    <a:pt x="210" y="6601"/>
                  </a:lnTo>
                  <a:lnTo>
                    <a:pt x="0" y="6706"/>
                  </a:lnTo>
                  <a:lnTo>
                    <a:pt x="105" y="6811"/>
                  </a:lnTo>
                  <a:lnTo>
                    <a:pt x="524" y="7020"/>
                  </a:lnTo>
                  <a:lnTo>
                    <a:pt x="1048" y="7439"/>
                  </a:lnTo>
                  <a:lnTo>
                    <a:pt x="1257" y="7649"/>
                  </a:lnTo>
                  <a:lnTo>
                    <a:pt x="1886" y="8382"/>
                  </a:lnTo>
                  <a:lnTo>
                    <a:pt x="2200" y="8277"/>
                  </a:lnTo>
                  <a:lnTo>
                    <a:pt x="2515" y="8173"/>
                  </a:lnTo>
                  <a:lnTo>
                    <a:pt x="2515" y="7963"/>
                  </a:lnTo>
                  <a:lnTo>
                    <a:pt x="2515" y="7858"/>
                  </a:lnTo>
                  <a:lnTo>
                    <a:pt x="2305" y="7439"/>
                  </a:lnTo>
                  <a:lnTo>
                    <a:pt x="2096" y="6915"/>
                  </a:lnTo>
                  <a:lnTo>
                    <a:pt x="1991" y="6811"/>
                  </a:lnTo>
                  <a:lnTo>
                    <a:pt x="2096" y="6601"/>
                  </a:lnTo>
                  <a:lnTo>
                    <a:pt x="2305" y="5972"/>
                  </a:lnTo>
                  <a:lnTo>
                    <a:pt x="3772" y="5763"/>
                  </a:lnTo>
                  <a:lnTo>
                    <a:pt x="3772" y="5344"/>
                  </a:lnTo>
                  <a:lnTo>
                    <a:pt x="3982" y="4715"/>
                  </a:lnTo>
                  <a:lnTo>
                    <a:pt x="4401" y="4715"/>
                  </a:lnTo>
                  <a:lnTo>
                    <a:pt x="4296" y="3667"/>
                  </a:lnTo>
                  <a:lnTo>
                    <a:pt x="3772" y="3353"/>
                  </a:lnTo>
                  <a:lnTo>
                    <a:pt x="3772" y="2934"/>
                  </a:lnTo>
                  <a:lnTo>
                    <a:pt x="3563" y="2410"/>
                  </a:lnTo>
                  <a:lnTo>
                    <a:pt x="3353" y="2201"/>
                  </a:lnTo>
                  <a:lnTo>
                    <a:pt x="2934" y="1886"/>
                  </a:lnTo>
                  <a:lnTo>
                    <a:pt x="2934" y="1362"/>
                  </a:lnTo>
                  <a:lnTo>
                    <a:pt x="1886" y="1048"/>
                  </a:lnTo>
                  <a:lnTo>
                    <a:pt x="1677" y="943"/>
                  </a:lnTo>
                  <a:lnTo>
                    <a:pt x="1572" y="629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30"/>
            <p:cNvSpPr/>
            <p:nvPr/>
          </p:nvSpPr>
          <p:spPr>
            <a:xfrm>
              <a:off x="5118410" y="4247096"/>
              <a:ext cx="249658" cy="273214"/>
            </a:xfrm>
            <a:custGeom>
              <a:avLst/>
              <a:gdLst/>
              <a:ahLst/>
              <a:cxnLst/>
              <a:rect l="l" t="t" r="r" b="b"/>
              <a:pathLst>
                <a:path w="11107" h="12155" extrusionOk="0">
                  <a:moveTo>
                    <a:pt x="8907" y="9011"/>
                  </a:moveTo>
                  <a:lnTo>
                    <a:pt x="9011" y="9116"/>
                  </a:lnTo>
                  <a:lnTo>
                    <a:pt x="9116" y="9116"/>
                  </a:lnTo>
                  <a:lnTo>
                    <a:pt x="8907" y="9011"/>
                  </a:lnTo>
                  <a:close/>
                  <a:moveTo>
                    <a:pt x="5240" y="1"/>
                  </a:moveTo>
                  <a:lnTo>
                    <a:pt x="3458" y="315"/>
                  </a:lnTo>
                  <a:lnTo>
                    <a:pt x="3249" y="524"/>
                  </a:lnTo>
                  <a:lnTo>
                    <a:pt x="3144" y="734"/>
                  </a:lnTo>
                  <a:lnTo>
                    <a:pt x="2830" y="1048"/>
                  </a:lnTo>
                  <a:lnTo>
                    <a:pt x="2515" y="1258"/>
                  </a:lnTo>
                  <a:lnTo>
                    <a:pt x="2620" y="1258"/>
                  </a:lnTo>
                  <a:lnTo>
                    <a:pt x="2830" y="1782"/>
                  </a:lnTo>
                  <a:lnTo>
                    <a:pt x="2935" y="2201"/>
                  </a:lnTo>
                  <a:lnTo>
                    <a:pt x="3144" y="2201"/>
                  </a:lnTo>
                  <a:lnTo>
                    <a:pt x="3354" y="2410"/>
                  </a:lnTo>
                  <a:lnTo>
                    <a:pt x="3458" y="2725"/>
                  </a:lnTo>
                  <a:lnTo>
                    <a:pt x="3458" y="3039"/>
                  </a:lnTo>
                  <a:lnTo>
                    <a:pt x="3458" y="3458"/>
                  </a:lnTo>
                  <a:lnTo>
                    <a:pt x="3354" y="4296"/>
                  </a:lnTo>
                  <a:lnTo>
                    <a:pt x="3249" y="4715"/>
                  </a:lnTo>
                  <a:lnTo>
                    <a:pt x="3144" y="5030"/>
                  </a:lnTo>
                  <a:lnTo>
                    <a:pt x="2935" y="5239"/>
                  </a:lnTo>
                  <a:lnTo>
                    <a:pt x="2515" y="5344"/>
                  </a:lnTo>
                  <a:lnTo>
                    <a:pt x="2096" y="5239"/>
                  </a:lnTo>
                  <a:lnTo>
                    <a:pt x="1677" y="5135"/>
                  </a:lnTo>
                  <a:lnTo>
                    <a:pt x="1363" y="4925"/>
                  </a:lnTo>
                  <a:lnTo>
                    <a:pt x="734" y="4506"/>
                  </a:lnTo>
                  <a:lnTo>
                    <a:pt x="1" y="4506"/>
                  </a:lnTo>
                  <a:lnTo>
                    <a:pt x="525" y="5135"/>
                  </a:lnTo>
                  <a:lnTo>
                    <a:pt x="734" y="5344"/>
                  </a:lnTo>
                  <a:lnTo>
                    <a:pt x="839" y="5658"/>
                  </a:lnTo>
                  <a:lnTo>
                    <a:pt x="1049" y="5973"/>
                  </a:lnTo>
                  <a:lnTo>
                    <a:pt x="944" y="6497"/>
                  </a:lnTo>
                  <a:lnTo>
                    <a:pt x="734" y="7649"/>
                  </a:lnTo>
                  <a:lnTo>
                    <a:pt x="1572" y="7963"/>
                  </a:lnTo>
                  <a:lnTo>
                    <a:pt x="1992" y="8278"/>
                  </a:lnTo>
                  <a:lnTo>
                    <a:pt x="2201" y="8592"/>
                  </a:lnTo>
                  <a:lnTo>
                    <a:pt x="2515" y="9640"/>
                  </a:lnTo>
                  <a:lnTo>
                    <a:pt x="2515" y="9745"/>
                  </a:lnTo>
                  <a:lnTo>
                    <a:pt x="2411" y="9745"/>
                  </a:lnTo>
                  <a:lnTo>
                    <a:pt x="2725" y="9849"/>
                  </a:lnTo>
                  <a:lnTo>
                    <a:pt x="3039" y="9954"/>
                  </a:lnTo>
                  <a:lnTo>
                    <a:pt x="3144" y="9954"/>
                  </a:lnTo>
                  <a:lnTo>
                    <a:pt x="3144" y="10059"/>
                  </a:lnTo>
                  <a:lnTo>
                    <a:pt x="2935" y="10164"/>
                  </a:lnTo>
                  <a:lnTo>
                    <a:pt x="2935" y="10269"/>
                  </a:lnTo>
                  <a:lnTo>
                    <a:pt x="2830" y="10373"/>
                  </a:lnTo>
                  <a:lnTo>
                    <a:pt x="2725" y="10583"/>
                  </a:lnTo>
                  <a:lnTo>
                    <a:pt x="2830" y="10688"/>
                  </a:lnTo>
                  <a:lnTo>
                    <a:pt x="2935" y="10792"/>
                  </a:lnTo>
                  <a:lnTo>
                    <a:pt x="3039" y="10897"/>
                  </a:lnTo>
                  <a:lnTo>
                    <a:pt x="3354" y="10792"/>
                  </a:lnTo>
                  <a:lnTo>
                    <a:pt x="3982" y="10792"/>
                  </a:lnTo>
                  <a:lnTo>
                    <a:pt x="4087" y="11002"/>
                  </a:lnTo>
                  <a:lnTo>
                    <a:pt x="4297" y="11107"/>
                  </a:lnTo>
                  <a:lnTo>
                    <a:pt x="4401" y="11107"/>
                  </a:lnTo>
                  <a:lnTo>
                    <a:pt x="4506" y="11212"/>
                  </a:lnTo>
                  <a:lnTo>
                    <a:pt x="4611" y="11212"/>
                  </a:lnTo>
                  <a:lnTo>
                    <a:pt x="4716" y="11316"/>
                  </a:lnTo>
                  <a:lnTo>
                    <a:pt x="4820" y="11421"/>
                  </a:lnTo>
                  <a:lnTo>
                    <a:pt x="5135" y="11735"/>
                  </a:lnTo>
                  <a:lnTo>
                    <a:pt x="5554" y="12050"/>
                  </a:lnTo>
                  <a:lnTo>
                    <a:pt x="5659" y="12154"/>
                  </a:lnTo>
                  <a:lnTo>
                    <a:pt x="6183" y="12154"/>
                  </a:lnTo>
                  <a:lnTo>
                    <a:pt x="6392" y="11945"/>
                  </a:lnTo>
                  <a:lnTo>
                    <a:pt x="6811" y="11945"/>
                  </a:lnTo>
                  <a:lnTo>
                    <a:pt x="7021" y="11735"/>
                  </a:lnTo>
                  <a:lnTo>
                    <a:pt x="7126" y="11631"/>
                  </a:lnTo>
                  <a:lnTo>
                    <a:pt x="7126" y="11421"/>
                  </a:lnTo>
                  <a:lnTo>
                    <a:pt x="7126" y="11316"/>
                  </a:lnTo>
                  <a:lnTo>
                    <a:pt x="7230" y="11107"/>
                  </a:lnTo>
                  <a:lnTo>
                    <a:pt x="7230" y="11002"/>
                  </a:lnTo>
                  <a:lnTo>
                    <a:pt x="7335" y="10792"/>
                  </a:lnTo>
                  <a:lnTo>
                    <a:pt x="7545" y="10792"/>
                  </a:lnTo>
                  <a:lnTo>
                    <a:pt x="7754" y="10688"/>
                  </a:lnTo>
                  <a:lnTo>
                    <a:pt x="7964" y="10583"/>
                  </a:lnTo>
                  <a:lnTo>
                    <a:pt x="8068" y="10373"/>
                  </a:lnTo>
                  <a:lnTo>
                    <a:pt x="8173" y="10164"/>
                  </a:lnTo>
                  <a:lnTo>
                    <a:pt x="8068" y="9954"/>
                  </a:lnTo>
                  <a:lnTo>
                    <a:pt x="7964" y="9745"/>
                  </a:lnTo>
                  <a:lnTo>
                    <a:pt x="7859" y="9640"/>
                  </a:lnTo>
                  <a:lnTo>
                    <a:pt x="7754" y="9535"/>
                  </a:lnTo>
                  <a:lnTo>
                    <a:pt x="7649" y="9430"/>
                  </a:lnTo>
                  <a:lnTo>
                    <a:pt x="7440" y="9326"/>
                  </a:lnTo>
                  <a:lnTo>
                    <a:pt x="7230" y="9221"/>
                  </a:lnTo>
                  <a:lnTo>
                    <a:pt x="7126" y="9221"/>
                  </a:lnTo>
                  <a:lnTo>
                    <a:pt x="6811" y="9116"/>
                  </a:lnTo>
                  <a:lnTo>
                    <a:pt x="6602" y="9011"/>
                  </a:lnTo>
                  <a:lnTo>
                    <a:pt x="6287" y="8802"/>
                  </a:lnTo>
                  <a:lnTo>
                    <a:pt x="5868" y="8697"/>
                  </a:lnTo>
                  <a:lnTo>
                    <a:pt x="5659" y="8697"/>
                  </a:lnTo>
                  <a:lnTo>
                    <a:pt x="5763" y="8592"/>
                  </a:lnTo>
                  <a:lnTo>
                    <a:pt x="5868" y="8278"/>
                  </a:lnTo>
                  <a:lnTo>
                    <a:pt x="6078" y="8487"/>
                  </a:lnTo>
                  <a:lnTo>
                    <a:pt x="6706" y="8802"/>
                  </a:lnTo>
                  <a:lnTo>
                    <a:pt x="6916" y="9011"/>
                  </a:lnTo>
                  <a:lnTo>
                    <a:pt x="7545" y="9011"/>
                  </a:lnTo>
                  <a:lnTo>
                    <a:pt x="7649" y="9116"/>
                  </a:lnTo>
                  <a:lnTo>
                    <a:pt x="7754" y="9116"/>
                  </a:lnTo>
                  <a:lnTo>
                    <a:pt x="8068" y="9011"/>
                  </a:lnTo>
                  <a:lnTo>
                    <a:pt x="8907" y="9011"/>
                  </a:lnTo>
                  <a:lnTo>
                    <a:pt x="9116" y="7754"/>
                  </a:lnTo>
                  <a:lnTo>
                    <a:pt x="8907" y="7021"/>
                  </a:lnTo>
                  <a:lnTo>
                    <a:pt x="9326" y="5868"/>
                  </a:lnTo>
                  <a:lnTo>
                    <a:pt x="9954" y="4715"/>
                  </a:lnTo>
                  <a:lnTo>
                    <a:pt x="10478" y="4401"/>
                  </a:lnTo>
                  <a:lnTo>
                    <a:pt x="10583" y="4192"/>
                  </a:lnTo>
                  <a:lnTo>
                    <a:pt x="10478" y="3877"/>
                  </a:lnTo>
                  <a:lnTo>
                    <a:pt x="10374" y="3353"/>
                  </a:lnTo>
                  <a:lnTo>
                    <a:pt x="10269" y="2410"/>
                  </a:lnTo>
                  <a:lnTo>
                    <a:pt x="10164" y="1887"/>
                  </a:lnTo>
                  <a:lnTo>
                    <a:pt x="10059" y="1467"/>
                  </a:lnTo>
                  <a:lnTo>
                    <a:pt x="10059" y="1467"/>
                  </a:lnTo>
                  <a:lnTo>
                    <a:pt x="10897" y="1677"/>
                  </a:lnTo>
                  <a:lnTo>
                    <a:pt x="11107" y="1467"/>
                  </a:lnTo>
                  <a:lnTo>
                    <a:pt x="11107" y="944"/>
                  </a:lnTo>
                  <a:lnTo>
                    <a:pt x="10164" y="524"/>
                  </a:lnTo>
                  <a:lnTo>
                    <a:pt x="9116" y="315"/>
                  </a:lnTo>
                  <a:lnTo>
                    <a:pt x="754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30"/>
            <p:cNvSpPr/>
            <p:nvPr/>
          </p:nvSpPr>
          <p:spPr>
            <a:xfrm>
              <a:off x="5240903" y="3790178"/>
              <a:ext cx="214323" cy="228461"/>
            </a:xfrm>
            <a:custGeom>
              <a:avLst/>
              <a:gdLst/>
              <a:ahLst/>
              <a:cxnLst/>
              <a:rect l="l" t="t" r="r" b="b"/>
              <a:pathLst>
                <a:path w="9535" h="10164" extrusionOk="0">
                  <a:moveTo>
                    <a:pt x="8277" y="0"/>
                  </a:moveTo>
                  <a:lnTo>
                    <a:pt x="8173" y="210"/>
                  </a:lnTo>
                  <a:lnTo>
                    <a:pt x="7963" y="524"/>
                  </a:lnTo>
                  <a:lnTo>
                    <a:pt x="7753" y="1048"/>
                  </a:lnTo>
                  <a:lnTo>
                    <a:pt x="7649" y="1153"/>
                  </a:lnTo>
                  <a:lnTo>
                    <a:pt x="7544" y="1258"/>
                  </a:lnTo>
                  <a:lnTo>
                    <a:pt x="7544" y="1153"/>
                  </a:lnTo>
                  <a:lnTo>
                    <a:pt x="7020" y="1362"/>
                  </a:lnTo>
                  <a:lnTo>
                    <a:pt x="6077" y="1991"/>
                  </a:lnTo>
                  <a:lnTo>
                    <a:pt x="5239" y="2410"/>
                  </a:lnTo>
                  <a:lnTo>
                    <a:pt x="4820" y="2410"/>
                  </a:lnTo>
                  <a:lnTo>
                    <a:pt x="4715" y="2305"/>
                  </a:lnTo>
                  <a:lnTo>
                    <a:pt x="4610" y="2410"/>
                  </a:lnTo>
                  <a:lnTo>
                    <a:pt x="4401" y="3039"/>
                  </a:lnTo>
                  <a:lnTo>
                    <a:pt x="3143" y="3039"/>
                  </a:lnTo>
                  <a:lnTo>
                    <a:pt x="2829" y="3667"/>
                  </a:lnTo>
                  <a:lnTo>
                    <a:pt x="2410" y="3563"/>
                  </a:lnTo>
                  <a:lnTo>
                    <a:pt x="1781" y="3667"/>
                  </a:lnTo>
                  <a:lnTo>
                    <a:pt x="1467" y="4401"/>
                  </a:lnTo>
                  <a:lnTo>
                    <a:pt x="1153" y="5029"/>
                  </a:lnTo>
                  <a:lnTo>
                    <a:pt x="1048" y="5344"/>
                  </a:lnTo>
                  <a:lnTo>
                    <a:pt x="1048" y="5449"/>
                  </a:lnTo>
                  <a:lnTo>
                    <a:pt x="0" y="6601"/>
                  </a:lnTo>
                  <a:lnTo>
                    <a:pt x="314" y="7020"/>
                  </a:lnTo>
                  <a:lnTo>
                    <a:pt x="419" y="7230"/>
                  </a:lnTo>
                  <a:lnTo>
                    <a:pt x="419" y="7439"/>
                  </a:lnTo>
                  <a:lnTo>
                    <a:pt x="419" y="8487"/>
                  </a:lnTo>
                  <a:lnTo>
                    <a:pt x="629" y="10163"/>
                  </a:lnTo>
                  <a:lnTo>
                    <a:pt x="1048" y="9954"/>
                  </a:lnTo>
                  <a:lnTo>
                    <a:pt x="1467" y="9640"/>
                  </a:lnTo>
                  <a:lnTo>
                    <a:pt x="1991" y="9220"/>
                  </a:lnTo>
                  <a:lnTo>
                    <a:pt x="2200" y="8173"/>
                  </a:lnTo>
                  <a:lnTo>
                    <a:pt x="2619" y="8277"/>
                  </a:lnTo>
                  <a:lnTo>
                    <a:pt x="2724" y="8382"/>
                  </a:lnTo>
                  <a:lnTo>
                    <a:pt x="4086" y="8382"/>
                  </a:lnTo>
                  <a:lnTo>
                    <a:pt x="4191" y="8487"/>
                  </a:lnTo>
                  <a:lnTo>
                    <a:pt x="4296" y="9011"/>
                  </a:lnTo>
                  <a:lnTo>
                    <a:pt x="4610" y="7963"/>
                  </a:lnTo>
                  <a:lnTo>
                    <a:pt x="4715" y="7125"/>
                  </a:lnTo>
                  <a:lnTo>
                    <a:pt x="4715" y="6915"/>
                  </a:lnTo>
                  <a:lnTo>
                    <a:pt x="4820" y="6601"/>
                  </a:lnTo>
                  <a:lnTo>
                    <a:pt x="5029" y="6287"/>
                  </a:lnTo>
                  <a:lnTo>
                    <a:pt x="5344" y="5972"/>
                  </a:lnTo>
                  <a:lnTo>
                    <a:pt x="5658" y="5763"/>
                  </a:lnTo>
                  <a:lnTo>
                    <a:pt x="5868" y="5658"/>
                  </a:lnTo>
                  <a:lnTo>
                    <a:pt x="5972" y="5763"/>
                  </a:lnTo>
                  <a:lnTo>
                    <a:pt x="6077" y="5972"/>
                  </a:lnTo>
                  <a:lnTo>
                    <a:pt x="6601" y="5658"/>
                  </a:lnTo>
                  <a:lnTo>
                    <a:pt x="6601" y="5553"/>
                  </a:lnTo>
                  <a:lnTo>
                    <a:pt x="6810" y="5344"/>
                  </a:lnTo>
                  <a:lnTo>
                    <a:pt x="7125" y="5134"/>
                  </a:lnTo>
                  <a:lnTo>
                    <a:pt x="7334" y="5029"/>
                  </a:lnTo>
                  <a:lnTo>
                    <a:pt x="7334" y="4925"/>
                  </a:lnTo>
                  <a:lnTo>
                    <a:pt x="7230" y="4715"/>
                  </a:lnTo>
                  <a:lnTo>
                    <a:pt x="7230" y="4296"/>
                  </a:lnTo>
                  <a:lnTo>
                    <a:pt x="7230" y="4086"/>
                  </a:lnTo>
                  <a:lnTo>
                    <a:pt x="7439" y="3877"/>
                  </a:lnTo>
                  <a:lnTo>
                    <a:pt x="7753" y="3877"/>
                  </a:lnTo>
                  <a:lnTo>
                    <a:pt x="7963" y="3772"/>
                  </a:lnTo>
                  <a:lnTo>
                    <a:pt x="8277" y="3667"/>
                  </a:lnTo>
                  <a:lnTo>
                    <a:pt x="8592" y="3563"/>
                  </a:lnTo>
                  <a:lnTo>
                    <a:pt x="8487" y="3458"/>
                  </a:lnTo>
                  <a:lnTo>
                    <a:pt x="8487" y="3248"/>
                  </a:lnTo>
                  <a:lnTo>
                    <a:pt x="8592" y="2934"/>
                  </a:lnTo>
                  <a:lnTo>
                    <a:pt x="8801" y="2724"/>
                  </a:lnTo>
                  <a:lnTo>
                    <a:pt x="8906" y="2620"/>
                  </a:lnTo>
                  <a:lnTo>
                    <a:pt x="9116" y="2305"/>
                  </a:lnTo>
                  <a:lnTo>
                    <a:pt x="9325" y="1991"/>
                  </a:lnTo>
                  <a:lnTo>
                    <a:pt x="9430" y="1677"/>
                  </a:lnTo>
                  <a:lnTo>
                    <a:pt x="9535" y="1572"/>
                  </a:lnTo>
                  <a:lnTo>
                    <a:pt x="9116" y="1153"/>
                  </a:lnTo>
                  <a:lnTo>
                    <a:pt x="8487" y="734"/>
                  </a:lnTo>
                  <a:lnTo>
                    <a:pt x="8382" y="629"/>
                  </a:lnTo>
                  <a:lnTo>
                    <a:pt x="82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30"/>
            <p:cNvSpPr/>
            <p:nvPr/>
          </p:nvSpPr>
          <p:spPr>
            <a:xfrm>
              <a:off x="5431666" y="3740701"/>
              <a:ext cx="204927" cy="256738"/>
            </a:xfrm>
            <a:custGeom>
              <a:avLst/>
              <a:gdLst/>
              <a:ahLst/>
              <a:cxnLst/>
              <a:rect l="l" t="t" r="r" b="b"/>
              <a:pathLst>
                <a:path w="9117" h="11422" extrusionOk="0">
                  <a:moveTo>
                    <a:pt x="5240" y="1"/>
                  </a:moveTo>
                  <a:lnTo>
                    <a:pt x="5135" y="315"/>
                  </a:lnTo>
                  <a:lnTo>
                    <a:pt x="4821" y="630"/>
                  </a:lnTo>
                  <a:lnTo>
                    <a:pt x="4611" y="944"/>
                  </a:lnTo>
                  <a:lnTo>
                    <a:pt x="4506" y="1049"/>
                  </a:lnTo>
                  <a:lnTo>
                    <a:pt x="4401" y="1258"/>
                  </a:lnTo>
                  <a:lnTo>
                    <a:pt x="4192" y="1363"/>
                  </a:lnTo>
                  <a:lnTo>
                    <a:pt x="3773" y="1468"/>
                  </a:lnTo>
                  <a:lnTo>
                    <a:pt x="2830" y="1363"/>
                  </a:lnTo>
                  <a:lnTo>
                    <a:pt x="839" y="1153"/>
                  </a:lnTo>
                  <a:lnTo>
                    <a:pt x="106" y="1677"/>
                  </a:lnTo>
                  <a:lnTo>
                    <a:pt x="315" y="2620"/>
                  </a:lnTo>
                  <a:lnTo>
                    <a:pt x="1049" y="3144"/>
                  </a:lnTo>
                  <a:lnTo>
                    <a:pt x="1363" y="3563"/>
                  </a:lnTo>
                  <a:lnTo>
                    <a:pt x="1468" y="3773"/>
                  </a:lnTo>
                  <a:lnTo>
                    <a:pt x="1363" y="3878"/>
                  </a:lnTo>
                  <a:lnTo>
                    <a:pt x="1363" y="4087"/>
                  </a:lnTo>
                  <a:lnTo>
                    <a:pt x="1258" y="4297"/>
                  </a:lnTo>
                  <a:lnTo>
                    <a:pt x="944" y="4821"/>
                  </a:lnTo>
                  <a:lnTo>
                    <a:pt x="734" y="5135"/>
                  </a:lnTo>
                  <a:lnTo>
                    <a:pt x="525" y="5240"/>
                  </a:lnTo>
                  <a:lnTo>
                    <a:pt x="420" y="5344"/>
                  </a:lnTo>
                  <a:lnTo>
                    <a:pt x="420" y="5449"/>
                  </a:lnTo>
                  <a:lnTo>
                    <a:pt x="420" y="5659"/>
                  </a:lnTo>
                  <a:lnTo>
                    <a:pt x="525" y="5764"/>
                  </a:lnTo>
                  <a:lnTo>
                    <a:pt x="420" y="6078"/>
                  </a:lnTo>
                  <a:lnTo>
                    <a:pt x="106" y="6287"/>
                  </a:lnTo>
                  <a:lnTo>
                    <a:pt x="1" y="6811"/>
                  </a:lnTo>
                  <a:lnTo>
                    <a:pt x="106" y="7126"/>
                  </a:lnTo>
                  <a:lnTo>
                    <a:pt x="1153" y="7335"/>
                  </a:lnTo>
                  <a:lnTo>
                    <a:pt x="1363" y="7440"/>
                  </a:lnTo>
                  <a:lnTo>
                    <a:pt x="1363" y="8069"/>
                  </a:lnTo>
                  <a:lnTo>
                    <a:pt x="1677" y="8278"/>
                  </a:lnTo>
                  <a:lnTo>
                    <a:pt x="1992" y="8697"/>
                  </a:lnTo>
                  <a:lnTo>
                    <a:pt x="2201" y="9221"/>
                  </a:lnTo>
                  <a:lnTo>
                    <a:pt x="2201" y="9535"/>
                  </a:lnTo>
                  <a:lnTo>
                    <a:pt x="2725" y="9850"/>
                  </a:lnTo>
                  <a:lnTo>
                    <a:pt x="2830" y="11107"/>
                  </a:lnTo>
                  <a:lnTo>
                    <a:pt x="3249" y="11317"/>
                  </a:lnTo>
                  <a:lnTo>
                    <a:pt x="3878" y="11317"/>
                  </a:lnTo>
                  <a:lnTo>
                    <a:pt x="4401" y="11421"/>
                  </a:lnTo>
                  <a:lnTo>
                    <a:pt x="5030" y="10583"/>
                  </a:lnTo>
                  <a:lnTo>
                    <a:pt x="5764" y="11317"/>
                  </a:lnTo>
                  <a:lnTo>
                    <a:pt x="6183" y="10688"/>
                  </a:lnTo>
                  <a:lnTo>
                    <a:pt x="6811" y="10688"/>
                  </a:lnTo>
                  <a:lnTo>
                    <a:pt x="6916" y="10583"/>
                  </a:lnTo>
                  <a:lnTo>
                    <a:pt x="7230" y="10688"/>
                  </a:lnTo>
                  <a:lnTo>
                    <a:pt x="7545" y="10898"/>
                  </a:lnTo>
                  <a:lnTo>
                    <a:pt x="7859" y="11212"/>
                  </a:lnTo>
                  <a:lnTo>
                    <a:pt x="7964" y="11212"/>
                  </a:lnTo>
                  <a:lnTo>
                    <a:pt x="7964" y="11107"/>
                  </a:lnTo>
                  <a:lnTo>
                    <a:pt x="7859" y="10478"/>
                  </a:lnTo>
                  <a:lnTo>
                    <a:pt x="7964" y="9640"/>
                  </a:lnTo>
                  <a:lnTo>
                    <a:pt x="8488" y="9640"/>
                  </a:lnTo>
                  <a:lnTo>
                    <a:pt x="8907" y="9431"/>
                  </a:lnTo>
                  <a:lnTo>
                    <a:pt x="9116" y="9012"/>
                  </a:lnTo>
                  <a:lnTo>
                    <a:pt x="9012" y="8802"/>
                  </a:lnTo>
                  <a:lnTo>
                    <a:pt x="8592" y="8907"/>
                  </a:lnTo>
                  <a:lnTo>
                    <a:pt x="7649" y="8907"/>
                  </a:lnTo>
                  <a:lnTo>
                    <a:pt x="7335" y="8173"/>
                  </a:lnTo>
                  <a:lnTo>
                    <a:pt x="8069" y="7230"/>
                  </a:lnTo>
                  <a:lnTo>
                    <a:pt x="8278" y="7754"/>
                  </a:lnTo>
                  <a:lnTo>
                    <a:pt x="8697" y="7440"/>
                  </a:lnTo>
                  <a:lnTo>
                    <a:pt x="8592" y="7440"/>
                  </a:lnTo>
                  <a:lnTo>
                    <a:pt x="8173" y="6916"/>
                  </a:lnTo>
                  <a:lnTo>
                    <a:pt x="7964" y="5868"/>
                  </a:lnTo>
                  <a:lnTo>
                    <a:pt x="8383" y="5659"/>
                  </a:lnTo>
                  <a:lnTo>
                    <a:pt x="8278" y="5344"/>
                  </a:lnTo>
                  <a:lnTo>
                    <a:pt x="7754" y="4821"/>
                  </a:lnTo>
                  <a:lnTo>
                    <a:pt x="7440" y="4716"/>
                  </a:lnTo>
                  <a:lnTo>
                    <a:pt x="7230" y="4611"/>
                  </a:lnTo>
                  <a:lnTo>
                    <a:pt x="7126" y="4611"/>
                  </a:lnTo>
                  <a:lnTo>
                    <a:pt x="7021" y="4821"/>
                  </a:lnTo>
                  <a:lnTo>
                    <a:pt x="6811" y="4611"/>
                  </a:lnTo>
                  <a:lnTo>
                    <a:pt x="6392" y="4087"/>
                  </a:lnTo>
                  <a:lnTo>
                    <a:pt x="6078" y="3459"/>
                  </a:lnTo>
                  <a:lnTo>
                    <a:pt x="6287" y="2935"/>
                  </a:lnTo>
                  <a:lnTo>
                    <a:pt x="6392" y="2830"/>
                  </a:lnTo>
                  <a:lnTo>
                    <a:pt x="6078" y="2201"/>
                  </a:lnTo>
                  <a:lnTo>
                    <a:pt x="5659" y="1573"/>
                  </a:lnTo>
                  <a:lnTo>
                    <a:pt x="5554" y="1258"/>
                  </a:lnTo>
                  <a:lnTo>
                    <a:pt x="5659" y="1049"/>
                  </a:lnTo>
                  <a:lnTo>
                    <a:pt x="576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30"/>
            <p:cNvSpPr/>
            <p:nvPr/>
          </p:nvSpPr>
          <p:spPr>
            <a:xfrm>
              <a:off x="5243241" y="3465148"/>
              <a:ext cx="136618" cy="266134"/>
            </a:xfrm>
            <a:custGeom>
              <a:avLst/>
              <a:gdLst/>
              <a:ahLst/>
              <a:cxnLst/>
              <a:rect l="l" t="t" r="r" b="b"/>
              <a:pathLst>
                <a:path w="6078" h="11840" extrusionOk="0">
                  <a:moveTo>
                    <a:pt x="4821" y="0"/>
                  </a:moveTo>
                  <a:lnTo>
                    <a:pt x="4506" y="105"/>
                  </a:lnTo>
                  <a:lnTo>
                    <a:pt x="4192" y="419"/>
                  </a:lnTo>
                  <a:lnTo>
                    <a:pt x="3668" y="943"/>
                  </a:lnTo>
                  <a:lnTo>
                    <a:pt x="3249" y="1153"/>
                  </a:lnTo>
                  <a:lnTo>
                    <a:pt x="2830" y="1362"/>
                  </a:lnTo>
                  <a:lnTo>
                    <a:pt x="2306" y="1572"/>
                  </a:lnTo>
                  <a:lnTo>
                    <a:pt x="2096" y="1781"/>
                  </a:lnTo>
                  <a:lnTo>
                    <a:pt x="1887" y="2096"/>
                  </a:lnTo>
                  <a:lnTo>
                    <a:pt x="1573" y="2934"/>
                  </a:lnTo>
                  <a:lnTo>
                    <a:pt x="1258" y="3563"/>
                  </a:lnTo>
                  <a:lnTo>
                    <a:pt x="1049" y="3772"/>
                  </a:lnTo>
                  <a:lnTo>
                    <a:pt x="944" y="3877"/>
                  </a:lnTo>
                  <a:lnTo>
                    <a:pt x="1363" y="5029"/>
                  </a:lnTo>
                  <a:lnTo>
                    <a:pt x="734" y="5972"/>
                  </a:lnTo>
                  <a:lnTo>
                    <a:pt x="315" y="6287"/>
                  </a:lnTo>
                  <a:lnTo>
                    <a:pt x="315" y="7125"/>
                  </a:lnTo>
                  <a:lnTo>
                    <a:pt x="1" y="7649"/>
                  </a:lnTo>
                  <a:lnTo>
                    <a:pt x="1" y="7858"/>
                  </a:lnTo>
                  <a:lnTo>
                    <a:pt x="210" y="8278"/>
                  </a:lnTo>
                  <a:lnTo>
                    <a:pt x="525" y="8801"/>
                  </a:lnTo>
                  <a:lnTo>
                    <a:pt x="734" y="9325"/>
                  </a:lnTo>
                  <a:lnTo>
                    <a:pt x="1049" y="9954"/>
                  </a:lnTo>
                  <a:lnTo>
                    <a:pt x="839" y="10792"/>
                  </a:lnTo>
                  <a:lnTo>
                    <a:pt x="1258" y="11735"/>
                  </a:lnTo>
                  <a:lnTo>
                    <a:pt x="1887" y="11526"/>
                  </a:lnTo>
                  <a:lnTo>
                    <a:pt x="2201" y="11421"/>
                  </a:lnTo>
                  <a:lnTo>
                    <a:pt x="2306" y="11421"/>
                  </a:lnTo>
                  <a:lnTo>
                    <a:pt x="2515" y="11526"/>
                  </a:lnTo>
                  <a:lnTo>
                    <a:pt x="2515" y="11735"/>
                  </a:lnTo>
                  <a:lnTo>
                    <a:pt x="2935" y="11840"/>
                  </a:lnTo>
                  <a:lnTo>
                    <a:pt x="3668" y="11002"/>
                  </a:lnTo>
                  <a:lnTo>
                    <a:pt x="3354" y="11211"/>
                  </a:lnTo>
                  <a:lnTo>
                    <a:pt x="4506" y="9954"/>
                  </a:lnTo>
                  <a:lnTo>
                    <a:pt x="4821" y="9325"/>
                  </a:lnTo>
                  <a:lnTo>
                    <a:pt x="4925" y="9011"/>
                  </a:lnTo>
                  <a:lnTo>
                    <a:pt x="4925" y="8487"/>
                  </a:lnTo>
                  <a:lnTo>
                    <a:pt x="5240" y="7963"/>
                  </a:lnTo>
                  <a:lnTo>
                    <a:pt x="5344" y="7754"/>
                  </a:lnTo>
                  <a:lnTo>
                    <a:pt x="5554" y="7020"/>
                  </a:lnTo>
                  <a:lnTo>
                    <a:pt x="5659" y="5553"/>
                  </a:lnTo>
                  <a:lnTo>
                    <a:pt x="6078" y="5029"/>
                  </a:lnTo>
                  <a:lnTo>
                    <a:pt x="6078" y="4820"/>
                  </a:lnTo>
                  <a:lnTo>
                    <a:pt x="5868" y="4715"/>
                  </a:lnTo>
                  <a:lnTo>
                    <a:pt x="4821" y="5134"/>
                  </a:lnTo>
                  <a:lnTo>
                    <a:pt x="5030" y="4610"/>
                  </a:lnTo>
                  <a:lnTo>
                    <a:pt x="5240" y="4191"/>
                  </a:lnTo>
                  <a:lnTo>
                    <a:pt x="5240" y="3982"/>
                  </a:lnTo>
                  <a:lnTo>
                    <a:pt x="5240" y="3458"/>
                  </a:lnTo>
                  <a:lnTo>
                    <a:pt x="5240" y="3039"/>
                  </a:lnTo>
                  <a:lnTo>
                    <a:pt x="5135" y="2724"/>
                  </a:lnTo>
                  <a:lnTo>
                    <a:pt x="4821" y="2096"/>
                  </a:lnTo>
                  <a:lnTo>
                    <a:pt x="4821" y="1991"/>
                  </a:lnTo>
                  <a:lnTo>
                    <a:pt x="4821" y="1886"/>
                  </a:lnTo>
                  <a:lnTo>
                    <a:pt x="5030" y="1572"/>
                  </a:lnTo>
                  <a:lnTo>
                    <a:pt x="5135" y="210"/>
                  </a:lnTo>
                  <a:lnTo>
                    <a:pt x="5030" y="105"/>
                  </a:lnTo>
                  <a:lnTo>
                    <a:pt x="492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30"/>
            <p:cNvSpPr/>
            <p:nvPr/>
          </p:nvSpPr>
          <p:spPr>
            <a:xfrm>
              <a:off x="4995940" y="3578197"/>
              <a:ext cx="188429" cy="280272"/>
            </a:xfrm>
            <a:custGeom>
              <a:avLst/>
              <a:gdLst/>
              <a:ahLst/>
              <a:cxnLst/>
              <a:rect l="l" t="t" r="r" b="b"/>
              <a:pathLst>
                <a:path w="8383" h="12469" extrusionOk="0">
                  <a:moveTo>
                    <a:pt x="4715" y="0"/>
                  </a:moveTo>
                  <a:lnTo>
                    <a:pt x="4506" y="105"/>
                  </a:lnTo>
                  <a:lnTo>
                    <a:pt x="4401" y="105"/>
                  </a:lnTo>
                  <a:lnTo>
                    <a:pt x="4192" y="315"/>
                  </a:lnTo>
                  <a:lnTo>
                    <a:pt x="3877" y="420"/>
                  </a:lnTo>
                  <a:lnTo>
                    <a:pt x="3563" y="524"/>
                  </a:lnTo>
                  <a:lnTo>
                    <a:pt x="3353" y="629"/>
                  </a:lnTo>
                  <a:lnTo>
                    <a:pt x="3144" y="839"/>
                  </a:lnTo>
                  <a:lnTo>
                    <a:pt x="2725" y="1467"/>
                  </a:lnTo>
                  <a:lnTo>
                    <a:pt x="2306" y="1886"/>
                  </a:lnTo>
                  <a:lnTo>
                    <a:pt x="1991" y="2096"/>
                  </a:lnTo>
                  <a:lnTo>
                    <a:pt x="1782" y="2201"/>
                  </a:lnTo>
                  <a:lnTo>
                    <a:pt x="1467" y="2410"/>
                  </a:lnTo>
                  <a:lnTo>
                    <a:pt x="1258" y="2515"/>
                  </a:lnTo>
                  <a:lnTo>
                    <a:pt x="943" y="2934"/>
                  </a:lnTo>
                  <a:lnTo>
                    <a:pt x="839" y="3144"/>
                  </a:lnTo>
                  <a:lnTo>
                    <a:pt x="943" y="3982"/>
                  </a:lnTo>
                  <a:lnTo>
                    <a:pt x="943" y="4296"/>
                  </a:lnTo>
                  <a:lnTo>
                    <a:pt x="839" y="4506"/>
                  </a:lnTo>
                  <a:lnTo>
                    <a:pt x="524" y="4715"/>
                  </a:lnTo>
                  <a:lnTo>
                    <a:pt x="315" y="4820"/>
                  </a:lnTo>
                  <a:lnTo>
                    <a:pt x="210" y="4925"/>
                  </a:lnTo>
                  <a:lnTo>
                    <a:pt x="1" y="5239"/>
                  </a:lnTo>
                  <a:lnTo>
                    <a:pt x="420" y="5344"/>
                  </a:lnTo>
                  <a:lnTo>
                    <a:pt x="943" y="5973"/>
                  </a:lnTo>
                  <a:lnTo>
                    <a:pt x="734" y="6497"/>
                  </a:lnTo>
                  <a:lnTo>
                    <a:pt x="734" y="6706"/>
                  </a:lnTo>
                  <a:lnTo>
                    <a:pt x="1467" y="7440"/>
                  </a:lnTo>
                  <a:lnTo>
                    <a:pt x="1467" y="8068"/>
                  </a:lnTo>
                  <a:lnTo>
                    <a:pt x="1153" y="8173"/>
                  </a:lnTo>
                  <a:lnTo>
                    <a:pt x="1677" y="8173"/>
                  </a:lnTo>
                  <a:lnTo>
                    <a:pt x="1677" y="8278"/>
                  </a:lnTo>
                  <a:lnTo>
                    <a:pt x="1991" y="8487"/>
                  </a:lnTo>
                  <a:lnTo>
                    <a:pt x="2096" y="8487"/>
                  </a:lnTo>
                  <a:lnTo>
                    <a:pt x="2201" y="8592"/>
                  </a:lnTo>
                  <a:lnTo>
                    <a:pt x="2201" y="8906"/>
                  </a:lnTo>
                  <a:lnTo>
                    <a:pt x="2201" y="9954"/>
                  </a:lnTo>
                  <a:lnTo>
                    <a:pt x="1258" y="9954"/>
                  </a:lnTo>
                  <a:lnTo>
                    <a:pt x="1258" y="10059"/>
                  </a:lnTo>
                  <a:lnTo>
                    <a:pt x="1886" y="10583"/>
                  </a:lnTo>
                  <a:lnTo>
                    <a:pt x="1677" y="11840"/>
                  </a:lnTo>
                  <a:lnTo>
                    <a:pt x="1467" y="11840"/>
                  </a:lnTo>
                  <a:lnTo>
                    <a:pt x="1572" y="12050"/>
                  </a:lnTo>
                  <a:lnTo>
                    <a:pt x="1572" y="12364"/>
                  </a:lnTo>
                  <a:lnTo>
                    <a:pt x="2306" y="12469"/>
                  </a:lnTo>
                  <a:lnTo>
                    <a:pt x="2306" y="12154"/>
                  </a:lnTo>
                  <a:lnTo>
                    <a:pt x="2410" y="11840"/>
                  </a:lnTo>
                  <a:lnTo>
                    <a:pt x="2620" y="11316"/>
                  </a:lnTo>
                  <a:lnTo>
                    <a:pt x="2725" y="11107"/>
                  </a:lnTo>
                  <a:lnTo>
                    <a:pt x="2620" y="10792"/>
                  </a:lnTo>
                  <a:lnTo>
                    <a:pt x="2306" y="10373"/>
                  </a:lnTo>
                  <a:lnTo>
                    <a:pt x="2201" y="10268"/>
                  </a:lnTo>
                  <a:lnTo>
                    <a:pt x="2306" y="10164"/>
                  </a:lnTo>
                  <a:lnTo>
                    <a:pt x="2620" y="9640"/>
                  </a:lnTo>
                  <a:lnTo>
                    <a:pt x="2934" y="9430"/>
                  </a:lnTo>
                  <a:lnTo>
                    <a:pt x="3249" y="9221"/>
                  </a:lnTo>
                  <a:lnTo>
                    <a:pt x="3458" y="9221"/>
                  </a:lnTo>
                  <a:lnTo>
                    <a:pt x="3668" y="9325"/>
                  </a:lnTo>
                  <a:lnTo>
                    <a:pt x="3877" y="9430"/>
                  </a:lnTo>
                  <a:lnTo>
                    <a:pt x="4192" y="9325"/>
                  </a:lnTo>
                  <a:lnTo>
                    <a:pt x="4401" y="9221"/>
                  </a:lnTo>
                  <a:lnTo>
                    <a:pt x="4715" y="9011"/>
                  </a:lnTo>
                  <a:lnTo>
                    <a:pt x="5030" y="9011"/>
                  </a:lnTo>
                  <a:lnTo>
                    <a:pt x="5239" y="9116"/>
                  </a:lnTo>
                  <a:lnTo>
                    <a:pt x="6916" y="9954"/>
                  </a:lnTo>
                  <a:lnTo>
                    <a:pt x="7125" y="9849"/>
                  </a:lnTo>
                  <a:lnTo>
                    <a:pt x="7230" y="9430"/>
                  </a:lnTo>
                  <a:lnTo>
                    <a:pt x="7335" y="9325"/>
                  </a:lnTo>
                  <a:lnTo>
                    <a:pt x="7440" y="9221"/>
                  </a:lnTo>
                  <a:lnTo>
                    <a:pt x="7649" y="9116"/>
                  </a:lnTo>
                  <a:lnTo>
                    <a:pt x="8173" y="8906"/>
                  </a:lnTo>
                  <a:lnTo>
                    <a:pt x="8173" y="8592"/>
                  </a:lnTo>
                  <a:lnTo>
                    <a:pt x="8278" y="8278"/>
                  </a:lnTo>
                  <a:lnTo>
                    <a:pt x="8383" y="7649"/>
                  </a:lnTo>
                  <a:lnTo>
                    <a:pt x="7649" y="7440"/>
                  </a:lnTo>
                  <a:lnTo>
                    <a:pt x="7544" y="7335"/>
                  </a:lnTo>
                  <a:lnTo>
                    <a:pt x="7544" y="7020"/>
                  </a:lnTo>
                  <a:lnTo>
                    <a:pt x="7440" y="6497"/>
                  </a:lnTo>
                  <a:lnTo>
                    <a:pt x="7544" y="5973"/>
                  </a:lnTo>
                  <a:lnTo>
                    <a:pt x="6811" y="5868"/>
                  </a:lnTo>
                  <a:lnTo>
                    <a:pt x="6182" y="5658"/>
                  </a:lnTo>
                  <a:lnTo>
                    <a:pt x="5763" y="5449"/>
                  </a:lnTo>
                  <a:lnTo>
                    <a:pt x="5554" y="5239"/>
                  </a:lnTo>
                  <a:lnTo>
                    <a:pt x="5449" y="5030"/>
                  </a:lnTo>
                  <a:lnTo>
                    <a:pt x="5554" y="4820"/>
                  </a:lnTo>
                  <a:lnTo>
                    <a:pt x="6077" y="3353"/>
                  </a:lnTo>
                  <a:lnTo>
                    <a:pt x="6601" y="2096"/>
                  </a:lnTo>
                  <a:lnTo>
                    <a:pt x="6287" y="1572"/>
                  </a:lnTo>
                  <a:lnTo>
                    <a:pt x="5763" y="839"/>
                  </a:lnTo>
                  <a:lnTo>
                    <a:pt x="5554" y="524"/>
                  </a:lnTo>
                  <a:lnTo>
                    <a:pt x="5030" y="210"/>
                  </a:lnTo>
                  <a:lnTo>
                    <a:pt x="4925" y="105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30"/>
            <p:cNvSpPr/>
            <p:nvPr/>
          </p:nvSpPr>
          <p:spPr>
            <a:xfrm>
              <a:off x="5057175" y="3790178"/>
              <a:ext cx="150757" cy="96563"/>
            </a:xfrm>
            <a:custGeom>
              <a:avLst/>
              <a:gdLst/>
              <a:ahLst/>
              <a:cxnLst/>
              <a:rect l="l" t="t" r="r" b="b"/>
              <a:pathLst>
                <a:path w="6707" h="4296" extrusionOk="0">
                  <a:moveTo>
                    <a:pt x="2096" y="0"/>
                  </a:moveTo>
                  <a:lnTo>
                    <a:pt x="1887" y="105"/>
                  </a:lnTo>
                  <a:lnTo>
                    <a:pt x="1677" y="315"/>
                  </a:lnTo>
                  <a:lnTo>
                    <a:pt x="1363" y="419"/>
                  </a:lnTo>
                  <a:lnTo>
                    <a:pt x="1153" y="419"/>
                  </a:lnTo>
                  <a:lnTo>
                    <a:pt x="839" y="315"/>
                  </a:lnTo>
                  <a:lnTo>
                    <a:pt x="525" y="210"/>
                  </a:lnTo>
                  <a:lnTo>
                    <a:pt x="315" y="419"/>
                  </a:lnTo>
                  <a:lnTo>
                    <a:pt x="1" y="838"/>
                  </a:lnTo>
                  <a:lnTo>
                    <a:pt x="315" y="1258"/>
                  </a:lnTo>
                  <a:lnTo>
                    <a:pt x="420" y="1467"/>
                  </a:lnTo>
                  <a:lnTo>
                    <a:pt x="420" y="1677"/>
                  </a:lnTo>
                  <a:lnTo>
                    <a:pt x="420" y="1886"/>
                  </a:lnTo>
                  <a:lnTo>
                    <a:pt x="315" y="2096"/>
                  </a:lnTo>
                  <a:lnTo>
                    <a:pt x="1" y="2515"/>
                  </a:lnTo>
                  <a:lnTo>
                    <a:pt x="1" y="2829"/>
                  </a:lnTo>
                  <a:lnTo>
                    <a:pt x="1" y="3039"/>
                  </a:lnTo>
                  <a:lnTo>
                    <a:pt x="210" y="3143"/>
                  </a:lnTo>
                  <a:lnTo>
                    <a:pt x="1363" y="3143"/>
                  </a:lnTo>
                  <a:lnTo>
                    <a:pt x="1677" y="3248"/>
                  </a:lnTo>
                  <a:lnTo>
                    <a:pt x="1991" y="3563"/>
                  </a:lnTo>
                  <a:lnTo>
                    <a:pt x="2201" y="3667"/>
                  </a:lnTo>
                  <a:lnTo>
                    <a:pt x="2410" y="3772"/>
                  </a:lnTo>
                  <a:lnTo>
                    <a:pt x="2620" y="3877"/>
                  </a:lnTo>
                  <a:lnTo>
                    <a:pt x="2830" y="3877"/>
                  </a:lnTo>
                  <a:lnTo>
                    <a:pt x="3039" y="3982"/>
                  </a:lnTo>
                  <a:lnTo>
                    <a:pt x="3563" y="4191"/>
                  </a:lnTo>
                  <a:lnTo>
                    <a:pt x="4087" y="4296"/>
                  </a:lnTo>
                  <a:lnTo>
                    <a:pt x="5135" y="4296"/>
                  </a:lnTo>
                  <a:lnTo>
                    <a:pt x="5659" y="4191"/>
                  </a:lnTo>
                  <a:lnTo>
                    <a:pt x="5973" y="4191"/>
                  </a:lnTo>
                  <a:lnTo>
                    <a:pt x="6706" y="3877"/>
                  </a:lnTo>
                  <a:lnTo>
                    <a:pt x="6706" y="3667"/>
                  </a:lnTo>
                  <a:lnTo>
                    <a:pt x="6706" y="3353"/>
                  </a:lnTo>
                  <a:lnTo>
                    <a:pt x="6497" y="3353"/>
                  </a:lnTo>
                  <a:lnTo>
                    <a:pt x="6078" y="3458"/>
                  </a:lnTo>
                  <a:lnTo>
                    <a:pt x="5449" y="3667"/>
                  </a:lnTo>
                  <a:lnTo>
                    <a:pt x="4716" y="3667"/>
                  </a:lnTo>
                  <a:lnTo>
                    <a:pt x="3877" y="2201"/>
                  </a:lnTo>
                  <a:lnTo>
                    <a:pt x="3668" y="734"/>
                  </a:lnTo>
                  <a:lnTo>
                    <a:pt x="23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30"/>
            <p:cNvSpPr/>
            <p:nvPr/>
          </p:nvSpPr>
          <p:spPr>
            <a:xfrm>
              <a:off x="5189087" y="3679467"/>
              <a:ext cx="235519" cy="183731"/>
            </a:xfrm>
            <a:custGeom>
              <a:avLst/>
              <a:gdLst/>
              <a:ahLst/>
              <a:cxnLst/>
              <a:rect l="l" t="t" r="r" b="b"/>
              <a:pathLst>
                <a:path w="10478" h="8174" extrusionOk="0">
                  <a:moveTo>
                    <a:pt x="7649" y="1"/>
                  </a:moveTo>
                  <a:lnTo>
                    <a:pt x="7230" y="629"/>
                  </a:lnTo>
                  <a:lnTo>
                    <a:pt x="6810" y="1153"/>
                  </a:lnTo>
                  <a:lnTo>
                    <a:pt x="6706" y="1363"/>
                  </a:lnTo>
                  <a:lnTo>
                    <a:pt x="6391" y="1782"/>
                  </a:lnTo>
                  <a:lnTo>
                    <a:pt x="5763" y="2515"/>
                  </a:lnTo>
                  <a:lnTo>
                    <a:pt x="5553" y="2725"/>
                  </a:lnTo>
                  <a:lnTo>
                    <a:pt x="5448" y="2725"/>
                  </a:lnTo>
                  <a:lnTo>
                    <a:pt x="4401" y="2411"/>
                  </a:lnTo>
                  <a:lnTo>
                    <a:pt x="4505" y="2306"/>
                  </a:lnTo>
                  <a:lnTo>
                    <a:pt x="4401" y="2306"/>
                  </a:lnTo>
                  <a:lnTo>
                    <a:pt x="3772" y="2620"/>
                  </a:lnTo>
                  <a:lnTo>
                    <a:pt x="3353" y="2620"/>
                  </a:lnTo>
                  <a:lnTo>
                    <a:pt x="2934" y="1572"/>
                  </a:lnTo>
                  <a:lnTo>
                    <a:pt x="2200" y="2096"/>
                  </a:lnTo>
                  <a:lnTo>
                    <a:pt x="1362" y="2935"/>
                  </a:lnTo>
                  <a:lnTo>
                    <a:pt x="314" y="3249"/>
                  </a:lnTo>
                  <a:lnTo>
                    <a:pt x="105" y="3877"/>
                  </a:lnTo>
                  <a:lnTo>
                    <a:pt x="0" y="4192"/>
                  </a:lnTo>
                  <a:lnTo>
                    <a:pt x="105" y="4401"/>
                  </a:lnTo>
                  <a:lnTo>
                    <a:pt x="210" y="4611"/>
                  </a:lnTo>
                  <a:lnTo>
                    <a:pt x="733" y="4820"/>
                  </a:lnTo>
                  <a:lnTo>
                    <a:pt x="1153" y="5030"/>
                  </a:lnTo>
                  <a:lnTo>
                    <a:pt x="1467" y="5240"/>
                  </a:lnTo>
                  <a:lnTo>
                    <a:pt x="1467" y="5344"/>
                  </a:lnTo>
                  <a:lnTo>
                    <a:pt x="1991" y="5868"/>
                  </a:lnTo>
                  <a:lnTo>
                    <a:pt x="3458" y="6811"/>
                  </a:lnTo>
                  <a:lnTo>
                    <a:pt x="3982" y="8173"/>
                  </a:lnTo>
                  <a:lnTo>
                    <a:pt x="4401" y="8068"/>
                  </a:lnTo>
                  <a:lnTo>
                    <a:pt x="4924" y="8068"/>
                  </a:lnTo>
                  <a:lnTo>
                    <a:pt x="5239" y="7545"/>
                  </a:lnTo>
                  <a:lnTo>
                    <a:pt x="6391" y="7545"/>
                  </a:lnTo>
                  <a:lnTo>
                    <a:pt x="6496" y="7021"/>
                  </a:lnTo>
                  <a:lnTo>
                    <a:pt x="7649" y="6392"/>
                  </a:lnTo>
                  <a:lnTo>
                    <a:pt x="7649" y="6392"/>
                  </a:lnTo>
                  <a:lnTo>
                    <a:pt x="7439" y="6916"/>
                  </a:lnTo>
                  <a:lnTo>
                    <a:pt x="7649" y="6811"/>
                  </a:lnTo>
                  <a:lnTo>
                    <a:pt x="8068" y="6602"/>
                  </a:lnTo>
                  <a:lnTo>
                    <a:pt x="9220" y="5973"/>
                  </a:lnTo>
                  <a:lnTo>
                    <a:pt x="9744" y="5763"/>
                  </a:lnTo>
                  <a:lnTo>
                    <a:pt x="9849" y="5344"/>
                  </a:lnTo>
                  <a:lnTo>
                    <a:pt x="10058" y="4820"/>
                  </a:lnTo>
                  <a:lnTo>
                    <a:pt x="10373" y="4506"/>
                  </a:lnTo>
                  <a:lnTo>
                    <a:pt x="10478" y="4506"/>
                  </a:lnTo>
                  <a:lnTo>
                    <a:pt x="10478" y="4401"/>
                  </a:lnTo>
                  <a:lnTo>
                    <a:pt x="10058" y="3773"/>
                  </a:lnTo>
                  <a:lnTo>
                    <a:pt x="9744" y="3458"/>
                  </a:lnTo>
                  <a:lnTo>
                    <a:pt x="9115" y="3458"/>
                  </a:lnTo>
                  <a:lnTo>
                    <a:pt x="8487" y="3039"/>
                  </a:lnTo>
                  <a:lnTo>
                    <a:pt x="8277" y="1992"/>
                  </a:lnTo>
                  <a:lnTo>
                    <a:pt x="7544" y="734"/>
                  </a:lnTo>
                  <a:lnTo>
                    <a:pt x="7858" y="734"/>
                  </a:lnTo>
                  <a:lnTo>
                    <a:pt x="7753" y="525"/>
                  </a:lnTo>
                  <a:lnTo>
                    <a:pt x="7753" y="106"/>
                  </a:lnTo>
                  <a:lnTo>
                    <a:pt x="764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30"/>
            <p:cNvSpPr/>
            <p:nvPr/>
          </p:nvSpPr>
          <p:spPr>
            <a:xfrm>
              <a:off x="5346872" y="3394495"/>
              <a:ext cx="136618" cy="68309"/>
            </a:xfrm>
            <a:custGeom>
              <a:avLst/>
              <a:gdLst/>
              <a:ahLst/>
              <a:cxnLst/>
              <a:rect l="l" t="t" r="r" b="b"/>
              <a:pathLst>
                <a:path w="6078" h="3039" extrusionOk="0">
                  <a:moveTo>
                    <a:pt x="1887" y="0"/>
                  </a:moveTo>
                  <a:lnTo>
                    <a:pt x="1363" y="314"/>
                  </a:lnTo>
                  <a:lnTo>
                    <a:pt x="1363" y="943"/>
                  </a:lnTo>
                  <a:lnTo>
                    <a:pt x="1468" y="1153"/>
                  </a:lnTo>
                  <a:lnTo>
                    <a:pt x="1258" y="1467"/>
                  </a:lnTo>
                  <a:lnTo>
                    <a:pt x="1049" y="1572"/>
                  </a:lnTo>
                  <a:lnTo>
                    <a:pt x="734" y="1676"/>
                  </a:lnTo>
                  <a:lnTo>
                    <a:pt x="420" y="1676"/>
                  </a:lnTo>
                  <a:lnTo>
                    <a:pt x="315" y="1572"/>
                  </a:lnTo>
                  <a:lnTo>
                    <a:pt x="315" y="1886"/>
                  </a:lnTo>
                  <a:lnTo>
                    <a:pt x="1" y="2724"/>
                  </a:lnTo>
                  <a:lnTo>
                    <a:pt x="211" y="2724"/>
                  </a:lnTo>
                  <a:lnTo>
                    <a:pt x="525" y="2829"/>
                  </a:lnTo>
                  <a:lnTo>
                    <a:pt x="630" y="2934"/>
                  </a:lnTo>
                  <a:lnTo>
                    <a:pt x="839" y="2934"/>
                  </a:lnTo>
                  <a:lnTo>
                    <a:pt x="1049" y="2829"/>
                  </a:lnTo>
                  <a:lnTo>
                    <a:pt x="1363" y="2515"/>
                  </a:lnTo>
                  <a:lnTo>
                    <a:pt x="1468" y="2305"/>
                  </a:lnTo>
                  <a:lnTo>
                    <a:pt x="1468" y="2200"/>
                  </a:lnTo>
                  <a:lnTo>
                    <a:pt x="1468" y="1886"/>
                  </a:lnTo>
                  <a:lnTo>
                    <a:pt x="1677" y="1886"/>
                  </a:lnTo>
                  <a:lnTo>
                    <a:pt x="2516" y="2096"/>
                  </a:lnTo>
                  <a:lnTo>
                    <a:pt x="2830" y="2200"/>
                  </a:lnTo>
                  <a:lnTo>
                    <a:pt x="3039" y="2305"/>
                  </a:lnTo>
                  <a:lnTo>
                    <a:pt x="3144" y="2515"/>
                  </a:lnTo>
                  <a:lnTo>
                    <a:pt x="3144" y="2724"/>
                  </a:lnTo>
                  <a:lnTo>
                    <a:pt x="2935" y="3039"/>
                  </a:lnTo>
                  <a:lnTo>
                    <a:pt x="3459" y="2829"/>
                  </a:lnTo>
                  <a:lnTo>
                    <a:pt x="3773" y="2724"/>
                  </a:lnTo>
                  <a:lnTo>
                    <a:pt x="3668" y="2305"/>
                  </a:lnTo>
                  <a:lnTo>
                    <a:pt x="3773" y="1991"/>
                  </a:lnTo>
                  <a:lnTo>
                    <a:pt x="3878" y="1781"/>
                  </a:lnTo>
                  <a:lnTo>
                    <a:pt x="4087" y="1572"/>
                  </a:lnTo>
                  <a:lnTo>
                    <a:pt x="4402" y="1362"/>
                  </a:lnTo>
                  <a:lnTo>
                    <a:pt x="4716" y="1257"/>
                  </a:lnTo>
                  <a:lnTo>
                    <a:pt x="4925" y="1048"/>
                  </a:lnTo>
                  <a:lnTo>
                    <a:pt x="5135" y="943"/>
                  </a:lnTo>
                  <a:lnTo>
                    <a:pt x="5345" y="838"/>
                  </a:lnTo>
                  <a:lnTo>
                    <a:pt x="5659" y="733"/>
                  </a:lnTo>
                  <a:lnTo>
                    <a:pt x="6078" y="838"/>
                  </a:lnTo>
                  <a:lnTo>
                    <a:pt x="5764" y="210"/>
                  </a:lnTo>
                  <a:lnTo>
                    <a:pt x="5659" y="105"/>
                  </a:lnTo>
                  <a:lnTo>
                    <a:pt x="5449" y="0"/>
                  </a:lnTo>
                  <a:lnTo>
                    <a:pt x="3354" y="0"/>
                  </a:lnTo>
                  <a:lnTo>
                    <a:pt x="2516" y="210"/>
                  </a:lnTo>
                  <a:lnTo>
                    <a:pt x="18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30"/>
            <p:cNvSpPr/>
            <p:nvPr/>
          </p:nvSpPr>
          <p:spPr>
            <a:xfrm>
              <a:off x="5099572" y="3453368"/>
              <a:ext cx="162535" cy="289690"/>
            </a:xfrm>
            <a:custGeom>
              <a:avLst/>
              <a:gdLst/>
              <a:ahLst/>
              <a:cxnLst/>
              <a:rect l="l" t="t" r="r" b="b"/>
              <a:pathLst>
                <a:path w="7231" h="12888" extrusionOk="0">
                  <a:moveTo>
                    <a:pt x="1048" y="0"/>
                  </a:moveTo>
                  <a:lnTo>
                    <a:pt x="1153" y="420"/>
                  </a:lnTo>
                  <a:lnTo>
                    <a:pt x="1048" y="629"/>
                  </a:lnTo>
                  <a:lnTo>
                    <a:pt x="839" y="839"/>
                  </a:lnTo>
                  <a:lnTo>
                    <a:pt x="420" y="1362"/>
                  </a:lnTo>
                  <a:lnTo>
                    <a:pt x="420" y="2934"/>
                  </a:lnTo>
                  <a:lnTo>
                    <a:pt x="1" y="3458"/>
                  </a:lnTo>
                  <a:lnTo>
                    <a:pt x="210" y="5239"/>
                  </a:lnTo>
                  <a:lnTo>
                    <a:pt x="524" y="5239"/>
                  </a:lnTo>
                  <a:lnTo>
                    <a:pt x="734" y="5449"/>
                  </a:lnTo>
                  <a:lnTo>
                    <a:pt x="1153" y="5868"/>
                  </a:lnTo>
                  <a:lnTo>
                    <a:pt x="1467" y="6077"/>
                  </a:lnTo>
                  <a:lnTo>
                    <a:pt x="1782" y="6496"/>
                  </a:lnTo>
                  <a:lnTo>
                    <a:pt x="2096" y="7020"/>
                  </a:lnTo>
                  <a:lnTo>
                    <a:pt x="2410" y="7544"/>
                  </a:lnTo>
                  <a:lnTo>
                    <a:pt x="2515" y="7649"/>
                  </a:lnTo>
                  <a:lnTo>
                    <a:pt x="1887" y="9116"/>
                  </a:lnTo>
                  <a:lnTo>
                    <a:pt x="1258" y="10478"/>
                  </a:lnTo>
                  <a:lnTo>
                    <a:pt x="1363" y="10583"/>
                  </a:lnTo>
                  <a:lnTo>
                    <a:pt x="1572" y="10792"/>
                  </a:lnTo>
                  <a:lnTo>
                    <a:pt x="1991" y="11002"/>
                  </a:lnTo>
                  <a:lnTo>
                    <a:pt x="2410" y="11107"/>
                  </a:lnTo>
                  <a:lnTo>
                    <a:pt x="3144" y="11107"/>
                  </a:lnTo>
                  <a:lnTo>
                    <a:pt x="3249" y="11002"/>
                  </a:lnTo>
                  <a:lnTo>
                    <a:pt x="3353" y="10897"/>
                  </a:lnTo>
                  <a:lnTo>
                    <a:pt x="3458" y="11002"/>
                  </a:lnTo>
                  <a:lnTo>
                    <a:pt x="3563" y="11107"/>
                  </a:lnTo>
                  <a:lnTo>
                    <a:pt x="3563" y="11211"/>
                  </a:lnTo>
                  <a:lnTo>
                    <a:pt x="3458" y="11316"/>
                  </a:lnTo>
                  <a:lnTo>
                    <a:pt x="3353" y="11630"/>
                  </a:lnTo>
                  <a:lnTo>
                    <a:pt x="3249" y="12050"/>
                  </a:lnTo>
                  <a:lnTo>
                    <a:pt x="3353" y="12678"/>
                  </a:lnTo>
                  <a:lnTo>
                    <a:pt x="4087" y="12888"/>
                  </a:lnTo>
                  <a:lnTo>
                    <a:pt x="5135" y="12573"/>
                  </a:lnTo>
                  <a:lnTo>
                    <a:pt x="5973" y="11735"/>
                  </a:lnTo>
                  <a:lnTo>
                    <a:pt x="6811" y="11211"/>
                  </a:lnTo>
                  <a:lnTo>
                    <a:pt x="7021" y="10583"/>
                  </a:lnTo>
                  <a:lnTo>
                    <a:pt x="6601" y="9640"/>
                  </a:lnTo>
                  <a:lnTo>
                    <a:pt x="6392" y="9325"/>
                  </a:lnTo>
                  <a:lnTo>
                    <a:pt x="6182" y="8906"/>
                  </a:lnTo>
                  <a:lnTo>
                    <a:pt x="5973" y="8382"/>
                  </a:lnTo>
                  <a:lnTo>
                    <a:pt x="5973" y="8173"/>
                  </a:lnTo>
                  <a:lnTo>
                    <a:pt x="6078" y="7963"/>
                  </a:lnTo>
                  <a:lnTo>
                    <a:pt x="6287" y="7544"/>
                  </a:lnTo>
                  <a:lnTo>
                    <a:pt x="6392" y="6601"/>
                  </a:lnTo>
                  <a:lnTo>
                    <a:pt x="6811" y="6182"/>
                  </a:lnTo>
                  <a:lnTo>
                    <a:pt x="7230" y="5553"/>
                  </a:lnTo>
                  <a:lnTo>
                    <a:pt x="6811" y="4296"/>
                  </a:lnTo>
                  <a:lnTo>
                    <a:pt x="6601" y="4087"/>
                  </a:lnTo>
                  <a:lnTo>
                    <a:pt x="6392" y="3772"/>
                  </a:lnTo>
                  <a:lnTo>
                    <a:pt x="6287" y="3563"/>
                  </a:lnTo>
                  <a:lnTo>
                    <a:pt x="6078" y="3353"/>
                  </a:lnTo>
                  <a:lnTo>
                    <a:pt x="5868" y="3248"/>
                  </a:lnTo>
                  <a:lnTo>
                    <a:pt x="5449" y="3353"/>
                  </a:lnTo>
                  <a:lnTo>
                    <a:pt x="5030" y="3458"/>
                  </a:lnTo>
                  <a:lnTo>
                    <a:pt x="4611" y="3563"/>
                  </a:lnTo>
                  <a:lnTo>
                    <a:pt x="4296" y="3563"/>
                  </a:lnTo>
                  <a:lnTo>
                    <a:pt x="4087" y="3458"/>
                  </a:lnTo>
                  <a:lnTo>
                    <a:pt x="3877" y="3353"/>
                  </a:lnTo>
                  <a:lnTo>
                    <a:pt x="3773" y="3248"/>
                  </a:lnTo>
                  <a:lnTo>
                    <a:pt x="3773" y="2934"/>
                  </a:lnTo>
                  <a:lnTo>
                    <a:pt x="3773" y="2829"/>
                  </a:lnTo>
                  <a:lnTo>
                    <a:pt x="3563" y="2725"/>
                  </a:lnTo>
                  <a:lnTo>
                    <a:pt x="3249" y="2515"/>
                  </a:lnTo>
                  <a:lnTo>
                    <a:pt x="3039" y="2096"/>
                  </a:lnTo>
                  <a:lnTo>
                    <a:pt x="2515" y="1362"/>
                  </a:lnTo>
                  <a:lnTo>
                    <a:pt x="2201" y="839"/>
                  </a:lnTo>
                  <a:lnTo>
                    <a:pt x="1991" y="524"/>
                  </a:lnTo>
                  <a:lnTo>
                    <a:pt x="1258" y="105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30"/>
            <p:cNvSpPr/>
            <p:nvPr/>
          </p:nvSpPr>
          <p:spPr>
            <a:xfrm>
              <a:off x="5426968" y="3790178"/>
              <a:ext cx="22" cy="2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30"/>
            <p:cNvSpPr/>
            <p:nvPr/>
          </p:nvSpPr>
          <p:spPr>
            <a:xfrm>
              <a:off x="5424607" y="4110488"/>
              <a:ext cx="171953" cy="131920"/>
            </a:xfrm>
            <a:custGeom>
              <a:avLst/>
              <a:gdLst/>
              <a:ahLst/>
              <a:cxnLst/>
              <a:rect l="l" t="t" r="r" b="b"/>
              <a:pathLst>
                <a:path w="7650" h="5869" extrusionOk="0">
                  <a:moveTo>
                    <a:pt x="3668" y="1"/>
                  </a:moveTo>
                  <a:lnTo>
                    <a:pt x="2725" y="315"/>
                  </a:lnTo>
                  <a:lnTo>
                    <a:pt x="2620" y="525"/>
                  </a:lnTo>
                  <a:lnTo>
                    <a:pt x="2410" y="629"/>
                  </a:lnTo>
                  <a:lnTo>
                    <a:pt x="2096" y="839"/>
                  </a:lnTo>
                  <a:lnTo>
                    <a:pt x="1258" y="944"/>
                  </a:lnTo>
                  <a:lnTo>
                    <a:pt x="105" y="944"/>
                  </a:lnTo>
                  <a:lnTo>
                    <a:pt x="1" y="2096"/>
                  </a:lnTo>
                  <a:lnTo>
                    <a:pt x="1" y="2515"/>
                  </a:lnTo>
                  <a:lnTo>
                    <a:pt x="105" y="2725"/>
                  </a:lnTo>
                  <a:lnTo>
                    <a:pt x="629" y="3249"/>
                  </a:lnTo>
                  <a:lnTo>
                    <a:pt x="1048" y="3668"/>
                  </a:lnTo>
                  <a:lnTo>
                    <a:pt x="1572" y="3877"/>
                  </a:lnTo>
                  <a:lnTo>
                    <a:pt x="1991" y="4087"/>
                  </a:lnTo>
                  <a:lnTo>
                    <a:pt x="2201" y="4296"/>
                  </a:lnTo>
                  <a:lnTo>
                    <a:pt x="3039" y="5030"/>
                  </a:lnTo>
                  <a:lnTo>
                    <a:pt x="3982" y="5554"/>
                  </a:lnTo>
                  <a:lnTo>
                    <a:pt x="4715" y="5763"/>
                  </a:lnTo>
                  <a:lnTo>
                    <a:pt x="5030" y="5868"/>
                  </a:lnTo>
                  <a:lnTo>
                    <a:pt x="5449" y="5868"/>
                  </a:lnTo>
                  <a:lnTo>
                    <a:pt x="5449" y="5658"/>
                  </a:lnTo>
                  <a:lnTo>
                    <a:pt x="5658" y="5135"/>
                  </a:lnTo>
                  <a:lnTo>
                    <a:pt x="5763" y="4820"/>
                  </a:lnTo>
                  <a:lnTo>
                    <a:pt x="6601" y="3563"/>
                  </a:lnTo>
                  <a:lnTo>
                    <a:pt x="6706" y="3144"/>
                  </a:lnTo>
                  <a:lnTo>
                    <a:pt x="6811" y="2934"/>
                  </a:lnTo>
                  <a:lnTo>
                    <a:pt x="7020" y="2725"/>
                  </a:lnTo>
                  <a:lnTo>
                    <a:pt x="7440" y="2096"/>
                  </a:lnTo>
                  <a:lnTo>
                    <a:pt x="7649" y="1572"/>
                  </a:lnTo>
                  <a:lnTo>
                    <a:pt x="7544" y="1467"/>
                  </a:lnTo>
                  <a:lnTo>
                    <a:pt x="7440" y="1363"/>
                  </a:lnTo>
                  <a:lnTo>
                    <a:pt x="7125" y="1153"/>
                  </a:lnTo>
                  <a:lnTo>
                    <a:pt x="6706" y="944"/>
                  </a:lnTo>
                  <a:lnTo>
                    <a:pt x="6392" y="839"/>
                  </a:lnTo>
                  <a:lnTo>
                    <a:pt x="5973" y="839"/>
                  </a:lnTo>
                  <a:lnTo>
                    <a:pt x="5554" y="734"/>
                  </a:lnTo>
                  <a:lnTo>
                    <a:pt x="5239" y="525"/>
                  </a:lnTo>
                  <a:lnTo>
                    <a:pt x="4925" y="420"/>
                  </a:lnTo>
                  <a:lnTo>
                    <a:pt x="4925" y="315"/>
                  </a:lnTo>
                  <a:lnTo>
                    <a:pt x="47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30"/>
            <p:cNvSpPr/>
            <p:nvPr/>
          </p:nvSpPr>
          <p:spPr>
            <a:xfrm>
              <a:off x="4958264" y="3983299"/>
              <a:ext cx="216683" cy="174313"/>
            </a:xfrm>
            <a:custGeom>
              <a:avLst/>
              <a:gdLst/>
              <a:ahLst/>
              <a:cxnLst/>
              <a:rect l="l" t="t" r="r" b="b"/>
              <a:pathLst>
                <a:path w="9640" h="7755" extrusionOk="0">
                  <a:moveTo>
                    <a:pt x="7544" y="1"/>
                  </a:moveTo>
                  <a:lnTo>
                    <a:pt x="7439" y="210"/>
                  </a:lnTo>
                  <a:lnTo>
                    <a:pt x="7230" y="315"/>
                  </a:lnTo>
                  <a:lnTo>
                    <a:pt x="6391" y="525"/>
                  </a:lnTo>
                  <a:lnTo>
                    <a:pt x="5868" y="734"/>
                  </a:lnTo>
                  <a:lnTo>
                    <a:pt x="5553" y="944"/>
                  </a:lnTo>
                  <a:lnTo>
                    <a:pt x="5344" y="1049"/>
                  </a:lnTo>
                  <a:lnTo>
                    <a:pt x="5134" y="1153"/>
                  </a:lnTo>
                  <a:lnTo>
                    <a:pt x="4925" y="1049"/>
                  </a:lnTo>
                  <a:lnTo>
                    <a:pt x="4820" y="1049"/>
                  </a:lnTo>
                  <a:lnTo>
                    <a:pt x="4505" y="1153"/>
                  </a:lnTo>
                  <a:lnTo>
                    <a:pt x="3982" y="1782"/>
                  </a:lnTo>
                  <a:lnTo>
                    <a:pt x="3982" y="1887"/>
                  </a:lnTo>
                  <a:lnTo>
                    <a:pt x="3772" y="1992"/>
                  </a:lnTo>
                  <a:lnTo>
                    <a:pt x="3353" y="1992"/>
                  </a:lnTo>
                  <a:lnTo>
                    <a:pt x="2619" y="1572"/>
                  </a:lnTo>
                  <a:lnTo>
                    <a:pt x="2200" y="1258"/>
                  </a:lnTo>
                  <a:lnTo>
                    <a:pt x="1991" y="1258"/>
                  </a:lnTo>
                  <a:lnTo>
                    <a:pt x="1991" y="1363"/>
                  </a:lnTo>
                  <a:lnTo>
                    <a:pt x="1991" y="1572"/>
                  </a:lnTo>
                  <a:lnTo>
                    <a:pt x="1991" y="2096"/>
                  </a:lnTo>
                  <a:lnTo>
                    <a:pt x="1886" y="2411"/>
                  </a:lnTo>
                  <a:lnTo>
                    <a:pt x="1781" y="2620"/>
                  </a:lnTo>
                  <a:lnTo>
                    <a:pt x="1572" y="2725"/>
                  </a:lnTo>
                  <a:lnTo>
                    <a:pt x="1257" y="2725"/>
                  </a:lnTo>
                  <a:lnTo>
                    <a:pt x="838" y="2830"/>
                  </a:lnTo>
                  <a:lnTo>
                    <a:pt x="524" y="3039"/>
                  </a:lnTo>
                  <a:lnTo>
                    <a:pt x="210" y="3144"/>
                  </a:lnTo>
                  <a:lnTo>
                    <a:pt x="0" y="3144"/>
                  </a:lnTo>
                  <a:lnTo>
                    <a:pt x="105" y="5240"/>
                  </a:lnTo>
                  <a:lnTo>
                    <a:pt x="314" y="6497"/>
                  </a:lnTo>
                  <a:lnTo>
                    <a:pt x="1048" y="6602"/>
                  </a:lnTo>
                  <a:lnTo>
                    <a:pt x="1677" y="6706"/>
                  </a:lnTo>
                  <a:lnTo>
                    <a:pt x="1781" y="6811"/>
                  </a:lnTo>
                  <a:lnTo>
                    <a:pt x="2200" y="7021"/>
                  </a:lnTo>
                  <a:lnTo>
                    <a:pt x="2619" y="7230"/>
                  </a:lnTo>
                  <a:lnTo>
                    <a:pt x="3039" y="7440"/>
                  </a:lnTo>
                  <a:lnTo>
                    <a:pt x="3248" y="7545"/>
                  </a:lnTo>
                  <a:lnTo>
                    <a:pt x="3458" y="7649"/>
                  </a:lnTo>
                  <a:lnTo>
                    <a:pt x="3772" y="7754"/>
                  </a:lnTo>
                  <a:lnTo>
                    <a:pt x="4086" y="7754"/>
                  </a:lnTo>
                  <a:lnTo>
                    <a:pt x="4191" y="7545"/>
                  </a:lnTo>
                  <a:lnTo>
                    <a:pt x="4401" y="7125"/>
                  </a:lnTo>
                  <a:lnTo>
                    <a:pt x="4715" y="6811"/>
                  </a:lnTo>
                  <a:lnTo>
                    <a:pt x="4820" y="6706"/>
                  </a:lnTo>
                  <a:lnTo>
                    <a:pt x="5553" y="6706"/>
                  </a:lnTo>
                  <a:lnTo>
                    <a:pt x="5763" y="6602"/>
                  </a:lnTo>
                  <a:lnTo>
                    <a:pt x="6182" y="6287"/>
                  </a:lnTo>
                  <a:lnTo>
                    <a:pt x="6601" y="6287"/>
                  </a:lnTo>
                  <a:lnTo>
                    <a:pt x="6706" y="6392"/>
                  </a:lnTo>
                  <a:lnTo>
                    <a:pt x="6810" y="6497"/>
                  </a:lnTo>
                  <a:lnTo>
                    <a:pt x="6915" y="6602"/>
                  </a:lnTo>
                  <a:lnTo>
                    <a:pt x="7125" y="6706"/>
                  </a:lnTo>
                  <a:lnTo>
                    <a:pt x="7439" y="6602"/>
                  </a:lnTo>
                  <a:lnTo>
                    <a:pt x="7963" y="6392"/>
                  </a:lnTo>
                  <a:lnTo>
                    <a:pt x="9325" y="6392"/>
                  </a:lnTo>
                  <a:lnTo>
                    <a:pt x="9325" y="5030"/>
                  </a:lnTo>
                  <a:lnTo>
                    <a:pt x="9220" y="4192"/>
                  </a:lnTo>
                  <a:lnTo>
                    <a:pt x="9116" y="3458"/>
                  </a:lnTo>
                  <a:lnTo>
                    <a:pt x="9116" y="3039"/>
                  </a:lnTo>
                  <a:lnTo>
                    <a:pt x="9220" y="2515"/>
                  </a:lnTo>
                  <a:lnTo>
                    <a:pt x="9430" y="1992"/>
                  </a:lnTo>
                  <a:lnTo>
                    <a:pt x="9639" y="1572"/>
                  </a:lnTo>
                  <a:lnTo>
                    <a:pt x="9325" y="1363"/>
                  </a:lnTo>
                  <a:lnTo>
                    <a:pt x="9011" y="1049"/>
                  </a:lnTo>
                  <a:lnTo>
                    <a:pt x="8801" y="734"/>
                  </a:lnTo>
                  <a:lnTo>
                    <a:pt x="8696" y="629"/>
                  </a:lnTo>
                  <a:lnTo>
                    <a:pt x="8696" y="420"/>
                  </a:lnTo>
                  <a:lnTo>
                    <a:pt x="8696" y="106"/>
                  </a:lnTo>
                  <a:lnTo>
                    <a:pt x="88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30"/>
            <p:cNvSpPr/>
            <p:nvPr/>
          </p:nvSpPr>
          <p:spPr>
            <a:xfrm>
              <a:off x="5328034" y="4327168"/>
              <a:ext cx="207265" cy="141339"/>
            </a:xfrm>
            <a:custGeom>
              <a:avLst/>
              <a:gdLst/>
              <a:ahLst/>
              <a:cxnLst/>
              <a:rect l="l" t="t" r="r" b="b"/>
              <a:pathLst>
                <a:path w="9221" h="6288" extrusionOk="0">
                  <a:moveTo>
                    <a:pt x="7125" y="1"/>
                  </a:moveTo>
                  <a:lnTo>
                    <a:pt x="6287" y="210"/>
                  </a:lnTo>
                  <a:lnTo>
                    <a:pt x="5868" y="315"/>
                  </a:lnTo>
                  <a:lnTo>
                    <a:pt x="4820" y="525"/>
                  </a:lnTo>
                  <a:lnTo>
                    <a:pt x="3458" y="839"/>
                  </a:lnTo>
                  <a:lnTo>
                    <a:pt x="1363" y="1153"/>
                  </a:lnTo>
                  <a:lnTo>
                    <a:pt x="944" y="1468"/>
                  </a:lnTo>
                  <a:lnTo>
                    <a:pt x="315" y="2516"/>
                  </a:lnTo>
                  <a:lnTo>
                    <a:pt x="1" y="3459"/>
                  </a:lnTo>
                  <a:lnTo>
                    <a:pt x="210" y="4087"/>
                  </a:lnTo>
                  <a:lnTo>
                    <a:pt x="1" y="5554"/>
                  </a:lnTo>
                  <a:lnTo>
                    <a:pt x="106" y="5659"/>
                  </a:lnTo>
                  <a:lnTo>
                    <a:pt x="315" y="5659"/>
                  </a:lnTo>
                  <a:lnTo>
                    <a:pt x="629" y="5764"/>
                  </a:lnTo>
                  <a:lnTo>
                    <a:pt x="839" y="5973"/>
                  </a:lnTo>
                  <a:lnTo>
                    <a:pt x="1153" y="6183"/>
                  </a:lnTo>
                  <a:lnTo>
                    <a:pt x="1153" y="6287"/>
                  </a:lnTo>
                  <a:lnTo>
                    <a:pt x="1572" y="6287"/>
                  </a:lnTo>
                  <a:lnTo>
                    <a:pt x="1677" y="6183"/>
                  </a:lnTo>
                  <a:lnTo>
                    <a:pt x="1782" y="5973"/>
                  </a:lnTo>
                  <a:lnTo>
                    <a:pt x="1887" y="5868"/>
                  </a:lnTo>
                  <a:lnTo>
                    <a:pt x="2096" y="5449"/>
                  </a:lnTo>
                  <a:lnTo>
                    <a:pt x="2515" y="5449"/>
                  </a:lnTo>
                  <a:lnTo>
                    <a:pt x="2830" y="5344"/>
                  </a:lnTo>
                  <a:lnTo>
                    <a:pt x="3144" y="5240"/>
                  </a:lnTo>
                  <a:lnTo>
                    <a:pt x="3668" y="5135"/>
                  </a:lnTo>
                  <a:lnTo>
                    <a:pt x="3877" y="5135"/>
                  </a:lnTo>
                  <a:lnTo>
                    <a:pt x="4297" y="5030"/>
                  </a:lnTo>
                  <a:lnTo>
                    <a:pt x="5344" y="5030"/>
                  </a:lnTo>
                  <a:lnTo>
                    <a:pt x="5763" y="4925"/>
                  </a:lnTo>
                  <a:lnTo>
                    <a:pt x="6078" y="4821"/>
                  </a:lnTo>
                  <a:lnTo>
                    <a:pt x="6287" y="4821"/>
                  </a:lnTo>
                  <a:lnTo>
                    <a:pt x="6392" y="4716"/>
                  </a:lnTo>
                  <a:lnTo>
                    <a:pt x="6602" y="4716"/>
                  </a:lnTo>
                  <a:lnTo>
                    <a:pt x="6602" y="3668"/>
                  </a:lnTo>
                  <a:lnTo>
                    <a:pt x="7440" y="3459"/>
                  </a:lnTo>
                  <a:lnTo>
                    <a:pt x="7754" y="3354"/>
                  </a:lnTo>
                  <a:lnTo>
                    <a:pt x="7754" y="2620"/>
                  </a:lnTo>
                  <a:lnTo>
                    <a:pt x="8278" y="1782"/>
                  </a:lnTo>
                  <a:lnTo>
                    <a:pt x="8592" y="1782"/>
                  </a:lnTo>
                  <a:lnTo>
                    <a:pt x="8907" y="1573"/>
                  </a:lnTo>
                  <a:lnTo>
                    <a:pt x="8907" y="944"/>
                  </a:lnTo>
                  <a:lnTo>
                    <a:pt x="8907" y="630"/>
                  </a:lnTo>
                  <a:lnTo>
                    <a:pt x="9011" y="525"/>
                  </a:lnTo>
                  <a:lnTo>
                    <a:pt x="9116" y="106"/>
                  </a:lnTo>
                  <a:lnTo>
                    <a:pt x="92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30"/>
            <p:cNvSpPr/>
            <p:nvPr/>
          </p:nvSpPr>
          <p:spPr>
            <a:xfrm>
              <a:off x="5193785" y="3319121"/>
              <a:ext cx="2383" cy="4720"/>
            </a:xfrm>
            <a:custGeom>
              <a:avLst/>
              <a:gdLst/>
              <a:ahLst/>
              <a:cxnLst/>
              <a:rect l="l" t="t" r="r" b="b"/>
              <a:pathLst>
                <a:path w="106" h="210" extrusionOk="0">
                  <a:moveTo>
                    <a:pt x="1" y="0"/>
                  </a:moveTo>
                  <a:lnTo>
                    <a:pt x="105" y="21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30"/>
            <p:cNvSpPr/>
            <p:nvPr/>
          </p:nvSpPr>
          <p:spPr>
            <a:xfrm>
              <a:off x="4673266" y="3719503"/>
              <a:ext cx="216683" cy="376835"/>
            </a:xfrm>
            <a:custGeom>
              <a:avLst/>
              <a:gdLst/>
              <a:ahLst/>
              <a:cxnLst/>
              <a:rect l="l" t="t" r="r" b="b"/>
              <a:pathLst>
                <a:path w="9640" h="16765" extrusionOk="0">
                  <a:moveTo>
                    <a:pt x="4191" y="1"/>
                  </a:moveTo>
                  <a:lnTo>
                    <a:pt x="3563" y="211"/>
                  </a:lnTo>
                  <a:lnTo>
                    <a:pt x="3039" y="525"/>
                  </a:lnTo>
                  <a:lnTo>
                    <a:pt x="3039" y="2096"/>
                  </a:lnTo>
                  <a:lnTo>
                    <a:pt x="1153" y="2830"/>
                  </a:lnTo>
                  <a:lnTo>
                    <a:pt x="1153" y="2725"/>
                  </a:lnTo>
                  <a:lnTo>
                    <a:pt x="1048" y="2725"/>
                  </a:lnTo>
                  <a:lnTo>
                    <a:pt x="734" y="2935"/>
                  </a:lnTo>
                  <a:lnTo>
                    <a:pt x="734" y="3773"/>
                  </a:lnTo>
                  <a:lnTo>
                    <a:pt x="210" y="4506"/>
                  </a:lnTo>
                  <a:lnTo>
                    <a:pt x="0" y="4611"/>
                  </a:lnTo>
                  <a:lnTo>
                    <a:pt x="734" y="4611"/>
                  </a:lnTo>
                  <a:lnTo>
                    <a:pt x="734" y="4821"/>
                  </a:lnTo>
                  <a:lnTo>
                    <a:pt x="839" y="5449"/>
                  </a:lnTo>
                  <a:lnTo>
                    <a:pt x="1048" y="5240"/>
                  </a:lnTo>
                  <a:lnTo>
                    <a:pt x="1362" y="5030"/>
                  </a:lnTo>
                  <a:lnTo>
                    <a:pt x="1677" y="5030"/>
                  </a:lnTo>
                  <a:lnTo>
                    <a:pt x="1782" y="5135"/>
                  </a:lnTo>
                  <a:lnTo>
                    <a:pt x="1782" y="5240"/>
                  </a:lnTo>
                  <a:lnTo>
                    <a:pt x="1782" y="5554"/>
                  </a:lnTo>
                  <a:lnTo>
                    <a:pt x="1782" y="6183"/>
                  </a:lnTo>
                  <a:lnTo>
                    <a:pt x="1782" y="6497"/>
                  </a:lnTo>
                  <a:lnTo>
                    <a:pt x="2096" y="6916"/>
                  </a:lnTo>
                  <a:lnTo>
                    <a:pt x="2305" y="7021"/>
                  </a:lnTo>
                  <a:lnTo>
                    <a:pt x="2515" y="7126"/>
                  </a:lnTo>
                  <a:lnTo>
                    <a:pt x="2620" y="7230"/>
                  </a:lnTo>
                  <a:lnTo>
                    <a:pt x="2620" y="7440"/>
                  </a:lnTo>
                  <a:lnTo>
                    <a:pt x="2515" y="7754"/>
                  </a:lnTo>
                  <a:lnTo>
                    <a:pt x="1782" y="8593"/>
                  </a:lnTo>
                  <a:lnTo>
                    <a:pt x="2096" y="9640"/>
                  </a:lnTo>
                  <a:lnTo>
                    <a:pt x="1991" y="9640"/>
                  </a:lnTo>
                  <a:lnTo>
                    <a:pt x="1677" y="10164"/>
                  </a:lnTo>
                  <a:lnTo>
                    <a:pt x="1572" y="10478"/>
                  </a:lnTo>
                  <a:lnTo>
                    <a:pt x="1572" y="10793"/>
                  </a:lnTo>
                  <a:lnTo>
                    <a:pt x="1886" y="11107"/>
                  </a:lnTo>
                  <a:lnTo>
                    <a:pt x="2096" y="11317"/>
                  </a:lnTo>
                  <a:lnTo>
                    <a:pt x="2305" y="11736"/>
                  </a:lnTo>
                  <a:lnTo>
                    <a:pt x="2410" y="12050"/>
                  </a:lnTo>
                  <a:lnTo>
                    <a:pt x="2620" y="12155"/>
                  </a:lnTo>
                  <a:lnTo>
                    <a:pt x="2620" y="12469"/>
                  </a:lnTo>
                  <a:lnTo>
                    <a:pt x="2620" y="13307"/>
                  </a:lnTo>
                  <a:lnTo>
                    <a:pt x="2515" y="13831"/>
                  </a:lnTo>
                  <a:lnTo>
                    <a:pt x="2201" y="15089"/>
                  </a:lnTo>
                  <a:lnTo>
                    <a:pt x="1677" y="15508"/>
                  </a:lnTo>
                  <a:lnTo>
                    <a:pt x="1258" y="16136"/>
                  </a:lnTo>
                  <a:lnTo>
                    <a:pt x="839" y="16555"/>
                  </a:lnTo>
                  <a:lnTo>
                    <a:pt x="1153" y="16660"/>
                  </a:lnTo>
                  <a:lnTo>
                    <a:pt x="1782" y="16765"/>
                  </a:lnTo>
                  <a:lnTo>
                    <a:pt x="1991" y="16765"/>
                  </a:lnTo>
                  <a:lnTo>
                    <a:pt x="2515" y="16555"/>
                  </a:lnTo>
                  <a:lnTo>
                    <a:pt x="2934" y="16451"/>
                  </a:lnTo>
                  <a:lnTo>
                    <a:pt x="3144" y="16555"/>
                  </a:lnTo>
                  <a:lnTo>
                    <a:pt x="3772" y="16241"/>
                  </a:lnTo>
                  <a:lnTo>
                    <a:pt x="4087" y="16032"/>
                  </a:lnTo>
                  <a:lnTo>
                    <a:pt x="4296" y="15822"/>
                  </a:lnTo>
                  <a:lnTo>
                    <a:pt x="4610" y="15717"/>
                  </a:lnTo>
                  <a:lnTo>
                    <a:pt x="4715" y="15612"/>
                  </a:lnTo>
                  <a:lnTo>
                    <a:pt x="5030" y="15508"/>
                  </a:lnTo>
                  <a:lnTo>
                    <a:pt x="5239" y="15717"/>
                  </a:lnTo>
                  <a:lnTo>
                    <a:pt x="5344" y="15927"/>
                  </a:lnTo>
                  <a:lnTo>
                    <a:pt x="5449" y="16136"/>
                  </a:lnTo>
                  <a:lnTo>
                    <a:pt x="5658" y="16241"/>
                  </a:lnTo>
                  <a:lnTo>
                    <a:pt x="5868" y="16241"/>
                  </a:lnTo>
                  <a:lnTo>
                    <a:pt x="5868" y="15822"/>
                  </a:lnTo>
                  <a:lnTo>
                    <a:pt x="6601" y="15822"/>
                  </a:lnTo>
                  <a:lnTo>
                    <a:pt x="7125" y="16032"/>
                  </a:lnTo>
                  <a:lnTo>
                    <a:pt x="7230" y="16241"/>
                  </a:lnTo>
                  <a:lnTo>
                    <a:pt x="7649" y="16346"/>
                  </a:lnTo>
                  <a:lnTo>
                    <a:pt x="7754" y="16346"/>
                  </a:lnTo>
                  <a:lnTo>
                    <a:pt x="7754" y="16136"/>
                  </a:lnTo>
                  <a:lnTo>
                    <a:pt x="7754" y="15717"/>
                  </a:lnTo>
                  <a:lnTo>
                    <a:pt x="7754" y="15403"/>
                  </a:lnTo>
                  <a:lnTo>
                    <a:pt x="7963" y="15193"/>
                  </a:lnTo>
                  <a:lnTo>
                    <a:pt x="7963" y="15089"/>
                  </a:lnTo>
                  <a:lnTo>
                    <a:pt x="7963" y="14879"/>
                  </a:lnTo>
                  <a:lnTo>
                    <a:pt x="7858" y="14879"/>
                  </a:lnTo>
                  <a:lnTo>
                    <a:pt x="7963" y="14565"/>
                  </a:lnTo>
                  <a:lnTo>
                    <a:pt x="8173" y="14041"/>
                  </a:lnTo>
                  <a:lnTo>
                    <a:pt x="8173" y="13622"/>
                  </a:lnTo>
                  <a:lnTo>
                    <a:pt x="8173" y="13307"/>
                  </a:lnTo>
                  <a:lnTo>
                    <a:pt x="8068" y="12993"/>
                  </a:lnTo>
                  <a:lnTo>
                    <a:pt x="8173" y="12784"/>
                  </a:lnTo>
                  <a:lnTo>
                    <a:pt x="8382" y="12574"/>
                  </a:lnTo>
                  <a:lnTo>
                    <a:pt x="8592" y="12469"/>
                  </a:lnTo>
                  <a:lnTo>
                    <a:pt x="8382" y="12155"/>
                  </a:lnTo>
                  <a:lnTo>
                    <a:pt x="8173" y="11736"/>
                  </a:lnTo>
                  <a:lnTo>
                    <a:pt x="8068" y="11317"/>
                  </a:lnTo>
                  <a:lnTo>
                    <a:pt x="8068" y="11002"/>
                  </a:lnTo>
                  <a:lnTo>
                    <a:pt x="8173" y="10374"/>
                  </a:lnTo>
                  <a:lnTo>
                    <a:pt x="8278" y="9536"/>
                  </a:lnTo>
                  <a:lnTo>
                    <a:pt x="8382" y="8697"/>
                  </a:lnTo>
                  <a:lnTo>
                    <a:pt x="8592" y="8069"/>
                  </a:lnTo>
                  <a:lnTo>
                    <a:pt x="8801" y="7859"/>
                  </a:lnTo>
                  <a:lnTo>
                    <a:pt x="9011" y="7650"/>
                  </a:lnTo>
                  <a:lnTo>
                    <a:pt x="9535" y="7335"/>
                  </a:lnTo>
                  <a:lnTo>
                    <a:pt x="9640" y="7126"/>
                  </a:lnTo>
                  <a:lnTo>
                    <a:pt x="9535" y="7126"/>
                  </a:lnTo>
                  <a:lnTo>
                    <a:pt x="9325" y="6811"/>
                  </a:lnTo>
                  <a:lnTo>
                    <a:pt x="8906" y="6707"/>
                  </a:lnTo>
                  <a:lnTo>
                    <a:pt x="8382" y="6602"/>
                  </a:lnTo>
                  <a:lnTo>
                    <a:pt x="7649" y="6392"/>
                  </a:lnTo>
                  <a:lnTo>
                    <a:pt x="7335" y="6183"/>
                  </a:lnTo>
                  <a:lnTo>
                    <a:pt x="7125" y="5973"/>
                  </a:lnTo>
                  <a:lnTo>
                    <a:pt x="7125" y="5764"/>
                  </a:lnTo>
                  <a:lnTo>
                    <a:pt x="7230" y="5449"/>
                  </a:lnTo>
                  <a:lnTo>
                    <a:pt x="7649" y="4925"/>
                  </a:lnTo>
                  <a:lnTo>
                    <a:pt x="7963" y="4506"/>
                  </a:lnTo>
                  <a:lnTo>
                    <a:pt x="8487" y="3982"/>
                  </a:lnTo>
                  <a:lnTo>
                    <a:pt x="8697" y="3773"/>
                  </a:lnTo>
                  <a:lnTo>
                    <a:pt x="8278" y="2725"/>
                  </a:lnTo>
                  <a:lnTo>
                    <a:pt x="8173" y="2096"/>
                  </a:lnTo>
                  <a:lnTo>
                    <a:pt x="8278" y="1887"/>
                  </a:lnTo>
                  <a:lnTo>
                    <a:pt x="8382" y="1573"/>
                  </a:lnTo>
                  <a:lnTo>
                    <a:pt x="7439" y="839"/>
                  </a:lnTo>
                  <a:lnTo>
                    <a:pt x="5868" y="839"/>
                  </a:lnTo>
                  <a:lnTo>
                    <a:pt x="5868" y="420"/>
                  </a:lnTo>
                  <a:lnTo>
                    <a:pt x="5553" y="315"/>
                  </a:lnTo>
                  <a:lnTo>
                    <a:pt x="5344" y="211"/>
                  </a:lnTo>
                  <a:lnTo>
                    <a:pt x="513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30"/>
            <p:cNvSpPr/>
            <p:nvPr/>
          </p:nvSpPr>
          <p:spPr>
            <a:xfrm>
              <a:off x="5196145" y="4171722"/>
              <a:ext cx="219043" cy="82447"/>
            </a:xfrm>
            <a:custGeom>
              <a:avLst/>
              <a:gdLst/>
              <a:ahLst/>
              <a:cxnLst/>
              <a:rect l="l" t="t" r="r" b="b"/>
              <a:pathLst>
                <a:path w="9745" h="3668" extrusionOk="0">
                  <a:moveTo>
                    <a:pt x="0" y="1"/>
                  </a:moveTo>
                  <a:lnTo>
                    <a:pt x="210" y="525"/>
                  </a:lnTo>
                  <a:lnTo>
                    <a:pt x="315" y="1153"/>
                  </a:lnTo>
                  <a:lnTo>
                    <a:pt x="419" y="2201"/>
                  </a:lnTo>
                  <a:lnTo>
                    <a:pt x="315" y="2725"/>
                  </a:lnTo>
                  <a:lnTo>
                    <a:pt x="210" y="3144"/>
                  </a:lnTo>
                  <a:lnTo>
                    <a:pt x="1782" y="2934"/>
                  </a:lnTo>
                  <a:lnTo>
                    <a:pt x="4087" y="2934"/>
                  </a:lnTo>
                  <a:lnTo>
                    <a:pt x="5763" y="3249"/>
                  </a:lnTo>
                  <a:lnTo>
                    <a:pt x="6916" y="3458"/>
                  </a:lnTo>
                  <a:lnTo>
                    <a:pt x="7230" y="3668"/>
                  </a:lnTo>
                  <a:lnTo>
                    <a:pt x="8068" y="2725"/>
                  </a:lnTo>
                  <a:lnTo>
                    <a:pt x="8592" y="2515"/>
                  </a:lnTo>
                  <a:lnTo>
                    <a:pt x="9116" y="1992"/>
                  </a:lnTo>
                  <a:lnTo>
                    <a:pt x="9640" y="1677"/>
                  </a:lnTo>
                  <a:lnTo>
                    <a:pt x="9744" y="1258"/>
                  </a:lnTo>
                  <a:lnTo>
                    <a:pt x="9325" y="1049"/>
                  </a:lnTo>
                  <a:lnTo>
                    <a:pt x="9116" y="734"/>
                  </a:lnTo>
                  <a:lnTo>
                    <a:pt x="8801" y="734"/>
                  </a:lnTo>
                  <a:lnTo>
                    <a:pt x="8697" y="944"/>
                  </a:lnTo>
                  <a:lnTo>
                    <a:pt x="8382" y="1049"/>
                  </a:lnTo>
                  <a:lnTo>
                    <a:pt x="8173" y="944"/>
                  </a:lnTo>
                  <a:lnTo>
                    <a:pt x="7963" y="839"/>
                  </a:lnTo>
                  <a:lnTo>
                    <a:pt x="7963" y="734"/>
                  </a:lnTo>
                  <a:lnTo>
                    <a:pt x="7963" y="106"/>
                  </a:lnTo>
                  <a:lnTo>
                    <a:pt x="7754" y="1"/>
                  </a:lnTo>
                  <a:lnTo>
                    <a:pt x="7439" y="1"/>
                  </a:lnTo>
                  <a:lnTo>
                    <a:pt x="7020" y="315"/>
                  </a:lnTo>
                  <a:lnTo>
                    <a:pt x="6706" y="315"/>
                  </a:lnTo>
                  <a:lnTo>
                    <a:pt x="6916" y="839"/>
                  </a:lnTo>
                  <a:lnTo>
                    <a:pt x="6601" y="1468"/>
                  </a:lnTo>
                  <a:lnTo>
                    <a:pt x="6392" y="1782"/>
                  </a:lnTo>
                  <a:lnTo>
                    <a:pt x="5763" y="1782"/>
                  </a:lnTo>
                  <a:lnTo>
                    <a:pt x="5553" y="1572"/>
                  </a:lnTo>
                  <a:lnTo>
                    <a:pt x="4820" y="1363"/>
                  </a:lnTo>
                  <a:lnTo>
                    <a:pt x="4296" y="1049"/>
                  </a:lnTo>
                  <a:lnTo>
                    <a:pt x="3772" y="1049"/>
                  </a:lnTo>
                  <a:lnTo>
                    <a:pt x="2934" y="944"/>
                  </a:lnTo>
                  <a:lnTo>
                    <a:pt x="2201" y="734"/>
                  </a:lnTo>
                  <a:lnTo>
                    <a:pt x="1258" y="734"/>
                  </a:lnTo>
                  <a:lnTo>
                    <a:pt x="6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30"/>
            <p:cNvSpPr/>
            <p:nvPr/>
          </p:nvSpPr>
          <p:spPr>
            <a:xfrm>
              <a:off x="4842853" y="3644152"/>
              <a:ext cx="193127" cy="259076"/>
            </a:xfrm>
            <a:custGeom>
              <a:avLst/>
              <a:gdLst/>
              <a:ahLst/>
              <a:cxnLst/>
              <a:rect l="l" t="t" r="r" b="b"/>
              <a:pathLst>
                <a:path w="8592" h="11526" extrusionOk="0">
                  <a:moveTo>
                    <a:pt x="5344" y="0"/>
                  </a:moveTo>
                  <a:lnTo>
                    <a:pt x="5029" y="105"/>
                  </a:lnTo>
                  <a:lnTo>
                    <a:pt x="4925" y="315"/>
                  </a:lnTo>
                  <a:lnTo>
                    <a:pt x="4820" y="629"/>
                  </a:lnTo>
                  <a:lnTo>
                    <a:pt x="4505" y="1467"/>
                  </a:lnTo>
                  <a:lnTo>
                    <a:pt x="4191" y="1991"/>
                  </a:lnTo>
                  <a:lnTo>
                    <a:pt x="3982" y="2200"/>
                  </a:lnTo>
                  <a:lnTo>
                    <a:pt x="3772" y="2410"/>
                  </a:lnTo>
                  <a:lnTo>
                    <a:pt x="3458" y="2515"/>
                  </a:lnTo>
                  <a:lnTo>
                    <a:pt x="3248" y="2410"/>
                  </a:lnTo>
                  <a:lnTo>
                    <a:pt x="3143" y="2410"/>
                  </a:lnTo>
                  <a:lnTo>
                    <a:pt x="2200" y="1467"/>
                  </a:lnTo>
                  <a:lnTo>
                    <a:pt x="2096" y="1572"/>
                  </a:lnTo>
                  <a:lnTo>
                    <a:pt x="1886" y="1677"/>
                  </a:lnTo>
                  <a:lnTo>
                    <a:pt x="1781" y="1677"/>
                  </a:lnTo>
                  <a:lnTo>
                    <a:pt x="1153" y="1362"/>
                  </a:lnTo>
                  <a:lnTo>
                    <a:pt x="734" y="1886"/>
                  </a:lnTo>
                  <a:lnTo>
                    <a:pt x="629" y="1991"/>
                  </a:lnTo>
                  <a:lnTo>
                    <a:pt x="314" y="2200"/>
                  </a:lnTo>
                  <a:lnTo>
                    <a:pt x="105" y="2515"/>
                  </a:lnTo>
                  <a:lnTo>
                    <a:pt x="210" y="2724"/>
                  </a:lnTo>
                  <a:lnTo>
                    <a:pt x="210" y="3039"/>
                  </a:lnTo>
                  <a:lnTo>
                    <a:pt x="210" y="3143"/>
                  </a:lnTo>
                  <a:lnTo>
                    <a:pt x="419" y="3353"/>
                  </a:lnTo>
                  <a:lnTo>
                    <a:pt x="524" y="3458"/>
                  </a:lnTo>
                  <a:lnTo>
                    <a:pt x="838" y="3458"/>
                  </a:lnTo>
                  <a:lnTo>
                    <a:pt x="1153" y="4296"/>
                  </a:lnTo>
                  <a:lnTo>
                    <a:pt x="1467" y="4506"/>
                  </a:lnTo>
                  <a:lnTo>
                    <a:pt x="1572" y="4610"/>
                  </a:lnTo>
                  <a:lnTo>
                    <a:pt x="1572" y="4820"/>
                  </a:lnTo>
                  <a:lnTo>
                    <a:pt x="1467" y="5029"/>
                  </a:lnTo>
                  <a:lnTo>
                    <a:pt x="1257" y="5134"/>
                  </a:lnTo>
                  <a:lnTo>
                    <a:pt x="1153" y="5344"/>
                  </a:lnTo>
                  <a:lnTo>
                    <a:pt x="1048" y="5553"/>
                  </a:lnTo>
                  <a:lnTo>
                    <a:pt x="1048" y="5972"/>
                  </a:lnTo>
                  <a:lnTo>
                    <a:pt x="1572" y="7125"/>
                  </a:lnTo>
                  <a:lnTo>
                    <a:pt x="1153" y="7649"/>
                  </a:lnTo>
                  <a:lnTo>
                    <a:pt x="838" y="8068"/>
                  </a:lnTo>
                  <a:lnTo>
                    <a:pt x="419" y="8487"/>
                  </a:lnTo>
                  <a:lnTo>
                    <a:pt x="0" y="9011"/>
                  </a:lnTo>
                  <a:lnTo>
                    <a:pt x="0" y="9220"/>
                  </a:lnTo>
                  <a:lnTo>
                    <a:pt x="105" y="9325"/>
                  </a:lnTo>
                  <a:lnTo>
                    <a:pt x="314" y="9430"/>
                  </a:lnTo>
                  <a:lnTo>
                    <a:pt x="943" y="9535"/>
                  </a:lnTo>
                  <a:lnTo>
                    <a:pt x="1467" y="9639"/>
                  </a:lnTo>
                  <a:lnTo>
                    <a:pt x="1991" y="9849"/>
                  </a:lnTo>
                  <a:lnTo>
                    <a:pt x="2305" y="10163"/>
                  </a:lnTo>
                  <a:lnTo>
                    <a:pt x="3248" y="10268"/>
                  </a:lnTo>
                  <a:lnTo>
                    <a:pt x="3248" y="10373"/>
                  </a:lnTo>
                  <a:lnTo>
                    <a:pt x="3982" y="11002"/>
                  </a:lnTo>
                  <a:lnTo>
                    <a:pt x="3877" y="11316"/>
                  </a:lnTo>
                  <a:lnTo>
                    <a:pt x="4191" y="10897"/>
                  </a:lnTo>
                  <a:lnTo>
                    <a:pt x="4715" y="11525"/>
                  </a:lnTo>
                  <a:lnTo>
                    <a:pt x="4925" y="11525"/>
                  </a:lnTo>
                  <a:lnTo>
                    <a:pt x="5029" y="11421"/>
                  </a:lnTo>
                  <a:lnTo>
                    <a:pt x="5134" y="11421"/>
                  </a:lnTo>
                  <a:lnTo>
                    <a:pt x="5134" y="11316"/>
                  </a:lnTo>
                  <a:lnTo>
                    <a:pt x="5134" y="11106"/>
                  </a:lnTo>
                  <a:lnTo>
                    <a:pt x="5344" y="11106"/>
                  </a:lnTo>
                  <a:lnTo>
                    <a:pt x="5763" y="11002"/>
                  </a:lnTo>
                  <a:lnTo>
                    <a:pt x="6706" y="10582"/>
                  </a:lnTo>
                  <a:lnTo>
                    <a:pt x="7230" y="10373"/>
                  </a:lnTo>
                  <a:lnTo>
                    <a:pt x="7439" y="10163"/>
                  </a:lnTo>
                  <a:lnTo>
                    <a:pt x="7753" y="9849"/>
                  </a:lnTo>
                  <a:lnTo>
                    <a:pt x="7963" y="9744"/>
                  </a:lnTo>
                  <a:lnTo>
                    <a:pt x="8068" y="9535"/>
                  </a:lnTo>
                  <a:lnTo>
                    <a:pt x="7963" y="9220"/>
                  </a:lnTo>
                  <a:lnTo>
                    <a:pt x="7858" y="8801"/>
                  </a:lnTo>
                  <a:lnTo>
                    <a:pt x="7963" y="8592"/>
                  </a:lnTo>
                  <a:lnTo>
                    <a:pt x="8068" y="8487"/>
                  </a:lnTo>
                  <a:lnTo>
                    <a:pt x="8173" y="7754"/>
                  </a:lnTo>
                  <a:lnTo>
                    <a:pt x="7858" y="7334"/>
                  </a:lnTo>
                  <a:lnTo>
                    <a:pt x="7649" y="7125"/>
                  </a:lnTo>
                  <a:lnTo>
                    <a:pt x="7544" y="7020"/>
                  </a:lnTo>
                  <a:lnTo>
                    <a:pt x="7649" y="6811"/>
                  </a:lnTo>
                  <a:lnTo>
                    <a:pt x="7753" y="6706"/>
                  </a:lnTo>
                  <a:lnTo>
                    <a:pt x="7858" y="6601"/>
                  </a:lnTo>
                  <a:lnTo>
                    <a:pt x="8592" y="6601"/>
                  </a:lnTo>
                  <a:lnTo>
                    <a:pt x="8592" y="5972"/>
                  </a:lnTo>
                  <a:lnTo>
                    <a:pt x="8592" y="5868"/>
                  </a:lnTo>
                  <a:lnTo>
                    <a:pt x="8277" y="5658"/>
                  </a:lnTo>
                  <a:lnTo>
                    <a:pt x="7649" y="5658"/>
                  </a:lnTo>
                  <a:lnTo>
                    <a:pt x="7439" y="5029"/>
                  </a:lnTo>
                  <a:lnTo>
                    <a:pt x="7858" y="4820"/>
                  </a:lnTo>
                  <a:lnTo>
                    <a:pt x="7858" y="4715"/>
                  </a:lnTo>
                  <a:lnTo>
                    <a:pt x="7125" y="3982"/>
                  </a:lnTo>
                  <a:lnTo>
                    <a:pt x="7125" y="3458"/>
                  </a:lnTo>
                  <a:lnTo>
                    <a:pt x="7334" y="3143"/>
                  </a:lnTo>
                  <a:lnTo>
                    <a:pt x="7020" y="2829"/>
                  </a:lnTo>
                  <a:lnTo>
                    <a:pt x="5868" y="2410"/>
                  </a:lnTo>
                  <a:lnTo>
                    <a:pt x="6287" y="2200"/>
                  </a:lnTo>
                  <a:lnTo>
                    <a:pt x="6391" y="2096"/>
                  </a:lnTo>
                  <a:lnTo>
                    <a:pt x="6706" y="1781"/>
                  </a:lnTo>
                  <a:lnTo>
                    <a:pt x="6915" y="1572"/>
                  </a:lnTo>
                  <a:lnTo>
                    <a:pt x="7125" y="1362"/>
                  </a:lnTo>
                  <a:lnTo>
                    <a:pt x="7334" y="1257"/>
                  </a:lnTo>
                  <a:lnTo>
                    <a:pt x="7334" y="419"/>
                  </a:lnTo>
                  <a:lnTo>
                    <a:pt x="6811" y="524"/>
                  </a:lnTo>
                  <a:lnTo>
                    <a:pt x="6287" y="524"/>
                  </a:lnTo>
                  <a:lnTo>
                    <a:pt x="6182" y="419"/>
                  </a:lnTo>
                  <a:lnTo>
                    <a:pt x="5972" y="210"/>
                  </a:lnTo>
                  <a:lnTo>
                    <a:pt x="5658" y="105"/>
                  </a:lnTo>
                  <a:lnTo>
                    <a:pt x="534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30"/>
            <p:cNvSpPr/>
            <p:nvPr/>
          </p:nvSpPr>
          <p:spPr>
            <a:xfrm>
              <a:off x="5172587" y="3947984"/>
              <a:ext cx="167233" cy="254355"/>
            </a:xfrm>
            <a:custGeom>
              <a:avLst/>
              <a:gdLst/>
              <a:ahLst/>
              <a:cxnLst/>
              <a:rect l="l" t="t" r="r" b="b"/>
              <a:pathLst>
                <a:path w="7440" h="11316" extrusionOk="0">
                  <a:moveTo>
                    <a:pt x="2830" y="0"/>
                  </a:moveTo>
                  <a:lnTo>
                    <a:pt x="2096" y="838"/>
                  </a:lnTo>
                  <a:lnTo>
                    <a:pt x="1677" y="1467"/>
                  </a:lnTo>
                  <a:lnTo>
                    <a:pt x="1153" y="2200"/>
                  </a:lnTo>
                  <a:lnTo>
                    <a:pt x="734" y="2829"/>
                  </a:lnTo>
                  <a:lnTo>
                    <a:pt x="629" y="3143"/>
                  </a:lnTo>
                  <a:lnTo>
                    <a:pt x="315" y="3563"/>
                  </a:lnTo>
                  <a:lnTo>
                    <a:pt x="105" y="3982"/>
                  </a:lnTo>
                  <a:lnTo>
                    <a:pt x="1" y="4505"/>
                  </a:lnTo>
                  <a:lnTo>
                    <a:pt x="1" y="4925"/>
                  </a:lnTo>
                  <a:lnTo>
                    <a:pt x="105" y="5658"/>
                  </a:lnTo>
                  <a:lnTo>
                    <a:pt x="210" y="6601"/>
                  </a:lnTo>
                  <a:lnTo>
                    <a:pt x="210" y="7963"/>
                  </a:lnTo>
                  <a:lnTo>
                    <a:pt x="839" y="9535"/>
                  </a:lnTo>
                  <a:lnTo>
                    <a:pt x="1887" y="9535"/>
                  </a:lnTo>
                  <a:lnTo>
                    <a:pt x="2515" y="10268"/>
                  </a:lnTo>
                  <a:lnTo>
                    <a:pt x="3353" y="10268"/>
                  </a:lnTo>
                  <a:lnTo>
                    <a:pt x="4087" y="10478"/>
                  </a:lnTo>
                  <a:lnTo>
                    <a:pt x="4925" y="10582"/>
                  </a:lnTo>
                  <a:lnTo>
                    <a:pt x="5449" y="10582"/>
                  </a:lnTo>
                  <a:lnTo>
                    <a:pt x="6078" y="11002"/>
                  </a:lnTo>
                  <a:lnTo>
                    <a:pt x="6811" y="11106"/>
                  </a:lnTo>
                  <a:lnTo>
                    <a:pt x="6916" y="11211"/>
                  </a:lnTo>
                  <a:lnTo>
                    <a:pt x="7021" y="11316"/>
                  </a:lnTo>
                  <a:lnTo>
                    <a:pt x="7125" y="11316"/>
                  </a:lnTo>
                  <a:lnTo>
                    <a:pt x="7230" y="11211"/>
                  </a:lnTo>
                  <a:lnTo>
                    <a:pt x="7440" y="10792"/>
                  </a:lnTo>
                  <a:lnTo>
                    <a:pt x="7230" y="10163"/>
                  </a:lnTo>
                  <a:lnTo>
                    <a:pt x="6706" y="9639"/>
                  </a:lnTo>
                  <a:lnTo>
                    <a:pt x="6497" y="9116"/>
                  </a:lnTo>
                  <a:lnTo>
                    <a:pt x="6497" y="8592"/>
                  </a:lnTo>
                  <a:lnTo>
                    <a:pt x="6916" y="8592"/>
                  </a:lnTo>
                  <a:lnTo>
                    <a:pt x="7230" y="8277"/>
                  </a:lnTo>
                  <a:lnTo>
                    <a:pt x="7230" y="7649"/>
                  </a:lnTo>
                  <a:lnTo>
                    <a:pt x="6706" y="7020"/>
                  </a:lnTo>
                  <a:lnTo>
                    <a:pt x="5658" y="7020"/>
                  </a:lnTo>
                  <a:lnTo>
                    <a:pt x="4925" y="6811"/>
                  </a:lnTo>
                  <a:lnTo>
                    <a:pt x="4506" y="5972"/>
                  </a:lnTo>
                  <a:lnTo>
                    <a:pt x="4716" y="4925"/>
                  </a:lnTo>
                  <a:lnTo>
                    <a:pt x="5239" y="5239"/>
                  </a:lnTo>
                  <a:lnTo>
                    <a:pt x="5554" y="5029"/>
                  </a:lnTo>
                  <a:lnTo>
                    <a:pt x="5554" y="3982"/>
                  </a:lnTo>
                  <a:lnTo>
                    <a:pt x="5449" y="3353"/>
                  </a:lnTo>
                  <a:lnTo>
                    <a:pt x="5449" y="3143"/>
                  </a:lnTo>
                  <a:lnTo>
                    <a:pt x="5449" y="2829"/>
                  </a:lnTo>
                  <a:lnTo>
                    <a:pt x="5239" y="2620"/>
                  </a:lnTo>
                  <a:lnTo>
                    <a:pt x="4506" y="3143"/>
                  </a:lnTo>
                  <a:lnTo>
                    <a:pt x="4087" y="3353"/>
                  </a:lnTo>
                  <a:lnTo>
                    <a:pt x="3563" y="3563"/>
                  </a:lnTo>
                  <a:lnTo>
                    <a:pt x="3353" y="3563"/>
                  </a:lnTo>
                  <a:lnTo>
                    <a:pt x="3039" y="1467"/>
                  </a:lnTo>
                  <a:lnTo>
                    <a:pt x="3039" y="419"/>
                  </a:lnTo>
                  <a:lnTo>
                    <a:pt x="2934" y="210"/>
                  </a:lnTo>
                  <a:lnTo>
                    <a:pt x="28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30"/>
            <p:cNvSpPr/>
            <p:nvPr/>
          </p:nvSpPr>
          <p:spPr>
            <a:xfrm>
              <a:off x="5024198" y="4134047"/>
              <a:ext cx="169593" cy="252018"/>
            </a:xfrm>
            <a:custGeom>
              <a:avLst/>
              <a:gdLst/>
              <a:ahLst/>
              <a:cxnLst/>
              <a:rect l="l" t="t" r="r" b="b"/>
              <a:pathLst>
                <a:path w="7545" h="11212" extrusionOk="0">
                  <a:moveTo>
                    <a:pt x="3354" y="0"/>
                  </a:moveTo>
                  <a:lnTo>
                    <a:pt x="3144" y="210"/>
                  </a:lnTo>
                  <a:lnTo>
                    <a:pt x="2725" y="419"/>
                  </a:lnTo>
                  <a:lnTo>
                    <a:pt x="2096" y="419"/>
                  </a:lnTo>
                  <a:lnTo>
                    <a:pt x="1887" y="524"/>
                  </a:lnTo>
                  <a:lnTo>
                    <a:pt x="1782" y="629"/>
                  </a:lnTo>
                  <a:lnTo>
                    <a:pt x="1677" y="943"/>
                  </a:lnTo>
                  <a:lnTo>
                    <a:pt x="1572" y="1258"/>
                  </a:lnTo>
                  <a:lnTo>
                    <a:pt x="1363" y="1362"/>
                  </a:lnTo>
                  <a:lnTo>
                    <a:pt x="1258" y="1467"/>
                  </a:lnTo>
                  <a:lnTo>
                    <a:pt x="734" y="1467"/>
                  </a:lnTo>
                  <a:lnTo>
                    <a:pt x="525" y="1782"/>
                  </a:lnTo>
                  <a:lnTo>
                    <a:pt x="525" y="2096"/>
                  </a:lnTo>
                  <a:lnTo>
                    <a:pt x="525" y="2410"/>
                  </a:lnTo>
                  <a:lnTo>
                    <a:pt x="525" y="3668"/>
                  </a:lnTo>
                  <a:lnTo>
                    <a:pt x="525" y="5449"/>
                  </a:lnTo>
                  <a:lnTo>
                    <a:pt x="734" y="5553"/>
                  </a:lnTo>
                  <a:lnTo>
                    <a:pt x="944" y="5973"/>
                  </a:lnTo>
                  <a:lnTo>
                    <a:pt x="944" y="6392"/>
                  </a:lnTo>
                  <a:lnTo>
                    <a:pt x="734" y="7230"/>
                  </a:lnTo>
                  <a:lnTo>
                    <a:pt x="525" y="7649"/>
                  </a:lnTo>
                  <a:lnTo>
                    <a:pt x="420" y="8487"/>
                  </a:lnTo>
                  <a:lnTo>
                    <a:pt x="1" y="8906"/>
                  </a:lnTo>
                  <a:lnTo>
                    <a:pt x="1" y="9011"/>
                  </a:lnTo>
                  <a:lnTo>
                    <a:pt x="944" y="9221"/>
                  </a:lnTo>
                  <a:lnTo>
                    <a:pt x="1258" y="9430"/>
                  </a:lnTo>
                  <a:lnTo>
                    <a:pt x="1468" y="9640"/>
                  </a:lnTo>
                  <a:lnTo>
                    <a:pt x="1992" y="10897"/>
                  </a:lnTo>
                  <a:lnTo>
                    <a:pt x="2515" y="10897"/>
                  </a:lnTo>
                  <a:lnTo>
                    <a:pt x="3144" y="10373"/>
                  </a:lnTo>
                  <a:lnTo>
                    <a:pt x="3563" y="10583"/>
                  </a:lnTo>
                  <a:lnTo>
                    <a:pt x="3982" y="11211"/>
                  </a:lnTo>
                  <a:lnTo>
                    <a:pt x="4087" y="11211"/>
                  </a:lnTo>
                  <a:lnTo>
                    <a:pt x="4087" y="10687"/>
                  </a:lnTo>
                  <a:lnTo>
                    <a:pt x="4297" y="10373"/>
                  </a:lnTo>
                  <a:lnTo>
                    <a:pt x="3773" y="9640"/>
                  </a:lnTo>
                  <a:lnTo>
                    <a:pt x="3668" y="9535"/>
                  </a:lnTo>
                  <a:lnTo>
                    <a:pt x="3773" y="9325"/>
                  </a:lnTo>
                  <a:lnTo>
                    <a:pt x="3877" y="9221"/>
                  </a:lnTo>
                  <a:lnTo>
                    <a:pt x="4087" y="9116"/>
                  </a:lnTo>
                  <a:lnTo>
                    <a:pt x="5030" y="9116"/>
                  </a:lnTo>
                  <a:lnTo>
                    <a:pt x="5868" y="9640"/>
                  </a:lnTo>
                  <a:lnTo>
                    <a:pt x="6078" y="9744"/>
                  </a:lnTo>
                  <a:lnTo>
                    <a:pt x="6287" y="9849"/>
                  </a:lnTo>
                  <a:lnTo>
                    <a:pt x="6706" y="9954"/>
                  </a:lnTo>
                  <a:lnTo>
                    <a:pt x="6916" y="9849"/>
                  </a:lnTo>
                  <a:lnTo>
                    <a:pt x="7021" y="9849"/>
                  </a:lnTo>
                  <a:lnTo>
                    <a:pt x="7126" y="9221"/>
                  </a:lnTo>
                  <a:lnTo>
                    <a:pt x="7230" y="8487"/>
                  </a:lnTo>
                  <a:lnTo>
                    <a:pt x="7230" y="8068"/>
                  </a:lnTo>
                  <a:lnTo>
                    <a:pt x="7230" y="7754"/>
                  </a:lnTo>
                  <a:lnTo>
                    <a:pt x="7126" y="7649"/>
                  </a:lnTo>
                  <a:lnTo>
                    <a:pt x="7021" y="7649"/>
                  </a:lnTo>
                  <a:lnTo>
                    <a:pt x="6602" y="7963"/>
                  </a:lnTo>
                  <a:lnTo>
                    <a:pt x="6706" y="7439"/>
                  </a:lnTo>
                  <a:lnTo>
                    <a:pt x="6706" y="7125"/>
                  </a:lnTo>
                  <a:lnTo>
                    <a:pt x="6602" y="6916"/>
                  </a:lnTo>
                  <a:lnTo>
                    <a:pt x="6497" y="6601"/>
                  </a:lnTo>
                  <a:lnTo>
                    <a:pt x="6287" y="6392"/>
                  </a:lnTo>
                  <a:lnTo>
                    <a:pt x="6287" y="6182"/>
                  </a:lnTo>
                  <a:lnTo>
                    <a:pt x="6392" y="5973"/>
                  </a:lnTo>
                  <a:lnTo>
                    <a:pt x="6497" y="5868"/>
                  </a:lnTo>
                  <a:lnTo>
                    <a:pt x="6811" y="5763"/>
                  </a:lnTo>
                  <a:lnTo>
                    <a:pt x="7126" y="5344"/>
                  </a:lnTo>
                  <a:lnTo>
                    <a:pt x="7335" y="4925"/>
                  </a:lnTo>
                  <a:lnTo>
                    <a:pt x="7545" y="4715"/>
                  </a:lnTo>
                  <a:lnTo>
                    <a:pt x="7545" y="4191"/>
                  </a:lnTo>
                  <a:lnTo>
                    <a:pt x="7545" y="2829"/>
                  </a:lnTo>
                  <a:lnTo>
                    <a:pt x="7440" y="2410"/>
                  </a:lnTo>
                  <a:lnTo>
                    <a:pt x="7335" y="1991"/>
                  </a:lnTo>
                  <a:lnTo>
                    <a:pt x="7126" y="1677"/>
                  </a:lnTo>
                  <a:lnTo>
                    <a:pt x="7126" y="1572"/>
                  </a:lnTo>
                  <a:lnTo>
                    <a:pt x="6497" y="105"/>
                  </a:lnTo>
                  <a:lnTo>
                    <a:pt x="5135" y="105"/>
                  </a:lnTo>
                  <a:lnTo>
                    <a:pt x="4611" y="210"/>
                  </a:lnTo>
                  <a:lnTo>
                    <a:pt x="4401" y="419"/>
                  </a:lnTo>
                  <a:lnTo>
                    <a:pt x="3982" y="419"/>
                  </a:lnTo>
                  <a:lnTo>
                    <a:pt x="3668" y="210"/>
                  </a:lnTo>
                  <a:lnTo>
                    <a:pt x="356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30"/>
            <p:cNvSpPr/>
            <p:nvPr/>
          </p:nvSpPr>
          <p:spPr>
            <a:xfrm>
              <a:off x="4864052" y="3865552"/>
              <a:ext cx="263773" cy="178988"/>
            </a:xfrm>
            <a:custGeom>
              <a:avLst/>
              <a:gdLst/>
              <a:ahLst/>
              <a:cxnLst/>
              <a:rect l="l" t="t" r="r" b="b"/>
              <a:pathLst>
                <a:path w="11735" h="7963" extrusionOk="0">
                  <a:moveTo>
                    <a:pt x="7439" y="0"/>
                  </a:moveTo>
                  <a:lnTo>
                    <a:pt x="7334" y="210"/>
                  </a:lnTo>
                  <a:lnTo>
                    <a:pt x="7334" y="314"/>
                  </a:lnTo>
                  <a:lnTo>
                    <a:pt x="7020" y="314"/>
                  </a:lnTo>
                  <a:lnTo>
                    <a:pt x="6810" y="524"/>
                  </a:lnTo>
                  <a:lnTo>
                    <a:pt x="6706" y="629"/>
                  </a:lnTo>
                  <a:lnTo>
                    <a:pt x="6601" y="838"/>
                  </a:lnTo>
                  <a:lnTo>
                    <a:pt x="6496" y="838"/>
                  </a:lnTo>
                  <a:lnTo>
                    <a:pt x="5972" y="1048"/>
                  </a:lnTo>
                  <a:lnTo>
                    <a:pt x="5134" y="1467"/>
                  </a:lnTo>
                  <a:lnTo>
                    <a:pt x="4610" y="1676"/>
                  </a:lnTo>
                  <a:lnTo>
                    <a:pt x="4401" y="1886"/>
                  </a:lnTo>
                  <a:lnTo>
                    <a:pt x="4296" y="1991"/>
                  </a:lnTo>
                  <a:lnTo>
                    <a:pt x="4086" y="2096"/>
                  </a:lnTo>
                  <a:lnTo>
                    <a:pt x="3982" y="2200"/>
                  </a:lnTo>
                  <a:lnTo>
                    <a:pt x="3667" y="2200"/>
                  </a:lnTo>
                  <a:lnTo>
                    <a:pt x="3562" y="1991"/>
                  </a:lnTo>
                  <a:lnTo>
                    <a:pt x="3248" y="1676"/>
                  </a:lnTo>
                  <a:lnTo>
                    <a:pt x="3039" y="2096"/>
                  </a:lnTo>
                  <a:lnTo>
                    <a:pt x="2410" y="1676"/>
                  </a:lnTo>
                  <a:lnTo>
                    <a:pt x="2515" y="1257"/>
                  </a:lnTo>
                  <a:lnTo>
                    <a:pt x="2096" y="838"/>
                  </a:lnTo>
                  <a:lnTo>
                    <a:pt x="1467" y="733"/>
                  </a:lnTo>
                  <a:lnTo>
                    <a:pt x="1467" y="943"/>
                  </a:lnTo>
                  <a:lnTo>
                    <a:pt x="1257" y="1153"/>
                  </a:lnTo>
                  <a:lnTo>
                    <a:pt x="734" y="1467"/>
                  </a:lnTo>
                  <a:lnTo>
                    <a:pt x="629" y="1676"/>
                  </a:lnTo>
                  <a:lnTo>
                    <a:pt x="419" y="1886"/>
                  </a:lnTo>
                  <a:lnTo>
                    <a:pt x="314" y="2515"/>
                  </a:lnTo>
                  <a:lnTo>
                    <a:pt x="105" y="3877"/>
                  </a:lnTo>
                  <a:lnTo>
                    <a:pt x="0" y="4505"/>
                  </a:lnTo>
                  <a:lnTo>
                    <a:pt x="105" y="4924"/>
                  </a:lnTo>
                  <a:lnTo>
                    <a:pt x="210" y="5239"/>
                  </a:lnTo>
                  <a:lnTo>
                    <a:pt x="419" y="5658"/>
                  </a:lnTo>
                  <a:lnTo>
                    <a:pt x="629" y="5972"/>
                  </a:lnTo>
                  <a:lnTo>
                    <a:pt x="1362" y="6601"/>
                  </a:lnTo>
                  <a:lnTo>
                    <a:pt x="1677" y="6706"/>
                  </a:lnTo>
                  <a:lnTo>
                    <a:pt x="2096" y="6810"/>
                  </a:lnTo>
                  <a:lnTo>
                    <a:pt x="2410" y="6915"/>
                  </a:lnTo>
                  <a:lnTo>
                    <a:pt x="2829" y="7125"/>
                  </a:lnTo>
                  <a:lnTo>
                    <a:pt x="3353" y="7544"/>
                  </a:lnTo>
                  <a:lnTo>
                    <a:pt x="3982" y="7963"/>
                  </a:lnTo>
                  <a:lnTo>
                    <a:pt x="4401" y="7963"/>
                  </a:lnTo>
                  <a:lnTo>
                    <a:pt x="4925" y="7649"/>
                  </a:lnTo>
                  <a:lnTo>
                    <a:pt x="5344" y="7544"/>
                  </a:lnTo>
                  <a:lnTo>
                    <a:pt x="5553" y="7544"/>
                  </a:lnTo>
                  <a:lnTo>
                    <a:pt x="5763" y="7439"/>
                  </a:lnTo>
                  <a:lnTo>
                    <a:pt x="5763" y="7334"/>
                  </a:lnTo>
                  <a:lnTo>
                    <a:pt x="5763" y="6915"/>
                  </a:lnTo>
                  <a:lnTo>
                    <a:pt x="5763" y="6601"/>
                  </a:lnTo>
                  <a:lnTo>
                    <a:pt x="5763" y="6287"/>
                  </a:lnTo>
                  <a:lnTo>
                    <a:pt x="5972" y="6182"/>
                  </a:lnTo>
                  <a:lnTo>
                    <a:pt x="6182" y="6077"/>
                  </a:lnTo>
                  <a:lnTo>
                    <a:pt x="6391" y="6077"/>
                  </a:lnTo>
                  <a:lnTo>
                    <a:pt x="7020" y="6391"/>
                  </a:lnTo>
                  <a:lnTo>
                    <a:pt x="7544" y="6810"/>
                  </a:lnTo>
                  <a:lnTo>
                    <a:pt x="7858" y="6810"/>
                  </a:lnTo>
                  <a:lnTo>
                    <a:pt x="8068" y="6496"/>
                  </a:lnTo>
                  <a:lnTo>
                    <a:pt x="8487" y="6182"/>
                  </a:lnTo>
                  <a:lnTo>
                    <a:pt x="8906" y="5867"/>
                  </a:lnTo>
                  <a:lnTo>
                    <a:pt x="9116" y="5867"/>
                  </a:lnTo>
                  <a:lnTo>
                    <a:pt x="9325" y="5972"/>
                  </a:lnTo>
                  <a:lnTo>
                    <a:pt x="9535" y="5867"/>
                  </a:lnTo>
                  <a:lnTo>
                    <a:pt x="9849" y="5553"/>
                  </a:lnTo>
                  <a:lnTo>
                    <a:pt x="10163" y="5448"/>
                  </a:lnTo>
                  <a:lnTo>
                    <a:pt x="10582" y="5344"/>
                  </a:lnTo>
                  <a:lnTo>
                    <a:pt x="11106" y="5239"/>
                  </a:lnTo>
                  <a:lnTo>
                    <a:pt x="11316" y="5134"/>
                  </a:lnTo>
                  <a:lnTo>
                    <a:pt x="10687" y="4296"/>
                  </a:lnTo>
                  <a:lnTo>
                    <a:pt x="10582" y="4191"/>
                  </a:lnTo>
                  <a:lnTo>
                    <a:pt x="10582" y="3981"/>
                  </a:lnTo>
                  <a:lnTo>
                    <a:pt x="10687" y="3772"/>
                  </a:lnTo>
                  <a:lnTo>
                    <a:pt x="10792" y="3458"/>
                  </a:lnTo>
                  <a:lnTo>
                    <a:pt x="10792" y="3248"/>
                  </a:lnTo>
                  <a:lnTo>
                    <a:pt x="10687" y="3039"/>
                  </a:lnTo>
                  <a:lnTo>
                    <a:pt x="10687" y="2829"/>
                  </a:lnTo>
                  <a:lnTo>
                    <a:pt x="10582" y="2515"/>
                  </a:lnTo>
                  <a:lnTo>
                    <a:pt x="10687" y="2096"/>
                  </a:lnTo>
                  <a:lnTo>
                    <a:pt x="10687" y="1991"/>
                  </a:lnTo>
                  <a:lnTo>
                    <a:pt x="10897" y="1991"/>
                  </a:lnTo>
                  <a:lnTo>
                    <a:pt x="11316" y="2096"/>
                  </a:lnTo>
                  <a:lnTo>
                    <a:pt x="11735" y="2200"/>
                  </a:lnTo>
                  <a:lnTo>
                    <a:pt x="11421" y="1886"/>
                  </a:lnTo>
                  <a:lnTo>
                    <a:pt x="11316" y="1676"/>
                  </a:lnTo>
                  <a:lnTo>
                    <a:pt x="11211" y="1362"/>
                  </a:lnTo>
                  <a:lnTo>
                    <a:pt x="11211" y="943"/>
                  </a:lnTo>
                  <a:lnTo>
                    <a:pt x="10792" y="838"/>
                  </a:lnTo>
                  <a:lnTo>
                    <a:pt x="10478" y="629"/>
                  </a:lnTo>
                  <a:lnTo>
                    <a:pt x="10268" y="419"/>
                  </a:lnTo>
                  <a:lnTo>
                    <a:pt x="10059" y="210"/>
                  </a:lnTo>
                  <a:lnTo>
                    <a:pt x="8801" y="21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30"/>
            <p:cNvSpPr/>
            <p:nvPr/>
          </p:nvSpPr>
          <p:spPr>
            <a:xfrm>
              <a:off x="5485842" y="4327168"/>
              <a:ext cx="221403" cy="138978"/>
            </a:xfrm>
            <a:custGeom>
              <a:avLst/>
              <a:gdLst/>
              <a:ahLst/>
              <a:cxnLst/>
              <a:rect l="l" t="t" r="r" b="b"/>
              <a:pathLst>
                <a:path w="9850" h="6183" extrusionOk="0">
                  <a:moveTo>
                    <a:pt x="2620" y="1"/>
                  </a:moveTo>
                  <a:lnTo>
                    <a:pt x="2515" y="210"/>
                  </a:lnTo>
                  <a:lnTo>
                    <a:pt x="2306" y="734"/>
                  </a:lnTo>
                  <a:lnTo>
                    <a:pt x="2306" y="944"/>
                  </a:lnTo>
                  <a:lnTo>
                    <a:pt x="2306" y="1677"/>
                  </a:lnTo>
                  <a:lnTo>
                    <a:pt x="1782" y="2201"/>
                  </a:lnTo>
                  <a:lnTo>
                    <a:pt x="1468" y="2201"/>
                  </a:lnTo>
                  <a:lnTo>
                    <a:pt x="1153" y="2725"/>
                  </a:lnTo>
                  <a:lnTo>
                    <a:pt x="1153" y="3668"/>
                  </a:lnTo>
                  <a:lnTo>
                    <a:pt x="525" y="3878"/>
                  </a:lnTo>
                  <a:lnTo>
                    <a:pt x="1" y="3982"/>
                  </a:lnTo>
                  <a:lnTo>
                    <a:pt x="1" y="4821"/>
                  </a:lnTo>
                  <a:lnTo>
                    <a:pt x="525" y="4821"/>
                  </a:lnTo>
                  <a:lnTo>
                    <a:pt x="944" y="4925"/>
                  </a:lnTo>
                  <a:lnTo>
                    <a:pt x="1048" y="5030"/>
                  </a:lnTo>
                  <a:lnTo>
                    <a:pt x="1258" y="5030"/>
                  </a:lnTo>
                  <a:lnTo>
                    <a:pt x="1572" y="5135"/>
                  </a:lnTo>
                  <a:lnTo>
                    <a:pt x="1677" y="5135"/>
                  </a:lnTo>
                  <a:lnTo>
                    <a:pt x="1782" y="5344"/>
                  </a:lnTo>
                  <a:lnTo>
                    <a:pt x="2096" y="5449"/>
                  </a:lnTo>
                  <a:lnTo>
                    <a:pt x="2306" y="5344"/>
                  </a:lnTo>
                  <a:lnTo>
                    <a:pt x="2515" y="5449"/>
                  </a:lnTo>
                  <a:lnTo>
                    <a:pt x="2830" y="5554"/>
                  </a:lnTo>
                  <a:lnTo>
                    <a:pt x="3039" y="5764"/>
                  </a:lnTo>
                  <a:lnTo>
                    <a:pt x="3354" y="5868"/>
                  </a:lnTo>
                  <a:lnTo>
                    <a:pt x="3668" y="5868"/>
                  </a:lnTo>
                  <a:lnTo>
                    <a:pt x="3877" y="6078"/>
                  </a:lnTo>
                  <a:lnTo>
                    <a:pt x="4192" y="6183"/>
                  </a:lnTo>
                  <a:lnTo>
                    <a:pt x="4296" y="6183"/>
                  </a:lnTo>
                  <a:lnTo>
                    <a:pt x="4611" y="6078"/>
                  </a:lnTo>
                  <a:lnTo>
                    <a:pt x="4925" y="5868"/>
                  </a:lnTo>
                  <a:lnTo>
                    <a:pt x="5030" y="5659"/>
                  </a:lnTo>
                  <a:lnTo>
                    <a:pt x="5135" y="5554"/>
                  </a:lnTo>
                  <a:lnTo>
                    <a:pt x="5659" y="5135"/>
                  </a:lnTo>
                  <a:lnTo>
                    <a:pt x="5868" y="4821"/>
                  </a:lnTo>
                  <a:lnTo>
                    <a:pt x="6182" y="4716"/>
                  </a:lnTo>
                  <a:lnTo>
                    <a:pt x="6392" y="4716"/>
                  </a:lnTo>
                  <a:lnTo>
                    <a:pt x="6602" y="4611"/>
                  </a:lnTo>
                  <a:lnTo>
                    <a:pt x="6811" y="4611"/>
                  </a:lnTo>
                  <a:lnTo>
                    <a:pt x="7440" y="4401"/>
                  </a:lnTo>
                  <a:lnTo>
                    <a:pt x="7859" y="4297"/>
                  </a:lnTo>
                  <a:lnTo>
                    <a:pt x="8383" y="4192"/>
                  </a:lnTo>
                  <a:lnTo>
                    <a:pt x="8907" y="3878"/>
                  </a:lnTo>
                  <a:lnTo>
                    <a:pt x="8907" y="3773"/>
                  </a:lnTo>
                  <a:lnTo>
                    <a:pt x="9640" y="3144"/>
                  </a:lnTo>
                  <a:lnTo>
                    <a:pt x="9850" y="3249"/>
                  </a:lnTo>
                  <a:lnTo>
                    <a:pt x="9850" y="3249"/>
                  </a:lnTo>
                  <a:lnTo>
                    <a:pt x="9745" y="2620"/>
                  </a:lnTo>
                  <a:lnTo>
                    <a:pt x="9326" y="2096"/>
                  </a:lnTo>
                  <a:lnTo>
                    <a:pt x="8592" y="1677"/>
                  </a:lnTo>
                  <a:lnTo>
                    <a:pt x="8173" y="1677"/>
                  </a:lnTo>
                  <a:lnTo>
                    <a:pt x="7125" y="1573"/>
                  </a:lnTo>
                  <a:lnTo>
                    <a:pt x="6392" y="1363"/>
                  </a:lnTo>
                  <a:lnTo>
                    <a:pt x="5973" y="944"/>
                  </a:lnTo>
                  <a:lnTo>
                    <a:pt x="5868" y="944"/>
                  </a:lnTo>
                  <a:lnTo>
                    <a:pt x="5763" y="420"/>
                  </a:lnTo>
                  <a:lnTo>
                    <a:pt x="5763" y="315"/>
                  </a:lnTo>
                  <a:lnTo>
                    <a:pt x="5659" y="315"/>
                  </a:lnTo>
                  <a:lnTo>
                    <a:pt x="5344" y="420"/>
                  </a:lnTo>
                  <a:lnTo>
                    <a:pt x="3877" y="420"/>
                  </a:lnTo>
                  <a:lnTo>
                    <a:pt x="3354" y="106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30"/>
            <p:cNvSpPr/>
            <p:nvPr/>
          </p:nvSpPr>
          <p:spPr>
            <a:xfrm>
              <a:off x="5066594" y="3312040"/>
              <a:ext cx="190789" cy="143699"/>
            </a:xfrm>
            <a:custGeom>
              <a:avLst/>
              <a:gdLst/>
              <a:ahLst/>
              <a:cxnLst/>
              <a:rect l="l" t="t" r="r" b="b"/>
              <a:pathLst>
                <a:path w="8488" h="6393" extrusionOk="0">
                  <a:moveTo>
                    <a:pt x="2411" y="1"/>
                  </a:moveTo>
                  <a:lnTo>
                    <a:pt x="1887" y="210"/>
                  </a:lnTo>
                  <a:lnTo>
                    <a:pt x="1153" y="525"/>
                  </a:lnTo>
                  <a:lnTo>
                    <a:pt x="1049" y="734"/>
                  </a:lnTo>
                  <a:lnTo>
                    <a:pt x="734" y="944"/>
                  </a:lnTo>
                  <a:lnTo>
                    <a:pt x="315" y="1258"/>
                  </a:lnTo>
                  <a:lnTo>
                    <a:pt x="210" y="1887"/>
                  </a:lnTo>
                  <a:lnTo>
                    <a:pt x="1" y="2411"/>
                  </a:lnTo>
                  <a:lnTo>
                    <a:pt x="1" y="2830"/>
                  </a:lnTo>
                  <a:lnTo>
                    <a:pt x="106" y="3039"/>
                  </a:lnTo>
                  <a:lnTo>
                    <a:pt x="525" y="3354"/>
                  </a:lnTo>
                  <a:lnTo>
                    <a:pt x="839" y="3563"/>
                  </a:lnTo>
                  <a:lnTo>
                    <a:pt x="1049" y="3878"/>
                  </a:lnTo>
                  <a:lnTo>
                    <a:pt x="1572" y="4401"/>
                  </a:lnTo>
                  <a:lnTo>
                    <a:pt x="2096" y="5135"/>
                  </a:lnTo>
                  <a:lnTo>
                    <a:pt x="2306" y="5449"/>
                  </a:lnTo>
                  <a:lnTo>
                    <a:pt x="2411" y="5764"/>
                  </a:lnTo>
                  <a:lnTo>
                    <a:pt x="2934" y="6078"/>
                  </a:lnTo>
                  <a:lnTo>
                    <a:pt x="3563" y="6392"/>
                  </a:lnTo>
                  <a:lnTo>
                    <a:pt x="4506" y="6287"/>
                  </a:lnTo>
                  <a:lnTo>
                    <a:pt x="5554" y="5659"/>
                  </a:lnTo>
                  <a:lnTo>
                    <a:pt x="5659" y="5449"/>
                  </a:lnTo>
                  <a:lnTo>
                    <a:pt x="5763" y="5344"/>
                  </a:lnTo>
                  <a:lnTo>
                    <a:pt x="5973" y="5240"/>
                  </a:lnTo>
                  <a:lnTo>
                    <a:pt x="6497" y="5240"/>
                  </a:lnTo>
                  <a:lnTo>
                    <a:pt x="7335" y="5344"/>
                  </a:lnTo>
                  <a:lnTo>
                    <a:pt x="7649" y="5240"/>
                  </a:lnTo>
                  <a:lnTo>
                    <a:pt x="8488" y="5240"/>
                  </a:lnTo>
                  <a:lnTo>
                    <a:pt x="8488" y="5030"/>
                  </a:lnTo>
                  <a:lnTo>
                    <a:pt x="8278" y="4401"/>
                  </a:lnTo>
                  <a:lnTo>
                    <a:pt x="8278" y="3878"/>
                  </a:lnTo>
                  <a:lnTo>
                    <a:pt x="7964" y="3458"/>
                  </a:lnTo>
                  <a:lnTo>
                    <a:pt x="7859" y="3144"/>
                  </a:lnTo>
                  <a:lnTo>
                    <a:pt x="7754" y="3039"/>
                  </a:lnTo>
                  <a:lnTo>
                    <a:pt x="7754" y="2935"/>
                  </a:lnTo>
                  <a:lnTo>
                    <a:pt x="7545" y="2411"/>
                  </a:lnTo>
                  <a:lnTo>
                    <a:pt x="7649" y="1677"/>
                  </a:lnTo>
                  <a:lnTo>
                    <a:pt x="7964" y="734"/>
                  </a:lnTo>
                  <a:lnTo>
                    <a:pt x="7754" y="106"/>
                  </a:lnTo>
                  <a:lnTo>
                    <a:pt x="7440" y="210"/>
                  </a:lnTo>
                  <a:lnTo>
                    <a:pt x="6706" y="630"/>
                  </a:lnTo>
                  <a:lnTo>
                    <a:pt x="6078" y="630"/>
                  </a:lnTo>
                  <a:lnTo>
                    <a:pt x="5868" y="525"/>
                  </a:lnTo>
                  <a:lnTo>
                    <a:pt x="5449" y="944"/>
                  </a:lnTo>
                  <a:lnTo>
                    <a:pt x="4611" y="944"/>
                  </a:lnTo>
                  <a:lnTo>
                    <a:pt x="3563" y="839"/>
                  </a:lnTo>
                  <a:lnTo>
                    <a:pt x="241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30"/>
            <p:cNvSpPr/>
            <p:nvPr/>
          </p:nvSpPr>
          <p:spPr>
            <a:xfrm>
              <a:off x="4475421" y="2325191"/>
              <a:ext cx="263796" cy="247297"/>
            </a:xfrm>
            <a:custGeom>
              <a:avLst/>
              <a:gdLst/>
              <a:ahLst/>
              <a:cxnLst/>
              <a:rect l="l" t="t" r="r" b="b"/>
              <a:pathLst>
                <a:path w="11736" h="11002" extrusionOk="0">
                  <a:moveTo>
                    <a:pt x="3772" y="0"/>
                  </a:moveTo>
                  <a:lnTo>
                    <a:pt x="3458" y="105"/>
                  </a:lnTo>
                  <a:lnTo>
                    <a:pt x="2934" y="210"/>
                  </a:lnTo>
                  <a:lnTo>
                    <a:pt x="2410" y="419"/>
                  </a:lnTo>
                  <a:lnTo>
                    <a:pt x="2305" y="524"/>
                  </a:lnTo>
                  <a:lnTo>
                    <a:pt x="2201" y="629"/>
                  </a:lnTo>
                  <a:lnTo>
                    <a:pt x="2096" y="838"/>
                  </a:lnTo>
                  <a:lnTo>
                    <a:pt x="2096" y="943"/>
                  </a:lnTo>
                  <a:lnTo>
                    <a:pt x="1991" y="943"/>
                  </a:lnTo>
                  <a:lnTo>
                    <a:pt x="1781" y="1048"/>
                  </a:lnTo>
                  <a:lnTo>
                    <a:pt x="1572" y="1048"/>
                  </a:lnTo>
                  <a:lnTo>
                    <a:pt x="1258" y="1362"/>
                  </a:lnTo>
                  <a:lnTo>
                    <a:pt x="1153" y="1467"/>
                  </a:lnTo>
                  <a:lnTo>
                    <a:pt x="943" y="1572"/>
                  </a:lnTo>
                  <a:lnTo>
                    <a:pt x="734" y="1781"/>
                  </a:lnTo>
                  <a:lnTo>
                    <a:pt x="210" y="1991"/>
                  </a:lnTo>
                  <a:lnTo>
                    <a:pt x="210" y="2200"/>
                  </a:lnTo>
                  <a:lnTo>
                    <a:pt x="105" y="2305"/>
                  </a:lnTo>
                  <a:lnTo>
                    <a:pt x="0" y="2515"/>
                  </a:lnTo>
                  <a:lnTo>
                    <a:pt x="524" y="3143"/>
                  </a:lnTo>
                  <a:lnTo>
                    <a:pt x="1153" y="3039"/>
                  </a:lnTo>
                  <a:lnTo>
                    <a:pt x="1572" y="3039"/>
                  </a:lnTo>
                  <a:lnTo>
                    <a:pt x="1677" y="3143"/>
                  </a:lnTo>
                  <a:lnTo>
                    <a:pt x="1781" y="3458"/>
                  </a:lnTo>
                  <a:lnTo>
                    <a:pt x="1677" y="3772"/>
                  </a:lnTo>
                  <a:lnTo>
                    <a:pt x="1362" y="4925"/>
                  </a:lnTo>
                  <a:lnTo>
                    <a:pt x="1467" y="5239"/>
                  </a:lnTo>
                  <a:lnTo>
                    <a:pt x="1781" y="5868"/>
                  </a:lnTo>
                  <a:lnTo>
                    <a:pt x="1991" y="6182"/>
                  </a:lnTo>
                  <a:lnTo>
                    <a:pt x="2096" y="6287"/>
                  </a:lnTo>
                  <a:lnTo>
                    <a:pt x="2305" y="6496"/>
                  </a:lnTo>
                  <a:lnTo>
                    <a:pt x="2410" y="6915"/>
                  </a:lnTo>
                  <a:lnTo>
                    <a:pt x="2515" y="7334"/>
                  </a:lnTo>
                  <a:lnTo>
                    <a:pt x="2620" y="7544"/>
                  </a:lnTo>
                  <a:lnTo>
                    <a:pt x="2829" y="7649"/>
                  </a:lnTo>
                  <a:lnTo>
                    <a:pt x="3143" y="7754"/>
                  </a:lnTo>
                  <a:lnTo>
                    <a:pt x="3248" y="7963"/>
                  </a:lnTo>
                  <a:lnTo>
                    <a:pt x="3248" y="8068"/>
                  </a:lnTo>
                  <a:lnTo>
                    <a:pt x="3353" y="8592"/>
                  </a:lnTo>
                  <a:lnTo>
                    <a:pt x="3458" y="9011"/>
                  </a:lnTo>
                  <a:lnTo>
                    <a:pt x="3563" y="9116"/>
                  </a:lnTo>
                  <a:lnTo>
                    <a:pt x="3667" y="9220"/>
                  </a:lnTo>
                  <a:lnTo>
                    <a:pt x="3877" y="9430"/>
                  </a:lnTo>
                  <a:lnTo>
                    <a:pt x="3982" y="9535"/>
                  </a:lnTo>
                  <a:lnTo>
                    <a:pt x="4086" y="9639"/>
                  </a:lnTo>
                  <a:lnTo>
                    <a:pt x="4296" y="9744"/>
                  </a:lnTo>
                  <a:lnTo>
                    <a:pt x="4715" y="9849"/>
                  </a:lnTo>
                  <a:lnTo>
                    <a:pt x="4715" y="8906"/>
                  </a:lnTo>
                  <a:lnTo>
                    <a:pt x="5239" y="8801"/>
                  </a:lnTo>
                  <a:lnTo>
                    <a:pt x="6077" y="9011"/>
                  </a:lnTo>
                  <a:lnTo>
                    <a:pt x="6601" y="8906"/>
                  </a:lnTo>
                  <a:lnTo>
                    <a:pt x="6811" y="8697"/>
                  </a:lnTo>
                  <a:lnTo>
                    <a:pt x="7125" y="8592"/>
                  </a:lnTo>
                  <a:lnTo>
                    <a:pt x="7544" y="8697"/>
                  </a:lnTo>
                  <a:lnTo>
                    <a:pt x="7858" y="8906"/>
                  </a:lnTo>
                  <a:lnTo>
                    <a:pt x="8173" y="9430"/>
                  </a:lnTo>
                  <a:lnTo>
                    <a:pt x="8277" y="9430"/>
                  </a:lnTo>
                  <a:lnTo>
                    <a:pt x="8697" y="9954"/>
                  </a:lnTo>
                  <a:lnTo>
                    <a:pt x="9325" y="10687"/>
                  </a:lnTo>
                  <a:lnTo>
                    <a:pt x="9640" y="11002"/>
                  </a:lnTo>
                  <a:lnTo>
                    <a:pt x="10163" y="10478"/>
                  </a:lnTo>
                  <a:lnTo>
                    <a:pt x="10268" y="10373"/>
                  </a:lnTo>
                  <a:lnTo>
                    <a:pt x="10792" y="10059"/>
                  </a:lnTo>
                  <a:lnTo>
                    <a:pt x="11106" y="9954"/>
                  </a:lnTo>
                  <a:lnTo>
                    <a:pt x="11316" y="9535"/>
                  </a:lnTo>
                  <a:lnTo>
                    <a:pt x="11316" y="9011"/>
                  </a:lnTo>
                  <a:lnTo>
                    <a:pt x="11211" y="8906"/>
                  </a:lnTo>
                  <a:lnTo>
                    <a:pt x="10583" y="8906"/>
                  </a:lnTo>
                  <a:lnTo>
                    <a:pt x="10478" y="8697"/>
                  </a:lnTo>
                  <a:lnTo>
                    <a:pt x="10268" y="8487"/>
                  </a:lnTo>
                  <a:lnTo>
                    <a:pt x="10163" y="8277"/>
                  </a:lnTo>
                  <a:lnTo>
                    <a:pt x="10163" y="7858"/>
                  </a:lnTo>
                  <a:lnTo>
                    <a:pt x="10268" y="7439"/>
                  </a:lnTo>
                  <a:lnTo>
                    <a:pt x="10373" y="7230"/>
                  </a:lnTo>
                  <a:lnTo>
                    <a:pt x="10373" y="7125"/>
                  </a:lnTo>
                  <a:lnTo>
                    <a:pt x="11002" y="6915"/>
                  </a:lnTo>
                  <a:lnTo>
                    <a:pt x="11316" y="6915"/>
                  </a:lnTo>
                  <a:lnTo>
                    <a:pt x="11735" y="6601"/>
                  </a:lnTo>
                  <a:lnTo>
                    <a:pt x="11630" y="6391"/>
                  </a:lnTo>
                  <a:lnTo>
                    <a:pt x="10897" y="6077"/>
                  </a:lnTo>
                  <a:lnTo>
                    <a:pt x="9744" y="6077"/>
                  </a:lnTo>
                  <a:lnTo>
                    <a:pt x="9430" y="5972"/>
                  </a:lnTo>
                  <a:lnTo>
                    <a:pt x="9011" y="5658"/>
                  </a:lnTo>
                  <a:lnTo>
                    <a:pt x="8592" y="5239"/>
                  </a:lnTo>
                  <a:lnTo>
                    <a:pt x="8277" y="5029"/>
                  </a:lnTo>
                  <a:lnTo>
                    <a:pt x="7544" y="4401"/>
                  </a:lnTo>
                  <a:lnTo>
                    <a:pt x="6706" y="3982"/>
                  </a:lnTo>
                  <a:lnTo>
                    <a:pt x="6601" y="3772"/>
                  </a:lnTo>
                  <a:lnTo>
                    <a:pt x="6392" y="3353"/>
                  </a:lnTo>
                  <a:lnTo>
                    <a:pt x="6077" y="1991"/>
                  </a:lnTo>
                  <a:lnTo>
                    <a:pt x="6077" y="1886"/>
                  </a:lnTo>
                  <a:lnTo>
                    <a:pt x="6601" y="943"/>
                  </a:lnTo>
                  <a:lnTo>
                    <a:pt x="5972" y="629"/>
                  </a:lnTo>
                  <a:lnTo>
                    <a:pt x="4925" y="838"/>
                  </a:lnTo>
                  <a:lnTo>
                    <a:pt x="4925" y="629"/>
                  </a:lnTo>
                  <a:lnTo>
                    <a:pt x="4820" y="419"/>
                  </a:lnTo>
                  <a:lnTo>
                    <a:pt x="4610" y="210"/>
                  </a:lnTo>
                  <a:lnTo>
                    <a:pt x="4401" y="105"/>
                  </a:lnTo>
                  <a:lnTo>
                    <a:pt x="4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30"/>
            <p:cNvSpPr/>
            <p:nvPr/>
          </p:nvSpPr>
          <p:spPr>
            <a:xfrm>
              <a:off x="5356314" y="4190560"/>
              <a:ext cx="183709" cy="153117"/>
            </a:xfrm>
            <a:custGeom>
              <a:avLst/>
              <a:gdLst/>
              <a:ahLst/>
              <a:cxnLst/>
              <a:rect l="l" t="t" r="r" b="b"/>
              <a:pathLst>
                <a:path w="8173" h="6812" extrusionOk="0">
                  <a:moveTo>
                    <a:pt x="3353" y="1"/>
                  </a:moveTo>
                  <a:lnTo>
                    <a:pt x="3039" y="420"/>
                  </a:lnTo>
                  <a:lnTo>
                    <a:pt x="2829" y="1049"/>
                  </a:lnTo>
                  <a:lnTo>
                    <a:pt x="2200" y="1468"/>
                  </a:lnTo>
                  <a:lnTo>
                    <a:pt x="1676" y="2096"/>
                  </a:lnTo>
                  <a:lnTo>
                    <a:pt x="1153" y="2306"/>
                  </a:lnTo>
                  <a:lnTo>
                    <a:pt x="524" y="3039"/>
                  </a:lnTo>
                  <a:lnTo>
                    <a:pt x="943" y="3249"/>
                  </a:lnTo>
                  <a:lnTo>
                    <a:pt x="943" y="4192"/>
                  </a:lnTo>
                  <a:lnTo>
                    <a:pt x="419" y="4716"/>
                  </a:lnTo>
                  <a:lnTo>
                    <a:pt x="0" y="4611"/>
                  </a:lnTo>
                  <a:lnTo>
                    <a:pt x="105" y="5240"/>
                  </a:lnTo>
                  <a:lnTo>
                    <a:pt x="210" y="5868"/>
                  </a:lnTo>
                  <a:lnTo>
                    <a:pt x="314" y="6392"/>
                  </a:lnTo>
                  <a:lnTo>
                    <a:pt x="419" y="6602"/>
                  </a:lnTo>
                  <a:lnTo>
                    <a:pt x="524" y="6707"/>
                  </a:lnTo>
                  <a:lnTo>
                    <a:pt x="419" y="6811"/>
                  </a:lnTo>
                  <a:lnTo>
                    <a:pt x="2096" y="6497"/>
                  </a:lnTo>
                  <a:lnTo>
                    <a:pt x="3458" y="6183"/>
                  </a:lnTo>
                  <a:lnTo>
                    <a:pt x="4505" y="5973"/>
                  </a:lnTo>
                  <a:lnTo>
                    <a:pt x="5029" y="5868"/>
                  </a:lnTo>
                  <a:lnTo>
                    <a:pt x="5763" y="5764"/>
                  </a:lnTo>
                  <a:lnTo>
                    <a:pt x="7230" y="5659"/>
                  </a:lnTo>
                  <a:lnTo>
                    <a:pt x="8068" y="5659"/>
                  </a:lnTo>
                  <a:lnTo>
                    <a:pt x="8068" y="4506"/>
                  </a:lnTo>
                  <a:lnTo>
                    <a:pt x="7963" y="4087"/>
                  </a:lnTo>
                  <a:lnTo>
                    <a:pt x="7963" y="3878"/>
                  </a:lnTo>
                  <a:lnTo>
                    <a:pt x="8068" y="3563"/>
                  </a:lnTo>
                  <a:lnTo>
                    <a:pt x="8173" y="3249"/>
                  </a:lnTo>
                  <a:lnTo>
                    <a:pt x="8173" y="2725"/>
                  </a:lnTo>
                  <a:lnTo>
                    <a:pt x="7649" y="2620"/>
                  </a:lnTo>
                  <a:lnTo>
                    <a:pt x="6915" y="2306"/>
                  </a:lnTo>
                  <a:lnTo>
                    <a:pt x="5763" y="1887"/>
                  </a:lnTo>
                  <a:lnTo>
                    <a:pt x="4925" y="1049"/>
                  </a:lnTo>
                  <a:lnTo>
                    <a:pt x="4505" y="734"/>
                  </a:lnTo>
                  <a:lnTo>
                    <a:pt x="3877" y="525"/>
                  </a:lnTo>
                  <a:lnTo>
                    <a:pt x="3772" y="525"/>
                  </a:lnTo>
                  <a:lnTo>
                    <a:pt x="3772" y="420"/>
                  </a:lnTo>
                  <a:lnTo>
                    <a:pt x="33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30"/>
            <p:cNvSpPr/>
            <p:nvPr/>
          </p:nvSpPr>
          <p:spPr>
            <a:xfrm>
              <a:off x="5540019" y="3988020"/>
              <a:ext cx="313246" cy="416868"/>
            </a:xfrm>
            <a:custGeom>
              <a:avLst/>
              <a:gdLst/>
              <a:ahLst/>
              <a:cxnLst/>
              <a:rect l="l" t="t" r="r" b="b"/>
              <a:pathLst>
                <a:path w="13936" h="18546" extrusionOk="0">
                  <a:moveTo>
                    <a:pt x="2201" y="0"/>
                  </a:moveTo>
                  <a:lnTo>
                    <a:pt x="2096" y="105"/>
                  </a:lnTo>
                  <a:lnTo>
                    <a:pt x="1572" y="105"/>
                  </a:lnTo>
                  <a:lnTo>
                    <a:pt x="1048" y="839"/>
                  </a:lnTo>
                  <a:lnTo>
                    <a:pt x="210" y="210"/>
                  </a:lnTo>
                  <a:lnTo>
                    <a:pt x="1" y="629"/>
                  </a:lnTo>
                  <a:lnTo>
                    <a:pt x="839" y="1782"/>
                  </a:lnTo>
                  <a:lnTo>
                    <a:pt x="1048" y="2305"/>
                  </a:lnTo>
                  <a:lnTo>
                    <a:pt x="1677" y="2620"/>
                  </a:lnTo>
                  <a:lnTo>
                    <a:pt x="1886" y="3144"/>
                  </a:lnTo>
                  <a:lnTo>
                    <a:pt x="1886" y="3772"/>
                  </a:lnTo>
                  <a:lnTo>
                    <a:pt x="1467" y="4610"/>
                  </a:lnTo>
                  <a:lnTo>
                    <a:pt x="524" y="4820"/>
                  </a:lnTo>
                  <a:lnTo>
                    <a:pt x="1" y="5239"/>
                  </a:lnTo>
                  <a:lnTo>
                    <a:pt x="105" y="5553"/>
                  </a:lnTo>
                  <a:lnTo>
                    <a:pt x="315" y="5658"/>
                  </a:lnTo>
                  <a:lnTo>
                    <a:pt x="944" y="5868"/>
                  </a:lnTo>
                  <a:lnTo>
                    <a:pt x="1363" y="5868"/>
                  </a:lnTo>
                  <a:lnTo>
                    <a:pt x="1782" y="6077"/>
                  </a:lnTo>
                  <a:lnTo>
                    <a:pt x="2096" y="6182"/>
                  </a:lnTo>
                  <a:lnTo>
                    <a:pt x="2515" y="6392"/>
                  </a:lnTo>
                  <a:lnTo>
                    <a:pt x="2725" y="6601"/>
                  </a:lnTo>
                  <a:lnTo>
                    <a:pt x="2934" y="6915"/>
                  </a:lnTo>
                  <a:lnTo>
                    <a:pt x="2829" y="7230"/>
                  </a:lnTo>
                  <a:lnTo>
                    <a:pt x="2725" y="7649"/>
                  </a:lnTo>
                  <a:lnTo>
                    <a:pt x="2306" y="8278"/>
                  </a:lnTo>
                  <a:lnTo>
                    <a:pt x="2515" y="8592"/>
                  </a:lnTo>
                  <a:lnTo>
                    <a:pt x="2829" y="8697"/>
                  </a:lnTo>
                  <a:lnTo>
                    <a:pt x="3039" y="8697"/>
                  </a:lnTo>
                  <a:lnTo>
                    <a:pt x="3144" y="8801"/>
                  </a:lnTo>
                  <a:lnTo>
                    <a:pt x="3772" y="8801"/>
                  </a:lnTo>
                  <a:lnTo>
                    <a:pt x="4715" y="8592"/>
                  </a:lnTo>
                  <a:lnTo>
                    <a:pt x="5763" y="8801"/>
                  </a:lnTo>
                  <a:lnTo>
                    <a:pt x="5658" y="9221"/>
                  </a:lnTo>
                  <a:lnTo>
                    <a:pt x="4715" y="9011"/>
                  </a:lnTo>
                  <a:lnTo>
                    <a:pt x="3877" y="9221"/>
                  </a:lnTo>
                  <a:lnTo>
                    <a:pt x="3144" y="9221"/>
                  </a:lnTo>
                  <a:lnTo>
                    <a:pt x="2934" y="9116"/>
                  </a:lnTo>
                  <a:lnTo>
                    <a:pt x="2620" y="9116"/>
                  </a:lnTo>
                  <a:lnTo>
                    <a:pt x="2306" y="9011"/>
                  </a:lnTo>
                  <a:lnTo>
                    <a:pt x="1991" y="8697"/>
                  </a:lnTo>
                  <a:lnTo>
                    <a:pt x="1886" y="9221"/>
                  </a:lnTo>
                  <a:lnTo>
                    <a:pt x="1048" y="10478"/>
                  </a:lnTo>
                  <a:lnTo>
                    <a:pt x="839" y="10687"/>
                  </a:lnTo>
                  <a:lnTo>
                    <a:pt x="734" y="11211"/>
                  </a:lnTo>
                  <a:lnTo>
                    <a:pt x="629" y="11526"/>
                  </a:lnTo>
                  <a:lnTo>
                    <a:pt x="420" y="11735"/>
                  </a:lnTo>
                  <a:lnTo>
                    <a:pt x="420" y="12259"/>
                  </a:lnTo>
                  <a:lnTo>
                    <a:pt x="315" y="12783"/>
                  </a:lnTo>
                  <a:lnTo>
                    <a:pt x="210" y="13097"/>
                  </a:lnTo>
                  <a:lnTo>
                    <a:pt x="315" y="13412"/>
                  </a:lnTo>
                  <a:lnTo>
                    <a:pt x="315" y="13516"/>
                  </a:lnTo>
                  <a:lnTo>
                    <a:pt x="315" y="14669"/>
                  </a:lnTo>
                  <a:lnTo>
                    <a:pt x="1048" y="14774"/>
                  </a:lnTo>
                  <a:lnTo>
                    <a:pt x="1572" y="15088"/>
                  </a:lnTo>
                  <a:lnTo>
                    <a:pt x="2934" y="15088"/>
                  </a:lnTo>
                  <a:lnTo>
                    <a:pt x="3249" y="14983"/>
                  </a:lnTo>
                  <a:lnTo>
                    <a:pt x="3563" y="15088"/>
                  </a:lnTo>
                  <a:lnTo>
                    <a:pt x="3668" y="15193"/>
                  </a:lnTo>
                  <a:lnTo>
                    <a:pt x="3772" y="15402"/>
                  </a:lnTo>
                  <a:lnTo>
                    <a:pt x="3877" y="15821"/>
                  </a:lnTo>
                  <a:lnTo>
                    <a:pt x="4192" y="16031"/>
                  </a:lnTo>
                  <a:lnTo>
                    <a:pt x="4820" y="16240"/>
                  </a:lnTo>
                  <a:lnTo>
                    <a:pt x="5763" y="16345"/>
                  </a:lnTo>
                  <a:lnTo>
                    <a:pt x="6182" y="16345"/>
                  </a:lnTo>
                  <a:lnTo>
                    <a:pt x="6706" y="16555"/>
                  </a:lnTo>
                  <a:lnTo>
                    <a:pt x="6811" y="16555"/>
                  </a:lnTo>
                  <a:lnTo>
                    <a:pt x="7020" y="16660"/>
                  </a:lnTo>
                  <a:lnTo>
                    <a:pt x="7230" y="16974"/>
                  </a:lnTo>
                  <a:lnTo>
                    <a:pt x="7649" y="17498"/>
                  </a:lnTo>
                  <a:lnTo>
                    <a:pt x="7859" y="18126"/>
                  </a:lnTo>
                  <a:lnTo>
                    <a:pt x="8173" y="18441"/>
                  </a:lnTo>
                  <a:lnTo>
                    <a:pt x="8697" y="18546"/>
                  </a:lnTo>
                  <a:lnTo>
                    <a:pt x="8906" y="18546"/>
                  </a:lnTo>
                  <a:lnTo>
                    <a:pt x="9116" y="18441"/>
                  </a:lnTo>
                  <a:lnTo>
                    <a:pt x="9326" y="18336"/>
                  </a:lnTo>
                  <a:lnTo>
                    <a:pt x="9326" y="18126"/>
                  </a:lnTo>
                  <a:lnTo>
                    <a:pt x="9326" y="17917"/>
                  </a:lnTo>
                  <a:lnTo>
                    <a:pt x="9326" y="17603"/>
                  </a:lnTo>
                  <a:lnTo>
                    <a:pt x="9326" y="17288"/>
                  </a:lnTo>
                  <a:lnTo>
                    <a:pt x="9430" y="16660"/>
                  </a:lnTo>
                  <a:lnTo>
                    <a:pt x="9535" y="16660"/>
                  </a:lnTo>
                  <a:lnTo>
                    <a:pt x="10059" y="16345"/>
                  </a:lnTo>
                  <a:lnTo>
                    <a:pt x="10688" y="16031"/>
                  </a:lnTo>
                  <a:lnTo>
                    <a:pt x="11107" y="16031"/>
                  </a:lnTo>
                  <a:lnTo>
                    <a:pt x="11316" y="15926"/>
                  </a:lnTo>
                  <a:lnTo>
                    <a:pt x="11631" y="15717"/>
                  </a:lnTo>
                  <a:lnTo>
                    <a:pt x="11840" y="15612"/>
                  </a:lnTo>
                  <a:lnTo>
                    <a:pt x="12154" y="15507"/>
                  </a:lnTo>
                  <a:lnTo>
                    <a:pt x="12259" y="15402"/>
                  </a:lnTo>
                  <a:lnTo>
                    <a:pt x="12574" y="15402"/>
                  </a:lnTo>
                  <a:lnTo>
                    <a:pt x="12574" y="15297"/>
                  </a:lnTo>
                  <a:lnTo>
                    <a:pt x="12993" y="15193"/>
                  </a:lnTo>
                  <a:lnTo>
                    <a:pt x="13202" y="14983"/>
                  </a:lnTo>
                  <a:lnTo>
                    <a:pt x="13412" y="14774"/>
                  </a:lnTo>
                  <a:lnTo>
                    <a:pt x="13517" y="14459"/>
                  </a:lnTo>
                  <a:lnTo>
                    <a:pt x="13517" y="13935"/>
                  </a:lnTo>
                  <a:lnTo>
                    <a:pt x="13412" y="13307"/>
                  </a:lnTo>
                  <a:lnTo>
                    <a:pt x="13412" y="13097"/>
                  </a:lnTo>
                  <a:lnTo>
                    <a:pt x="13412" y="12992"/>
                  </a:lnTo>
                  <a:lnTo>
                    <a:pt x="13412" y="12888"/>
                  </a:lnTo>
                  <a:lnTo>
                    <a:pt x="13412" y="12783"/>
                  </a:lnTo>
                  <a:lnTo>
                    <a:pt x="13412" y="12678"/>
                  </a:lnTo>
                  <a:lnTo>
                    <a:pt x="13307" y="12364"/>
                  </a:lnTo>
                  <a:lnTo>
                    <a:pt x="13307" y="12154"/>
                  </a:lnTo>
                  <a:lnTo>
                    <a:pt x="13202" y="12154"/>
                  </a:lnTo>
                  <a:lnTo>
                    <a:pt x="13307" y="12049"/>
                  </a:lnTo>
                  <a:lnTo>
                    <a:pt x="13517" y="12049"/>
                  </a:lnTo>
                  <a:lnTo>
                    <a:pt x="13621" y="11945"/>
                  </a:lnTo>
                  <a:lnTo>
                    <a:pt x="13726" y="11840"/>
                  </a:lnTo>
                  <a:lnTo>
                    <a:pt x="13936" y="11316"/>
                  </a:lnTo>
                  <a:lnTo>
                    <a:pt x="13936" y="11106"/>
                  </a:lnTo>
                  <a:lnTo>
                    <a:pt x="13831" y="10792"/>
                  </a:lnTo>
                  <a:lnTo>
                    <a:pt x="13621" y="10583"/>
                  </a:lnTo>
                  <a:lnTo>
                    <a:pt x="13307" y="10583"/>
                  </a:lnTo>
                  <a:lnTo>
                    <a:pt x="12678" y="10687"/>
                  </a:lnTo>
                  <a:lnTo>
                    <a:pt x="12574" y="10687"/>
                  </a:lnTo>
                  <a:lnTo>
                    <a:pt x="12364" y="10792"/>
                  </a:lnTo>
                  <a:lnTo>
                    <a:pt x="11002" y="10792"/>
                  </a:lnTo>
                  <a:lnTo>
                    <a:pt x="10792" y="10897"/>
                  </a:lnTo>
                  <a:lnTo>
                    <a:pt x="10059" y="10897"/>
                  </a:lnTo>
                  <a:lnTo>
                    <a:pt x="9954" y="11002"/>
                  </a:lnTo>
                  <a:lnTo>
                    <a:pt x="9849" y="11002"/>
                  </a:lnTo>
                  <a:lnTo>
                    <a:pt x="9430" y="11106"/>
                  </a:lnTo>
                  <a:lnTo>
                    <a:pt x="9116" y="11316"/>
                  </a:lnTo>
                  <a:lnTo>
                    <a:pt x="9011" y="11316"/>
                  </a:lnTo>
                  <a:lnTo>
                    <a:pt x="9011" y="11106"/>
                  </a:lnTo>
                  <a:lnTo>
                    <a:pt x="9011" y="10897"/>
                  </a:lnTo>
                  <a:lnTo>
                    <a:pt x="8906" y="10687"/>
                  </a:lnTo>
                  <a:lnTo>
                    <a:pt x="8697" y="10478"/>
                  </a:lnTo>
                  <a:lnTo>
                    <a:pt x="8592" y="10373"/>
                  </a:lnTo>
                  <a:lnTo>
                    <a:pt x="8487" y="10373"/>
                  </a:lnTo>
                  <a:lnTo>
                    <a:pt x="8173" y="10268"/>
                  </a:lnTo>
                  <a:lnTo>
                    <a:pt x="7963" y="10164"/>
                  </a:lnTo>
                  <a:lnTo>
                    <a:pt x="7859" y="10059"/>
                  </a:lnTo>
                  <a:lnTo>
                    <a:pt x="7649" y="10059"/>
                  </a:lnTo>
                  <a:lnTo>
                    <a:pt x="7649" y="9954"/>
                  </a:lnTo>
                  <a:lnTo>
                    <a:pt x="7544" y="9954"/>
                  </a:lnTo>
                  <a:lnTo>
                    <a:pt x="7230" y="9744"/>
                  </a:lnTo>
                  <a:lnTo>
                    <a:pt x="6916" y="9744"/>
                  </a:lnTo>
                  <a:lnTo>
                    <a:pt x="6706" y="9430"/>
                  </a:lnTo>
                  <a:lnTo>
                    <a:pt x="6392" y="9325"/>
                  </a:lnTo>
                  <a:lnTo>
                    <a:pt x="6182" y="9325"/>
                  </a:lnTo>
                  <a:lnTo>
                    <a:pt x="6077" y="9221"/>
                  </a:lnTo>
                  <a:lnTo>
                    <a:pt x="5658" y="9221"/>
                  </a:lnTo>
                  <a:lnTo>
                    <a:pt x="5868" y="9116"/>
                  </a:lnTo>
                  <a:lnTo>
                    <a:pt x="5973" y="9011"/>
                  </a:lnTo>
                  <a:lnTo>
                    <a:pt x="5973" y="8906"/>
                  </a:lnTo>
                  <a:lnTo>
                    <a:pt x="5973" y="8801"/>
                  </a:lnTo>
                  <a:lnTo>
                    <a:pt x="6182" y="8801"/>
                  </a:lnTo>
                  <a:lnTo>
                    <a:pt x="6392" y="8906"/>
                  </a:lnTo>
                  <a:lnTo>
                    <a:pt x="6601" y="8906"/>
                  </a:lnTo>
                  <a:lnTo>
                    <a:pt x="6916" y="9116"/>
                  </a:lnTo>
                  <a:lnTo>
                    <a:pt x="7125" y="9116"/>
                  </a:lnTo>
                  <a:lnTo>
                    <a:pt x="7335" y="9011"/>
                  </a:lnTo>
                  <a:lnTo>
                    <a:pt x="7544" y="8906"/>
                  </a:lnTo>
                  <a:lnTo>
                    <a:pt x="7649" y="8801"/>
                  </a:lnTo>
                  <a:lnTo>
                    <a:pt x="7859" y="8697"/>
                  </a:lnTo>
                  <a:lnTo>
                    <a:pt x="8068" y="8382"/>
                  </a:lnTo>
                  <a:lnTo>
                    <a:pt x="8383" y="8278"/>
                  </a:lnTo>
                  <a:lnTo>
                    <a:pt x="8802" y="7963"/>
                  </a:lnTo>
                  <a:lnTo>
                    <a:pt x="9011" y="7544"/>
                  </a:lnTo>
                  <a:lnTo>
                    <a:pt x="9011" y="7439"/>
                  </a:lnTo>
                  <a:lnTo>
                    <a:pt x="9011" y="7230"/>
                  </a:lnTo>
                  <a:lnTo>
                    <a:pt x="8906" y="7125"/>
                  </a:lnTo>
                  <a:lnTo>
                    <a:pt x="9011" y="6706"/>
                  </a:lnTo>
                  <a:lnTo>
                    <a:pt x="9011" y="6601"/>
                  </a:lnTo>
                  <a:lnTo>
                    <a:pt x="9116" y="6392"/>
                  </a:lnTo>
                  <a:lnTo>
                    <a:pt x="9116" y="6287"/>
                  </a:lnTo>
                  <a:lnTo>
                    <a:pt x="9011" y="6077"/>
                  </a:lnTo>
                  <a:lnTo>
                    <a:pt x="9011" y="5973"/>
                  </a:lnTo>
                  <a:lnTo>
                    <a:pt x="9011" y="5553"/>
                  </a:lnTo>
                  <a:lnTo>
                    <a:pt x="9011" y="5344"/>
                  </a:lnTo>
                  <a:lnTo>
                    <a:pt x="8906" y="5134"/>
                  </a:lnTo>
                  <a:lnTo>
                    <a:pt x="8802" y="5134"/>
                  </a:lnTo>
                  <a:lnTo>
                    <a:pt x="8697" y="5030"/>
                  </a:lnTo>
                  <a:lnTo>
                    <a:pt x="9011" y="5030"/>
                  </a:lnTo>
                  <a:lnTo>
                    <a:pt x="9326" y="4820"/>
                  </a:lnTo>
                  <a:lnTo>
                    <a:pt x="9535" y="5134"/>
                  </a:lnTo>
                  <a:lnTo>
                    <a:pt x="9849" y="5239"/>
                  </a:lnTo>
                  <a:lnTo>
                    <a:pt x="10268" y="5134"/>
                  </a:lnTo>
                  <a:lnTo>
                    <a:pt x="10583" y="5134"/>
                  </a:lnTo>
                  <a:lnTo>
                    <a:pt x="10792" y="5030"/>
                  </a:lnTo>
                  <a:lnTo>
                    <a:pt x="10897" y="4925"/>
                  </a:lnTo>
                  <a:lnTo>
                    <a:pt x="11002" y="4820"/>
                  </a:lnTo>
                  <a:lnTo>
                    <a:pt x="11211" y="4820"/>
                  </a:lnTo>
                  <a:lnTo>
                    <a:pt x="11316" y="4715"/>
                  </a:lnTo>
                  <a:lnTo>
                    <a:pt x="11421" y="4610"/>
                  </a:lnTo>
                  <a:lnTo>
                    <a:pt x="11526" y="4610"/>
                  </a:lnTo>
                  <a:lnTo>
                    <a:pt x="11735" y="4401"/>
                  </a:lnTo>
                  <a:lnTo>
                    <a:pt x="11945" y="4087"/>
                  </a:lnTo>
                  <a:lnTo>
                    <a:pt x="12259" y="3877"/>
                  </a:lnTo>
                  <a:lnTo>
                    <a:pt x="12364" y="3563"/>
                  </a:lnTo>
                  <a:lnTo>
                    <a:pt x="12364" y="3353"/>
                  </a:lnTo>
                  <a:lnTo>
                    <a:pt x="12364" y="3248"/>
                  </a:lnTo>
                  <a:lnTo>
                    <a:pt x="12154" y="3039"/>
                  </a:lnTo>
                  <a:lnTo>
                    <a:pt x="12154" y="2934"/>
                  </a:lnTo>
                  <a:lnTo>
                    <a:pt x="11421" y="2410"/>
                  </a:lnTo>
                  <a:lnTo>
                    <a:pt x="11002" y="2305"/>
                  </a:lnTo>
                  <a:lnTo>
                    <a:pt x="9849" y="2201"/>
                  </a:lnTo>
                  <a:lnTo>
                    <a:pt x="9326" y="2096"/>
                  </a:lnTo>
                  <a:lnTo>
                    <a:pt x="8697" y="2096"/>
                  </a:lnTo>
                  <a:lnTo>
                    <a:pt x="7754" y="2305"/>
                  </a:lnTo>
                  <a:lnTo>
                    <a:pt x="7020" y="1153"/>
                  </a:lnTo>
                  <a:lnTo>
                    <a:pt x="6287" y="943"/>
                  </a:lnTo>
                  <a:lnTo>
                    <a:pt x="5973" y="419"/>
                  </a:lnTo>
                  <a:lnTo>
                    <a:pt x="5763" y="524"/>
                  </a:lnTo>
                  <a:lnTo>
                    <a:pt x="4820" y="105"/>
                  </a:lnTo>
                  <a:lnTo>
                    <a:pt x="4192" y="419"/>
                  </a:lnTo>
                  <a:lnTo>
                    <a:pt x="2934" y="629"/>
                  </a:lnTo>
                  <a:lnTo>
                    <a:pt x="2410" y="210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30"/>
            <p:cNvSpPr/>
            <p:nvPr/>
          </p:nvSpPr>
          <p:spPr>
            <a:xfrm>
              <a:off x="4856970" y="3491044"/>
              <a:ext cx="237902" cy="155454"/>
            </a:xfrm>
            <a:custGeom>
              <a:avLst/>
              <a:gdLst/>
              <a:ahLst/>
              <a:cxnLst/>
              <a:rect l="l" t="t" r="r" b="b"/>
              <a:pathLst>
                <a:path w="10584" h="6916" extrusionOk="0">
                  <a:moveTo>
                    <a:pt x="5554" y="1"/>
                  </a:moveTo>
                  <a:lnTo>
                    <a:pt x="5030" y="210"/>
                  </a:lnTo>
                  <a:lnTo>
                    <a:pt x="4297" y="210"/>
                  </a:lnTo>
                  <a:lnTo>
                    <a:pt x="4192" y="106"/>
                  </a:lnTo>
                  <a:lnTo>
                    <a:pt x="4087" y="420"/>
                  </a:lnTo>
                  <a:lnTo>
                    <a:pt x="3877" y="1363"/>
                  </a:lnTo>
                  <a:lnTo>
                    <a:pt x="3144" y="1363"/>
                  </a:lnTo>
                  <a:lnTo>
                    <a:pt x="2934" y="1887"/>
                  </a:lnTo>
                  <a:lnTo>
                    <a:pt x="2830" y="2096"/>
                  </a:lnTo>
                  <a:lnTo>
                    <a:pt x="2620" y="2306"/>
                  </a:lnTo>
                  <a:lnTo>
                    <a:pt x="2306" y="2515"/>
                  </a:lnTo>
                  <a:lnTo>
                    <a:pt x="1782" y="2515"/>
                  </a:lnTo>
                  <a:lnTo>
                    <a:pt x="1" y="2411"/>
                  </a:lnTo>
                  <a:lnTo>
                    <a:pt x="1" y="2411"/>
                  </a:lnTo>
                  <a:lnTo>
                    <a:pt x="1363" y="3354"/>
                  </a:lnTo>
                  <a:lnTo>
                    <a:pt x="1677" y="3563"/>
                  </a:lnTo>
                  <a:lnTo>
                    <a:pt x="1782" y="3877"/>
                  </a:lnTo>
                  <a:lnTo>
                    <a:pt x="1887" y="4297"/>
                  </a:lnTo>
                  <a:lnTo>
                    <a:pt x="1992" y="4611"/>
                  </a:lnTo>
                  <a:lnTo>
                    <a:pt x="2096" y="4820"/>
                  </a:lnTo>
                  <a:lnTo>
                    <a:pt x="2515" y="5030"/>
                  </a:lnTo>
                  <a:lnTo>
                    <a:pt x="2620" y="5135"/>
                  </a:lnTo>
                  <a:lnTo>
                    <a:pt x="3039" y="5868"/>
                  </a:lnTo>
                  <a:lnTo>
                    <a:pt x="3354" y="6392"/>
                  </a:lnTo>
                  <a:lnTo>
                    <a:pt x="4087" y="6706"/>
                  </a:lnTo>
                  <a:lnTo>
                    <a:pt x="4297" y="6497"/>
                  </a:lnTo>
                  <a:lnTo>
                    <a:pt x="4716" y="6392"/>
                  </a:lnTo>
                  <a:lnTo>
                    <a:pt x="5030" y="6497"/>
                  </a:lnTo>
                  <a:lnTo>
                    <a:pt x="5449" y="6602"/>
                  </a:lnTo>
                  <a:lnTo>
                    <a:pt x="5868" y="6916"/>
                  </a:lnTo>
                  <a:lnTo>
                    <a:pt x="6392" y="6811"/>
                  </a:lnTo>
                  <a:lnTo>
                    <a:pt x="6706" y="6811"/>
                  </a:lnTo>
                  <a:lnTo>
                    <a:pt x="6811" y="6602"/>
                  </a:lnTo>
                  <a:lnTo>
                    <a:pt x="7125" y="6183"/>
                  </a:lnTo>
                  <a:lnTo>
                    <a:pt x="7440" y="5868"/>
                  </a:lnTo>
                  <a:lnTo>
                    <a:pt x="7754" y="5763"/>
                  </a:lnTo>
                  <a:lnTo>
                    <a:pt x="8173" y="5449"/>
                  </a:lnTo>
                  <a:lnTo>
                    <a:pt x="8488" y="5135"/>
                  </a:lnTo>
                  <a:lnTo>
                    <a:pt x="9011" y="4506"/>
                  </a:lnTo>
                  <a:lnTo>
                    <a:pt x="9221" y="4192"/>
                  </a:lnTo>
                  <a:lnTo>
                    <a:pt x="9535" y="3982"/>
                  </a:lnTo>
                  <a:lnTo>
                    <a:pt x="9954" y="3877"/>
                  </a:lnTo>
                  <a:lnTo>
                    <a:pt x="10269" y="3773"/>
                  </a:lnTo>
                  <a:lnTo>
                    <a:pt x="10374" y="3773"/>
                  </a:lnTo>
                  <a:lnTo>
                    <a:pt x="10583" y="3563"/>
                  </a:lnTo>
                  <a:lnTo>
                    <a:pt x="10478" y="1887"/>
                  </a:lnTo>
                  <a:lnTo>
                    <a:pt x="10059" y="1992"/>
                  </a:lnTo>
                  <a:lnTo>
                    <a:pt x="8173" y="1992"/>
                  </a:lnTo>
                  <a:lnTo>
                    <a:pt x="7335" y="1887"/>
                  </a:lnTo>
                  <a:lnTo>
                    <a:pt x="6287" y="1363"/>
                  </a:lnTo>
                  <a:lnTo>
                    <a:pt x="6287" y="1258"/>
                  </a:lnTo>
                  <a:lnTo>
                    <a:pt x="6183" y="1049"/>
                  </a:lnTo>
                  <a:lnTo>
                    <a:pt x="6078" y="525"/>
                  </a:lnTo>
                  <a:lnTo>
                    <a:pt x="5868" y="315"/>
                  </a:lnTo>
                  <a:lnTo>
                    <a:pt x="555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30"/>
            <p:cNvSpPr/>
            <p:nvPr/>
          </p:nvSpPr>
          <p:spPr>
            <a:xfrm>
              <a:off x="4937066" y="3392134"/>
              <a:ext cx="179011" cy="134258"/>
            </a:xfrm>
            <a:custGeom>
              <a:avLst/>
              <a:gdLst/>
              <a:ahLst/>
              <a:cxnLst/>
              <a:rect l="l" t="t" r="r" b="b"/>
              <a:pathLst>
                <a:path w="7964" h="5973" extrusionOk="0">
                  <a:moveTo>
                    <a:pt x="5868" y="0"/>
                  </a:moveTo>
                  <a:lnTo>
                    <a:pt x="5344" y="838"/>
                  </a:lnTo>
                  <a:lnTo>
                    <a:pt x="5134" y="1153"/>
                  </a:lnTo>
                  <a:lnTo>
                    <a:pt x="4925" y="1258"/>
                  </a:lnTo>
                  <a:lnTo>
                    <a:pt x="4820" y="1258"/>
                  </a:lnTo>
                  <a:lnTo>
                    <a:pt x="4296" y="943"/>
                  </a:lnTo>
                  <a:lnTo>
                    <a:pt x="3877" y="943"/>
                  </a:lnTo>
                  <a:lnTo>
                    <a:pt x="3143" y="1781"/>
                  </a:lnTo>
                  <a:lnTo>
                    <a:pt x="2934" y="1886"/>
                  </a:lnTo>
                  <a:lnTo>
                    <a:pt x="2410" y="1886"/>
                  </a:lnTo>
                  <a:lnTo>
                    <a:pt x="2200" y="1781"/>
                  </a:lnTo>
                  <a:lnTo>
                    <a:pt x="1677" y="1886"/>
                  </a:lnTo>
                  <a:lnTo>
                    <a:pt x="1048" y="1991"/>
                  </a:lnTo>
                  <a:lnTo>
                    <a:pt x="734" y="1991"/>
                  </a:lnTo>
                  <a:lnTo>
                    <a:pt x="629" y="2096"/>
                  </a:lnTo>
                  <a:lnTo>
                    <a:pt x="524" y="2515"/>
                  </a:lnTo>
                  <a:lnTo>
                    <a:pt x="419" y="2724"/>
                  </a:lnTo>
                  <a:lnTo>
                    <a:pt x="314" y="2934"/>
                  </a:lnTo>
                  <a:lnTo>
                    <a:pt x="210" y="2934"/>
                  </a:lnTo>
                  <a:lnTo>
                    <a:pt x="0" y="3144"/>
                  </a:lnTo>
                  <a:lnTo>
                    <a:pt x="629" y="3877"/>
                  </a:lnTo>
                  <a:lnTo>
                    <a:pt x="943" y="4191"/>
                  </a:lnTo>
                  <a:lnTo>
                    <a:pt x="1362" y="4191"/>
                  </a:lnTo>
                  <a:lnTo>
                    <a:pt x="1991" y="3877"/>
                  </a:lnTo>
                  <a:lnTo>
                    <a:pt x="2096" y="3982"/>
                  </a:lnTo>
                  <a:lnTo>
                    <a:pt x="2620" y="4296"/>
                  </a:lnTo>
                  <a:lnTo>
                    <a:pt x="2829" y="4610"/>
                  </a:lnTo>
                  <a:lnTo>
                    <a:pt x="2934" y="4925"/>
                  </a:lnTo>
                  <a:lnTo>
                    <a:pt x="3039" y="5449"/>
                  </a:lnTo>
                  <a:lnTo>
                    <a:pt x="3982" y="5868"/>
                  </a:lnTo>
                  <a:lnTo>
                    <a:pt x="4610" y="5972"/>
                  </a:lnTo>
                  <a:lnTo>
                    <a:pt x="6391" y="5972"/>
                  </a:lnTo>
                  <a:lnTo>
                    <a:pt x="6915" y="5868"/>
                  </a:lnTo>
                  <a:lnTo>
                    <a:pt x="7230" y="5553"/>
                  </a:lnTo>
                  <a:lnTo>
                    <a:pt x="7230" y="3877"/>
                  </a:lnTo>
                  <a:lnTo>
                    <a:pt x="7334" y="3877"/>
                  </a:lnTo>
                  <a:lnTo>
                    <a:pt x="7753" y="3353"/>
                  </a:lnTo>
                  <a:lnTo>
                    <a:pt x="7963" y="3039"/>
                  </a:lnTo>
                  <a:lnTo>
                    <a:pt x="7858" y="2305"/>
                  </a:lnTo>
                  <a:lnTo>
                    <a:pt x="7753" y="2305"/>
                  </a:lnTo>
                  <a:lnTo>
                    <a:pt x="7753" y="2201"/>
                  </a:lnTo>
                  <a:lnTo>
                    <a:pt x="7544" y="1781"/>
                  </a:lnTo>
                  <a:lnTo>
                    <a:pt x="7020" y="1153"/>
                  </a:lnTo>
                  <a:lnTo>
                    <a:pt x="6496" y="524"/>
                  </a:lnTo>
                  <a:lnTo>
                    <a:pt x="6391" y="315"/>
                  </a:lnTo>
                  <a:lnTo>
                    <a:pt x="586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30"/>
            <p:cNvSpPr/>
            <p:nvPr/>
          </p:nvSpPr>
          <p:spPr>
            <a:xfrm>
              <a:off x="3384904" y="3604116"/>
              <a:ext cx="44775" cy="21196"/>
            </a:xfrm>
            <a:custGeom>
              <a:avLst/>
              <a:gdLst/>
              <a:ahLst/>
              <a:cxnLst/>
              <a:rect l="l" t="t" r="r" b="b"/>
              <a:pathLst>
                <a:path w="1992" h="943" extrusionOk="0">
                  <a:moveTo>
                    <a:pt x="105" y="0"/>
                  </a:moveTo>
                  <a:lnTo>
                    <a:pt x="0" y="105"/>
                  </a:lnTo>
                  <a:lnTo>
                    <a:pt x="0" y="210"/>
                  </a:lnTo>
                  <a:lnTo>
                    <a:pt x="105" y="210"/>
                  </a:lnTo>
                  <a:lnTo>
                    <a:pt x="210" y="314"/>
                  </a:lnTo>
                  <a:lnTo>
                    <a:pt x="734" y="419"/>
                  </a:lnTo>
                  <a:lnTo>
                    <a:pt x="1258" y="733"/>
                  </a:lnTo>
                  <a:lnTo>
                    <a:pt x="1362" y="733"/>
                  </a:lnTo>
                  <a:lnTo>
                    <a:pt x="1572" y="943"/>
                  </a:lnTo>
                  <a:lnTo>
                    <a:pt x="1886" y="943"/>
                  </a:lnTo>
                  <a:lnTo>
                    <a:pt x="1991" y="733"/>
                  </a:lnTo>
                  <a:lnTo>
                    <a:pt x="1886" y="629"/>
                  </a:lnTo>
                  <a:lnTo>
                    <a:pt x="1572" y="629"/>
                  </a:lnTo>
                  <a:lnTo>
                    <a:pt x="1572" y="524"/>
                  </a:lnTo>
                  <a:lnTo>
                    <a:pt x="1677" y="419"/>
                  </a:lnTo>
                  <a:lnTo>
                    <a:pt x="1782" y="419"/>
                  </a:lnTo>
                  <a:lnTo>
                    <a:pt x="1782" y="314"/>
                  </a:lnTo>
                  <a:lnTo>
                    <a:pt x="1572" y="210"/>
                  </a:lnTo>
                  <a:lnTo>
                    <a:pt x="1362" y="105"/>
                  </a:lnTo>
                  <a:lnTo>
                    <a:pt x="734" y="105"/>
                  </a:lnTo>
                  <a:lnTo>
                    <a:pt x="62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30"/>
            <p:cNvSpPr/>
            <p:nvPr/>
          </p:nvSpPr>
          <p:spPr>
            <a:xfrm>
              <a:off x="3335449" y="3354436"/>
              <a:ext cx="25917" cy="16521"/>
            </a:xfrm>
            <a:custGeom>
              <a:avLst/>
              <a:gdLst/>
              <a:ahLst/>
              <a:cxnLst/>
              <a:rect l="l" t="t" r="r" b="b"/>
              <a:pathLst>
                <a:path w="1153" h="735" extrusionOk="0">
                  <a:moveTo>
                    <a:pt x="734" y="1"/>
                  </a:moveTo>
                  <a:lnTo>
                    <a:pt x="419" y="210"/>
                  </a:lnTo>
                  <a:lnTo>
                    <a:pt x="0" y="420"/>
                  </a:lnTo>
                  <a:lnTo>
                    <a:pt x="0" y="525"/>
                  </a:lnTo>
                  <a:lnTo>
                    <a:pt x="0" y="734"/>
                  </a:lnTo>
                  <a:lnTo>
                    <a:pt x="524" y="734"/>
                  </a:lnTo>
                  <a:lnTo>
                    <a:pt x="734" y="630"/>
                  </a:lnTo>
                  <a:lnTo>
                    <a:pt x="1048" y="525"/>
                  </a:lnTo>
                  <a:lnTo>
                    <a:pt x="1153" y="420"/>
                  </a:lnTo>
                  <a:lnTo>
                    <a:pt x="1153" y="315"/>
                  </a:lnTo>
                  <a:lnTo>
                    <a:pt x="943" y="210"/>
                  </a:lnTo>
                  <a:lnTo>
                    <a:pt x="943" y="106"/>
                  </a:lnTo>
                  <a:lnTo>
                    <a:pt x="838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30"/>
            <p:cNvSpPr/>
            <p:nvPr/>
          </p:nvSpPr>
          <p:spPr>
            <a:xfrm>
              <a:off x="3330728" y="3396832"/>
              <a:ext cx="22" cy="2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30"/>
            <p:cNvSpPr/>
            <p:nvPr/>
          </p:nvSpPr>
          <p:spPr>
            <a:xfrm>
              <a:off x="3318949" y="3396832"/>
              <a:ext cx="11801" cy="9441"/>
            </a:xfrm>
            <a:custGeom>
              <a:avLst/>
              <a:gdLst/>
              <a:ahLst/>
              <a:cxnLst/>
              <a:rect l="l" t="t" r="r" b="b"/>
              <a:pathLst>
                <a:path w="525" h="420" extrusionOk="0">
                  <a:moveTo>
                    <a:pt x="105" y="1"/>
                  </a:moveTo>
                  <a:lnTo>
                    <a:pt x="1" y="210"/>
                  </a:lnTo>
                  <a:lnTo>
                    <a:pt x="1" y="420"/>
                  </a:lnTo>
                  <a:lnTo>
                    <a:pt x="210" y="420"/>
                  </a:lnTo>
                  <a:lnTo>
                    <a:pt x="420" y="315"/>
                  </a:lnTo>
                  <a:lnTo>
                    <a:pt x="525" y="210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30"/>
            <p:cNvSpPr/>
            <p:nvPr/>
          </p:nvSpPr>
          <p:spPr>
            <a:xfrm>
              <a:off x="3966659" y="1510266"/>
              <a:ext cx="230821" cy="334443"/>
            </a:xfrm>
            <a:custGeom>
              <a:avLst/>
              <a:gdLst/>
              <a:ahLst/>
              <a:cxnLst/>
              <a:rect l="l" t="t" r="r" b="b"/>
              <a:pathLst>
                <a:path w="10269" h="14879" extrusionOk="0">
                  <a:moveTo>
                    <a:pt x="1992" y="10897"/>
                  </a:moveTo>
                  <a:lnTo>
                    <a:pt x="2201" y="11106"/>
                  </a:lnTo>
                  <a:lnTo>
                    <a:pt x="1992" y="11211"/>
                  </a:lnTo>
                  <a:lnTo>
                    <a:pt x="1887" y="11001"/>
                  </a:lnTo>
                  <a:lnTo>
                    <a:pt x="1782" y="10897"/>
                  </a:lnTo>
                  <a:close/>
                  <a:moveTo>
                    <a:pt x="8488" y="0"/>
                  </a:moveTo>
                  <a:lnTo>
                    <a:pt x="8488" y="105"/>
                  </a:lnTo>
                  <a:lnTo>
                    <a:pt x="8278" y="314"/>
                  </a:lnTo>
                  <a:lnTo>
                    <a:pt x="8278" y="524"/>
                  </a:lnTo>
                  <a:lnTo>
                    <a:pt x="7964" y="629"/>
                  </a:lnTo>
                  <a:lnTo>
                    <a:pt x="7859" y="629"/>
                  </a:lnTo>
                  <a:lnTo>
                    <a:pt x="7649" y="838"/>
                  </a:lnTo>
                  <a:lnTo>
                    <a:pt x="7545" y="943"/>
                  </a:lnTo>
                  <a:lnTo>
                    <a:pt x="7440" y="1048"/>
                  </a:lnTo>
                  <a:lnTo>
                    <a:pt x="7335" y="1153"/>
                  </a:lnTo>
                  <a:lnTo>
                    <a:pt x="7230" y="1153"/>
                  </a:lnTo>
                  <a:lnTo>
                    <a:pt x="7126" y="1257"/>
                  </a:lnTo>
                  <a:lnTo>
                    <a:pt x="7021" y="1257"/>
                  </a:lnTo>
                  <a:lnTo>
                    <a:pt x="6706" y="1572"/>
                  </a:lnTo>
                  <a:lnTo>
                    <a:pt x="6497" y="1886"/>
                  </a:lnTo>
                  <a:lnTo>
                    <a:pt x="6183" y="2096"/>
                  </a:lnTo>
                  <a:lnTo>
                    <a:pt x="6078" y="2096"/>
                  </a:lnTo>
                  <a:lnTo>
                    <a:pt x="5868" y="2410"/>
                  </a:lnTo>
                  <a:lnTo>
                    <a:pt x="5763" y="2619"/>
                  </a:lnTo>
                  <a:lnTo>
                    <a:pt x="5659" y="2619"/>
                  </a:lnTo>
                  <a:lnTo>
                    <a:pt x="5554" y="2724"/>
                  </a:lnTo>
                  <a:lnTo>
                    <a:pt x="5344" y="2829"/>
                  </a:lnTo>
                  <a:lnTo>
                    <a:pt x="5240" y="2934"/>
                  </a:lnTo>
                  <a:lnTo>
                    <a:pt x="4820" y="2934"/>
                  </a:lnTo>
                  <a:lnTo>
                    <a:pt x="4820" y="3039"/>
                  </a:lnTo>
                  <a:lnTo>
                    <a:pt x="4506" y="3143"/>
                  </a:lnTo>
                  <a:lnTo>
                    <a:pt x="4401" y="3248"/>
                  </a:lnTo>
                  <a:lnTo>
                    <a:pt x="4297" y="3248"/>
                  </a:lnTo>
                  <a:lnTo>
                    <a:pt x="4087" y="3353"/>
                  </a:lnTo>
                  <a:lnTo>
                    <a:pt x="3982" y="3562"/>
                  </a:lnTo>
                  <a:lnTo>
                    <a:pt x="3878" y="3667"/>
                  </a:lnTo>
                  <a:lnTo>
                    <a:pt x="3668" y="3667"/>
                  </a:lnTo>
                  <a:lnTo>
                    <a:pt x="3354" y="3772"/>
                  </a:lnTo>
                  <a:lnTo>
                    <a:pt x="3354" y="3877"/>
                  </a:lnTo>
                  <a:lnTo>
                    <a:pt x="3144" y="4296"/>
                  </a:lnTo>
                  <a:lnTo>
                    <a:pt x="3039" y="4820"/>
                  </a:lnTo>
                  <a:lnTo>
                    <a:pt x="2830" y="4715"/>
                  </a:lnTo>
                  <a:lnTo>
                    <a:pt x="2620" y="4715"/>
                  </a:lnTo>
                  <a:lnTo>
                    <a:pt x="2411" y="4924"/>
                  </a:lnTo>
                  <a:lnTo>
                    <a:pt x="2411" y="5134"/>
                  </a:lnTo>
                  <a:lnTo>
                    <a:pt x="2411" y="5239"/>
                  </a:lnTo>
                  <a:lnTo>
                    <a:pt x="2411" y="5344"/>
                  </a:lnTo>
                  <a:lnTo>
                    <a:pt x="2201" y="5134"/>
                  </a:lnTo>
                  <a:lnTo>
                    <a:pt x="1782" y="5134"/>
                  </a:lnTo>
                  <a:lnTo>
                    <a:pt x="1572" y="5029"/>
                  </a:lnTo>
                  <a:lnTo>
                    <a:pt x="1153" y="5029"/>
                  </a:lnTo>
                  <a:lnTo>
                    <a:pt x="944" y="5239"/>
                  </a:lnTo>
                  <a:lnTo>
                    <a:pt x="944" y="5344"/>
                  </a:lnTo>
                  <a:lnTo>
                    <a:pt x="839" y="5448"/>
                  </a:lnTo>
                  <a:lnTo>
                    <a:pt x="734" y="5658"/>
                  </a:lnTo>
                  <a:lnTo>
                    <a:pt x="734" y="5867"/>
                  </a:lnTo>
                  <a:lnTo>
                    <a:pt x="525" y="5972"/>
                  </a:lnTo>
                  <a:lnTo>
                    <a:pt x="420" y="6077"/>
                  </a:lnTo>
                  <a:lnTo>
                    <a:pt x="420" y="6182"/>
                  </a:lnTo>
                  <a:lnTo>
                    <a:pt x="315" y="6391"/>
                  </a:lnTo>
                  <a:lnTo>
                    <a:pt x="315" y="6706"/>
                  </a:lnTo>
                  <a:lnTo>
                    <a:pt x="315" y="6810"/>
                  </a:lnTo>
                  <a:lnTo>
                    <a:pt x="210" y="6915"/>
                  </a:lnTo>
                  <a:lnTo>
                    <a:pt x="106" y="7230"/>
                  </a:lnTo>
                  <a:lnTo>
                    <a:pt x="1" y="7334"/>
                  </a:lnTo>
                  <a:lnTo>
                    <a:pt x="1" y="7544"/>
                  </a:lnTo>
                  <a:lnTo>
                    <a:pt x="210" y="7753"/>
                  </a:lnTo>
                  <a:lnTo>
                    <a:pt x="420" y="7963"/>
                  </a:lnTo>
                  <a:lnTo>
                    <a:pt x="420" y="8172"/>
                  </a:lnTo>
                  <a:lnTo>
                    <a:pt x="420" y="8382"/>
                  </a:lnTo>
                  <a:lnTo>
                    <a:pt x="420" y="8487"/>
                  </a:lnTo>
                  <a:lnTo>
                    <a:pt x="420" y="8592"/>
                  </a:lnTo>
                  <a:lnTo>
                    <a:pt x="525" y="8696"/>
                  </a:lnTo>
                  <a:lnTo>
                    <a:pt x="734" y="8801"/>
                  </a:lnTo>
                  <a:lnTo>
                    <a:pt x="839" y="9011"/>
                  </a:lnTo>
                  <a:lnTo>
                    <a:pt x="629" y="9220"/>
                  </a:lnTo>
                  <a:lnTo>
                    <a:pt x="420" y="9430"/>
                  </a:lnTo>
                  <a:lnTo>
                    <a:pt x="420" y="9535"/>
                  </a:lnTo>
                  <a:lnTo>
                    <a:pt x="315" y="9744"/>
                  </a:lnTo>
                  <a:lnTo>
                    <a:pt x="315" y="9954"/>
                  </a:lnTo>
                  <a:lnTo>
                    <a:pt x="420" y="10058"/>
                  </a:lnTo>
                  <a:lnTo>
                    <a:pt x="525" y="10163"/>
                  </a:lnTo>
                  <a:lnTo>
                    <a:pt x="525" y="10268"/>
                  </a:lnTo>
                  <a:lnTo>
                    <a:pt x="629" y="10373"/>
                  </a:lnTo>
                  <a:lnTo>
                    <a:pt x="734" y="10582"/>
                  </a:lnTo>
                  <a:lnTo>
                    <a:pt x="944" y="10582"/>
                  </a:lnTo>
                  <a:lnTo>
                    <a:pt x="1049" y="10687"/>
                  </a:lnTo>
                  <a:lnTo>
                    <a:pt x="1363" y="10792"/>
                  </a:lnTo>
                  <a:lnTo>
                    <a:pt x="1572" y="10792"/>
                  </a:lnTo>
                  <a:lnTo>
                    <a:pt x="1363" y="10897"/>
                  </a:lnTo>
                  <a:lnTo>
                    <a:pt x="1258" y="10897"/>
                  </a:lnTo>
                  <a:lnTo>
                    <a:pt x="1049" y="11001"/>
                  </a:lnTo>
                  <a:lnTo>
                    <a:pt x="944" y="11316"/>
                  </a:lnTo>
                  <a:lnTo>
                    <a:pt x="629" y="11421"/>
                  </a:lnTo>
                  <a:lnTo>
                    <a:pt x="525" y="11735"/>
                  </a:lnTo>
                  <a:lnTo>
                    <a:pt x="629" y="11944"/>
                  </a:lnTo>
                  <a:lnTo>
                    <a:pt x="839" y="12049"/>
                  </a:lnTo>
                  <a:lnTo>
                    <a:pt x="944" y="12154"/>
                  </a:lnTo>
                  <a:lnTo>
                    <a:pt x="1258" y="12049"/>
                  </a:lnTo>
                  <a:lnTo>
                    <a:pt x="1363" y="12049"/>
                  </a:lnTo>
                  <a:lnTo>
                    <a:pt x="1363" y="12154"/>
                  </a:lnTo>
                  <a:lnTo>
                    <a:pt x="1049" y="12468"/>
                  </a:lnTo>
                  <a:lnTo>
                    <a:pt x="944" y="12363"/>
                  </a:lnTo>
                  <a:lnTo>
                    <a:pt x="734" y="12259"/>
                  </a:lnTo>
                  <a:lnTo>
                    <a:pt x="629" y="12259"/>
                  </a:lnTo>
                  <a:lnTo>
                    <a:pt x="420" y="12363"/>
                  </a:lnTo>
                  <a:lnTo>
                    <a:pt x="106" y="12573"/>
                  </a:lnTo>
                  <a:lnTo>
                    <a:pt x="1" y="12678"/>
                  </a:lnTo>
                  <a:lnTo>
                    <a:pt x="1" y="12887"/>
                  </a:lnTo>
                  <a:lnTo>
                    <a:pt x="106" y="13097"/>
                  </a:lnTo>
                  <a:lnTo>
                    <a:pt x="210" y="13202"/>
                  </a:lnTo>
                  <a:lnTo>
                    <a:pt x="420" y="13411"/>
                  </a:lnTo>
                  <a:lnTo>
                    <a:pt x="629" y="13516"/>
                  </a:lnTo>
                  <a:lnTo>
                    <a:pt x="629" y="13621"/>
                  </a:lnTo>
                  <a:lnTo>
                    <a:pt x="734" y="13726"/>
                  </a:lnTo>
                  <a:lnTo>
                    <a:pt x="734" y="13830"/>
                  </a:lnTo>
                  <a:lnTo>
                    <a:pt x="944" y="14040"/>
                  </a:lnTo>
                  <a:lnTo>
                    <a:pt x="1049" y="14145"/>
                  </a:lnTo>
                  <a:lnTo>
                    <a:pt x="1363" y="14459"/>
                  </a:lnTo>
                  <a:lnTo>
                    <a:pt x="1468" y="14564"/>
                  </a:lnTo>
                  <a:lnTo>
                    <a:pt x="1572" y="14564"/>
                  </a:lnTo>
                  <a:lnTo>
                    <a:pt x="1572" y="14669"/>
                  </a:lnTo>
                  <a:lnTo>
                    <a:pt x="1677" y="14773"/>
                  </a:lnTo>
                  <a:lnTo>
                    <a:pt x="1887" y="14878"/>
                  </a:lnTo>
                  <a:lnTo>
                    <a:pt x="2096" y="14878"/>
                  </a:lnTo>
                  <a:lnTo>
                    <a:pt x="2411" y="14669"/>
                  </a:lnTo>
                  <a:lnTo>
                    <a:pt x="2515" y="14459"/>
                  </a:lnTo>
                  <a:lnTo>
                    <a:pt x="2620" y="14354"/>
                  </a:lnTo>
                  <a:lnTo>
                    <a:pt x="2935" y="14145"/>
                  </a:lnTo>
                  <a:lnTo>
                    <a:pt x="3144" y="13830"/>
                  </a:lnTo>
                  <a:lnTo>
                    <a:pt x="3144" y="13726"/>
                  </a:lnTo>
                  <a:lnTo>
                    <a:pt x="3249" y="13621"/>
                  </a:lnTo>
                  <a:lnTo>
                    <a:pt x="3354" y="13516"/>
                  </a:lnTo>
                  <a:lnTo>
                    <a:pt x="3458" y="13516"/>
                  </a:lnTo>
                  <a:lnTo>
                    <a:pt x="3773" y="13411"/>
                  </a:lnTo>
                  <a:lnTo>
                    <a:pt x="3878" y="13306"/>
                  </a:lnTo>
                  <a:lnTo>
                    <a:pt x="3878" y="13202"/>
                  </a:lnTo>
                  <a:lnTo>
                    <a:pt x="4297" y="13202"/>
                  </a:lnTo>
                  <a:lnTo>
                    <a:pt x="4401" y="12887"/>
                  </a:lnTo>
                  <a:lnTo>
                    <a:pt x="4506" y="12887"/>
                  </a:lnTo>
                  <a:lnTo>
                    <a:pt x="4401" y="12678"/>
                  </a:lnTo>
                  <a:lnTo>
                    <a:pt x="4611" y="12678"/>
                  </a:lnTo>
                  <a:lnTo>
                    <a:pt x="4820" y="12783"/>
                  </a:lnTo>
                  <a:lnTo>
                    <a:pt x="5030" y="12678"/>
                  </a:lnTo>
                  <a:lnTo>
                    <a:pt x="5135" y="12678"/>
                  </a:lnTo>
                  <a:lnTo>
                    <a:pt x="5344" y="12573"/>
                  </a:lnTo>
                  <a:lnTo>
                    <a:pt x="5449" y="12259"/>
                  </a:lnTo>
                  <a:lnTo>
                    <a:pt x="5449" y="12154"/>
                  </a:lnTo>
                  <a:lnTo>
                    <a:pt x="5344" y="12049"/>
                  </a:lnTo>
                  <a:lnTo>
                    <a:pt x="5135" y="11840"/>
                  </a:lnTo>
                  <a:lnTo>
                    <a:pt x="5240" y="11630"/>
                  </a:lnTo>
                  <a:lnTo>
                    <a:pt x="5135" y="11525"/>
                  </a:lnTo>
                  <a:lnTo>
                    <a:pt x="5973" y="11525"/>
                  </a:lnTo>
                  <a:lnTo>
                    <a:pt x="6183" y="11421"/>
                  </a:lnTo>
                  <a:lnTo>
                    <a:pt x="6287" y="11316"/>
                  </a:lnTo>
                  <a:lnTo>
                    <a:pt x="6392" y="11316"/>
                  </a:lnTo>
                  <a:lnTo>
                    <a:pt x="6497" y="11211"/>
                  </a:lnTo>
                  <a:lnTo>
                    <a:pt x="6602" y="11106"/>
                  </a:lnTo>
                  <a:lnTo>
                    <a:pt x="6602" y="11001"/>
                  </a:lnTo>
                  <a:lnTo>
                    <a:pt x="6916" y="11001"/>
                  </a:lnTo>
                  <a:lnTo>
                    <a:pt x="6916" y="10897"/>
                  </a:lnTo>
                  <a:lnTo>
                    <a:pt x="7021" y="10897"/>
                  </a:lnTo>
                  <a:lnTo>
                    <a:pt x="7126" y="10582"/>
                  </a:lnTo>
                  <a:lnTo>
                    <a:pt x="7230" y="10373"/>
                  </a:lnTo>
                  <a:lnTo>
                    <a:pt x="7230" y="9954"/>
                  </a:lnTo>
                  <a:lnTo>
                    <a:pt x="7649" y="9954"/>
                  </a:lnTo>
                  <a:lnTo>
                    <a:pt x="7859" y="9849"/>
                  </a:lnTo>
                  <a:lnTo>
                    <a:pt x="7859" y="9744"/>
                  </a:lnTo>
                  <a:lnTo>
                    <a:pt x="7964" y="9639"/>
                  </a:lnTo>
                  <a:lnTo>
                    <a:pt x="8069" y="9325"/>
                  </a:lnTo>
                  <a:lnTo>
                    <a:pt x="8173" y="9011"/>
                  </a:lnTo>
                  <a:lnTo>
                    <a:pt x="8173" y="8801"/>
                  </a:lnTo>
                  <a:lnTo>
                    <a:pt x="8069" y="8801"/>
                  </a:lnTo>
                  <a:lnTo>
                    <a:pt x="8069" y="8696"/>
                  </a:lnTo>
                  <a:lnTo>
                    <a:pt x="8069" y="8592"/>
                  </a:lnTo>
                  <a:lnTo>
                    <a:pt x="8069" y="8487"/>
                  </a:lnTo>
                  <a:lnTo>
                    <a:pt x="7964" y="8068"/>
                  </a:lnTo>
                  <a:lnTo>
                    <a:pt x="7859" y="7858"/>
                  </a:lnTo>
                  <a:lnTo>
                    <a:pt x="7859" y="7753"/>
                  </a:lnTo>
                  <a:lnTo>
                    <a:pt x="7754" y="7544"/>
                  </a:lnTo>
                  <a:lnTo>
                    <a:pt x="7859" y="7544"/>
                  </a:lnTo>
                  <a:lnTo>
                    <a:pt x="7859" y="7439"/>
                  </a:lnTo>
                  <a:lnTo>
                    <a:pt x="8069" y="7230"/>
                  </a:lnTo>
                  <a:lnTo>
                    <a:pt x="7964" y="7125"/>
                  </a:lnTo>
                  <a:lnTo>
                    <a:pt x="7964" y="7020"/>
                  </a:lnTo>
                  <a:lnTo>
                    <a:pt x="8069" y="6810"/>
                  </a:lnTo>
                  <a:lnTo>
                    <a:pt x="8069" y="6601"/>
                  </a:lnTo>
                  <a:lnTo>
                    <a:pt x="8069" y="6496"/>
                  </a:lnTo>
                  <a:lnTo>
                    <a:pt x="8278" y="6391"/>
                  </a:lnTo>
                  <a:lnTo>
                    <a:pt x="8383" y="6391"/>
                  </a:lnTo>
                  <a:lnTo>
                    <a:pt x="8592" y="6496"/>
                  </a:lnTo>
                  <a:lnTo>
                    <a:pt x="9011" y="6706"/>
                  </a:lnTo>
                  <a:lnTo>
                    <a:pt x="9221" y="6601"/>
                  </a:lnTo>
                  <a:lnTo>
                    <a:pt x="9326" y="6496"/>
                  </a:lnTo>
                  <a:lnTo>
                    <a:pt x="9535" y="6287"/>
                  </a:lnTo>
                  <a:lnTo>
                    <a:pt x="9640" y="6182"/>
                  </a:lnTo>
                  <a:lnTo>
                    <a:pt x="9850" y="6077"/>
                  </a:lnTo>
                  <a:lnTo>
                    <a:pt x="10059" y="5867"/>
                  </a:lnTo>
                  <a:lnTo>
                    <a:pt x="10164" y="5448"/>
                  </a:lnTo>
                  <a:lnTo>
                    <a:pt x="10164" y="5344"/>
                  </a:lnTo>
                  <a:lnTo>
                    <a:pt x="10164" y="5239"/>
                  </a:lnTo>
                  <a:lnTo>
                    <a:pt x="10269" y="5029"/>
                  </a:lnTo>
                  <a:lnTo>
                    <a:pt x="10164" y="4715"/>
                  </a:lnTo>
                  <a:lnTo>
                    <a:pt x="9954" y="4610"/>
                  </a:lnTo>
                  <a:lnTo>
                    <a:pt x="9850" y="4505"/>
                  </a:lnTo>
                  <a:lnTo>
                    <a:pt x="9535" y="4610"/>
                  </a:lnTo>
                  <a:lnTo>
                    <a:pt x="9431" y="4715"/>
                  </a:lnTo>
                  <a:lnTo>
                    <a:pt x="9326" y="4820"/>
                  </a:lnTo>
                  <a:lnTo>
                    <a:pt x="9116" y="4924"/>
                  </a:lnTo>
                  <a:lnTo>
                    <a:pt x="8907" y="5134"/>
                  </a:lnTo>
                  <a:lnTo>
                    <a:pt x="8907" y="5239"/>
                  </a:lnTo>
                  <a:lnTo>
                    <a:pt x="8592" y="5344"/>
                  </a:lnTo>
                  <a:lnTo>
                    <a:pt x="8488" y="5448"/>
                  </a:lnTo>
                  <a:lnTo>
                    <a:pt x="8383" y="5448"/>
                  </a:lnTo>
                  <a:lnTo>
                    <a:pt x="8488" y="5239"/>
                  </a:lnTo>
                  <a:lnTo>
                    <a:pt x="8592" y="5029"/>
                  </a:lnTo>
                  <a:lnTo>
                    <a:pt x="8802" y="4924"/>
                  </a:lnTo>
                  <a:lnTo>
                    <a:pt x="8907" y="4715"/>
                  </a:lnTo>
                  <a:lnTo>
                    <a:pt x="9011" y="4401"/>
                  </a:lnTo>
                  <a:lnTo>
                    <a:pt x="9116" y="4401"/>
                  </a:lnTo>
                  <a:lnTo>
                    <a:pt x="9326" y="4191"/>
                  </a:lnTo>
                  <a:lnTo>
                    <a:pt x="9431" y="3981"/>
                  </a:lnTo>
                  <a:lnTo>
                    <a:pt x="9640" y="3772"/>
                  </a:lnTo>
                  <a:lnTo>
                    <a:pt x="9745" y="3667"/>
                  </a:lnTo>
                  <a:lnTo>
                    <a:pt x="9954" y="3458"/>
                  </a:lnTo>
                  <a:lnTo>
                    <a:pt x="10059" y="3248"/>
                  </a:lnTo>
                  <a:lnTo>
                    <a:pt x="9954" y="3143"/>
                  </a:lnTo>
                  <a:lnTo>
                    <a:pt x="9850" y="3039"/>
                  </a:lnTo>
                  <a:lnTo>
                    <a:pt x="9745" y="2934"/>
                  </a:lnTo>
                  <a:lnTo>
                    <a:pt x="9535" y="2934"/>
                  </a:lnTo>
                  <a:lnTo>
                    <a:pt x="9640" y="2619"/>
                  </a:lnTo>
                  <a:lnTo>
                    <a:pt x="9850" y="2305"/>
                  </a:lnTo>
                  <a:lnTo>
                    <a:pt x="9954" y="1991"/>
                  </a:lnTo>
                  <a:lnTo>
                    <a:pt x="9954" y="1676"/>
                  </a:lnTo>
                  <a:lnTo>
                    <a:pt x="9954" y="1572"/>
                  </a:lnTo>
                  <a:lnTo>
                    <a:pt x="9850" y="1467"/>
                  </a:lnTo>
                  <a:lnTo>
                    <a:pt x="9850" y="1362"/>
                  </a:lnTo>
                  <a:lnTo>
                    <a:pt x="9850" y="1153"/>
                  </a:lnTo>
                  <a:lnTo>
                    <a:pt x="9850" y="943"/>
                  </a:lnTo>
                  <a:lnTo>
                    <a:pt x="9745" y="838"/>
                  </a:lnTo>
                  <a:lnTo>
                    <a:pt x="9640" y="733"/>
                  </a:lnTo>
                  <a:lnTo>
                    <a:pt x="9535" y="524"/>
                  </a:lnTo>
                  <a:lnTo>
                    <a:pt x="9431" y="314"/>
                  </a:lnTo>
                  <a:lnTo>
                    <a:pt x="9221" y="105"/>
                  </a:lnTo>
                  <a:lnTo>
                    <a:pt x="9116" y="105"/>
                  </a:lnTo>
                  <a:lnTo>
                    <a:pt x="89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30"/>
            <p:cNvSpPr/>
            <p:nvPr/>
          </p:nvSpPr>
          <p:spPr>
            <a:xfrm>
              <a:off x="3877167" y="1809378"/>
              <a:ext cx="117782" cy="310886"/>
            </a:xfrm>
            <a:custGeom>
              <a:avLst/>
              <a:gdLst/>
              <a:ahLst/>
              <a:cxnLst/>
              <a:rect l="l" t="t" r="r" b="b"/>
              <a:pathLst>
                <a:path w="5240" h="13831" extrusionOk="0">
                  <a:moveTo>
                    <a:pt x="3353" y="0"/>
                  </a:moveTo>
                  <a:lnTo>
                    <a:pt x="3248" y="105"/>
                  </a:lnTo>
                  <a:lnTo>
                    <a:pt x="3039" y="105"/>
                  </a:lnTo>
                  <a:lnTo>
                    <a:pt x="2829" y="420"/>
                  </a:lnTo>
                  <a:lnTo>
                    <a:pt x="2725" y="524"/>
                  </a:lnTo>
                  <a:lnTo>
                    <a:pt x="2829" y="734"/>
                  </a:lnTo>
                  <a:lnTo>
                    <a:pt x="2829" y="839"/>
                  </a:lnTo>
                  <a:lnTo>
                    <a:pt x="2934" y="943"/>
                  </a:lnTo>
                  <a:lnTo>
                    <a:pt x="3144" y="1048"/>
                  </a:lnTo>
                  <a:lnTo>
                    <a:pt x="3248" y="1153"/>
                  </a:lnTo>
                  <a:lnTo>
                    <a:pt x="3353" y="1048"/>
                  </a:lnTo>
                  <a:lnTo>
                    <a:pt x="3144" y="1363"/>
                  </a:lnTo>
                  <a:lnTo>
                    <a:pt x="3144" y="1258"/>
                  </a:lnTo>
                  <a:lnTo>
                    <a:pt x="3039" y="1258"/>
                  </a:lnTo>
                  <a:lnTo>
                    <a:pt x="2934" y="1153"/>
                  </a:lnTo>
                  <a:lnTo>
                    <a:pt x="2829" y="1153"/>
                  </a:lnTo>
                  <a:lnTo>
                    <a:pt x="2620" y="1258"/>
                  </a:lnTo>
                  <a:lnTo>
                    <a:pt x="2305" y="1572"/>
                  </a:lnTo>
                  <a:lnTo>
                    <a:pt x="2201" y="1886"/>
                  </a:lnTo>
                  <a:lnTo>
                    <a:pt x="2096" y="1991"/>
                  </a:lnTo>
                  <a:lnTo>
                    <a:pt x="1991" y="2201"/>
                  </a:lnTo>
                  <a:lnTo>
                    <a:pt x="1886" y="2306"/>
                  </a:lnTo>
                  <a:lnTo>
                    <a:pt x="1782" y="2515"/>
                  </a:lnTo>
                  <a:lnTo>
                    <a:pt x="1677" y="2515"/>
                  </a:lnTo>
                  <a:lnTo>
                    <a:pt x="1467" y="2306"/>
                  </a:lnTo>
                  <a:lnTo>
                    <a:pt x="1258" y="2201"/>
                  </a:lnTo>
                  <a:lnTo>
                    <a:pt x="1048" y="2201"/>
                  </a:lnTo>
                  <a:lnTo>
                    <a:pt x="734" y="2306"/>
                  </a:lnTo>
                  <a:lnTo>
                    <a:pt x="524" y="2515"/>
                  </a:lnTo>
                  <a:lnTo>
                    <a:pt x="419" y="2829"/>
                  </a:lnTo>
                  <a:lnTo>
                    <a:pt x="315" y="3039"/>
                  </a:lnTo>
                  <a:lnTo>
                    <a:pt x="315" y="3144"/>
                  </a:lnTo>
                  <a:lnTo>
                    <a:pt x="315" y="3248"/>
                  </a:lnTo>
                  <a:lnTo>
                    <a:pt x="105" y="3458"/>
                  </a:lnTo>
                  <a:lnTo>
                    <a:pt x="0" y="3772"/>
                  </a:lnTo>
                  <a:lnTo>
                    <a:pt x="105" y="3877"/>
                  </a:lnTo>
                  <a:lnTo>
                    <a:pt x="315" y="3982"/>
                  </a:lnTo>
                  <a:lnTo>
                    <a:pt x="419" y="4087"/>
                  </a:lnTo>
                  <a:lnTo>
                    <a:pt x="629" y="4191"/>
                  </a:lnTo>
                  <a:lnTo>
                    <a:pt x="734" y="4296"/>
                  </a:lnTo>
                  <a:lnTo>
                    <a:pt x="943" y="4506"/>
                  </a:lnTo>
                  <a:lnTo>
                    <a:pt x="1153" y="4506"/>
                  </a:lnTo>
                  <a:lnTo>
                    <a:pt x="1467" y="4401"/>
                  </a:lnTo>
                  <a:lnTo>
                    <a:pt x="1467" y="4506"/>
                  </a:lnTo>
                  <a:lnTo>
                    <a:pt x="1467" y="4715"/>
                  </a:lnTo>
                  <a:lnTo>
                    <a:pt x="1467" y="4925"/>
                  </a:lnTo>
                  <a:lnTo>
                    <a:pt x="1677" y="5134"/>
                  </a:lnTo>
                  <a:lnTo>
                    <a:pt x="1782" y="5344"/>
                  </a:lnTo>
                  <a:lnTo>
                    <a:pt x="1677" y="5554"/>
                  </a:lnTo>
                  <a:lnTo>
                    <a:pt x="1572" y="5554"/>
                  </a:lnTo>
                  <a:lnTo>
                    <a:pt x="1467" y="5763"/>
                  </a:lnTo>
                  <a:lnTo>
                    <a:pt x="1362" y="5868"/>
                  </a:lnTo>
                  <a:lnTo>
                    <a:pt x="1362" y="6077"/>
                  </a:lnTo>
                  <a:lnTo>
                    <a:pt x="1362" y="6392"/>
                  </a:lnTo>
                  <a:lnTo>
                    <a:pt x="1467" y="6497"/>
                  </a:lnTo>
                  <a:lnTo>
                    <a:pt x="1467" y="6811"/>
                  </a:lnTo>
                  <a:lnTo>
                    <a:pt x="1677" y="7020"/>
                  </a:lnTo>
                  <a:lnTo>
                    <a:pt x="1467" y="7125"/>
                  </a:lnTo>
                  <a:lnTo>
                    <a:pt x="1258" y="7335"/>
                  </a:lnTo>
                  <a:lnTo>
                    <a:pt x="1153" y="7649"/>
                  </a:lnTo>
                  <a:lnTo>
                    <a:pt x="1362" y="7859"/>
                  </a:lnTo>
                  <a:lnTo>
                    <a:pt x="1467" y="8068"/>
                  </a:lnTo>
                  <a:lnTo>
                    <a:pt x="1467" y="8382"/>
                  </a:lnTo>
                  <a:lnTo>
                    <a:pt x="1467" y="8592"/>
                  </a:lnTo>
                  <a:lnTo>
                    <a:pt x="1467" y="8802"/>
                  </a:lnTo>
                  <a:lnTo>
                    <a:pt x="1362" y="9011"/>
                  </a:lnTo>
                  <a:lnTo>
                    <a:pt x="1258" y="9116"/>
                  </a:lnTo>
                  <a:lnTo>
                    <a:pt x="1258" y="9430"/>
                  </a:lnTo>
                  <a:lnTo>
                    <a:pt x="1153" y="9535"/>
                  </a:lnTo>
                  <a:lnTo>
                    <a:pt x="1153" y="9745"/>
                  </a:lnTo>
                  <a:lnTo>
                    <a:pt x="1048" y="9849"/>
                  </a:lnTo>
                  <a:lnTo>
                    <a:pt x="943" y="9954"/>
                  </a:lnTo>
                  <a:lnTo>
                    <a:pt x="839" y="10268"/>
                  </a:lnTo>
                  <a:lnTo>
                    <a:pt x="943" y="10373"/>
                  </a:lnTo>
                  <a:lnTo>
                    <a:pt x="1048" y="10478"/>
                  </a:lnTo>
                  <a:lnTo>
                    <a:pt x="1153" y="10478"/>
                  </a:lnTo>
                  <a:lnTo>
                    <a:pt x="1153" y="10583"/>
                  </a:lnTo>
                  <a:lnTo>
                    <a:pt x="1153" y="10792"/>
                  </a:lnTo>
                  <a:lnTo>
                    <a:pt x="1153" y="11107"/>
                  </a:lnTo>
                  <a:lnTo>
                    <a:pt x="1258" y="11316"/>
                  </a:lnTo>
                  <a:lnTo>
                    <a:pt x="1362" y="11421"/>
                  </a:lnTo>
                  <a:lnTo>
                    <a:pt x="1362" y="11526"/>
                  </a:lnTo>
                  <a:lnTo>
                    <a:pt x="1362" y="11945"/>
                  </a:lnTo>
                  <a:lnTo>
                    <a:pt x="1362" y="12050"/>
                  </a:lnTo>
                  <a:lnTo>
                    <a:pt x="1467" y="12259"/>
                  </a:lnTo>
                  <a:lnTo>
                    <a:pt x="1572" y="12469"/>
                  </a:lnTo>
                  <a:lnTo>
                    <a:pt x="1782" y="12783"/>
                  </a:lnTo>
                  <a:lnTo>
                    <a:pt x="1991" y="12888"/>
                  </a:lnTo>
                  <a:lnTo>
                    <a:pt x="2305" y="12993"/>
                  </a:lnTo>
                  <a:lnTo>
                    <a:pt x="2305" y="13202"/>
                  </a:lnTo>
                  <a:lnTo>
                    <a:pt x="2305" y="13516"/>
                  </a:lnTo>
                  <a:lnTo>
                    <a:pt x="2410" y="13726"/>
                  </a:lnTo>
                  <a:lnTo>
                    <a:pt x="2620" y="13831"/>
                  </a:lnTo>
                  <a:lnTo>
                    <a:pt x="2829" y="13831"/>
                  </a:lnTo>
                  <a:lnTo>
                    <a:pt x="3039" y="13726"/>
                  </a:lnTo>
                  <a:lnTo>
                    <a:pt x="3144" y="13516"/>
                  </a:lnTo>
                  <a:lnTo>
                    <a:pt x="3353" y="13307"/>
                  </a:lnTo>
                  <a:lnTo>
                    <a:pt x="3353" y="13202"/>
                  </a:lnTo>
                  <a:lnTo>
                    <a:pt x="3458" y="12993"/>
                  </a:lnTo>
                  <a:lnTo>
                    <a:pt x="3563" y="12888"/>
                  </a:lnTo>
                  <a:lnTo>
                    <a:pt x="3668" y="12783"/>
                  </a:lnTo>
                  <a:lnTo>
                    <a:pt x="3772" y="12573"/>
                  </a:lnTo>
                  <a:lnTo>
                    <a:pt x="3877" y="12573"/>
                  </a:lnTo>
                  <a:lnTo>
                    <a:pt x="3877" y="12364"/>
                  </a:lnTo>
                  <a:lnTo>
                    <a:pt x="3877" y="12154"/>
                  </a:lnTo>
                  <a:lnTo>
                    <a:pt x="3668" y="11945"/>
                  </a:lnTo>
                  <a:lnTo>
                    <a:pt x="3458" y="11735"/>
                  </a:lnTo>
                  <a:lnTo>
                    <a:pt x="3458" y="11630"/>
                  </a:lnTo>
                  <a:lnTo>
                    <a:pt x="3563" y="11630"/>
                  </a:lnTo>
                  <a:lnTo>
                    <a:pt x="3563" y="11526"/>
                  </a:lnTo>
                  <a:lnTo>
                    <a:pt x="3563" y="11211"/>
                  </a:lnTo>
                  <a:lnTo>
                    <a:pt x="3458" y="10897"/>
                  </a:lnTo>
                  <a:lnTo>
                    <a:pt x="3353" y="10792"/>
                  </a:lnTo>
                  <a:lnTo>
                    <a:pt x="3353" y="10583"/>
                  </a:lnTo>
                  <a:lnTo>
                    <a:pt x="3458" y="10478"/>
                  </a:lnTo>
                  <a:lnTo>
                    <a:pt x="3563" y="10164"/>
                  </a:lnTo>
                  <a:lnTo>
                    <a:pt x="3563" y="9954"/>
                  </a:lnTo>
                  <a:lnTo>
                    <a:pt x="3668" y="9849"/>
                  </a:lnTo>
                  <a:lnTo>
                    <a:pt x="3668" y="9745"/>
                  </a:lnTo>
                  <a:lnTo>
                    <a:pt x="3772" y="9640"/>
                  </a:lnTo>
                  <a:lnTo>
                    <a:pt x="3877" y="9535"/>
                  </a:lnTo>
                  <a:lnTo>
                    <a:pt x="3982" y="9430"/>
                  </a:lnTo>
                  <a:lnTo>
                    <a:pt x="4087" y="9116"/>
                  </a:lnTo>
                  <a:lnTo>
                    <a:pt x="4087" y="8906"/>
                  </a:lnTo>
                  <a:lnTo>
                    <a:pt x="3877" y="8697"/>
                  </a:lnTo>
                  <a:lnTo>
                    <a:pt x="3772" y="8592"/>
                  </a:lnTo>
                  <a:lnTo>
                    <a:pt x="3877" y="8382"/>
                  </a:lnTo>
                  <a:lnTo>
                    <a:pt x="3877" y="8068"/>
                  </a:lnTo>
                  <a:lnTo>
                    <a:pt x="3772" y="8068"/>
                  </a:lnTo>
                  <a:lnTo>
                    <a:pt x="3563" y="7859"/>
                  </a:lnTo>
                  <a:lnTo>
                    <a:pt x="3353" y="7754"/>
                  </a:lnTo>
                  <a:lnTo>
                    <a:pt x="3353" y="7544"/>
                  </a:lnTo>
                  <a:lnTo>
                    <a:pt x="3563" y="7544"/>
                  </a:lnTo>
                  <a:lnTo>
                    <a:pt x="3668" y="7439"/>
                  </a:lnTo>
                  <a:lnTo>
                    <a:pt x="3877" y="7230"/>
                  </a:lnTo>
                  <a:lnTo>
                    <a:pt x="3982" y="7020"/>
                  </a:lnTo>
                  <a:lnTo>
                    <a:pt x="3982" y="6811"/>
                  </a:lnTo>
                  <a:lnTo>
                    <a:pt x="3877" y="6601"/>
                  </a:lnTo>
                  <a:lnTo>
                    <a:pt x="3772" y="6497"/>
                  </a:lnTo>
                  <a:lnTo>
                    <a:pt x="3772" y="6392"/>
                  </a:lnTo>
                  <a:lnTo>
                    <a:pt x="3877" y="6287"/>
                  </a:lnTo>
                  <a:lnTo>
                    <a:pt x="3982" y="6287"/>
                  </a:lnTo>
                  <a:lnTo>
                    <a:pt x="4191" y="6182"/>
                  </a:lnTo>
                  <a:lnTo>
                    <a:pt x="4296" y="5868"/>
                  </a:lnTo>
                  <a:lnTo>
                    <a:pt x="4506" y="5449"/>
                  </a:lnTo>
                  <a:lnTo>
                    <a:pt x="4610" y="5030"/>
                  </a:lnTo>
                  <a:lnTo>
                    <a:pt x="4715" y="4820"/>
                  </a:lnTo>
                  <a:lnTo>
                    <a:pt x="4715" y="4611"/>
                  </a:lnTo>
                  <a:lnTo>
                    <a:pt x="4715" y="4506"/>
                  </a:lnTo>
                  <a:lnTo>
                    <a:pt x="4820" y="4296"/>
                  </a:lnTo>
                  <a:lnTo>
                    <a:pt x="4925" y="3877"/>
                  </a:lnTo>
                  <a:lnTo>
                    <a:pt x="4925" y="3668"/>
                  </a:lnTo>
                  <a:lnTo>
                    <a:pt x="5134" y="3458"/>
                  </a:lnTo>
                  <a:lnTo>
                    <a:pt x="5239" y="3144"/>
                  </a:lnTo>
                  <a:lnTo>
                    <a:pt x="5239" y="2934"/>
                  </a:lnTo>
                  <a:lnTo>
                    <a:pt x="5239" y="2829"/>
                  </a:lnTo>
                  <a:lnTo>
                    <a:pt x="5134" y="2620"/>
                  </a:lnTo>
                  <a:lnTo>
                    <a:pt x="5030" y="2515"/>
                  </a:lnTo>
                  <a:lnTo>
                    <a:pt x="4925" y="2410"/>
                  </a:lnTo>
                  <a:lnTo>
                    <a:pt x="4610" y="2201"/>
                  </a:lnTo>
                  <a:lnTo>
                    <a:pt x="4401" y="2096"/>
                  </a:lnTo>
                  <a:lnTo>
                    <a:pt x="4296" y="1991"/>
                  </a:lnTo>
                  <a:lnTo>
                    <a:pt x="4296" y="1782"/>
                  </a:lnTo>
                  <a:lnTo>
                    <a:pt x="4401" y="1572"/>
                  </a:lnTo>
                  <a:lnTo>
                    <a:pt x="4506" y="1258"/>
                  </a:lnTo>
                  <a:lnTo>
                    <a:pt x="4296" y="1048"/>
                  </a:lnTo>
                  <a:lnTo>
                    <a:pt x="4087" y="943"/>
                  </a:lnTo>
                  <a:lnTo>
                    <a:pt x="3877" y="839"/>
                  </a:lnTo>
                  <a:lnTo>
                    <a:pt x="3772" y="839"/>
                  </a:lnTo>
                  <a:lnTo>
                    <a:pt x="3772" y="734"/>
                  </a:lnTo>
                  <a:lnTo>
                    <a:pt x="3877" y="629"/>
                  </a:lnTo>
                  <a:lnTo>
                    <a:pt x="3982" y="420"/>
                  </a:lnTo>
                  <a:lnTo>
                    <a:pt x="3877" y="210"/>
                  </a:lnTo>
                  <a:lnTo>
                    <a:pt x="3772" y="105"/>
                  </a:lnTo>
                  <a:lnTo>
                    <a:pt x="3668" y="105"/>
                  </a:lnTo>
                  <a:lnTo>
                    <a:pt x="3563" y="0"/>
                  </a:lnTo>
                  <a:lnTo>
                    <a:pt x="3458" y="0"/>
                  </a:lnTo>
                  <a:lnTo>
                    <a:pt x="3458" y="210"/>
                  </a:lnTo>
                  <a:lnTo>
                    <a:pt x="33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30"/>
            <p:cNvSpPr/>
            <p:nvPr/>
          </p:nvSpPr>
          <p:spPr>
            <a:xfrm>
              <a:off x="4774537" y="1220551"/>
              <a:ext cx="174291" cy="209625"/>
            </a:xfrm>
            <a:custGeom>
              <a:avLst/>
              <a:gdLst/>
              <a:ahLst/>
              <a:cxnLst/>
              <a:rect l="l" t="t" r="r" b="b"/>
              <a:pathLst>
                <a:path w="7754" h="9326" extrusionOk="0">
                  <a:moveTo>
                    <a:pt x="3668" y="1"/>
                  </a:moveTo>
                  <a:lnTo>
                    <a:pt x="3458" y="105"/>
                  </a:lnTo>
                  <a:lnTo>
                    <a:pt x="3249" y="420"/>
                  </a:lnTo>
                  <a:lnTo>
                    <a:pt x="3249" y="525"/>
                  </a:lnTo>
                  <a:lnTo>
                    <a:pt x="3144" y="629"/>
                  </a:lnTo>
                  <a:lnTo>
                    <a:pt x="3039" y="734"/>
                  </a:lnTo>
                  <a:lnTo>
                    <a:pt x="3144" y="944"/>
                  </a:lnTo>
                  <a:lnTo>
                    <a:pt x="3353" y="1153"/>
                  </a:lnTo>
                  <a:lnTo>
                    <a:pt x="3353" y="1258"/>
                  </a:lnTo>
                  <a:lnTo>
                    <a:pt x="3039" y="944"/>
                  </a:lnTo>
                  <a:lnTo>
                    <a:pt x="2934" y="839"/>
                  </a:lnTo>
                  <a:lnTo>
                    <a:pt x="2830" y="839"/>
                  </a:lnTo>
                  <a:lnTo>
                    <a:pt x="2515" y="734"/>
                  </a:lnTo>
                  <a:lnTo>
                    <a:pt x="2306" y="734"/>
                  </a:lnTo>
                  <a:lnTo>
                    <a:pt x="2096" y="839"/>
                  </a:lnTo>
                  <a:lnTo>
                    <a:pt x="1782" y="944"/>
                  </a:lnTo>
                  <a:lnTo>
                    <a:pt x="1468" y="1048"/>
                  </a:lnTo>
                  <a:lnTo>
                    <a:pt x="1258" y="1048"/>
                  </a:lnTo>
                  <a:lnTo>
                    <a:pt x="1153" y="1153"/>
                  </a:lnTo>
                  <a:lnTo>
                    <a:pt x="1153" y="1363"/>
                  </a:lnTo>
                  <a:lnTo>
                    <a:pt x="1048" y="1468"/>
                  </a:lnTo>
                  <a:lnTo>
                    <a:pt x="1048" y="1572"/>
                  </a:lnTo>
                  <a:lnTo>
                    <a:pt x="944" y="1782"/>
                  </a:lnTo>
                  <a:lnTo>
                    <a:pt x="839" y="1991"/>
                  </a:lnTo>
                  <a:lnTo>
                    <a:pt x="839" y="2201"/>
                  </a:lnTo>
                  <a:lnTo>
                    <a:pt x="839" y="2306"/>
                  </a:lnTo>
                  <a:lnTo>
                    <a:pt x="839" y="2515"/>
                  </a:lnTo>
                  <a:lnTo>
                    <a:pt x="839" y="2620"/>
                  </a:lnTo>
                  <a:lnTo>
                    <a:pt x="944" y="2934"/>
                  </a:lnTo>
                  <a:lnTo>
                    <a:pt x="839" y="3144"/>
                  </a:lnTo>
                  <a:lnTo>
                    <a:pt x="839" y="3249"/>
                  </a:lnTo>
                  <a:lnTo>
                    <a:pt x="839" y="3354"/>
                  </a:lnTo>
                  <a:lnTo>
                    <a:pt x="839" y="4401"/>
                  </a:lnTo>
                  <a:lnTo>
                    <a:pt x="944" y="4820"/>
                  </a:lnTo>
                  <a:lnTo>
                    <a:pt x="1153" y="5030"/>
                  </a:lnTo>
                  <a:lnTo>
                    <a:pt x="944" y="5030"/>
                  </a:lnTo>
                  <a:lnTo>
                    <a:pt x="629" y="5135"/>
                  </a:lnTo>
                  <a:lnTo>
                    <a:pt x="525" y="5239"/>
                  </a:lnTo>
                  <a:lnTo>
                    <a:pt x="420" y="5344"/>
                  </a:lnTo>
                  <a:lnTo>
                    <a:pt x="315" y="5449"/>
                  </a:lnTo>
                  <a:lnTo>
                    <a:pt x="210" y="5659"/>
                  </a:lnTo>
                  <a:lnTo>
                    <a:pt x="210" y="5763"/>
                  </a:lnTo>
                  <a:lnTo>
                    <a:pt x="210" y="5868"/>
                  </a:lnTo>
                  <a:lnTo>
                    <a:pt x="1" y="6182"/>
                  </a:lnTo>
                  <a:lnTo>
                    <a:pt x="1" y="6392"/>
                  </a:lnTo>
                  <a:lnTo>
                    <a:pt x="105" y="6497"/>
                  </a:lnTo>
                  <a:lnTo>
                    <a:pt x="210" y="6602"/>
                  </a:lnTo>
                  <a:lnTo>
                    <a:pt x="315" y="6602"/>
                  </a:lnTo>
                  <a:lnTo>
                    <a:pt x="420" y="6706"/>
                  </a:lnTo>
                  <a:lnTo>
                    <a:pt x="525" y="6706"/>
                  </a:lnTo>
                  <a:lnTo>
                    <a:pt x="525" y="6811"/>
                  </a:lnTo>
                  <a:lnTo>
                    <a:pt x="629" y="7021"/>
                  </a:lnTo>
                  <a:lnTo>
                    <a:pt x="734" y="7230"/>
                  </a:lnTo>
                  <a:lnTo>
                    <a:pt x="839" y="7335"/>
                  </a:lnTo>
                  <a:lnTo>
                    <a:pt x="1048" y="7545"/>
                  </a:lnTo>
                  <a:lnTo>
                    <a:pt x="1048" y="7649"/>
                  </a:lnTo>
                  <a:lnTo>
                    <a:pt x="1048" y="7859"/>
                  </a:lnTo>
                  <a:lnTo>
                    <a:pt x="1153" y="7964"/>
                  </a:lnTo>
                  <a:lnTo>
                    <a:pt x="1258" y="8068"/>
                  </a:lnTo>
                  <a:lnTo>
                    <a:pt x="1363" y="8173"/>
                  </a:lnTo>
                  <a:lnTo>
                    <a:pt x="1572" y="8383"/>
                  </a:lnTo>
                  <a:lnTo>
                    <a:pt x="1782" y="8487"/>
                  </a:lnTo>
                  <a:lnTo>
                    <a:pt x="2620" y="8383"/>
                  </a:lnTo>
                  <a:lnTo>
                    <a:pt x="3144" y="8383"/>
                  </a:lnTo>
                  <a:lnTo>
                    <a:pt x="3353" y="8173"/>
                  </a:lnTo>
                  <a:lnTo>
                    <a:pt x="3353" y="8068"/>
                  </a:lnTo>
                  <a:lnTo>
                    <a:pt x="3353" y="7964"/>
                  </a:lnTo>
                  <a:lnTo>
                    <a:pt x="3458" y="7754"/>
                  </a:lnTo>
                  <a:lnTo>
                    <a:pt x="3563" y="7649"/>
                  </a:lnTo>
                  <a:lnTo>
                    <a:pt x="3773" y="7649"/>
                  </a:lnTo>
                  <a:lnTo>
                    <a:pt x="3982" y="7440"/>
                  </a:lnTo>
                  <a:lnTo>
                    <a:pt x="3982" y="7649"/>
                  </a:lnTo>
                  <a:lnTo>
                    <a:pt x="4296" y="7964"/>
                  </a:lnTo>
                  <a:lnTo>
                    <a:pt x="4506" y="8173"/>
                  </a:lnTo>
                  <a:lnTo>
                    <a:pt x="4506" y="8278"/>
                  </a:lnTo>
                  <a:lnTo>
                    <a:pt x="4401" y="8802"/>
                  </a:lnTo>
                  <a:lnTo>
                    <a:pt x="4401" y="8907"/>
                  </a:lnTo>
                  <a:lnTo>
                    <a:pt x="4716" y="9221"/>
                  </a:lnTo>
                  <a:lnTo>
                    <a:pt x="4820" y="9326"/>
                  </a:lnTo>
                  <a:lnTo>
                    <a:pt x="5030" y="9326"/>
                  </a:lnTo>
                  <a:lnTo>
                    <a:pt x="5449" y="9221"/>
                  </a:lnTo>
                  <a:lnTo>
                    <a:pt x="5554" y="9116"/>
                  </a:lnTo>
                  <a:lnTo>
                    <a:pt x="5659" y="9011"/>
                  </a:lnTo>
                  <a:lnTo>
                    <a:pt x="5659" y="8907"/>
                  </a:lnTo>
                  <a:lnTo>
                    <a:pt x="5659" y="8802"/>
                  </a:lnTo>
                  <a:lnTo>
                    <a:pt x="5659" y="8592"/>
                  </a:lnTo>
                  <a:lnTo>
                    <a:pt x="5554" y="8383"/>
                  </a:lnTo>
                  <a:lnTo>
                    <a:pt x="5449" y="8278"/>
                  </a:lnTo>
                  <a:lnTo>
                    <a:pt x="5554" y="8068"/>
                  </a:lnTo>
                  <a:lnTo>
                    <a:pt x="5659" y="7859"/>
                  </a:lnTo>
                  <a:lnTo>
                    <a:pt x="5659" y="7754"/>
                  </a:lnTo>
                  <a:lnTo>
                    <a:pt x="5868" y="7649"/>
                  </a:lnTo>
                  <a:lnTo>
                    <a:pt x="5973" y="7440"/>
                  </a:lnTo>
                  <a:lnTo>
                    <a:pt x="5868" y="7125"/>
                  </a:lnTo>
                  <a:lnTo>
                    <a:pt x="5868" y="7021"/>
                  </a:lnTo>
                  <a:lnTo>
                    <a:pt x="5973" y="6916"/>
                  </a:lnTo>
                  <a:lnTo>
                    <a:pt x="5973" y="6706"/>
                  </a:lnTo>
                  <a:lnTo>
                    <a:pt x="5868" y="6602"/>
                  </a:lnTo>
                  <a:lnTo>
                    <a:pt x="5868" y="6497"/>
                  </a:lnTo>
                  <a:lnTo>
                    <a:pt x="6078" y="6602"/>
                  </a:lnTo>
                  <a:lnTo>
                    <a:pt x="6287" y="6602"/>
                  </a:lnTo>
                  <a:lnTo>
                    <a:pt x="6392" y="6497"/>
                  </a:lnTo>
                  <a:lnTo>
                    <a:pt x="6497" y="6287"/>
                  </a:lnTo>
                  <a:lnTo>
                    <a:pt x="6706" y="6078"/>
                  </a:lnTo>
                  <a:lnTo>
                    <a:pt x="6706" y="5973"/>
                  </a:lnTo>
                  <a:lnTo>
                    <a:pt x="6916" y="5868"/>
                  </a:lnTo>
                  <a:lnTo>
                    <a:pt x="7125" y="5763"/>
                  </a:lnTo>
                  <a:lnTo>
                    <a:pt x="7440" y="5763"/>
                  </a:lnTo>
                  <a:lnTo>
                    <a:pt x="7649" y="5554"/>
                  </a:lnTo>
                  <a:lnTo>
                    <a:pt x="7649" y="5344"/>
                  </a:lnTo>
                  <a:lnTo>
                    <a:pt x="7649" y="5030"/>
                  </a:lnTo>
                  <a:lnTo>
                    <a:pt x="7754" y="4820"/>
                  </a:lnTo>
                  <a:lnTo>
                    <a:pt x="7649" y="4716"/>
                  </a:lnTo>
                  <a:lnTo>
                    <a:pt x="7649" y="4611"/>
                  </a:lnTo>
                  <a:lnTo>
                    <a:pt x="7649" y="4401"/>
                  </a:lnTo>
                  <a:lnTo>
                    <a:pt x="7544" y="4296"/>
                  </a:lnTo>
                  <a:lnTo>
                    <a:pt x="7335" y="4192"/>
                  </a:lnTo>
                  <a:lnTo>
                    <a:pt x="7021" y="4296"/>
                  </a:lnTo>
                  <a:lnTo>
                    <a:pt x="6916" y="4401"/>
                  </a:lnTo>
                  <a:lnTo>
                    <a:pt x="6811" y="4401"/>
                  </a:lnTo>
                  <a:lnTo>
                    <a:pt x="6706" y="4087"/>
                  </a:lnTo>
                  <a:lnTo>
                    <a:pt x="6706" y="3982"/>
                  </a:lnTo>
                  <a:lnTo>
                    <a:pt x="6497" y="3877"/>
                  </a:lnTo>
                  <a:lnTo>
                    <a:pt x="6392" y="3877"/>
                  </a:lnTo>
                  <a:lnTo>
                    <a:pt x="6182" y="3982"/>
                  </a:lnTo>
                  <a:lnTo>
                    <a:pt x="6078" y="3982"/>
                  </a:lnTo>
                  <a:lnTo>
                    <a:pt x="5763" y="4087"/>
                  </a:lnTo>
                  <a:lnTo>
                    <a:pt x="5763" y="3877"/>
                  </a:lnTo>
                  <a:lnTo>
                    <a:pt x="5659" y="3668"/>
                  </a:lnTo>
                  <a:lnTo>
                    <a:pt x="5868" y="3668"/>
                  </a:lnTo>
                  <a:lnTo>
                    <a:pt x="6182" y="3773"/>
                  </a:lnTo>
                  <a:lnTo>
                    <a:pt x="6392" y="3773"/>
                  </a:lnTo>
                  <a:lnTo>
                    <a:pt x="6601" y="3563"/>
                  </a:lnTo>
                  <a:lnTo>
                    <a:pt x="6601" y="3458"/>
                  </a:lnTo>
                  <a:lnTo>
                    <a:pt x="6601" y="3144"/>
                  </a:lnTo>
                  <a:lnTo>
                    <a:pt x="6497" y="3039"/>
                  </a:lnTo>
                  <a:lnTo>
                    <a:pt x="6601" y="2934"/>
                  </a:lnTo>
                  <a:lnTo>
                    <a:pt x="6601" y="2830"/>
                  </a:lnTo>
                  <a:lnTo>
                    <a:pt x="6706" y="2411"/>
                  </a:lnTo>
                  <a:lnTo>
                    <a:pt x="6601" y="2096"/>
                  </a:lnTo>
                  <a:lnTo>
                    <a:pt x="6287" y="2096"/>
                  </a:lnTo>
                  <a:lnTo>
                    <a:pt x="6182" y="2201"/>
                  </a:lnTo>
                  <a:lnTo>
                    <a:pt x="6078" y="2201"/>
                  </a:lnTo>
                  <a:lnTo>
                    <a:pt x="5973" y="2306"/>
                  </a:lnTo>
                  <a:lnTo>
                    <a:pt x="5868" y="2620"/>
                  </a:lnTo>
                  <a:lnTo>
                    <a:pt x="5763" y="2620"/>
                  </a:lnTo>
                  <a:lnTo>
                    <a:pt x="5659" y="2515"/>
                  </a:lnTo>
                  <a:lnTo>
                    <a:pt x="5449" y="2411"/>
                  </a:lnTo>
                  <a:lnTo>
                    <a:pt x="5344" y="2411"/>
                  </a:lnTo>
                  <a:lnTo>
                    <a:pt x="5239" y="2515"/>
                  </a:lnTo>
                  <a:lnTo>
                    <a:pt x="5135" y="2725"/>
                  </a:lnTo>
                  <a:lnTo>
                    <a:pt x="5030" y="2934"/>
                  </a:lnTo>
                  <a:lnTo>
                    <a:pt x="4925" y="3144"/>
                  </a:lnTo>
                  <a:lnTo>
                    <a:pt x="4925" y="3249"/>
                  </a:lnTo>
                  <a:lnTo>
                    <a:pt x="5030" y="3563"/>
                  </a:lnTo>
                  <a:lnTo>
                    <a:pt x="4925" y="3668"/>
                  </a:lnTo>
                  <a:lnTo>
                    <a:pt x="4611" y="3458"/>
                  </a:lnTo>
                  <a:lnTo>
                    <a:pt x="4401" y="3458"/>
                  </a:lnTo>
                  <a:lnTo>
                    <a:pt x="4611" y="3354"/>
                  </a:lnTo>
                  <a:lnTo>
                    <a:pt x="4716" y="3144"/>
                  </a:lnTo>
                  <a:lnTo>
                    <a:pt x="4820" y="2934"/>
                  </a:lnTo>
                  <a:lnTo>
                    <a:pt x="4716" y="2515"/>
                  </a:lnTo>
                  <a:lnTo>
                    <a:pt x="4611" y="2306"/>
                  </a:lnTo>
                  <a:lnTo>
                    <a:pt x="4401" y="2096"/>
                  </a:lnTo>
                  <a:lnTo>
                    <a:pt x="4401" y="1991"/>
                  </a:lnTo>
                  <a:lnTo>
                    <a:pt x="4296" y="1887"/>
                  </a:lnTo>
                  <a:lnTo>
                    <a:pt x="4296" y="1782"/>
                  </a:lnTo>
                  <a:lnTo>
                    <a:pt x="4716" y="1782"/>
                  </a:lnTo>
                  <a:lnTo>
                    <a:pt x="4925" y="1572"/>
                  </a:lnTo>
                  <a:lnTo>
                    <a:pt x="5030" y="1468"/>
                  </a:lnTo>
                  <a:lnTo>
                    <a:pt x="5135" y="1258"/>
                  </a:lnTo>
                  <a:lnTo>
                    <a:pt x="5030" y="944"/>
                  </a:lnTo>
                  <a:lnTo>
                    <a:pt x="5030" y="839"/>
                  </a:lnTo>
                  <a:lnTo>
                    <a:pt x="5239" y="629"/>
                  </a:lnTo>
                  <a:lnTo>
                    <a:pt x="5135" y="525"/>
                  </a:lnTo>
                  <a:lnTo>
                    <a:pt x="5135" y="315"/>
                  </a:lnTo>
                  <a:lnTo>
                    <a:pt x="4925" y="210"/>
                  </a:lnTo>
                  <a:lnTo>
                    <a:pt x="4820" y="210"/>
                  </a:lnTo>
                  <a:lnTo>
                    <a:pt x="4506" y="315"/>
                  </a:lnTo>
                  <a:lnTo>
                    <a:pt x="4296" y="315"/>
                  </a:lnTo>
                  <a:lnTo>
                    <a:pt x="4296" y="210"/>
                  </a:lnTo>
                  <a:lnTo>
                    <a:pt x="4192" y="105"/>
                  </a:lnTo>
                  <a:lnTo>
                    <a:pt x="39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30"/>
            <p:cNvSpPr/>
            <p:nvPr/>
          </p:nvSpPr>
          <p:spPr>
            <a:xfrm>
              <a:off x="3872446" y="2103791"/>
              <a:ext cx="61251" cy="87145"/>
            </a:xfrm>
            <a:custGeom>
              <a:avLst/>
              <a:gdLst/>
              <a:ahLst/>
              <a:cxnLst/>
              <a:rect l="l" t="t" r="r" b="b"/>
              <a:pathLst>
                <a:path w="2725" h="3877" extrusionOk="0">
                  <a:moveTo>
                    <a:pt x="1258" y="0"/>
                  </a:moveTo>
                  <a:lnTo>
                    <a:pt x="1049" y="210"/>
                  </a:lnTo>
                  <a:lnTo>
                    <a:pt x="1049" y="315"/>
                  </a:lnTo>
                  <a:lnTo>
                    <a:pt x="1153" y="629"/>
                  </a:lnTo>
                  <a:lnTo>
                    <a:pt x="1153" y="734"/>
                  </a:lnTo>
                  <a:lnTo>
                    <a:pt x="944" y="734"/>
                  </a:lnTo>
                  <a:lnTo>
                    <a:pt x="629" y="839"/>
                  </a:lnTo>
                  <a:lnTo>
                    <a:pt x="525" y="839"/>
                  </a:lnTo>
                  <a:lnTo>
                    <a:pt x="420" y="943"/>
                  </a:lnTo>
                  <a:lnTo>
                    <a:pt x="315" y="1048"/>
                  </a:lnTo>
                  <a:lnTo>
                    <a:pt x="420" y="1362"/>
                  </a:lnTo>
                  <a:lnTo>
                    <a:pt x="525" y="1467"/>
                  </a:lnTo>
                  <a:lnTo>
                    <a:pt x="420" y="1572"/>
                  </a:lnTo>
                  <a:lnTo>
                    <a:pt x="210" y="1677"/>
                  </a:lnTo>
                  <a:lnTo>
                    <a:pt x="106" y="1886"/>
                  </a:lnTo>
                  <a:lnTo>
                    <a:pt x="1" y="2201"/>
                  </a:lnTo>
                  <a:lnTo>
                    <a:pt x="1" y="2620"/>
                  </a:lnTo>
                  <a:lnTo>
                    <a:pt x="210" y="3144"/>
                  </a:lnTo>
                  <a:lnTo>
                    <a:pt x="315" y="3353"/>
                  </a:lnTo>
                  <a:lnTo>
                    <a:pt x="629" y="3772"/>
                  </a:lnTo>
                  <a:lnTo>
                    <a:pt x="734" y="3877"/>
                  </a:lnTo>
                  <a:lnTo>
                    <a:pt x="1049" y="3877"/>
                  </a:lnTo>
                  <a:lnTo>
                    <a:pt x="1258" y="3772"/>
                  </a:lnTo>
                  <a:lnTo>
                    <a:pt x="1258" y="3667"/>
                  </a:lnTo>
                  <a:lnTo>
                    <a:pt x="1363" y="3458"/>
                  </a:lnTo>
                  <a:lnTo>
                    <a:pt x="1363" y="3353"/>
                  </a:lnTo>
                  <a:lnTo>
                    <a:pt x="1258" y="3144"/>
                  </a:lnTo>
                  <a:lnTo>
                    <a:pt x="1468" y="3039"/>
                  </a:lnTo>
                  <a:lnTo>
                    <a:pt x="1572" y="2829"/>
                  </a:lnTo>
                  <a:lnTo>
                    <a:pt x="1572" y="2620"/>
                  </a:lnTo>
                  <a:lnTo>
                    <a:pt x="1782" y="2620"/>
                  </a:lnTo>
                  <a:lnTo>
                    <a:pt x="1887" y="2515"/>
                  </a:lnTo>
                  <a:lnTo>
                    <a:pt x="1992" y="2410"/>
                  </a:lnTo>
                  <a:lnTo>
                    <a:pt x="2096" y="2096"/>
                  </a:lnTo>
                  <a:lnTo>
                    <a:pt x="2306" y="1991"/>
                  </a:lnTo>
                  <a:lnTo>
                    <a:pt x="2620" y="1782"/>
                  </a:lnTo>
                  <a:lnTo>
                    <a:pt x="2725" y="1572"/>
                  </a:lnTo>
                  <a:lnTo>
                    <a:pt x="2725" y="1362"/>
                  </a:lnTo>
                  <a:lnTo>
                    <a:pt x="2620" y="1153"/>
                  </a:lnTo>
                  <a:lnTo>
                    <a:pt x="2306" y="943"/>
                  </a:lnTo>
                  <a:lnTo>
                    <a:pt x="2096" y="839"/>
                  </a:lnTo>
                  <a:lnTo>
                    <a:pt x="2096" y="524"/>
                  </a:lnTo>
                  <a:lnTo>
                    <a:pt x="1887" y="210"/>
                  </a:lnTo>
                  <a:lnTo>
                    <a:pt x="1782" y="10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30"/>
            <p:cNvSpPr/>
            <p:nvPr/>
          </p:nvSpPr>
          <p:spPr>
            <a:xfrm>
              <a:off x="4908786" y="1168735"/>
              <a:ext cx="106004" cy="87168"/>
            </a:xfrm>
            <a:custGeom>
              <a:avLst/>
              <a:gdLst/>
              <a:ahLst/>
              <a:cxnLst/>
              <a:rect l="l" t="t" r="r" b="b"/>
              <a:pathLst>
                <a:path w="4716" h="3878" extrusionOk="0">
                  <a:moveTo>
                    <a:pt x="4192" y="1"/>
                  </a:moveTo>
                  <a:lnTo>
                    <a:pt x="3982" y="105"/>
                  </a:lnTo>
                  <a:lnTo>
                    <a:pt x="3668" y="315"/>
                  </a:lnTo>
                  <a:lnTo>
                    <a:pt x="3458" y="420"/>
                  </a:lnTo>
                  <a:lnTo>
                    <a:pt x="3354" y="315"/>
                  </a:lnTo>
                  <a:lnTo>
                    <a:pt x="3249" y="210"/>
                  </a:lnTo>
                  <a:lnTo>
                    <a:pt x="2935" y="210"/>
                  </a:lnTo>
                  <a:lnTo>
                    <a:pt x="2725" y="315"/>
                  </a:lnTo>
                  <a:lnTo>
                    <a:pt x="2411" y="315"/>
                  </a:lnTo>
                  <a:lnTo>
                    <a:pt x="2096" y="525"/>
                  </a:lnTo>
                  <a:lnTo>
                    <a:pt x="1992" y="734"/>
                  </a:lnTo>
                  <a:lnTo>
                    <a:pt x="1992" y="839"/>
                  </a:lnTo>
                  <a:lnTo>
                    <a:pt x="2096" y="1153"/>
                  </a:lnTo>
                  <a:lnTo>
                    <a:pt x="1992" y="1258"/>
                  </a:lnTo>
                  <a:lnTo>
                    <a:pt x="1782" y="1572"/>
                  </a:lnTo>
                  <a:lnTo>
                    <a:pt x="1363" y="1991"/>
                  </a:lnTo>
                  <a:lnTo>
                    <a:pt x="1258" y="1887"/>
                  </a:lnTo>
                  <a:lnTo>
                    <a:pt x="1153" y="1782"/>
                  </a:lnTo>
                  <a:lnTo>
                    <a:pt x="1258" y="1677"/>
                  </a:lnTo>
                  <a:lnTo>
                    <a:pt x="1258" y="1572"/>
                  </a:lnTo>
                  <a:lnTo>
                    <a:pt x="1258" y="1468"/>
                  </a:lnTo>
                  <a:lnTo>
                    <a:pt x="1153" y="1258"/>
                  </a:lnTo>
                  <a:lnTo>
                    <a:pt x="944" y="1153"/>
                  </a:lnTo>
                  <a:lnTo>
                    <a:pt x="839" y="1258"/>
                  </a:lnTo>
                  <a:lnTo>
                    <a:pt x="629" y="1258"/>
                  </a:lnTo>
                  <a:lnTo>
                    <a:pt x="525" y="1468"/>
                  </a:lnTo>
                  <a:lnTo>
                    <a:pt x="315" y="1677"/>
                  </a:lnTo>
                  <a:lnTo>
                    <a:pt x="315" y="1887"/>
                  </a:lnTo>
                  <a:lnTo>
                    <a:pt x="315" y="1991"/>
                  </a:lnTo>
                  <a:lnTo>
                    <a:pt x="315" y="2201"/>
                  </a:lnTo>
                  <a:lnTo>
                    <a:pt x="420" y="2306"/>
                  </a:lnTo>
                  <a:lnTo>
                    <a:pt x="525" y="2410"/>
                  </a:lnTo>
                  <a:lnTo>
                    <a:pt x="315" y="2306"/>
                  </a:lnTo>
                  <a:lnTo>
                    <a:pt x="106" y="2410"/>
                  </a:lnTo>
                  <a:lnTo>
                    <a:pt x="1" y="2515"/>
                  </a:lnTo>
                  <a:lnTo>
                    <a:pt x="1" y="2725"/>
                  </a:lnTo>
                  <a:lnTo>
                    <a:pt x="1" y="2934"/>
                  </a:lnTo>
                  <a:lnTo>
                    <a:pt x="106" y="3039"/>
                  </a:lnTo>
                  <a:lnTo>
                    <a:pt x="210" y="3249"/>
                  </a:lnTo>
                  <a:lnTo>
                    <a:pt x="315" y="3249"/>
                  </a:lnTo>
                  <a:lnTo>
                    <a:pt x="315" y="3458"/>
                  </a:lnTo>
                  <a:lnTo>
                    <a:pt x="315" y="3668"/>
                  </a:lnTo>
                  <a:lnTo>
                    <a:pt x="420" y="3773"/>
                  </a:lnTo>
                  <a:lnTo>
                    <a:pt x="629" y="3877"/>
                  </a:lnTo>
                  <a:lnTo>
                    <a:pt x="839" y="3773"/>
                  </a:lnTo>
                  <a:lnTo>
                    <a:pt x="1153" y="3773"/>
                  </a:lnTo>
                  <a:lnTo>
                    <a:pt x="1363" y="3563"/>
                  </a:lnTo>
                  <a:lnTo>
                    <a:pt x="1363" y="3458"/>
                  </a:lnTo>
                  <a:lnTo>
                    <a:pt x="1258" y="3249"/>
                  </a:lnTo>
                  <a:lnTo>
                    <a:pt x="1153" y="3039"/>
                  </a:lnTo>
                  <a:lnTo>
                    <a:pt x="1153" y="2934"/>
                  </a:lnTo>
                  <a:lnTo>
                    <a:pt x="1258" y="2515"/>
                  </a:lnTo>
                  <a:lnTo>
                    <a:pt x="1258" y="2830"/>
                  </a:lnTo>
                  <a:lnTo>
                    <a:pt x="1363" y="2934"/>
                  </a:lnTo>
                  <a:lnTo>
                    <a:pt x="1677" y="2934"/>
                  </a:lnTo>
                  <a:lnTo>
                    <a:pt x="2096" y="2306"/>
                  </a:lnTo>
                  <a:lnTo>
                    <a:pt x="2306" y="2096"/>
                  </a:lnTo>
                  <a:lnTo>
                    <a:pt x="2411" y="2096"/>
                  </a:lnTo>
                  <a:lnTo>
                    <a:pt x="2725" y="2306"/>
                  </a:lnTo>
                  <a:lnTo>
                    <a:pt x="2830" y="2306"/>
                  </a:lnTo>
                  <a:lnTo>
                    <a:pt x="3039" y="2096"/>
                  </a:lnTo>
                  <a:lnTo>
                    <a:pt x="3144" y="2201"/>
                  </a:lnTo>
                  <a:lnTo>
                    <a:pt x="3354" y="2201"/>
                  </a:lnTo>
                  <a:lnTo>
                    <a:pt x="3458" y="2096"/>
                  </a:lnTo>
                  <a:lnTo>
                    <a:pt x="3563" y="1991"/>
                  </a:lnTo>
                  <a:lnTo>
                    <a:pt x="3563" y="1782"/>
                  </a:lnTo>
                  <a:lnTo>
                    <a:pt x="3563" y="1677"/>
                  </a:lnTo>
                  <a:lnTo>
                    <a:pt x="3563" y="1572"/>
                  </a:lnTo>
                  <a:lnTo>
                    <a:pt x="3773" y="1363"/>
                  </a:lnTo>
                  <a:lnTo>
                    <a:pt x="3878" y="1258"/>
                  </a:lnTo>
                  <a:lnTo>
                    <a:pt x="3982" y="1258"/>
                  </a:lnTo>
                  <a:lnTo>
                    <a:pt x="4297" y="1363"/>
                  </a:lnTo>
                  <a:lnTo>
                    <a:pt x="4506" y="1363"/>
                  </a:lnTo>
                  <a:lnTo>
                    <a:pt x="4611" y="1258"/>
                  </a:lnTo>
                  <a:lnTo>
                    <a:pt x="4716" y="1048"/>
                  </a:lnTo>
                  <a:lnTo>
                    <a:pt x="4716" y="944"/>
                  </a:lnTo>
                  <a:lnTo>
                    <a:pt x="4716" y="839"/>
                  </a:lnTo>
                  <a:lnTo>
                    <a:pt x="4611" y="734"/>
                  </a:lnTo>
                  <a:lnTo>
                    <a:pt x="4506" y="629"/>
                  </a:lnTo>
                  <a:lnTo>
                    <a:pt x="4506" y="525"/>
                  </a:lnTo>
                  <a:lnTo>
                    <a:pt x="4506" y="315"/>
                  </a:lnTo>
                  <a:lnTo>
                    <a:pt x="4401" y="105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30"/>
            <p:cNvSpPr/>
            <p:nvPr/>
          </p:nvSpPr>
          <p:spPr>
            <a:xfrm>
              <a:off x="4079732" y="2099070"/>
              <a:ext cx="44753" cy="25939"/>
            </a:xfrm>
            <a:custGeom>
              <a:avLst/>
              <a:gdLst/>
              <a:ahLst/>
              <a:cxnLst/>
              <a:rect l="l" t="t" r="r" b="b"/>
              <a:pathLst>
                <a:path w="1991" h="1154" extrusionOk="0">
                  <a:moveTo>
                    <a:pt x="1048" y="1"/>
                  </a:moveTo>
                  <a:lnTo>
                    <a:pt x="838" y="106"/>
                  </a:lnTo>
                  <a:lnTo>
                    <a:pt x="524" y="210"/>
                  </a:lnTo>
                  <a:lnTo>
                    <a:pt x="210" y="315"/>
                  </a:lnTo>
                  <a:lnTo>
                    <a:pt x="105" y="525"/>
                  </a:lnTo>
                  <a:lnTo>
                    <a:pt x="0" y="629"/>
                  </a:lnTo>
                  <a:lnTo>
                    <a:pt x="0" y="734"/>
                  </a:lnTo>
                  <a:lnTo>
                    <a:pt x="105" y="944"/>
                  </a:lnTo>
                  <a:lnTo>
                    <a:pt x="314" y="1049"/>
                  </a:lnTo>
                  <a:lnTo>
                    <a:pt x="524" y="1153"/>
                  </a:lnTo>
                  <a:lnTo>
                    <a:pt x="733" y="1049"/>
                  </a:lnTo>
                  <a:lnTo>
                    <a:pt x="1048" y="944"/>
                  </a:lnTo>
                  <a:lnTo>
                    <a:pt x="1153" y="1049"/>
                  </a:lnTo>
                  <a:lnTo>
                    <a:pt x="1781" y="1049"/>
                  </a:lnTo>
                  <a:lnTo>
                    <a:pt x="1991" y="944"/>
                  </a:lnTo>
                  <a:lnTo>
                    <a:pt x="1991" y="839"/>
                  </a:lnTo>
                  <a:lnTo>
                    <a:pt x="1991" y="629"/>
                  </a:lnTo>
                  <a:lnTo>
                    <a:pt x="1886" y="315"/>
                  </a:lnTo>
                  <a:lnTo>
                    <a:pt x="1781" y="210"/>
                  </a:lnTo>
                  <a:lnTo>
                    <a:pt x="1676" y="210"/>
                  </a:lnTo>
                  <a:lnTo>
                    <a:pt x="1467" y="106"/>
                  </a:lnTo>
                  <a:lnTo>
                    <a:pt x="1362" y="106"/>
                  </a:lnTo>
                  <a:lnTo>
                    <a:pt x="10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30"/>
            <p:cNvSpPr/>
            <p:nvPr/>
          </p:nvSpPr>
          <p:spPr>
            <a:xfrm>
              <a:off x="3853608" y="2193282"/>
              <a:ext cx="21219" cy="30637"/>
            </a:xfrm>
            <a:custGeom>
              <a:avLst/>
              <a:gdLst/>
              <a:ahLst/>
              <a:cxnLst/>
              <a:rect l="l" t="t" r="r" b="b"/>
              <a:pathLst>
                <a:path w="944" h="1363" extrusionOk="0">
                  <a:moveTo>
                    <a:pt x="420" y="1"/>
                  </a:moveTo>
                  <a:lnTo>
                    <a:pt x="105" y="315"/>
                  </a:lnTo>
                  <a:lnTo>
                    <a:pt x="1" y="420"/>
                  </a:lnTo>
                  <a:lnTo>
                    <a:pt x="1" y="525"/>
                  </a:lnTo>
                  <a:lnTo>
                    <a:pt x="1" y="629"/>
                  </a:lnTo>
                  <a:lnTo>
                    <a:pt x="1" y="734"/>
                  </a:lnTo>
                  <a:lnTo>
                    <a:pt x="1" y="944"/>
                  </a:lnTo>
                  <a:lnTo>
                    <a:pt x="1" y="1153"/>
                  </a:lnTo>
                  <a:lnTo>
                    <a:pt x="105" y="1258"/>
                  </a:lnTo>
                  <a:lnTo>
                    <a:pt x="210" y="1258"/>
                  </a:lnTo>
                  <a:lnTo>
                    <a:pt x="420" y="1363"/>
                  </a:lnTo>
                  <a:lnTo>
                    <a:pt x="629" y="1258"/>
                  </a:lnTo>
                  <a:lnTo>
                    <a:pt x="734" y="1153"/>
                  </a:lnTo>
                  <a:lnTo>
                    <a:pt x="839" y="1049"/>
                  </a:lnTo>
                  <a:lnTo>
                    <a:pt x="944" y="839"/>
                  </a:lnTo>
                  <a:lnTo>
                    <a:pt x="944" y="525"/>
                  </a:lnTo>
                  <a:lnTo>
                    <a:pt x="944" y="420"/>
                  </a:lnTo>
                  <a:lnTo>
                    <a:pt x="944" y="315"/>
                  </a:lnTo>
                  <a:lnTo>
                    <a:pt x="839" y="106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30"/>
            <p:cNvSpPr/>
            <p:nvPr/>
          </p:nvSpPr>
          <p:spPr>
            <a:xfrm>
              <a:off x="4937066" y="1237050"/>
              <a:ext cx="44753" cy="47113"/>
            </a:xfrm>
            <a:custGeom>
              <a:avLst/>
              <a:gdLst/>
              <a:ahLst/>
              <a:cxnLst/>
              <a:rect l="l" t="t" r="r" b="b"/>
              <a:pathLst>
                <a:path w="1991" h="2096" extrusionOk="0">
                  <a:moveTo>
                    <a:pt x="524" y="0"/>
                  </a:moveTo>
                  <a:lnTo>
                    <a:pt x="314" y="314"/>
                  </a:lnTo>
                  <a:lnTo>
                    <a:pt x="419" y="629"/>
                  </a:lnTo>
                  <a:lnTo>
                    <a:pt x="524" y="734"/>
                  </a:lnTo>
                  <a:lnTo>
                    <a:pt x="629" y="838"/>
                  </a:lnTo>
                  <a:lnTo>
                    <a:pt x="419" y="943"/>
                  </a:lnTo>
                  <a:lnTo>
                    <a:pt x="314" y="1048"/>
                  </a:lnTo>
                  <a:lnTo>
                    <a:pt x="210" y="1153"/>
                  </a:lnTo>
                  <a:lnTo>
                    <a:pt x="210" y="1257"/>
                  </a:lnTo>
                  <a:lnTo>
                    <a:pt x="105" y="1362"/>
                  </a:lnTo>
                  <a:lnTo>
                    <a:pt x="0" y="1572"/>
                  </a:lnTo>
                  <a:lnTo>
                    <a:pt x="0" y="1781"/>
                  </a:lnTo>
                  <a:lnTo>
                    <a:pt x="105" y="1886"/>
                  </a:lnTo>
                  <a:lnTo>
                    <a:pt x="314" y="1991"/>
                  </a:lnTo>
                  <a:lnTo>
                    <a:pt x="314" y="2096"/>
                  </a:lnTo>
                  <a:lnTo>
                    <a:pt x="629" y="1991"/>
                  </a:lnTo>
                  <a:lnTo>
                    <a:pt x="838" y="1991"/>
                  </a:lnTo>
                  <a:lnTo>
                    <a:pt x="943" y="1886"/>
                  </a:lnTo>
                  <a:lnTo>
                    <a:pt x="943" y="1991"/>
                  </a:lnTo>
                  <a:lnTo>
                    <a:pt x="1257" y="2096"/>
                  </a:lnTo>
                  <a:lnTo>
                    <a:pt x="1362" y="1991"/>
                  </a:lnTo>
                  <a:lnTo>
                    <a:pt x="1467" y="1886"/>
                  </a:lnTo>
                  <a:lnTo>
                    <a:pt x="1572" y="1991"/>
                  </a:lnTo>
                  <a:lnTo>
                    <a:pt x="1886" y="1991"/>
                  </a:lnTo>
                  <a:lnTo>
                    <a:pt x="1991" y="1886"/>
                  </a:lnTo>
                  <a:lnTo>
                    <a:pt x="1991" y="1781"/>
                  </a:lnTo>
                  <a:lnTo>
                    <a:pt x="1991" y="1677"/>
                  </a:lnTo>
                  <a:lnTo>
                    <a:pt x="1991" y="1572"/>
                  </a:lnTo>
                  <a:lnTo>
                    <a:pt x="1991" y="1362"/>
                  </a:lnTo>
                  <a:lnTo>
                    <a:pt x="1886" y="1257"/>
                  </a:lnTo>
                  <a:lnTo>
                    <a:pt x="1886" y="1048"/>
                  </a:lnTo>
                  <a:lnTo>
                    <a:pt x="1886" y="838"/>
                  </a:lnTo>
                  <a:lnTo>
                    <a:pt x="1781" y="734"/>
                  </a:lnTo>
                  <a:lnTo>
                    <a:pt x="1677" y="629"/>
                  </a:lnTo>
                  <a:lnTo>
                    <a:pt x="1677" y="419"/>
                  </a:lnTo>
                  <a:lnTo>
                    <a:pt x="1467" y="314"/>
                  </a:lnTo>
                  <a:lnTo>
                    <a:pt x="1257" y="314"/>
                  </a:lnTo>
                  <a:lnTo>
                    <a:pt x="1257" y="210"/>
                  </a:lnTo>
                  <a:lnTo>
                    <a:pt x="1153" y="105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30"/>
            <p:cNvSpPr/>
            <p:nvPr/>
          </p:nvSpPr>
          <p:spPr>
            <a:xfrm>
              <a:off x="4169224" y="2150886"/>
              <a:ext cx="32997" cy="42415"/>
            </a:xfrm>
            <a:custGeom>
              <a:avLst/>
              <a:gdLst/>
              <a:ahLst/>
              <a:cxnLst/>
              <a:rect l="l" t="t" r="r" b="b"/>
              <a:pathLst>
                <a:path w="1468" h="1887" extrusionOk="0">
                  <a:moveTo>
                    <a:pt x="734" y="1"/>
                  </a:moveTo>
                  <a:lnTo>
                    <a:pt x="734" y="106"/>
                  </a:lnTo>
                  <a:lnTo>
                    <a:pt x="524" y="210"/>
                  </a:lnTo>
                  <a:lnTo>
                    <a:pt x="420" y="420"/>
                  </a:lnTo>
                  <a:lnTo>
                    <a:pt x="210" y="629"/>
                  </a:lnTo>
                  <a:lnTo>
                    <a:pt x="0" y="944"/>
                  </a:lnTo>
                  <a:lnTo>
                    <a:pt x="0" y="1153"/>
                  </a:lnTo>
                  <a:lnTo>
                    <a:pt x="105" y="1363"/>
                  </a:lnTo>
                  <a:lnTo>
                    <a:pt x="210" y="1572"/>
                  </a:lnTo>
                  <a:lnTo>
                    <a:pt x="315" y="1677"/>
                  </a:lnTo>
                  <a:lnTo>
                    <a:pt x="420" y="1677"/>
                  </a:lnTo>
                  <a:lnTo>
                    <a:pt x="629" y="1782"/>
                  </a:lnTo>
                  <a:lnTo>
                    <a:pt x="839" y="1887"/>
                  </a:lnTo>
                  <a:lnTo>
                    <a:pt x="1048" y="1887"/>
                  </a:lnTo>
                  <a:lnTo>
                    <a:pt x="1258" y="1677"/>
                  </a:lnTo>
                  <a:lnTo>
                    <a:pt x="1363" y="1468"/>
                  </a:lnTo>
                  <a:lnTo>
                    <a:pt x="1467" y="734"/>
                  </a:lnTo>
                  <a:lnTo>
                    <a:pt x="1467" y="420"/>
                  </a:lnTo>
                  <a:lnTo>
                    <a:pt x="1363" y="210"/>
                  </a:lnTo>
                  <a:lnTo>
                    <a:pt x="12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30"/>
            <p:cNvSpPr/>
            <p:nvPr/>
          </p:nvSpPr>
          <p:spPr>
            <a:xfrm>
              <a:off x="4117408" y="2103791"/>
              <a:ext cx="56553" cy="63611"/>
            </a:xfrm>
            <a:custGeom>
              <a:avLst/>
              <a:gdLst/>
              <a:ahLst/>
              <a:cxnLst/>
              <a:rect l="l" t="t" r="r" b="b"/>
              <a:pathLst>
                <a:path w="2516" h="2830" extrusionOk="0">
                  <a:moveTo>
                    <a:pt x="1363" y="0"/>
                  </a:moveTo>
                  <a:lnTo>
                    <a:pt x="1153" y="105"/>
                  </a:lnTo>
                  <a:lnTo>
                    <a:pt x="1048" y="210"/>
                  </a:lnTo>
                  <a:lnTo>
                    <a:pt x="734" y="210"/>
                  </a:lnTo>
                  <a:lnTo>
                    <a:pt x="629" y="315"/>
                  </a:lnTo>
                  <a:lnTo>
                    <a:pt x="524" y="524"/>
                  </a:lnTo>
                  <a:lnTo>
                    <a:pt x="315" y="734"/>
                  </a:lnTo>
                  <a:lnTo>
                    <a:pt x="210" y="839"/>
                  </a:lnTo>
                  <a:lnTo>
                    <a:pt x="105" y="943"/>
                  </a:lnTo>
                  <a:lnTo>
                    <a:pt x="0" y="1048"/>
                  </a:lnTo>
                  <a:lnTo>
                    <a:pt x="0" y="1153"/>
                  </a:lnTo>
                  <a:lnTo>
                    <a:pt x="0" y="1362"/>
                  </a:lnTo>
                  <a:lnTo>
                    <a:pt x="105" y="1467"/>
                  </a:lnTo>
                  <a:lnTo>
                    <a:pt x="315" y="1677"/>
                  </a:lnTo>
                  <a:lnTo>
                    <a:pt x="420" y="1886"/>
                  </a:lnTo>
                  <a:lnTo>
                    <a:pt x="734" y="2201"/>
                  </a:lnTo>
                  <a:lnTo>
                    <a:pt x="734" y="2305"/>
                  </a:lnTo>
                  <a:lnTo>
                    <a:pt x="734" y="2410"/>
                  </a:lnTo>
                  <a:lnTo>
                    <a:pt x="943" y="2515"/>
                  </a:lnTo>
                  <a:lnTo>
                    <a:pt x="943" y="2620"/>
                  </a:lnTo>
                  <a:lnTo>
                    <a:pt x="1153" y="2724"/>
                  </a:lnTo>
                  <a:lnTo>
                    <a:pt x="1467" y="2829"/>
                  </a:lnTo>
                  <a:lnTo>
                    <a:pt x="1677" y="2829"/>
                  </a:lnTo>
                  <a:lnTo>
                    <a:pt x="1991" y="2620"/>
                  </a:lnTo>
                  <a:lnTo>
                    <a:pt x="2096" y="2515"/>
                  </a:lnTo>
                  <a:lnTo>
                    <a:pt x="2305" y="2305"/>
                  </a:lnTo>
                  <a:lnTo>
                    <a:pt x="2410" y="2096"/>
                  </a:lnTo>
                  <a:lnTo>
                    <a:pt x="2515" y="1782"/>
                  </a:lnTo>
                  <a:lnTo>
                    <a:pt x="2515" y="1572"/>
                  </a:lnTo>
                  <a:lnTo>
                    <a:pt x="2410" y="1572"/>
                  </a:lnTo>
                  <a:lnTo>
                    <a:pt x="2515" y="1258"/>
                  </a:lnTo>
                  <a:lnTo>
                    <a:pt x="2410" y="1048"/>
                  </a:lnTo>
                  <a:lnTo>
                    <a:pt x="2515" y="943"/>
                  </a:lnTo>
                  <a:lnTo>
                    <a:pt x="2515" y="839"/>
                  </a:lnTo>
                  <a:lnTo>
                    <a:pt x="2410" y="629"/>
                  </a:lnTo>
                  <a:lnTo>
                    <a:pt x="2305" y="524"/>
                  </a:lnTo>
                  <a:lnTo>
                    <a:pt x="2305" y="419"/>
                  </a:lnTo>
                  <a:lnTo>
                    <a:pt x="1886" y="210"/>
                  </a:lnTo>
                  <a:lnTo>
                    <a:pt x="1677" y="105"/>
                  </a:lnTo>
                  <a:lnTo>
                    <a:pt x="136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30"/>
            <p:cNvSpPr/>
            <p:nvPr/>
          </p:nvSpPr>
          <p:spPr>
            <a:xfrm>
              <a:off x="4480119" y="3130698"/>
              <a:ext cx="115422" cy="146036"/>
            </a:xfrm>
            <a:custGeom>
              <a:avLst/>
              <a:gdLst/>
              <a:ahLst/>
              <a:cxnLst/>
              <a:rect l="l" t="t" r="r" b="b"/>
              <a:pathLst>
                <a:path w="5135" h="6497" extrusionOk="0">
                  <a:moveTo>
                    <a:pt x="4297" y="0"/>
                  </a:moveTo>
                  <a:lnTo>
                    <a:pt x="3877" y="105"/>
                  </a:lnTo>
                  <a:lnTo>
                    <a:pt x="3144" y="315"/>
                  </a:lnTo>
                  <a:lnTo>
                    <a:pt x="2830" y="524"/>
                  </a:lnTo>
                  <a:lnTo>
                    <a:pt x="2620" y="838"/>
                  </a:lnTo>
                  <a:lnTo>
                    <a:pt x="2411" y="838"/>
                  </a:lnTo>
                  <a:lnTo>
                    <a:pt x="2306" y="943"/>
                  </a:lnTo>
                  <a:lnTo>
                    <a:pt x="2201" y="1258"/>
                  </a:lnTo>
                  <a:lnTo>
                    <a:pt x="2201" y="1362"/>
                  </a:lnTo>
                  <a:lnTo>
                    <a:pt x="2096" y="1677"/>
                  </a:lnTo>
                  <a:lnTo>
                    <a:pt x="1782" y="2410"/>
                  </a:lnTo>
                  <a:lnTo>
                    <a:pt x="1572" y="2620"/>
                  </a:lnTo>
                  <a:lnTo>
                    <a:pt x="1363" y="2934"/>
                  </a:lnTo>
                  <a:lnTo>
                    <a:pt x="944" y="3143"/>
                  </a:lnTo>
                  <a:lnTo>
                    <a:pt x="734" y="3458"/>
                  </a:lnTo>
                  <a:lnTo>
                    <a:pt x="525" y="4191"/>
                  </a:lnTo>
                  <a:lnTo>
                    <a:pt x="420" y="4715"/>
                  </a:lnTo>
                  <a:lnTo>
                    <a:pt x="420" y="5029"/>
                  </a:lnTo>
                  <a:lnTo>
                    <a:pt x="315" y="5134"/>
                  </a:lnTo>
                  <a:lnTo>
                    <a:pt x="106" y="5449"/>
                  </a:lnTo>
                  <a:lnTo>
                    <a:pt x="1" y="5763"/>
                  </a:lnTo>
                  <a:lnTo>
                    <a:pt x="1" y="5972"/>
                  </a:lnTo>
                  <a:lnTo>
                    <a:pt x="1" y="6182"/>
                  </a:lnTo>
                  <a:lnTo>
                    <a:pt x="1" y="6287"/>
                  </a:lnTo>
                  <a:lnTo>
                    <a:pt x="315" y="6496"/>
                  </a:lnTo>
                  <a:lnTo>
                    <a:pt x="525" y="6496"/>
                  </a:lnTo>
                  <a:lnTo>
                    <a:pt x="629" y="6392"/>
                  </a:lnTo>
                  <a:lnTo>
                    <a:pt x="734" y="6287"/>
                  </a:lnTo>
                  <a:lnTo>
                    <a:pt x="1049" y="6182"/>
                  </a:lnTo>
                  <a:lnTo>
                    <a:pt x="1258" y="6287"/>
                  </a:lnTo>
                  <a:lnTo>
                    <a:pt x="1468" y="6392"/>
                  </a:lnTo>
                  <a:lnTo>
                    <a:pt x="1572" y="6392"/>
                  </a:lnTo>
                  <a:lnTo>
                    <a:pt x="1677" y="6496"/>
                  </a:lnTo>
                  <a:lnTo>
                    <a:pt x="1992" y="6496"/>
                  </a:lnTo>
                  <a:lnTo>
                    <a:pt x="2201" y="6287"/>
                  </a:lnTo>
                  <a:lnTo>
                    <a:pt x="2306" y="5972"/>
                  </a:lnTo>
                  <a:lnTo>
                    <a:pt x="2411" y="5868"/>
                  </a:lnTo>
                  <a:lnTo>
                    <a:pt x="2515" y="5763"/>
                  </a:lnTo>
                  <a:lnTo>
                    <a:pt x="2830" y="5658"/>
                  </a:lnTo>
                  <a:lnTo>
                    <a:pt x="3144" y="5449"/>
                  </a:lnTo>
                  <a:lnTo>
                    <a:pt x="3458" y="5134"/>
                  </a:lnTo>
                  <a:lnTo>
                    <a:pt x="3668" y="4925"/>
                  </a:lnTo>
                  <a:lnTo>
                    <a:pt x="3668" y="4715"/>
                  </a:lnTo>
                  <a:lnTo>
                    <a:pt x="3773" y="4715"/>
                  </a:lnTo>
                  <a:lnTo>
                    <a:pt x="3877" y="4610"/>
                  </a:lnTo>
                  <a:lnTo>
                    <a:pt x="4192" y="4401"/>
                  </a:lnTo>
                  <a:lnTo>
                    <a:pt x="4297" y="4191"/>
                  </a:lnTo>
                  <a:lnTo>
                    <a:pt x="4401" y="3982"/>
                  </a:lnTo>
                  <a:lnTo>
                    <a:pt x="4401" y="3772"/>
                  </a:lnTo>
                  <a:lnTo>
                    <a:pt x="4506" y="3563"/>
                  </a:lnTo>
                  <a:lnTo>
                    <a:pt x="4611" y="3353"/>
                  </a:lnTo>
                  <a:lnTo>
                    <a:pt x="4925" y="2934"/>
                  </a:lnTo>
                  <a:lnTo>
                    <a:pt x="5135" y="2410"/>
                  </a:lnTo>
                  <a:lnTo>
                    <a:pt x="5135" y="2201"/>
                  </a:lnTo>
                  <a:lnTo>
                    <a:pt x="5135" y="1991"/>
                  </a:lnTo>
                  <a:lnTo>
                    <a:pt x="4925" y="1781"/>
                  </a:lnTo>
                  <a:lnTo>
                    <a:pt x="4716" y="1677"/>
                  </a:lnTo>
                  <a:lnTo>
                    <a:pt x="4611" y="1572"/>
                  </a:lnTo>
                  <a:lnTo>
                    <a:pt x="4506" y="1467"/>
                  </a:lnTo>
                  <a:lnTo>
                    <a:pt x="4611" y="1153"/>
                  </a:lnTo>
                  <a:lnTo>
                    <a:pt x="4611" y="419"/>
                  </a:lnTo>
                  <a:lnTo>
                    <a:pt x="4611" y="210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30"/>
            <p:cNvSpPr/>
            <p:nvPr/>
          </p:nvSpPr>
          <p:spPr>
            <a:xfrm>
              <a:off x="4350591" y="2631362"/>
              <a:ext cx="80087" cy="124840"/>
            </a:xfrm>
            <a:custGeom>
              <a:avLst/>
              <a:gdLst/>
              <a:ahLst/>
              <a:cxnLst/>
              <a:rect l="l" t="t" r="r" b="b"/>
              <a:pathLst>
                <a:path w="3563" h="5554" extrusionOk="0">
                  <a:moveTo>
                    <a:pt x="1153" y="1"/>
                  </a:moveTo>
                  <a:lnTo>
                    <a:pt x="1048" y="106"/>
                  </a:lnTo>
                  <a:lnTo>
                    <a:pt x="734" y="420"/>
                  </a:lnTo>
                  <a:lnTo>
                    <a:pt x="210" y="839"/>
                  </a:lnTo>
                  <a:lnTo>
                    <a:pt x="105" y="1153"/>
                  </a:lnTo>
                  <a:lnTo>
                    <a:pt x="0" y="1573"/>
                  </a:lnTo>
                  <a:lnTo>
                    <a:pt x="0" y="2096"/>
                  </a:lnTo>
                  <a:lnTo>
                    <a:pt x="0" y="2306"/>
                  </a:lnTo>
                  <a:lnTo>
                    <a:pt x="105" y="2516"/>
                  </a:lnTo>
                  <a:lnTo>
                    <a:pt x="105" y="2725"/>
                  </a:lnTo>
                  <a:lnTo>
                    <a:pt x="314" y="3144"/>
                  </a:lnTo>
                  <a:lnTo>
                    <a:pt x="314" y="3354"/>
                  </a:lnTo>
                  <a:lnTo>
                    <a:pt x="314" y="3563"/>
                  </a:lnTo>
                  <a:lnTo>
                    <a:pt x="210" y="3773"/>
                  </a:lnTo>
                  <a:lnTo>
                    <a:pt x="419" y="4192"/>
                  </a:lnTo>
                  <a:lnTo>
                    <a:pt x="524" y="4506"/>
                  </a:lnTo>
                  <a:lnTo>
                    <a:pt x="734" y="4925"/>
                  </a:lnTo>
                  <a:lnTo>
                    <a:pt x="1153" y="5240"/>
                  </a:lnTo>
                  <a:lnTo>
                    <a:pt x="1572" y="5554"/>
                  </a:lnTo>
                  <a:lnTo>
                    <a:pt x="2410" y="5554"/>
                  </a:lnTo>
                  <a:lnTo>
                    <a:pt x="2724" y="5449"/>
                  </a:lnTo>
                  <a:lnTo>
                    <a:pt x="2934" y="5344"/>
                  </a:lnTo>
                  <a:lnTo>
                    <a:pt x="3143" y="5344"/>
                  </a:lnTo>
                  <a:lnTo>
                    <a:pt x="3353" y="5240"/>
                  </a:lnTo>
                  <a:lnTo>
                    <a:pt x="3458" y="5030"/>
                  </a:lnTo>
                  <a:lnTo>
                    <a:pt x="3563" y="4821"/>
                  </a:lnTo>
                  <a:lnTo>
                    <a:pt x="3563" y="4192"/>
                  </a:lnTo>
                  <a:lnTo>
                    <a:pt x="3353" y="3668"/>
                  </a:lnTo>
                  <a:lnTo>
                    <a:pt x="3248" y="3563"/>
                  </a:lnTo>
                  <a:lnTo>
                    <a:pt x="3353" y="3354"/>
                  </a:lnTo>
                  <a:lnTo>
                    <a:pt x="3353" y="3249"/>
                  </a:lnTo>
                  <a:lnTo>
                    <a:pt x="3353" y="3039"/>
                  </a:lnTo>
                  <a:lnTo>
                    <a:pt x="3353" y="2935"/>
                  </a:lnTo>
                  <a:lnTo>
                    <a:pt x="3353" y="2830"/>
                  </a:lnTo>
                  <a:lnTo>
                    <a:pt x="3248" y="2620"/>
                  </a:lnTo>
                  <a:lnTo>
                    <a:pt x="3039" y="2411"/>
                  </a:lnTo>
                  <a:lnTo>
                    <a:pt x="3039" y="1992"/>
                  </a:lnTo>
                  <a:lnTo>
                    <a:pt x="3039" y="1677"/>
                  </a:lnTo>
                  <a:lnTo>
                    <a:pt x="2934" y="1363"/>
                  </a:lnTo>
                  <a:lnTo>
                    <a:pt x="2829" y="1049"/>
                  </a:lnTo>
                  <a:lnTo>
                    <a:pt x="2410" y="525"/>
                  </a:lnTo>
                  <a:lnTo>
                    <a:pt x="1781" y="106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30"/>
            <p:cNvSpPr/>
            <p:nvPr/>
          </p:nvSpPr>
          <p:spPr>
            <a:xfrm>
              <a:off x="3997276" y="2249818"/>
              <a:ext cx="131920" cy="113062"/>
            </a:xfrm>
            <a:custGeom>
              <a:avLst/>
              <a:gdLst/>
              <a:ahLst/>
              <a:cxnLst/>
              <a:rect l="l" t="t" r="r" b="b"/>
              <a:pathLst>
                <a:path w="5869" h="5030" extrusionOk="0">
                  <a:moveTo>
                    <a:pt x="5344" y="0"/>
                  </a:moveTo>
                  <a:lnTo>
                    <a:pt x="5135" y="105"/>
                  </a:lnTo>
                  <a:lnTo>
                    <a:pt x="4925" y="105"/>
                  </a:lnTo>
                  <a:lnTo>
                    <a:pt x="4611" y="315"/>
                  </a:lnTo>
                  <a:lnTo>
                    <a:pt x="4506" y="419"/>
                  </a:lnTo>
                  <a:lnTo>
                    <a:pt x="4401" y="524"/>
                  </a:lnTo>
                  <a:lnTo>
                    <a:pt x="4297" y="734"/>
                  </a:lnTo>
                  <a:lnTo>
                    <a:pt x="4192" y="734"/>
                  </a:lnTo>
                  <a:lnTo>
                    <a:pt x="3982" y="943"/>
                  </a:lnTo>
                  <a:lnTo>
                    <a:pt x="3773" y="1048"/>
                  </a:lnTo>
                  <a:lnTo>
                    <a:pt x="3773" y="1153"/>
                  </a:lnTo>
                  <a:lnTo>
                    <a:pt x="3458" y="1467"/>
                  </a:lnTo>
                  <a:lnTo>
                    <a:pt x="3354" y="1782"/>
                  </a:lnTo>
                  <a:lnTo>
                    <a:pt x="3249" y="1782"/>
                  </a:lnTo>
                  <a:lnTo>
                    <a:pt x="2935" y="1886"/>
                  </a:lnTo>
                  <a:lnTo>
                    <a:pt x="2830" y="2096"/>
                  </a:lnTo>
                  <a:lnTo>
                    <a:pt x="2725" y="2201"/>
                  </a:lnTo>
                  <a:lnTo>
                    <a:pt x="2725" y="2305"/>
                  </a:lnTo>
                  <a:lnTo>
                    <a:pt x="2516" y="2515"/>
                  </a:lnTo>
                  <a:lnTo>
                    <a:pt x="2306" y="2515"/>
                  </a:lnTo>
                  <a:lnTo>
                    <a:pt x="2096" y="2620"/>
                  </a:lnTo>
                  <a:lnTo>
                    <a:pt x="1782" y="2620"/>
                  </a:lnTo>
                  <a:lnTo>
                    <a:pt x="1573" y="2725"/>
                  </a:lnTo>
                  <a:lnTo>
                    <a:pt x="1468" y="2829"/>
                  </a:lnTo>
                  <a:lnTo>
                    <a:pt x="1468" y="2934"/>
                  </a:lnTo>
                  <a:lnTo>
                    <a:pt x="944" y="2934"/>
                  </a:lnTo>
                  <a:lnTo>
                    <a:pt x="734" y="2829"/>
                  </a:lnTo>
                  <a:lnTo>
                    <a:pt x="525" y="2934"/>
                  </a:lnTo>
                  <a:lnTo>
                    <a:pt x="315" y="3039"/>
                  </a:lnTo>
                  <a:lnTo>
                    <a:pt x="1" y="3458"/>
                  </a:lnTo>
                  <a:lnTo>
                    <a:pt x="1" y="3668"/>
                  </a:lnTo>
                  <a:lnTo>
                    <a:pt x="106" y="3877"/>
                  </a:lnTo>
                  <a:lnTo>
                    <a:pt x="106" y="3982"/>
                  </a:lnTo>
                  <a:lnTo>
                    <a:pt x="106" y="4191"/>
                  </a:lnTo>
                  <a:lnTo>
                    <a:pt x="106" y="4296"/>
                  </a:lnTo>
                  <a:lnTo>
                    <a:pt x="106" y="4506"/>
                  </a:lnTo>
                  <a:lnTo>
                    <a:pt x="315" y="4715"/>
                  </a:lnTo>
                  <a:lnTo>
                    <a:pt x="420" y="4820"/>
                  </a:lnTo>
                  <a:lnTo>
                    <a:pt x="630" y="4820"/>
                  </a:lnTo>
                  <a:lnTo>
                    <a:pt x="944" y="5030"/>
                  </a:lnTo>
                  <a:lnTo>
                    <a:pt x="1363" y="5030"/>
                  </a:lnTo>
                  <a:lnTo>
                    <a:pt x="1468" y="4925"/>
                  </a:lnTo>
                  <a:lnTo>
                    <a:pt x="1677" y="4715"/>
                  </a:lnTo>
                  <a:lnTo>
                    <a:pt x="1677" y="4506"/>
                  </a:lnTo>
                  <a:lnTo>
                    <a:pt x="1677" y="4191"/>
                  </a:lnTo>
                  <a:lnTo>
                    <a:pt x="1992" y="4191"/>
                  </a:lnTo>
                  <a:lnTo>
                    <a:pt x="2411" y="4087"/>
                  </a:lnTo>
                  <a:lnTo>
                    <a:pt x="2516" y="3877"/>
                  </a:lnTo>
                  <a:lnTo>
                    <a:pt x="2620" y="3563"/>
                  </a:lnTo>
                  <a:lnTo>
                    <a:pt x="2830" y="3563"/>
                  </a:lnTo>
                  <a:lnTo>
                    <a:pt x="3039" y="3458"/>
                  </a:lnTo>
                  <a:lnTo>
                    <a:pt x="3144" y="3353"/>
                  </a:lnTo>
                  <a:lnTo>
                    <a:pt x="3249" y="3144"/>
                  </a:lnTo>
                  <a:lnTo>
                    <a:pt x="3249" y="2934"/>
                  </a:lnTo>
                  <a:lnTo>
                    <a:pt x="3563" y="2620"/>
                  </a:lnTo>
                  <a:lnTo>
                    <a:pt x="4087" y="2620"/>
                  </a:lnTo>
                  <a:lnTo>
                    <a:pt x="4401" y="2515"/>
                  </a:lnTo>
                  <a:lnTo>
                    <a:pt x="4506" y="2410"/>
                  </a:lnTo>
                  <a:lnTo>
                    <a:pt x="4821" y="2201"/>
                  </a:lnTo>
                  <a:lnTo>
                    <a:pt x="4925" y="2096"/>
                  </a:lnTo>
                  <a:lnTo>
                    <a:pt x="5030" y="1886"/>
                  </a:lnTo>
                  <a:lnTo>
                    <a:pt x="5240" y="1782"/>
                  </a:lnTo>
                  <a:lnTo>
                    <a:pt x="5344" y="1677"/>
                  </a:lnTo>
                  <a:lnTo>
                    <a:pt x="5554" y="1467"/>
                  </a:lnTo>
                  <a:lnTo>
                    <a:pt x="5659" y="1153"/>
                  </a:lnTo>
                  <a:lnTo>
                    <a:pt x="5764" y="943"/>
                  </a:lnTo>
                  <a:lnTo>
                    <a:pt x="5868" y="629"/>
                  </a:lnTo>
                  <a:lnTo>
                    <a:pt x="5764" y="210"/>
                  </a:lnTo>
                  <a:lnTo>
                    <a:pt x="5659" y="105"/>
                  </a:lnTo>
                  <a:lnTo>
                    <a:pt x="5554" y="105"/>
                  </a:lnTo>
                  <a:lnTo>
                    <a:pt x="534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30"/>
            <p:cNvSpPr/>
            <p:nvPr/>
          </p:nvSpPr>
          <p:spPr>
            <a:xfrm>
              <a:off x="4157444" y="2473578"/>
              <a:ext cx="40055" cy="61251"/>
            </a:xfrm>
            <a:custGeom>
              <a:avLst/>
              <a:gdLst/>
              <a:ahLst/>
              <a:cxnLst/>
              <a:rect l="l" t="t" r="r" b="b"/>
              <a:pathLst>
                <a:path w="1782" h="2725" extrusionOk="0">
                  <a:moveTo>
                    <a:pt x="1467" y="0"/>
                  </a:moveTo>
                  <a:lnTo>
                    <a:pt x="1153" y="105"/>
                  </a:lnTo>
                  <a:lnTo>
                    <a:pt x="944" y="314"/>
                  </a:lnTo>
                  <a:lnTo>
                    <a:pt x="839" y="419"/>
                  </a:lnTo>
                  <a:lnTo>
                    <a:pt x="524" y="629"/>
                  </a:lnTo>
                  <a:lnTo>
                    <a:pt x="210" y="943"/>
                  </a:lnTo>
                  <a:lnTo>
                    <a:pt x="1" y="1467"/>
                  </a:lnTo>
                  <a:lnTo>
                    <a:pt x="1" y="1886"/>
                  </a:lnTo>
                  <a:lnTo>
                    <a:pt x="105" y="1991"/>
                  </a:lnTo>
                  <a:lnTo>
                    <a:pt x="1" y="2200"/>
                  </a:lnTo>
                  <a:lnTo>
                    <a:pt x="105" y="2515"/>
                  </a:lnTo>
                  <a:lnTo>
                    <a:pt x="315" y="2724"/>
                  </a:lnTo>
                  <a:lnTo>
                    <a:pt x="420" y="2619"/>
                  </a:lnTo>
                  <a:lnTo>
                    <a:pt x="524" y="2724"/>
                  </a:lnTo>
                  <a:lnTo>
                    <a:pt x="734" y="2619"/>
                  </a:lnTo>
                  <a:lnTo>
                    <a:pt x="944" y="2515"/>
                  </a:lnTo>
                  <a:lnTo>
                    <a:pt x="944" y="2410"/>
                  </a:lnTo>
                  <a:lnTo>
                    <a:pt x="1258" y="1886"/>
                  </a:lnTo>
                  <a:lnTo>
                    <a:pt x="1467" y="1257"/>
                  </a:lnTo>
                  <a:lnTo>
                    <a:pt x="1782" y="524"/>
                  </a:lnTo>
                  <a:lnTo>
                    <a:pt x="1782" y="419"/>
                  </a:lnTo>
                  <a:lnTo>
                    <a:pt x="1782" y="314"/>
                  </a:lnTo>
                  <a:lnTo>
                    <a:pt x="1677" y="105"/>
                  </a:lnTo>
                  <a:lnTo>
                    <a:pt x="14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30"/>
            <p:cNvSpPr/>
            <p:nvPr/>
          </p:nvSpPr>
          <p:spPr>
            <a:xfrm>
              <a:off x="4152746" y="2791528"/>
              <a:ext cx="35335" cy="28277"/>
            </a:xfrm>
            <a:custGeom>
              <a:avLst/>
              <a:gdLst/>
              <a:ahLst/>
              <a:cxnLst/>
              <a:rect l="l" t="t" r="r" b="b"/>
              <a:pathLst>
                <a:path w="1572" h="1258" extrusionOk="0">
                  <a:moveTo>
                    <a:pt x="733" y="1"/>
                  </a:moveTo>
                  <a:lnTo>
                    <a:pt x="419" y="105"/>
                  </a:lnTo>
                  <a:lnTo>
                    <a:pt x="210" y="210"/>
                  </a:lnTo>
                  <a:lnTo>
                    <a:pt x="0" y="420"/>
                  </a:lnTo>
                  <a:lnTo>
                    <a:pt x="0" y="629"/>
                  </a:lnTo>
                  <a:lnTo>
                    <a:pt x="105" y="734"/>
                  </a:lnTo>
                  <a:lnTo>
                    <a:pt x="314" y="839"/>
                  </a:lnTo>
                  <a:lnTo>
                    <a:pt x="629" y="839"/>
                  </a:lnTo>
                  <a:lnTo>
                    <a:pt x="733" y="734"/>
                  </a:lnTo>
                  <a:lnTo>
                    <a:pt x="838" y="734"/>
                  </a:lnTo>
                  <a:lnTo>
                    <a:pt x="838" y="944"/>
                  </a:lnTo>
                  <a:lnTo>
                    <a:pt x="943" y="1153"/>
                  </a:lnTo>
                  <a:lnTo>
                    <a:pt x="1153" y="1258"/>
                  </a:lnTo>
                  <a:lnTo>
                    <a:pt x="1362" y="1258"/>
                  </a:lnTo>
                  <a:lnTo>
                    <a:pt x="1467" y="1153"/>
                  </a:lnTo>
                  <a:lnTo>
                    <a:pt x="1572" y="839"/>
                  </a:lnTo>
                  <a:lnTo>
                    <a:pt x="1572" y="629"/>
                  </a:lnTo>
                  <a:lnTo>
                    <a:pt x="1572" y="525"/>
                  </a:lnTo>
                  <a:lnTo>
                    <a:pt x="1572" y="420"/>
                  </a:lnTo>
                  <a:lnTo>
                    <a:pt x="1467" y="210"/>
                  </a:lnTo>
                  <a:lnTo>
                    <a:pt x="1257" y="105"/>
                  </a:lnTo>
                  <a:lnTo>
                    <a:pt x="10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30"/>
            <p:cNvSpPr/>
            <p:nvPr/>
          </p:nvSpPr>
          <p:spPr>
            <a:xfrm>
              <a:off x="4524877" y="4378983"/>
              <a:ext cx="9441" cy="9463"/>
            </a:xfrm>
            <a:custGeom>
              <a:avLst/>
              <a:gdLst/>
              <a:ahLst/>
              <a:cxnLst/>
              <a:rect l="l" t="t" r="r" b="b"/>
              <a:pathLst>
                <a:path w="420" h="421" extrusionOk="0">
                  <a:moveTo>
                    <a:pt x="1" y="1"/>
                  </a:moveTo>
                  <a:lnTo>
                    <a:pt x="1" y="420"/>
                  </a:lnTo>
                  <a:lnTo>
                    <a:pt x="315" y="420"/>
                  </a:lnTo>
                  <a:lnTo>
                    <a:pt x="315" y="315"/>
                  </a:lnTo>
                  <a:lnTo>
                    <a:pt x="4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30"/>
            <p:cNvSpPr/>
            <p:nvPr/>
          </p:nvSpPr>
          <p:spPr>
            <a:xfrm>
              <a:off x="4531935" y="4378983"/>
              <a:ext cx="96586" cy="228484"/>
            </a:xfrm>
            <a:custGeom>
              <a:avLst/>
              <a:gdLst/>
              <a:ahLst/>
              <a:cxnLst/>
              <a:rect l="l" t="t" r="r" b="b"/>
              <a:pathLst>
                <a:path w="4297" h="10165" extrusionOk="0">
                  <a:moveTo>
                    <a:pt x="106" y="1"/>
                  </a:moveTo>
                  <a:lnTo>
                    <a:pt x="1" y="315"/>
                  </a:lnTo>
                  <a:lnTo>
                    <a:pt x="1" y="420"/>
                  </a:lnTo>
                  <a:lnTo>
                    <a:pt x="839" y="525"/>
                  </a:lnTo>
                  <a:lnTo>
                    <a:pt x="944" y="839"/>
                  </a:lnTo>
                  <a:lnTo>
                    <a:pt x="1153" y="1049"/>
                  </a:lnTo>
                  <a:lnTo>
                    <a:pt x="1049" y="1468"/>
                  </a:lnTo>
                  <a:lnTo>
                    <a:pt x="944" y="1992"/>
                  </a:lnTo>
                  <a:lnTo>
                    <a:pt x="1049" y="2306"/>
                  </a:lnTo>
                  <a:lnTo>
                    <a:pt x="1153" y="2620"/>
                  </a:lnTo>
                  <a:lnTo>
                    <a:pt x="1363" y="2830"/>
                  </a:lnTo>
                  <a:lnTo>
                    <a:pt x="1572" y="2935"/>
                  </a:lnTo>
                  <a:lnTo>
                    <a:pt x="1782" y="3459"/>
                  </a:lnTo>
                  <a:lnTo>
                    <a:pt x="1782" y="4402"/>
                  </a:lnTo>
                  <a:lnTo>
                    <a:pt x="2096" y="4925"/>
                  </a:lnTo>
                  <a:lnTo>
                    <a:pt x="2411" y="5449"/>
                  </a:lnTo>
                  <a:lnTo>
                    <a:pt x="2620" y="6183"/>
                  </a:lnTo>
                  <a:lnTo>
                    <a:pt x="3039" y="6916"/>
                  </a:lnTo>
                  <a:lnTo>
                    <a:pt x="3354" y="7335"/>
                  </a:lnTo>
                  <a:lnTo>
                    <a:pt x="3249" y="7754"/>
                  </a:lnTo>
                  <a:lnTo>
                    <a:pt x="3144" y="8069"/>
                  </a:lnTo>
                  <a:lnTo>
                    <a:pt x="3563" y="8907"/>
                  </a:lnTo>
                  <a:lnTo>
                    <a:pt x="3563" y="9431"/>
                  </a:lnTo>
                  <a:lnTo>
                    <a:pt x="3878" y="10164"/>
                  </a:lnTo>
                  <a:lnTo>
                    <a:pt x="4087" y="9850"/>
                  </a:lnTo>
                  <a:lnTo>
                    <a:pt x="4297" y="10164"/>
                  </a:lnTo>
                  <a:lnTo>
                    <a:pt x="3982" y="9431"/>
                  </a:lnTo>
                  <a:lnTo>
                    <a:pt x="3982" y="8802"/>
                  </a:lnTo>
                  <a:lnTo>
                    <a:pt x="3668" y="8069"/>
                  </a:lnTo>
                  <a:lnTo>
                    <a:pt x="3668" y="7754"/>
                  </a:lnTo>
                  <a:lnTo>
                    <a:pt x="3773" y="7335"/>
                  </a:lnTo>
                  <a:lnTo>
                    <a:pt x="3878" y="7230"/>
                  </a:lnTo>
                  <a:lnTo>
                    <a:pt x="3458" y="6707"/>
                  </a:lnTo>
                  <a:lnTo>
                    <a:pt x="3039" y="5973"/>
                  </a:lnTo>
                  <a:lnTo>
                    <a:pt x="2830" y="5240"/>
                  </a:lnTo>
                  <a:lnTo>
                    <a:pt x="2411" y="4716"/>
                  </a:lnTo>
                  <a:lnTo>
                    <a:pt x="2201" y="4297"/>
                  </a:lnTo>
                  <a:lnTo>
                    <a:pt x="2201" y="3354"/>
                  </a:lnTo>
                  <a:lnTo>
                    <a:pt x="1992" y="2620"/>
                  </a:lnTo>
                  <a:lnTo>
                    <a:pt x="1468" y="2411"/>
                  </a:lnTo>
                  <a:lnTo>
                    <a:pt x="1468" y="2306"/>
                  </a:lnTo>
                  <a:lnTo>
                    <a:pt x="1363" y="1992"/>
                  </a:lnTo>
                  <a:lnTo>
                    <a:pt x="1468" y="1363"/>
                  </a:lnTo>
                  <a:lnTo>
                    <a:pt x="1572" y="1154"/>
                  </a:lnTo>
                  <a:lnTo>
                    <a:pt x="1677" y="1049"/>
                  </a:lnTo>
                  <a:lnTo>
                    <a:pt x="1572" y="944"/>
                  </a:lnTo>
                  <a:lnTo>
                    <a:pt x="1258" y="420"/>
                  </a:lnTo>
                  <a:lnTo>
                    <a:pt x="1153" y="211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30"/>
            <p:cNvSpPr/>
            <p:nvPr/>
          </p:nvSpPr>
          <p:spPr>
            <a:xfrm>
              <a:off x="4856970" y="4197641"/>
              <a:ext cx="4743" cy="2383"/>
            </a:xfrm>
            <a:custGeom>
              <a:avLst/>
              <a:gdLst/>
              <a:ahLst/>
              <a:cxnLst/>
              <a:rect l="l" t="t" r="r" b="b"/>
              <a:pathLst>
                <a:path w="211" h="106" extrusionOk="0">
                  <a:moveTo>
                    <a:pt x="210" y="0"/>
                  </a:moveTo>
                  <a:lnTo>
                    <a:pt x="210" y="0"/>
                  </a:lnTo>
                  <a:lnTo>
                    <a:pt x="210" y="0"/>
                  </a:lnTo>
                  <a:lnTo>
                    <a:pt x="1" y="105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30"/>
            <p:cNvSpPr/>
            <p:nvPr/>
          </p:nvSpPr>
          <p:spPr>
            <a:xfrm>
              <a:off x="5163168" y="4463775"/>
              <a:ext cx="9441" cy="9441"/>
            </a:xfrm>
            <a:custGeom>
              <a:avLst/>
              <a:gdLst/>
              <a:ahLst/>
              <a:cxnLst/>
              <a:rect l="l" t="t" r="r" b="b"/>
              <a:pathLst>
                <a:path w="420" h="420" extrusionOk="0">
                  <a:moveTo>
                    <a:pt x="1" y="1"/>
                  </a:moveTo>
                  <a:lnTo>
                    <a:pt x="1" y="315"/>
                  </a:lnTo>
                  <a:lnTo>
                    <a:pt x="315" y="420"/>
                  </a:lnTo>
                  <a:lnTo>
                    <a:pt x="420" y="10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30"/>
            <p:cNvSpPr/>
            <p:nvPr/>
          </p:nvSpPr>
          <p:spPr>
            <a:xfrm>
              <a:off x="4864052" y="4249456"/>
              <a:ext cx="2360" cy="4720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105" y="0"/>
                  </a:moveTo>
                  <a:lnTo>
                    <a:pt x="0" y="105"/>
                  </a:lnTo>
                  <a:lnTo>
                    <a:pt x="105" y="21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30"/>
            <p:cNvSpPr/>
            <p:nvPr/>
          </p:nvSpPr>
          <p:spPr>
            <a:xfrm>
              <a:off x="4718023" y="4270654"/>
              <a:ext cx="9441" cy="11801"/>
            </a:xfrm>
            <a:custGeom>
              <a:avLst/>
              <a:gdLst/>
              <a:ahLst/>
              <a:cxnLst/>
              <a:rect l="l" t="t" r="r" b="b"/>
              <a:pathLst>
                <a:path w="420" h="525" extrusionOk="0">
                  <a:moveTo>
                    <a:pt x="0" y="0"/>
                  </a:moveTo>
                  <a:lnTo>
                    <a:pt x="0" y="419"/>
                  </a:lnTo>
                  <a:lnTo>
                    <a:pt x="419" y="524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30"/>
            <p:cNvSpPr/>
            <p:nvPr/>
          </p:nvSpPr>
          <p:spPr>
            <a:xfrm>
              <a:off x="4604950" y="3823156"/>
              <a:ext cx="32997" cy="9441"/>
            </a:xfrm>
            <a:custGeom>
              <a:avLst/>
              <a:gdLst/>
              <a:ahLst/>
              <a:cxnLst/>
              <a:rect l="l" t="t" r="r" b="b"/>
              <a:pathLst>
                <a:path w="1468" h="420" extrusionOk="0">
                  <a:moveTo>
                    <a:pt x="1363" y="0"/>
                  </a:moveTo>
                  <a:lnTo>
                    <a:pt x="1" y="419"/>
                  </a:lnTo>
                  <a:lnTo>
                    <a:pt x="1468" y="419"/>
                  </a:lnTo>
                  <a:lnTo>
                    <a:pt x="1468" y="210"/>
                  </a:lnTo>
                  <a:lnTo>
                    <a:pt x="136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30"/>
            <p:cNvSpPr/>
            <p:nvPr/>
          </p:nvSpPr>
          <p:spPr>
            <a:xfrm>
              <a:off x="4823993" y="3535801"/>
              <a:ext cx="21219" cy="14161"/>
            </a:xfrm>
            <a:custGeom>
              <a:avLst/>
              <a:gdLst/>
              <a:ahLst/>
              <a:cxnLst/>
              <a:rect l="l" t="t" r="r" b="b"/>
              <a:pathLst>
                <a:path w="944" h="630" extrusionOk="0">
                  <a:moveTo>
                    <a:pt x="1" y="1"/>
                  </a:moveTo>
                  <a:lnTo>
                    <a:pt x="1" y="105"/>
                  </a:lnTo>
                  <a:lnTo>
                    <a:pt x="630" y="420"/>
                  </a:lnTo>
                  <a:lnTo>
                    <a:pt x="944" y="629"/>
                  </a:lnTo>
                  <a:lnTo>
                    <a:pt x="734" y="210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30"/>
            <p:cNvSpPr/>
            <p:nvPr/>
          </p:nvSpPr>
          <p:spPr>
            <a:xfrm>
              <a:off x="4581413" y="4138745"/>
              <a:ext cx="14138" cy="9463"/>
            </a:xfrm>
            <a:custGeom>
              <a:avLst/>
              <a:gdLst/>
              <a:ahLst/>
              <a:cxnLst/>
              <a:rect l="l" t="t" r="r" b="b"/>
              <a:pathLst>
                <a:path w="629" h="421" extrusionOk="0">
                  <a:moveTo>
                    <a:pt x="0" y="1"/>
                  </a:moveTo>
                  <a:lnTo>
                    <a:pt x="0" y="420"/>
                  </a:lnTo>
                  <a:lnTo>
                    <a:pt x="314" y="420"/>
                  </a:lnTo>
                  <a:lnTo>
                    <a:pt x="419" y="315"/>
                  </a:lnTo>
                  <a:lnTo>
                    <a:pt x="524" y="210"/>
                  </a:lnTo>
                  <a:lnTo>
                    <a:pt x="629" y="106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30"/>
            <p:cNvSpPr/>
            <p:nvPr/>
          </p:nvSpPr>
          <p:spPr>
            <a:xfrm>
              <a:off x="4856970" y="3424325"/>
              <a:ext cx="3147" cy="5507"/>
            </a:xfrm>
            <a:custGeom>
              <a:avLst/>
              <a:gdLst/>
              <a:ahLst/>
              <a:cxnLst/>
              <a:rect l="l" t="t" r="r" b="b"/>
              <a:pathLst>
                <a:path w="140" h="245" extrusionOk="0">
                  <a:moveTo>
                    <a:pt x="140" y="1"/>
                  </a:moveTo>
                  <a:lnTo>
                    <a:pt x="106" y="35"/>
                  </a:lnTo>
                  <a:lnTo>
                    <a:pt x="106" y="35"/>
                  </a:lnTo>
                  <a:lnTo>
                    <a:pt x="140" y="1"/>
                  </a:lnTo>
                  <a:close/>
                  <a:moveTo>
                    <a:pt x="106" y="35"/>
                  </a:moveTo>
                  <a:lnTo>
                    <a:pt x="1" y="140"/>
                  </a:lnTo>
                  <a:lnTo>
                    <a:pt x="106" y="245"/>
                  </a:lnTo>
                  <a:lnTo>
                    <a:pt x="106" y="140"/>
                  </a:lnTo>
                  <a:lnTo>
                    <a:pt x="106" y="3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30"/>
            <p:cNvSpPr/>
            <p:nvPr/>
          </p:nvSpPr>
          <p:spPr>
            <a:xfrm>
              <a:off x="4899367" y="3229608"/>
              <a:ext cx="4743" cy="4743"/>
            </a:xfrm>
            <a:custGeom>
              <a:avLst/>
              <a:gdLst/>
              <a:ahLst/>
              <a:cxnLst/>
              <a:rect l="l" t="t" r="r" b="b"/>
              <a:pathLst>
                <a:path w="211" h="211" extrusionOk="0">
                  <a:moveTo>
                    <a:pt x="106" y="1"/>
                  </a:moveTo>
                  <a:lnTo>
                    <a:pt x="1" y="106"/>
                  </a:lnTo>
                  <a:lnTo>
                    <a:pt x="210" y="210"/>
                  </a:lnTo>
                  <a:lnTo>
                    <a:pt x="210" y="210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30"/>
            <p:cNvSpPr/>
            <p:nvPr/>
          </p:nvSpPr>
          <p:spPr>
            <a:xfrm>
              <a:off x="5813238" y="3655909"/>
              <a:ext cx="14161" cy="16521"/>
            </a:xfrm>
            <a:custGeom>
              <a:avLst/>
              <a:gdLst/>
              <a:ahLst/>
              <a:cxnLst/>
              <a:rect l="l" t="t" r="r" b="b"/>
              <a:pathLst>
                <a:path w="630" h="735" extrusionOk="0">
                  <a:moveTo>
                    <a:pt x="105" y="1"/>
                  </a:moveTo>
                  <a:lnTo>
                    <a:pt x="0" y="106"/>
                  </a:lnTo>
                  <a:lnTo>
                    <a:pt x="0" y="420"/>
                  </a:lnTo>
                  <a:lnTo>
                    <a:pt x="420" y="734"/>
                  </a:lnTo>
                  <a:lnTo>
                    <a:pt x="629" y="315"/>
                  </a:lnTo>
                  <a:lnTo>
                    <a:pt x="210" y="106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30"/>
            <p:cNvSpPr/>
            <p:nvPr/>
          </p:nvSpPr>
          <p:spPr>
            <a:xfrm>
              <a:off x="4411826" y="2895158"/>
              <a:ext cx="9441" cy="9441"/>
            </a:xfrm>
            <a:custGeom>
              <a:avLst/>
              <a:gdLst/>
              <a:ahLst/>
              <a:cxnLst/>
              <a:rect l="l" t="t" r="r" b="b"/>
              <a:pathLst>
                <a:path w="420" h="420" extrusionOk="0">
                  <a:moveTo>
                    <a:pt x="315" y="1"/>
                  </a:moveTo>
                  <a:lnTo>
                    <a:pt x="0" y="106"/>
                  </a:lnTo>
                  <a:lnTo>
                    <a:pt x="105" y="420"/>
                  </a:lnTo>
                  <a:lnTo>
                    <a:pt x="419" y="420"/>
                  </a:lnTo>
                  <a:lnTo>
                    <a:pt x="419" y="106"/>
                  </a:lnTo>
                  <a:lnTo>
                    <a:pt x="315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30"/>
            <p:cNvSpPr/>
            <p:nvPr/>
          </p:nvSpPr>
          <p:spPr>
            <a:xfrm>
              <a:off x="4802794" y="2932856"/>
              <a:ext cx="4743" cy="4720"/>
            </a:xfrm>
            <a:custGeom>
              <a:avLst/>
              <a:gdLst/>
              <a:ahLst/>
              <a:cxnLst/>
              <a:rect l="l" t="t" r="r" b="b"/>
              <a:pathLst>
                <a:path w="211" h="210" extrusionOk="0">
                  <a:moveTo>
                    <a:pt x="1" y="0"/>
                  </a:moveTo>
                  <a:lnTo>
                    <a:pt x="106" y="210"/>
                  </a:lnTo>
                  <a:lnTo>
                    <a:pt x="21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30"/>
            <p:cNvSpPr/>
            <p:nvPr/>
          </p:nvSpPr>
          <p:spPr>
            <a:xfrm>
              <a:off x="5476423" y="4433158"/>
              <a:ext cx="9441" cy="7103"/>
            </a:xfrm>
            <a:custGeom>
              <a:avLst/>
              <a:gdLst/>
              <a:ahLst/>
              <a:cxnLst/>
              <a:rect l="l" t="t" r="r" b="b"/>
              <a:pathLst>
                <a:path w="420" h="316" extrusionOk="0">
                  <a:moveTo>
                    <a:pt x="1" y="1"/>
                  </a:moveTo>
                  <a:lnTo>
                    <a:pt x="1" y="315"/>
                  </a:lnTo>
                  <a:lnTo>
                    <a:pt x="420" y="315"/>
                  </a:lnTo>
                  <a:lnTo>
                    <a:pt x="420" y="10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30"/>
            <p:cNvSpPr/>
            <p:nvPr/>
          </p:nvSpPr>
          <p:spPr>
            <a:xfrm>
              <a:off x="5323336" y="4449658"/>
              <a:ext cx="4720" cy="2360"/>
            </a:xfrm>
            <a:custGeom>
              <a:avLst/>
              <a:gdLst/>
              <a:ahLst/>
              <a:cxnLst/>
              <a:rect l="l" t="t" r="r" b="b"/>
              <a:pathLst>
                <a:path w="210" h="105" extrusionOk="0">
                  <a:moveTo>
                    <a:pt x="210" y="0"/>
                  </a:moveTo>
                  <a:lnTo>
                    <a:pt x="0" y="105"/>
                  </a:lnTo>
                  <a:lnTo>
                    <a:pt x="210" y="105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30"/>
            <p:cNvSpPr/>
            <p:nvPr/>
          </p:nvSpPr>
          <p:spPr>
            <a:xfrm>
              <a:off x="4362370" y="2273376"/>
              <a:ext cx="2360" cy="4720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105" y="0"/>
                  </a:moveTo>
                  <a:lnTo>
                    <a:pt x="0" y="105"/>
                  </a:lnTo>
                  <a:lnTo>
                    <a:pt x="0" y="210"/>
                  </a:lnTo>
                  <a:lnTo>
                    <a:pt x="105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30"/>
            <p:cNvSpPr/>
            <p:nvPr/>
          </p:nvSpPr>
          <p:spPr>
            <a:xfrm>
              <a:off x="4739221" y="4218839"/>
              <a:ext cx="9441" cy="9441"/>
            </a:xfrm>
            <a:custGeom>
              <a:avLst/>
              <a:gdLst/>
              <a:ahLst/>
              <a:cxnLst/>
              <a:rect l="l" t="t" r="r" b="b"/>
              <a:pathLst>
                <a:path w="420" h="420" extrusionOk="0">
                  <a:moveTo>
                    <a:pt x="105" y="0"/>
                  </a:moveTo>
                  <a:lnTo>
                    <a:pt x="0" y="210"/>
                  </a:lnTo>
                  <a:lnTo>
                    <a:pt x="419" y="419"/>
                  </a:lnTo>
                  <a:lnTo>
                    <a:pt x="210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30"/>
            <p:cNvSpPr/>
            <p:nvPr/>
          </p:nvSpPr>
          <p:spPr>
            <a:xfrm>
              <a:off x="4880529" y="4470856"/>
              <a:ext cx="9441" cy="11801"/>
            </a:xfrm>
            <a:custGeom>
              <a:avLst/>
              <a:gdLst/>
              <a:ahLst/>
              <a:cxnLst/>
              <a:rect l="l" t="t" r="r" b="b"/>
              <a:pathLst>
                <a:path w="420" h="525" extrusionOk="0">
                  <a:moveTo>
                    <a:pt x="420" y="0"/>
                  </a:moveTo>
                  <a:lnTo>
                    <a:pt x="210" y="105"/>
                  </a:lnTo>
                  <a:lnTo>
                    <a:pt x="1" y="210"/>
                  </a:lnTo>
                  <a:lnTo>
                    <a:pt x="1" y="524"/>
                  </a:lnTo>
                  <a:lnTo>
                    <a:pt x="420" y="524"/>
                  </a:lnTo>
                  <a:lnTo>
                    <a:pt x="420" y="210"/>
                  </a:lnTo>
                  <a:lnTo>
                    <a:pt x="4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30"/>
            <p:cNvSpPr/>
            <p:nvPr/>
          </p:nvSpPr>
          <p:spPr>
            <a:xfrm>
              <a:off x="5707246" y="4009219"/>
              <a:ext cx="16498" cy="11801"/>
            </a:xfrm>
            <a:custGeom>
              <a:avLst/>
              <a:gdLst/>
              <a:ahLst/>
              <a:cxnLst/>
              <a:rect l="l" t="t" r="r" b="b"/>
              <a:pathLst>
                <a:path w="734" h="525" extrusionOk="0">
                  <a:moveTo>
                    <a:pt x="210" y="0"/>
                  </a:moveTo>
                  <a:lnTo>
                    <a:pt x="1" y="105"/>
                  </a:lnTo>
                  <a:lnTo>
                    <a:pt x="105" y="105"/>
                  </a:lnTo>
                  <a:lnTo>
                    <a:pt x="420" y="524"/>
                  </a:lnTo>
                  <a:lnTo>
                    <a:pt x="734" y="21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30"/>
            <p:cNvSpPr/>
            <p:nvPr/>
          </p:nvSpPr>
          <p:spPr>
            <a:xfrm>
              <a:off x="4866389" y="4244735"/>
              <a:ext cx="7103" cy="4743"/>
            </a:xfrm>
            <a:custGeom>
              <a:avLst/>
              <a:gdLst/>
              <a:ahLst/>
              <a:cxnLst/>
              <a:rect l="l" t="t" r="r" b="b"/>
              <a:pathLst>
                <a:path w="316" h="211" extrusionOk="0">
                  <a:moveTo>
                    <a:pt x="210" y="1"/>
                  </a:moveTo>
                  <a:lnTo>
                    <a:pt x="1" y="210"/>
                  </a:lnTo>
                  <a:lnTo>
                    <a:pt x="106" y="210"/>
                  </a:lnTo>
                  <a:lnTo>
                    <a:pt x="273" y="127"/>
                  </a:lnTo>
                  <a:lnTo>
                    <a:pt x="273" y="127"/>
                  </a:lnTo>
                  <a:lnTo>
                    <a:pt x="210" y="1"/>
                  </a:lnTo>
                  <a:close/>
                  <a:moveTo>
                    <a:pt x="315" y="106"/>
                  </a:moveTo>
                  <a:lnTo>
                    <a:pt x="273" y="127"/>
                  </a:lnTo>
                  <a:lnTo>
                    <a:pt x="273" y="127"/>
                  </a:lnTo>
                  <a:lnTo>
                    <a:pt x="315" y="210"/>
                  </a:lnTo>
                  <a:lnTo>
                    <a:pt x="315" y="106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30"/>
            <p:cNvSpPr/>
            <p:nvPr/>
          </p:nvSpPr>
          <p:spPr>
            <a:xfrm>
              <a:off x="4944125" y="4162303"/>
              <a:ext cx="4720" cy="4743"/>
            </a:xfrm>
            <a:custGeom>
              <a:avLst/>
              <a:gdLst/>
              <a:ahLst/>
              <a:cxnLst/>
              <a:rect l="l" t="t" r="r" b="b"/>
              <a:pathLst>
                <a:path w="210" h="211" extrusionOk="0">
                  <a:moveTo>
                    <a:pt x="210" y="1"/>
                  </a:moveTo>
                  <a:lnTo>
                    <a:pt x="0" y="105"/>
                  </a:lnTo>
                  <a:lnTo>
                    <a:pt x="0" y="210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30"/>
            <p:cNvSpPr/>
            <p:nvPr/>
          </p:nvSpPr>
          <p:spPr>
            <a:xfrm>
              <a:off x="5219704" y="2883379"/>
              <a:ext cx="2360" cy="4743"/>
            </a:xfrm>
            <a:custGeom>
              <a:avLst/>
              <a:gdLst/>
              <a:ahLst/>
              <a:cxnLst/>
              <a:rect l="l" t="t" r="r" b="b"/>
              <a:pathLst>
                <a:path w="105" h="211" extrusionOk="0">
                  <a:moveTo>
                    <a:pt x="105" y="21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5" y="210"/>
                  </a:lnTo>
                  <a:lnTo>
                    <a:pt x="105" y="21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30"/>
            <p:cNvSpPr/>
            <p:nvPr/>
          </p:nvSpPr>
          <p:spPr>
            <a:xfrm>
              <a:off x="4703883" y="4183501"/>
              <a:ext cx="2383" cy="4743"/>
            </a:xfrm>
            <a:custGeom>
              <a:avLst/>
              <a:gdLst/>
              <a:ahLst/>
              <a:cxnLst/>
              <a:rect l="l" t="t" r="r" b="b"/>
              <a:pathLst>
                <a:path w="106" h="211" extrusionOk="0">
                  <a:moveTo>
                    <a:pt x="0" y="1"/>
                  </a:moveTo>
                  <a:lnTo>
                    <a:pt x="105" y="210"/>
                  </a:lnTo>
                  <a:lnTo>
                    <a:pt x="105" y="21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30"/>
            <p:cNvSpPr/>
            <p:nvPr/>
          </p:nvSpPr>
          <p:spPr>
            <a:xfrm>
              <a:off x="5349233" y="3069464"/>
              <a:ext cx="44775" cy="9441"/>
            </a:xfrm>
            <a:custGeom>
              <a:avLst/>
              <a:gdLst/>
              <a:ahLst/>
              <a:cxnLst/>
              <a:rect l="l" t="t" r="r" b="b"/>
              <a:pathLst>
                <a:path w="1992" h="420" extrusionOk="0">
                  <a:moveTo>
                    <a:pt x="315" y="0"/>
                  </a:moveTo>
                  <a:lnTo>
                    <a:pt x="1" y="105"/>
                  </a:lnTo>
                  <a:lnTo>
                    <a:pt x="210" y="105"/>
                  </a:lnTo>
                  <a:lnTo>
                    <a:pt x="315" y="210"/>
                  </a:lnTo>
                  <a:lnTo>
                    <a:pt x="525" y="210"/>
                  </a:lnTo>
                  <a:lnTo>
                    <a:pt x="734" y="419"/>
                  </a:lnTo>
                  <a:lnTo>
                    <a:pt x="1991" y="419"/>
                  </a:lnTo>
                  <a:lnTo>
                    <a:pt x="19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30"/>
            <p:cNvSpPr/>
            <p:nvPr/>
          </p:nvSpPr>
          <p:spPr>
            <a:xfrm>
              <a:off x="5919230" y="3425090"/>
              <a:ext cx="2383" cy="7103"/>
            </a:xfrm>
            <a:custGeom>
              <a:avLst/>
              <a:gdLst/>
              <a:ahLst/>
              <a:cxnLst/>
              <a:rect l="l" t="t" r="r" b="b"/>
              <a:pathLst>
                <a:path w="106" h="316" extrusionOk="0">
                  <a:moveTo>
                    <a:pt x="0" y="1"/>
                  </a:moveTo>
                  <a:lnTo>
                    <a:pt x="0" y="315"/>
                  </a:lnTo>
                  <a:lnTo>
                    <a:pt x="105" y="2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30"/>
            <p:cNvSpPr/>
            <p:nvPr/>
          </p:nvSpPr>
          <p:spPr>
            <a:xfrm>
              <a:off x="5083095" y="2577209"/>
              <a:ext cx="7080" cy="11778"/>
            </a:xfrm>
            <a:custGeom>
              <a:avLst/>
              <a:gdLst/>
              <a:ahLst/>
              <a:cxnLst/>
              <a:rect l="l" t="t" r="r" b="b"/>
              <a:pathLst>
                <a:path w="315" h="524" extrusionOk="0">
                  <a:moveTo>
                    <a:pt x="0" y="0"/>
                  </a:moveTo>
                  <a:lnTo>
                    <a:pt x="0" y="210"/>
                  </a:lnTo>
                  <a:lnTo>
                    <a:pt x="105" y="524"/>
                  </a:lnTo>
                  <a:lnTo>
                    <a:pt x="315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30"/>
            <p:cNvSpPr/>
            <p:nvPr/>
          </p:nvSpPr>
          <p:spPr>
            <a:xfrm>
              <a:off x="5245601" y="2970532"/>
              <a:ext cx="2383" cy="4743"/>
            </a:xfrm>
            <a:custGeom>
              <a:avLst/>
              <a:gdLst/>
              <a:ahLst/>
              <a:cxnLst/>
              <a:rect l="l" t="t" r="r" b="b"/>
              <a:pathLst>
                <a:path w="106" h="211" extrusionOk="0">
                  <a:moveTo>
                    <a:pt x="105" y="21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05" y="210"/>
                  </a:lnTo>
                  <a:lnTo>
                    <a:pt x="105" y="21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30"/>
            <p:cNvSpPr/>
            <p:nvPr/>
          </p:nvSpPr>
          <p:spPr>
            <a:xfrm>
              <a:off x="5580055" y="3328540"/>
              <a:ext cx="4743" cy="22"/>
            </a:xfrm>
            <a:custGeom>
              <a:avLst/>
              <a:gdLst/>
              <a:ahLst/>
              <a:cxnLst/>
              <a:rect l="l" t="t" r="r" b="b"/>
              <a:pathLst>
                <a:path w="211" h="1" extrusionOk="0">
                  <a:moveTo>
                    <a:pt x="210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30"/>
            <p:cNvSpPr/>
            <p:nvPr/>
          </p:nvSpPr>
          <p:spPr>
            <a:xfrm>
              <a:off x="4703883" y="3531080"/>
              <a:ext cx="4720" cy="2383"/>
            </a:xfrm>
            <a:custGeom>
              <a:avLst/>
              <a:gdLst/>
              <a:ahLst/>
              <a:cxnLst/>
              <a:rect l="l" t="t" r="r" b="b"/>
              <a:pathLst>
                <a:path w="210" h="10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10" y="10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30"/>
            <p:cNvSpPr/>
            <p:nvPr/>
          </p:nvSpPr>
          <p:spPr>
            <a:xfrm>
              <a:off x="5012418" y="2532452"/>
              <a:ext cx="11801" cy="14161"/>
            </a:xfrm>
            <a:custGeom>
              <a:avLst/>
              <a:gdLst/>
              <a:ahLst/>
              <a:cxnLst/>
              <a:rect l="l" t="t" r="r" b="b"/>
              <a:pathLst>
                <a:path w="525" h="630" extrusionOk="0">
                  <a:moveTo>
                    <a:pt x="210" y="0"/>
                  </a:moveTo>
                  <a:lnTo>
                    <a:pt x="1" y="315"/>
                  </a:lnTo>
                  <a:lnTo>
                    <a:pt x="106" y="524"/>
                  </a:lnTo>
                  <a:lnTo>
                    <a:pt x="106" y="629"/>
                  </a:lnTo>
                  <a:lnTo>
                    <a:pt x="315" y="629"/>
                  </a:lnTo>
                  <a:lnTo>
                    <a:pt x="525" y="315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30"/>
            <p:cNvSpPr/>
            <p:nvPr/>
          </p:nvSpPr>
          <p:spPr>
            <a:xfrm>
              <a:off x="5492924" y="3227270"/>
              <a:ext cx="9441" cy="4720"/>
            </a:xfrm>
            <a:custGeom>
              <a:avLst/>
              <a:gdLst/>
              <a:ahLst/>
              <a:cxnLst/>
              <a:rect l="l" t="t" r="r" b="b"/>
              <a:pathLst>
                <a:path w="420" h="210" extrusionOk="0">
                  <a:moveTo>
                    <a:pt x="314" y="0"/>
                  </a:moveTo>
                  <a:lnTo>
                    <a:pt x="0" y="105"/>
                  </a:lnTo>
                  <a:lnTo>
                    <a:pt x="419" y="210"/>
                  </a:lnTo>
                  <a:lnTo>
                    <a:pt x="419" y="210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30"/>
            <p:cNvSpPr/>
            <p:nvPr/>
          </p:nvSpPr>
          <p:spPr>
            <a:xfrm>
              <a:off x="5521181" y="3434531"/>
              <a:ext cx="18859" cy="14138"/>
            </a:xfrm>
            <a:custGeom>
              <a:avLst/>
              <a:gdLst/>
              <a:ahLst/>
              <a:cxnLst/>
              <a:rect l="l" t="t" r="r" b="b"/>
              <a:pathLst>
                <a:path w="839" h="629" extrusionOk="0">
                  <a:moveTo>
                    <a:pt x="734" y="0"/>
                  </a:moveTo>
                  <a:lnTo>
                    <a:pt x="0" y="315"/>
                  </a:lnTo>
                  <a:lnTo>
                    <a:pt x="210" y="419"/>
                  </a:lnTo>
                  <a:lnTo>
                    <a:pt x="419" y="629"/>
                  </a:lnTo>
                  <a:lnTo>
                    <a:pt x="839" y="419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30"/>
            <p:cNvSpPr/>
            <p:nvPr/>
          </p:nvSpPr>
          <p:spPr>
            <a:xfrm>
              <a:off x="5000661" y="2235678"/>
              <a:ext cx="14138" cy="11801"/>
            </a:xfrm>
            <a:custGeom>
              <a:avLst/>
              <a:gdLst/>
              <a:ahLst/>
              <a:cxnLst/>
              <a:rect l="l" t="t" r="r" b="b"/>
              <a:pathLst>
                <a:path w="629" h="525" extrusionOk="0">
                  <a:moveTo>
                    <a:pt x="210" y="1"/>
                  </a:moveTo>
                  <a:lnTo>
                    <a:pt x="105" y="210"/>
                  </a:lnTo>
                  <a:lnTo>
                    <a:pt x="0" y="315"/>
                  </a:lnTo>
                  <a:lnTo>
                    <a:pt x="314" y="525"/>
                  </a:lnTo>
                  <a:lnTo>
                    <a:pt x="629" y="315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30"/>
            <p:cNvSpPr/>
            <p:nvPr/>
          </p:nvSpPr>
          <p:spPr>
            <a:xfrm>
              <a:off x="4802794" y="2518313"/>
              <a:ext cx="16521" cy="9441"/>
            </a:xfrm>
            <a:custGeom>
              <a:avLst/>
              <a:gdLst/>
              <a:ahLst/>
              <a:cxnLst/>
              <a:rect l="l" t="t" r="r" b="b"/>
              <a:pathLst>
                <a:path w="735" h="420" extrusionOk="0">
                  <a:moveTo>
                    <a:pt x="420" y="1"/>
                  </a:moveTo>
                  <a:lnTo>
                    <a:pt x="211" y="106"/>
                  </a:lnTo>
                  <a:lnTo>
                    <a:pt x="1" y="210"/>
                  </a:lnTo>
                  <a:lnTo>
                    <a:pt x="315" y="420"/>
                  </a:lnTo>
                  <a:lnTo>
                    <a:pt x="734" y="420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30"/>
            <p:cNvSpPr/>
            <p:nvPr/>
          </p:nvSpPr>
          <p:spPr>
            <a:xfrm>
              <a:off x="4920566" y="2351088"/>
              <a:ext cx="21219" cy="11801"/>
            </a:xfrm>
            <a:custGeom>
              <a:avLst/>
              <a:gdLst/>
              <a:ahLst/>
              <a:cxnLst/>
              <a:rect l="l" t="t" r="r" b="b"/>
              <a:pathLst>
                <a:path w="944" h="525" extrusionOk="0">
                  <a:moveTo>
                    <a:pt x="1" y="1"/>
                  </a:moveTo>
                  <a:lnTo>
                    <a:pt x="210" y="105"/>
                  </a:lnTo>
                  <a:lnTo>
                    <a:pt x="210" y="315"/>
                  </a:lnTo>
                  <a:lnTo>
                    <a:pt x="734" y="525"/>
                  </a:lnTo>
                  <a:lnTo>
                    <a:pt x="944" y="210"/>
                  </a:lnTo>
                  <a:lnTo>
                    <a:pt x="629" y="105"/>
                  </a:lnTo>
                  <a:lnTo>
                    <a:pt x="525" y="1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30"/>
            <p:cNvSpPr/>
            <p:nvPr/>
          </p:nvSpPr>
          <p:spPr>
            <a:xfrm>
              <a:off x="4696824" y="1882391"/>
              <a:ext cx="22" cy="2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30"/>
            <p:cNvSpPr/>
            <p:nvPr/>
          </p:nvSpPr>
          <p:spPr>
            <a:xfrm>
              <a:off x="4823993" y="3535801"/>
              <a:ext cx="22" cy="2383"/>
            </a:xfrm>
            <a:custGeom>
              <a:avLst/>
              <a:gdLst/>
              <a:ahLst/>
              <a:cxnLst/>
              <a:rect l="l" t="t" r="r" b="b"/>
              <a:pathLst>
                <a:path w="1" h="106" extrusionOk="0">
                  <a:moveTo>
                    <a:pt x="1" y="105"/>
                  </a:moveTo>
                  <a:lnTo>
                    <a:pt x="1" y="10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0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30"/>
            <p:cNvSpPr/>
            <p:nvPr/>
          </p:nvSpPr>
          <p:spPr>
            <a:xfrm>
              <a:off x="4075011" y="2817447"/>
              <a:ext cx="16498" cy="11801"/>
            </a:xfrm>
            <a:custGeom>
              <a:avLst/>
              <a:gdLst/>
              <a:ahLst/>
              <a:cxnLst/>
              <a:rect l="l" t="t" r="r" b="b"/>
              <a:pathLst>
                <a:path w="734" h="525" extrusionOk="0">
                  <a:moveTo>
                    <a:pt x="420" y="0"/>
                  </a:moveTo>
                  <a:lnTo>
                    <a:pt x="0" y="210"/>
                  </a:lnTo>
                  <a:lnTo>
                    <a:pt x="210" y="524"/>
                  </a:lnTo>
                  <a:lnTo>
                    <a:pt x="734" y="524"/>
                  </a:lnTo>
                  <a:lnTo>
                    <a:pt x="4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30"/>
            <p:cNvSpPr/>
            <p:nvPr/>
          </p:nvSpPr>
          <p:spPr>
            <a:xfrm>
              <a:off x="4150386" y="3295562"/>
              <a:ext cx="11801" cy="14161"/>
            </a:xfrm>
            <a:custGeom>
              <a:avLst/>
              <a:gdLst/>
              <a:ahLst/>
              <a:cxnLst/>
              <a:rect l="l" t="t" r="r" b="b"/>
              <a:pathLst>
                <a:path w="525" h="630" extrusionOk="0">
                  <a:moveTo>
                    <a:pt x="105" y="0"/>
                  </a:moveTo>
                  <a:lnTo>
                    <a:pt x="105" y="210"/>
                  </a:lnTo>
                  <a:lnTo>
                    <a:pt x="0" y="210"/>
                  </a:lnTo>
                  <a:lnTo>
                    <a:pt x="0" y="315"/>
                  </a:lnTo>
                  <a:lnTo>
                    <a:pt x="419" y="629"/>
                  </a:lnTo>
                  <a:lnTo>
                    <a:pt x="524" y="31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30"/>
            <p:cNvSpPr/>
            <p:nvPr/>
          </p:nvSpPr>
          <p:spPr>
            <a:xfrm>
              <a:off x="4020835" y="2831564"/>
              <a:ext cx="11801" cy="11801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315" y="1"/>
                  </a:moveTo>
                  <a:lnTo>
                    <a:pt x="1" y="210"/>
                  </a:lnTo>
                  <a:lnTo>
                    <a:pt x="1" y="315"/>
                  </a:lnTo>
                  <a:lnTo>
                    <a:pt x="210" y="420"/>
                  </a:lnTo>
                  <a:lnTo>
                    <a:pt x="315" y="525"/>
                  </a:lnTo>
                  <a:lnTo>
                    <a:pt x="525" y="420"/>
                  </a:lnTo>
                  <a:lnTo>
                    <a:pt x="3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1243;p23">
            <a:extLst>
              <a:ext uri="{FF2B5EF4-FFF2-40B4-BE49-F238E27FC236}">
                <a16:creationId xmlns:a16="http://schemas.microsoft.com/office/drawing/2014/main" id="{0757ADE6-D464-A7CC-A5D4-D0FF2D4D326C}"/>
              </a:ext>
            </a:extLst>
          </p:cNvPr>
          <p:cNvGrpSpPr/>
          <p:nvPr/>
        </p:nvGrpSpPr>
        <p:grpSpPr>
          <a:xfrm>
            <a:off x="97950" y="97968"/>
            <a:ext cx="8948332" cy="4947294"/>
            <a:chOff x="172443" y="207221"/>
            <a:chExt cx="8772874" cy="4728823"/>
          </a:xfrm>
        </p:grpSpPr>
        <p:grpSp>
          <p:nvGrpSpPr>
            <p:cNvPr id="3" name="Google Shape;1244;p23">
              <a:extLst>
                <a:ext uri="{FF2B5EF4-FFF2-40B4-BE49-F238E27FC236}">
                  <a16:creationId xmlns:a16="http://schemas.microsoft.com/office/drawing/2014/main" id="{62820E1D-475B-9A19-F2A1-65F4B341ACA2}"/>
                </a:ext>
              </a:extLst>
            </p:cNvPr>
            <p:cNvGrpSpPr/>
            <p:nvPr/>
          </p:nvGrpSpPr>
          <p:grpSpPr>
            <a:xfrm>
              <a:off x="172444" y="208236"/>
              <a:ext cx="420824" cy="418740"/>
              <a:chOff x="172444" y="208236"/>
              <a:chExt cx="420824" cy="418740"/>
            </a:xfrm>
          </p:grpSpPr>
          <p:sp>
            <p:nvSpPr>
              <p:cNvPr id="27" name="Google Shape;1245;p23">
                <a:extLst>
                  <a:ext uri="{FF2B5EF4-FFF2-40B4-BE49-F238E27FC236}">
                    <a16:creationId xmlns:a16="http://schemas.microsoft.com/office/drawing/2014/main" id="{CD4FCFF1-D695-E9A9-3460-A8BD64284F9F}"/>
                  </a:ext>
                </a:extLst>
              </p:cNvPr>
              <p:cNvSpPr/>
              <p:nvPr/>
            </p:nvSpPr>
            <p:spPr>
              <a:xfrm>
                <a:off x="323117" y="356597"/>
                <a:ext cx="218616" cy="220924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56" fill="none" extrusionOk="0">
                    <a:moveTo>
                      <a:pt x="0" y="955"/>
                    </a:moveTo>
                    <a:lnTo>
                      <a:pt x="946" y="955"/>
                    </a:lnTo>
                    <a:lnTo>
                      <a:pt x="946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1246;p23">
                <a:extLst>
                  <a:ext uri="{FF2B5EF4-FFF2-40B4-BE49-F238E27FC236}">
                    <a16:creationId xmlns:a16="http://schemas.microsoft.com/office/drawing/2014/main" id="{370B7190-AB22-0F29-AD5E-B32A61A0F817}"/>
                  </a:ext>
                </a:extLst>
              </p:cNvPr>
              <p:cNvSpPr/>
              <p:nvPr/>
            </p:nvSpPr>
            <p:spPr>
              <a:xfrm>
                <a:off x="226058" y="261849"/>
                <a:ext cx="97291" cy="94979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11" fill="none" extrusionOk="0">
                    <a:moveTo>
                      <a:pt x="1" y="411"/>
                    </a:moveTo>
                    <a:lnTo>
                      <a:pt x="420" y="411"/>
                    </a:lnTo>
                    <a:lnTo>
                      <a:pt x="420" y="1"/>
                    </a:lnTo>
                    <a:lnTo>
                      <a:pt x="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1247;p23">
                <a:extLst>
                  <a:ext uri="{FF2B5EF4-FFF2-40B4-BE49-F238E27FC236}">
                    <a16:creationId xmlns:a16="http://schemas.microsoft.com/office/drawing/2014/main" id="{8F3C7E4F-D3A1-503B-6D5C-65A25055BFC7}"/>
                  </a:ext>
                </a:extLst>
              </p:cNvPr>
              <p:cNvSpPr/>
              <p:nvPr/>
            </p:nvSpPr>
            <p:spPr>
              <a:xfrm>
                <a:off x="436353" y="472143"/>
                <a:ext cx="53845" cy="5176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1" y="224"/>
                    </a:moveTo>
                    <a:lnTo>
                      <a:pt x="233" y="224"/>
                    </a:lnTo>
                    <a:lnTo>
                      <a:pt x="233" y="0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1248;p23">
                <a:extLst>
                  <a:ext uri="{FF2B5EF4-FFF2-40B4-BE49-F238E27FC236}">
                    <a16:creationId xmlns:a16="http://schemas.microsoft.com/office/drawing/2014/main" id="{A4E2CB9A-5FD7-E547-04D8-6EA51711B5CB}"/>
                  </a:ext>
                </a:extLst>
              </p:cNvPr>
              <p:cNvSpPr/>
              <p:nvPr/>
            </p:nvSpPr>
            <p:spPr>
              <a:xfrm>
                <a:off x="172444" y="208236"/>
                <a:ext cx="420824" cy="41874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12" fill="none" extrusionOk="0">
                    <a:moveTo>
                      <a:pt x="1803" y="349"/>
                    </a:moveTo>
                    <a:lnTo>
                      <a:pt x="1268" y="349"/>
                    </a:lnTo>
                    <a:lnTo>
                      <a:pt x="1268" y="893"/>
                    </a:lnTo>
                    <a:lnTo>
                      <a:pt x="1821" y="893"/>
                    </a:lnTo>
                    <a:lnTo>
                      <a:pt x="1821" y="1"/>
                    </a:lnTo>
                    <a:lnTo>
                      <a:pt x="920" y="1"/>
                    </a:lnTo>
                    <a:lnTo>
                      <a:pt x="920" y="919"/>
                    </a:lnTo>
                    <a:lnTo>
                      <a:pt x="1" y="919"/>
                    </a:lnTo>
                    <a:lnTo>
                      <a:pt x="1" y="1812"/>
                    </a:lnTo>
                    <a:lnTo>
                      <a:pt x="349" y="1812"/>
                    </a:lnTo>
                    <a:lnTo>
                      <a:pt x="893" y="1812"/>
                    </a:lnTo>
                    <a:lnTo>
                      <a:pt x="893" y="1267"/>
                    </a:lnTo>
                    <a:lnTo>
                      <a:pt x="349" y="1267"/>
                    </a:lnTo>
                    <a:lnTo>
                      <a:pt x="349" y="180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1249;p23">
              <a:extLst>
                <a:ext uri="{FF2B5EF4-FFF2-40B4-BE49-F238E27FC236}">
                  <a16:creationId xmlns:a16="http://schemas.microsoft.com/office/drawing/2014/main" id="{34F54ED5-29E7-BB47-83C6-CE7048105769}"/>
                </a:ext>
              </a:extLst>
            </p:cNvPr>
            <p:cNvGrpSpPr/>
            <p:nvPr/>
          </p:nvGrpSpPr>
          <p:grpSpPr>
            <a:xfrm>
              <a:off x="8524494" y="207221"/>
              <a:ext cx="420823" cy="420769"/>
              <a:chOff x="8524494" y="207221"/>
              <a:chExt cx="420823" cy="420769"/>
            </a:xfrm>
          </p:grpSpPr>
          <p:sp>
            <p:nvSpPr>
              <p:cNvPr id="23" name="Google Shape;1250;p23">
                <a:extLst>
                  <a:ext uri="{FF2B5EF4-FFF2-40B4-BE49-F238E27FC236}">
                    <a16:creationId xmlns:a16="http://schemas.microsoft.com/office/drawing/2014/main" id="{9B05DACB-832D-2134-4186-D9911A8D4773}"/>
                  </a:ext>
                </a:extLst>
              </p:cNvPr>
              <p:cNvSpPr/>
              <p:nvPr/>
            </p:nvSpPr>
            <p:spPr>
              <a:xfrm>
                <a:off x="8574194" y="356301"/>
                <a:ext cx="222024" cy="22199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56" fill="none" extrusionOk="0">
                    <a:moveTo>
                      <a:pt x="955" y="955"/>
                    </a:moveTo>
                    <a:lnTo>
                      <a:pt x="1" y="955"/>
                    </a:lnTo>
                    <a:lnTo>
                      <a:pt x="1" y="1"/>
                    </a:lnTo>
                    <a:lnTo>
                      <a:pt x="955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1251;p23">
                <a:extLst>
                  <a:ext uri="{FF2B5EF4-FFF2-40B4-BE49-F238E27FC236}">
                    <a16:creationId xmlns:a16="http://schemas.microsoft.com/office/drawing/2014/main" id="{67B42415-8321-51D2-6A1A-2F234F71EFE1}"/>
                  </a:ext>
                </a:extLst>
              </p:cNvPr>
              <p:cNvSpPr/>
              <p:nvPr/>
            </p:nvSpPr>
            <p:spPr>
              <a:xfrm>
                <a:off x="8795985" y="261094"/>
                <a:ext cx="95452" cy="9543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1" fill="none" extrusionOk="0">
                    <a:moveTo>
                      <a:pt x="411" y="411"/>
                    </a:moveTo>
                    <a:lnTo>
                      <a:pt x="0" y="411"/>
                    </a:lnTo>
                    <a:lnTo>
                      <a:pt x="0" y="1"/>
                    </a:lnTo>
                    <a:lnTo>
                      <a:pt x="41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252;p23">
                <a:extLst>
                  <a:ext uri="{FF2B5EF4-FFF2-40B4-BE49-F238E27FC236}">
                    <a16:creationId xmlns:a16="http://schemas.microsoft.com/office/drawing/2014/main" id="{6D071C67-268B-8B9C-ED2D-CA2EE59B383E}"/>
                  </a:ext>
                </a:extLst>
              </p:cNvPr>
              <p:cNvSpPr/>
              <p:nvPr/>
            </p:nvSpPr>
            <p:spPr>
              <a:xfrm>
                <a:off x="8625984" y="472408"/>
                <a:ext cx="54113" cy="5201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233" y="224"/>
                    </a:moveTo>
                    <a:lnTo>
                      <a:pt x="1" y="224"/>
                    </a:lnTo>
                    <a:lnTo>
                      <a:pt x="1" y="0"/>
                    </a:lnTo>
                    <a:lnTo>
                      <a:pt x="233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1253;p23">
                <a:extLst>
                  <a:ext uri="{FF2B5EF4-FFF2-40B4-BE49-F238E27FC236}">
                    <a16:creationId xmlns:a16="http://schemas.microsoft.com/office/drawing/2014/main" id="{9386BA20-2B5D-972C-6716-549E4145B01D}"/>
                  </a:ext>
                </a:extLst>
              </p:cNvPr>
              <p:cNvSpPr/>
              <p:nvPr/>
            </p:nvSpPr>
            <p:spPr>
              <a:xfrm>
                <a:off x="8524494" y="207221"/>
                <a:ext cx="420823" cy="420769"/>
              </a:xfrm>
              <a:custGeom>
                <a:avLst/>
                <a:gdLst/>
                <a:ahLst/>
                <a:cxnLst/>
                <a:rect l="l" t="t" r="r" b="b"/>
                <a:pathLst>
                  <a:path w="1812" h="1812" fill="none" extrusionOk="0">
                    <a:moveTo>
                      <a:pt x="1464" y="1803"/>
                    </a:moveTo>
                    <a:lnTo>
                      <a:pt x="1464" y="1267"/>
                    </a:lnTo>
                    <a:lnTo>
                      <a:pt x="920" y="1267"/>
                    </a:lnTo>
                    <a:lnTo>
                      <a:pt x="920" y="1812"/>
                    </a:lnTo>
                    <a:lnTo>
                      <a:pt x="1812" y="1812"/>
                    </a:lnTo>
                    <a:lnTo>
                      <a:pt x="1812" y="919"/>
                    </a:lnTo>
                    <a:lnTo>
                      <a:pt x="893" y="919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893"/>
                    </a:lnTo>
                    <a:lnTo>
                      <a:pt x="545" y="893"/>
                    </a:lnTo>
                    <a:lnTo>
                      <a:pt x="545" y="349"/>
                    </a:lnTo>
                    <a:lnTo>
                      <a:pt x="1" y="34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1254;p23">
              <a:extLst>
                <a:ext uri="{FF2B5EF4-FFF2-40B4-BE49-F238E27FC236}">
                  <a16:creationId xmlns:a16="http://schemas.microsoft.com/office/drawing/2014/main" id="{EF3BAD7A-D232-7968-68F3-E1423B43BD50}"/>
                </a:ext>
              </a:extLst>
            </p:cNvPr>
            <p:cNvGrpSpPr/>
            <p:nvPr/>
          </p:nvGrpSpPr>
          <p:grpSpPr>
            <a:xfrm>
              <a:off x="172443" y="4514991"/>
              <a:ext cx="420824" cy="420879"/>
              <a:chOff x="172443" y="4514991"/>
              <a:chExt cx="420824" cy="420879"/>
            </a:xfrm>
          </p:grpSpPr>
          <p:sp>
            <p:nvSpPr>
              <p:cNvPr id="19" name="Google Shape;1255;p23">
                <a:extLst>
                  <a:ext uri="{FF2B5EF4-FFF2-40B4-BE49-F238E27FC236}">
                    <a16:creationId xmlns:a16="http://schemas.microsoft.com/office/drawing/2014/main" id="{DE3E1D8A-20AD-92AB-480F-FB935A87B7C6}"/>
                  </a:ext>
                </a:extLst>
              </p:cNvPr>
              <p:cNvSpPr/>
              <p:nvPr/>
            </p:nvSpPr>
            <p:spPr>
              <a:xfrm>
                <a:off x="323117" y="4566532"/>
                <a:ext cx="218616" cy="2188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47" fill="none" extrusionOk="0">
                    <a:moveTo>
                      <a:pt x="0" y="1"/>
                    </a:moveTo>
                    <a:lnTo>
                      <a:pt x="946" y="1"/>
                    </a:lnTo>
                    <a:lnTo>
                      <a:pt x="946" y="946"/>
                    </a:lnTo>
                    <a:lnTo>
                      <a:pt x="0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1256;p23">
                <a:extLst>
                  <a:ext uri="{FF2B5EF4-FFF2-40B4-BE49-F238E27FC236}">
                    <a16:creationId xmlns:a16="http://schemas.microsoft.com/office/drawing/2014/main" id="{CE262DE4-2A95-0805-74EF-675053FA8C8D}"/>
                  </a:ext>
                </a:extLst>
              </p:cNvPr>
              <p:cNvSpPr/>
              <p:nvPr/>
            </p:nvSpPr>
            <p:spPr>
              <a:xfrm>
                <a:off x="226057" y="4785175"/>
                <a:ext cx="97291" cy="97072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20" fill="none" extrusionOk="0">
                    <a:moveTo>
                      <a:pt x="1" y="0"/>
                    </a:moveTo>
                    <a:lnTo>
                      <a:pt x="420" y="0"/>
                    </a:lnTo>
                    <a:lnTo>
                      <a:pt x="420" y="420"/>
                    </a:lnTo>
                    <a:lnTo>
                      <a:pt x="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257;p23">
                <a:extLst>
                  <a:ext uri="{FF2B5EF4-FFF2-40B4-BE49-F238E27FC236}">
                    <a16:creationId xmlns:a16="http://schemas.microsoft.com/office/drawing/2014/main" id="{F310F7EF-F999-DF1A-982E-E940BF7ECB11}"/>
                  </a:ext>
                </a:extLst>
              </p:cNvPr>
              <p:cNvSpPr/>
              <p:nvPr/>
            </p:nvSpPr>
            <p:spPr>
              <a:xfrm>
                <a:off x="436353" y="4618072"/>
                <a:ext cx="53845" cy="53852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1" y="1"/>
                    </a:moveTo>
                    <a:lnTo>
                      <a:pt x="233" y="1"/>
                    </a:lnTo>
                    <a:lnTo>
                      <a:pt x="233" y="233"/>
                    </a:lnTo>
                    <a:lnTo>
                      <a:pt x="1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1258;p23">
                <a:extLst>
                  <a:ext uri="{FF2B5EF4-FFF2-40B4-BE49-F238E27FC236}">
                    <a16:creationId xmlns:a16="http://schemas.microsoft.com/office/drawing/2014/main" id="{9D221AAA-CE72-A119-58A5-6F77CBE19E2E}"/>
                  </a:ext>
                </a:extLst>
              </p:cNvPr>
              <p:cNvSpPr/>
              <p:nvPr/>
            </p:nvSpPr>
            <p:spPr>
              <a:xfrm>
                <a:off x="172443" y="4514991"/>
                <a:ext cx="420824" cy="420879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349" y="1"/>
                    </a:moveTo>
                    <a:lnTo>
                      <a:pt x="349" y="554"/>
                    </a:lnTo>
                    <a:lnTo>
                      <a:pt x="893" y="554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902"/>
                    </a:lnTo>
                    <a:lnTo>
                      <a:pt x="920" y="902"/>
                    </a:lnTo>
                    <a:lnTo>
                      <a:pt x="920" y="1821"/>
                    </a:lnTo>
                    <a:lnTo>
                      <a:pt x="1821" y="1821"/>
                    </a:lnTo>
                    <a:lnTo>
                      <a:pt x="1821" y="919"/>
                    </a:lnTo>
                    <a:lnTo>
                      <a:pt x="1268" y="919"/>
                    </a:lnTo>
                    <a:lnTo>
                      <a:pt x="1268" y="1473"/>
                    </a:lnTo>
                    <a:lnTo>
                      <a:pt x="1803" y="147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1259;p23">
              <a:extLst>
                <a:ext uri="{FF2B5EF4-FFF2-40B4-BE49-F238E27FC236}">
                  <a16:creationId xmlns:a16="http://schemas.microsoft.com/office/drawing/2014/main" id="{46FEDB0D-69F2-4677-C0EE-1266FA6D483C}"/>
                </a:ext>
              </a:extLst>
            </p:cNvPr>
            <p:cNvGrpSpPr/>
            <p:nvPr/>
          </p:nvGrpSpPr>
          <p:grpSpPr>
            <a:xfrm>
              <a:off x="8524121" y="4515157"/>
              <a:ext cx="420828" cy="420887"/>
              <a:chOff x="8636015" y="4627027"/>
              <a:chExt cx="196786" cy="196786"/>
            </a:xfrm>
          </p:grpSpPr>
          <p:sp>
            <p:nvSpPr>
              <p:cNvPr id="15" name="Google Shape;1260;p23">
                <a:extLst>
                  <a:ext uri="{FF2B5EF4-FFF2-40B4-BE49-F238E27FC236}">
                    <a16:creationId xmlns:a16="http://schemas.microsoft.com/office/drawing/2014/main" id="{867C4696-AFF6-784F-D9CD-3B9843812B24}"/>
                  </a:ext>
                </a:extLst>
              </p:cNvPr>
              <p:cNvSpPr/>
              <p:nvPr/>
            </p:nvSpPr>
            <p:spPr>
              <a:xfrm>
                <a:off x="8636015" y="4627027"/>
                <a:ext cx="196786" cy="196786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10" y="1473"/>
                    </a:moveTo>
                    <a:lnTo>
                      <a:pt x="554" y="1473"/>
                    </a:lnTo>
                    <a:lnTo>
                      <a:pt x="554" y="919"/>
                    </a:lnTo>
                    <a:lnTo>
                      <a:pt x="1" y="919"/>
                    </a:lnTo>
                    <a:lnTo>
                      <a:pt x="1" y="1821"/>
                    </a:lnTo>
                    <a:lnTo>
                      <a:pt x="902" y="1821"/>
                    </a:lnTo>
                    <a:lnTo>
                      <a:pt x="902" y="902"/>
                    </a:lnTo>
                    <a:lnTo>
                      <a:pt x="1821" y="902"/>
                    </a:lnTo>
                    <a:lnTo>
                      <a:pt x="1821" y="1"/>
                    </a:lnTo>
                    <a:lnTo>
                      <a:pt x="929" y="1"/>
                    </a:lnTo>
                    <a:lnTo>
                      <a:pt x="929" y="554"/>
                    </a:lnTo>
                    <a:lnTo>
                      <a:pt x="1473" y="554"/>
                    </a:lnTo>
                    <a:lnTo>
                      <a:pt x="1473" y="1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261;p23">
                <a:extLst>
                  <a:ext uri="{FF2B5EF4-FFF2-40B4-BE49-F238E27FC236}">
                    <a16:creationId xmlns:a16="http://schemas.microsoft.com/office/drawing/2014/main" id="{F84AD161-8FC3-EB3E-ADA8-86556A120D88}"/>
                  </a:ext>
                </a:extLst>
              </p:cNvPr>
              <p:cNvSpPr/>
              <p:nvPr/>
            </p:nvSpPr>
            <p:spPr>
              <a:xfrm>
                <a:off x="8660113" y="4651126"/>
                <a:ext cx="103310" cy="10233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47" fill="none" extrusionOk="0">
                    <a:moveTo>
                      <a:pt x="955" y="1"/>
                    </a:moveTo>
                    <a:lnTo>
                      <a:pt x="1" y="1"/>
                    </a:lnTo>
                    <a:lnTo>
                      <a:pt x="1" y="946"/>
                    </a:lnTo>
                    <a:lnTo>
                      <a:pt x="955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262;p23">
                <a:extLst>
                  <a:ext uri="{FF2B5EF4-FFF2-40B4-BE49-F238E27FC236}">
                    <a16:creationId xmlns:a16="http://schemas.microsoft.com/office/drawing/2014/main" id="{245C80DC-17CD-AB8B-4031-C7675906268E}"/>
                  </a:ext>
                </a:extLst>
              </p:cNvPr>
              <p:cNvSpPr/>
              <p:nvPr/>
            </p:nvSpPr>
            <p:spPr>
              <a:xfrm>
                <a:off x="8763315" y="4753354"/>
                <a:ext cx="44415" cy="45387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20" fill="none" extrusionOk="0">
                    <a:moveTo>
                      <a:pt x="411" y="0"/>
                    </a:moveTo>
                    <a:lnTo>
                      <a:pt x="0" y="0"/>
                    </a:lnTo>
                    <a:lnTo>
                      <a:pt x="0" y="420"/>
                    </a:lnTo>
                    <a:lnTo>
                      <a:pt x="41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263;p23">
                <a:extLst>
                  <a:ext uri="{FF2B5EF4-FFF2-40B4-BE49-F238E27FC236}">
                    <a16:creationId xmlns:a16="http://schemas.microsoft.com/office/drawing/2014/main" id="{2A4F6D18-888E-6AF7-829D-58BA356AE4D5}"/>
                  </a:ext>
                </a:extLst>
              </p:cNvPr>
              <p:cNvSpPr/>
              <p:nvPr/>
            </p:nvSpPr>
            <p:spPr>
              <a:xfrm>
                <a:off x="8684211" y="4675224"/>
                <a:ext cx="25179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233" y="1"/>
                    </a:moveTo>
                    <a:lnTo>
                      <a:pt x="1" y="1"/>
                    </a:lnTo>
                    <a:lnTo>
                      <a:pt x="1" y="233"/>
                    </a:lnTo>
                    <a:lnTo>
                      <a:pt x="233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7" name="Google Shape;1264;p23">
              <a:extLst>
                <a:ext uri="{FF2B5EF4-FFF2-40B4-BE49-F238E27FC236}">
                  <a16:creationId xmlns:a16="http://schemas.microsoft.com/office/drawing/2014/main" id="{C06AAD6E-53E4-024F-6B61-26C3AEC70DB5}"/>
                </a:ext>
              </a:extLst>
            </p:cNvPr>
            <p:cNvCxnSpPr/>
            <p:nvPr/>
          </p:nvCxnSpPr>
          <p:spPr>
            <a:xfrm>
              <a:off x="322408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" name="Google Shape;1265;p23">
              <a:extLst>
                <a:ext uri="{FF2B5EF4-FFF2-40B4-BE49-F238E27FC236}">
                  <a16:creationId xmlns:a16="http://schemas.microsoft.com/office/drawing/2014/main" id="{FE136CE9-B891-1D8C-8725-F0840C2D3EE3}"/>
                </a:ext>
              </a:extLst>
            </p:cNvPr>
            <p:cNvCxnSpPr/>
            <p:nvPr/>
          </p:nvCxnSpPr>
          <p:spPr>
            <a:xfrm>
              <a:off x="8795749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" name="Google Shape;1266;p23">
              <a:extLst>
                <a:ext uri="{FF2B5EF4-FFF2-40B4-BE49-F238E27FC236}">
                  <a16:creationId xmlns:a16="http://schemas.microsoft.com/office/drawing/2014/main" id="{EDC2EA64-75D9-6AB6-6F08-2FD99B484C1B}"/>
                </a:ext>
              </a:extLst>
            </p:cNvPr>
            <p:cNvCxnSpPr/>
            <p:nvPr/>
          </p:nvCxnSpPr>
          <p:spPr>
            <a:xfrm rot="10800000">
              <a:off x="481125" y="35808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" name="Google Shape;1267;p23">
              <a:extLst>
                <a:ext uri="{FF2B5EF4-FFF2-40B4-BE49-F238E27FC236}">
                  <a16:creationId xmlns:a16="http://schemas.microsoft.com/office/drawing/2014/main" id="{FC61D354-559E-3F69-D385-314D269A9E96}"/>
                </a:ext>
              </a:extLst>
            </p:cNvPr>
            <p:cNvCxnSpPr/>
            <p:nvPr/>
          </p:nvCxnSpPr>
          <p:spPr>
            <a:xfrm rot="10800000">
              <a:off x="481125" y="478626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" name="Google Shape;1268;p23">
              <a:extLst>
                <a:ext uri="{FF2B5EF4-FFF2-40B4-BE49-F238E27FC236}">
                  <a16:creationId xmlns:a16="http://schemas.microsoft.com/office/drawing/2014/main" id="{3E67E78D-68B2-9B26-BB7D-6A4DE80FAD1E}"/>
                </a:ext>
              </a:extLst>
            </p:cNvPr>
            <p:cNvCxnSpPr/>
            <p:nvPr/>
          </p:nvCxnSpPr>
          <p:spPr>
            <a:xfrm>
              <a:off x="256927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" name="Google Shape;1269;p23">
              <a:extLst>
                <a:ext uri="{FF2B5EF4-FFF2-40B4-BE49-F238E27FC236}">
                  <a16:creationId xmlns:a16="http://schemas.microsoft.com/office/drawing/2014/main" id="{4514DA25-A502-481B-36D8-96E87BB9FEB9}"/>
                </a:ext>
              </a:extLst>
            </p:cNvPr>
            <p:cNvCxnSpPr/>
            <p:nvPr/>
          </p:nvCxnSpPr>
          <p:spPr>
            <a:xfrm>
              <a:off x="8854073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" name="Google Shape;1270;p23">
              <a:extLst>
                <a:ext uri="{FF2B5EF4-FFF2-40B4-BE49-F238E27FC236}">
                  <a16:creationId xmlns:a16="http://schemas.microsoft.com/office/drawing/2014/main" id="{2ADABFA4-0297-5AE3-5FA9-65E61AF4B8BE}"/>
                </a:ext>
              </a:extLst>
            </p:cNvPr>
            <p:cNvCxnSpPr/>
            <p:nvPr/>
          </p:nvCxnSpPr>
          <p:spPr>
            <a:xfrm rot="10800000">
              <a:off x="641088" y="289239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" name="Google Shape;1271;p23">
              <a:extLst>
                <a:ext uri="{FF2B5EF4-FFF2-40B4-BE49-F238E27FC236}">
                  <a16:creationId xmlns:a16="http://schemas.microsoft.com/office/drawing/2014/main" id="{B423BAFC-8320-D978-8BD2-67205D4E797A}"/>
                </a:ext>
              </a:extLst>
            </p:cNvPr>
            <p:cNvCxnSpPr/>
            <p:nvPr/>
          </p:nvCxnSpPr>
          <p:spPr>
            <a:xfrm rot="10800000">
              <a:off x="641088" y="4858511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228196772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/>
          <p:cNvSpPr txBox="1"/>
          <p:nvPr/>
        </p:nvSpPr>
        <p:spPr>
          <a:xfrm>
            <a:off x="359918" y="1032585"/>
            <a:ext cx="4661788" cy="32778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pt-BR" sz="1800" dirty="0">
                <a:solidFill>
                  <a:srgbClr val="FF0000"/>
                </a:solidFill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DENSIDADE DEMOGRÁFICA: </a:t>
            </a: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246 HAB/KM²</a:t>
            </a:r>
          </a:p>
          <a:p>
            <a:pPr algn="just"/>
            <a:r>
              <a:rPr lang="pt-BR" sz="1800" dirty="0">
                <a:solidFill>
                  <a:srgbClr val="FF0000"/>
                </a:solidFill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PIB: </a:t>
            </a: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2,24 TRILHÕES</a:t>
            </a:r>
          </a:p>
          <a:p>
            <a:pPr algn="just"/>
            <a:r>
              <a:rPr lang="pt-BR" sz="1800" dirty="0">
                <a:solidFill>
                  <a:srgbClr val="FF000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Principais recursos naturais:</a:t>
            </a: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 CARVÃO, GÁS, PETRÓLEO, MINÉRIO DE FERRO, CHUMBO, ZINCO E OURO.</a:t>
            </a:r>
          </a:p>
          <a:p>
            <a:pPr algn="just"/>
            <a:endParaRPr lang="pt-BR" sz="1800" dirty="0"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 algn="just"/>
            <a:r>
              <a:rPr lang="pt-BR" sz="1800" dirty="0">
                <a:solidFill>
                  <a:srgbClr val="FF0000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FORMAÇÃO</a:t>
            </a:r>
            <a:r>
              <a:rPr lang="pt-BR" sz="1800" dirty="0">
                <a:solidFill>
                  <a:srgbClr val="FF0000"/>
                </a:solidFill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: </a:t>
            </a: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INGLATERRA, ESCÓCIA, PAÍS DE GALES E IRLANDA DO NORTE. CONHECIDO MUNDIALMENTE PELA SIGLA UK </a:t>
            </a:r>
          </a:p>
          <a:p>
            <a:pPr algn="just"/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(</a:t>
            </a:r>
            <a:r>
              <a:rPr lang="pt-BR" sz="1800" b="1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UNITED KINGDOM</a:t>
            </a:r>
            <a:r>
              <a:rPr lang="pt-BR" sz="18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)</a:t>
            </a:r>
          </a:p>
          <a:p>
            <a:pPr algn="just"/>
            <a:endParaRPr lang="pt-BR" sz="900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CAC614E-5EE8-0F80-F9CB-2F83F51291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453485"/>
            <a:ext cx="5380678" cy="572700"/>
          </a:xfrm>
        </p:spPr>
        <p:txBody>
          <a:bodyPr/>
          <a:lstStyle/>
          <a:p>
            <a:r>
              <a:rPr lang="pt-BR" sz="2800" dirty="0"/>
              <a:t>Alguns dados importantes </a:t>
            </a:r>
          </a:p>
        </p:txBody>
      </p:sp>
      <p:pic>
        <p:nvPicPr>
          <p:cNvPr id="1026" name="Picture 2" descr="A Little Bit About The United Kingdom - International Students House">
            <a:extLst>
              <a:ext uri="{FF2B5EF4-FFF2-40B4-BE49-F238E27FC236}">
                <a16:creationId xmlns:a16="http://schemas.microsoft.com/office/drawing/2014/main" id="{06046917-9A8E-E490-CCF0-0541EE66EAC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922" r="36983"/>
          <a:stretch/>
        </p:blipFill>
        <p:spPr bwMode="auto">
          <a:xfrm>
            <a:off x="5244892" y="528370"/>
            <a:ext cx="3606800" cy="428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08075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EDDB"/>
        </a:solidFill>
        <a:effectLst/>
      </p:bgPr>
    </p:bg>
    <p:spTree>
      <p:nvGrpSpPr>
        <p:cNvPr id="1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0"/>
          <p:cNvSpPr txBox="1">
            <a:spLocks noGrp="1"/>
          </p:cNvSpPr>
          <p:nvPr>
            <p:ph type="title"/>
          </p:nvPr>
        </p:nvSpPr>
        <p:spPr>
          <a:xfrm>
            <a:off x="477290" y="352128"/>
            <a:ext cx="2511320" cy="48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</a:rPr>
              <a:t>Reino Unido </a:t>
            </a:r>
            <a:endParaRPr dirty="0">
              <a:solidFill>
                <a:schemeClr val="dk1"/>
              </a:solidFill>
            </a:endParaRPr>
          </a:p>
        </p:txBody>
      </p:sp>
      <p:sp>
        <p:nvSpPr>
          <p:cNvPr id="289" name="Google Shape;289;p30"/>
          <p:cNvSpPr/>
          <p:nvPr/>
        </p:nvSpPr>
        <p:spPr>
          <a:xfrm>
            <a:off x="-3448965" y="1639062"/>
            <a:ext cx="12" cy="12"/>
          </a:xfrm>
          <a:custGeom>
            <a:avLst/>
            <a:gdLst/>
            <a:ahLst/>
            <a:cxnLst/>
            <a:rect l="l" t="t" r="r" b="b"/>
            <a:pathLst>
              <a:path w="1" h="1" fill="none" extrusionOk="0">
                <a:moveTo>
                  <a:pt x="1" y="1"/>
                </a:moveTo>
                <a:lnTo>
                  <a:pt x="1" y="1"/>
                </a:lnTo>
              </a:path>
            </a:pathLst>
          </a:cu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" name="Google Shape;290;p30"/>
          <p:cNvSpPr/>
          <p:nvPr/>
        </p:nvSpPr>
        <p:spPr>
          <a:xfrm>
            <a:off x="-3448965" y="1639062"/>
            <a:ext cx="12" cy="12"/>
          </a:xfrm>
          <a:custGeom>
            <a:avLst/>
            <a:gdLst/>
            <a:ahLst/>
            <a:cxnLst/>
            <a:rect l="l" t="t" r="r" b="b"/>
            <a:pathLst>
              <a:path w="1" h="1" fill="none" extrusionOk="0">
                <a:moveTo>
                  <a:pt x="1" y="1"/>
                </a:moveTo>
                <a:lnTo>
                  <a:pt x="1" y="1"/>
                </a:lnTo>
              </a:path>
            </a:pathLst>
          </a:cu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1" name="Google Shape;291;p30"/>
          <p:cNvSpPr/>
          <p:nvPr/>
        </p:nvSpPr>
        <p:spPr>
          <a:xfrm>
            <a:off x="5770142" y="1082262"/>
            <a:ext cx="37540" cy="38933"/>
          </a:xfrm>
          <a:custGeom>
            <a:avLst/>
            <a:gdLst/>
            <a:ahLst/>
            <a:cxnLst/>
            <a:rect l="l" t="t" r="r" b="b"/>
            <a:pathLst>
              <a:path w="2830" h="2935" extrusionOk="0">
                <a:moveTo>
                  <a:pt x="1258" y="0"/>
                </a:moveTo>
                <a:lnTo>
                  <a:pt x="1048" y="210"/>
                </a:lnTo>
                <a:lnTo>
                  <a:pt x="943" y="420"/>
                </a:lnTo>
                <a:lnTo>
                  <a:pt x="943" y="524"/>
                </a:lnTo>
                <a:lnTo>
                  <a:pt x="838" y="524"/>
                </a:lnTo>
                <a:lnTo>
                  <a:pt x="629" y="629"/>
                </a:lnTo>
                <a:lnTo>
                  <a:pt x="524" y="524"/>
                </a:lnTo>
                <a:lnTo>
                  <a:pt x="210" y="524"/>
                </a:lnTo>
                <a:lnTo>
                  <a:pt x="105" y="629"/>
                </a:lnTo>
                <a:lnTo>
                  <a:pt x="0" y="839"/>
                </a:lnTo>
                <a:lnTo>
                  <a:pt x="105" y="1048"/>
                </a:lnTo>
                <a:lnTo>
                  <a:pt x="210" y="1153"/>
                </a:lnTo>
                <a:lnTo>
                  <a:pt x="315" y="1363"/>
                </a:lnTo>
                <a:lnTo>
                  <a:pt x="524" y="1467"/>
                </a:lnTo>
                <a:lnTo>
                  <a:pt x="524" y="1572"/>
                </a:lnTo>
                <a:lnTo>
                  <a:pt x="524" y="1782"/>
                </a:lnTo>
                <a:lnTo>
                  <a:pt x="629" y="1991"/>
                </a:lnTo>
                <a:lnTo>
                  <a:pt x="838" y="2096"/>
                </a:lnTo>
                <a:lnTo>
                  <a:pt x="1048" y="2306"/>
                </a:lnTo>
                <a:lnTo>
                  <a:pt x="1362" y="2306"/>
                </a:lnTo>
                <a:lnTo>
                  <a:pt x="1572" y="2201"/>
                </a:lnTo>
                <a:lnTo>
                  <a:pt x="1677" y="2096"/>
                </a:lnTo>
                <a:lnTo>
                  <a:pt x="1781" y="1991"/>
                </a:lnTo>
                <a:lnTo>
                  <a:pt x="1886" y="2096"/>
                </a:lnTo>
                <a:lnTo>
                  <a:pt x="1991" y="2306"/>
                </a:lnTo>
                <a:lnTo>
                  <a:pt x="1991" y="2515"/>
                </a:lnTo>
                <a:lnTo>
                  <a:pt x="1991" y="2725"/>
                </a:lnTo>
                <a:lnTo>
                  <a:pt x="1991" y="2934"/>
                </a:lnTo>
                <a:lnTo>
                  <a:pt x="2201" y="2934"/>
                </a:lnTo>
                <a:lnTo>
                  <a:pt x="2410" y="2829"/>
                </a:lnTo>
                <a:lnTo>
                  <a:pt x="2829" y="2515"/>
                </a:lnTo>
                <a:lnTo>
                  <a:pt x="2829" y="2306"/>
                </a:lnTo>
                <a:lnTo>
                  <a:pt x="2829" y="2201"/>
                </a:lnTo>
                <a:lnTo>
                  <a:pt x="2724" y="1991"/>
                </a:lnTo>
                <a:lnTo>
                  <a:pt x="2724" y="1886"/>
                </a:lnTo>
                <a:lnTo>
                  <a:pt x="2515" y="1782"/>
                </a:lnTo>
                <a:lnTo>
                  <a:pt x="2410" y="1677"/>
                </a:lnTo>
                <a:lnTo>
                  <a:pt x="2410" y="1363"/>
                </a:lnTo>
                <a:lnTo>
                  <a:pt x="2305" y="1258"/>
                </a:lnTo>
                <a:lnTo>
                  <a:pt x="2096" y="1153"/>
                </a:lnTo>
                <a:lnTo>
                  <a:pt x="1991" y="1048"/>
                </a:lnTo>
                <a:lnTo>
                  <a:pt x="1886" y="1048"/>
                </a:lnTo>
                <a:lnTo>
                  <a:pt x="1781" y="943"/>
                </a:lnTo>
                <a:lnTo>
                  <a:pt x="1781" y="839"/>
                </a:lnTo>
                <a:lnTo>
                  <a:pt x="1781" y="734"/>
                </a:lnTo>
                <a:lnTo>
                  <a:pt x="1781" y="629"/>
                </a:lnTo>
                <a:lnTo>
                  <a:pt x="1886" y="420"/>
                </a:lnTo>
                <a:lnTo>
                  <a:pt x="1781" y="315"/>
                </a:lnTo>
                <a:lnTo>
                  <a:pt x="1677" y="105"/>
                </a:lnTo>
                <a:lnTo>
                  <a:pt x="1467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2" name="Google Shape;292;p30"/>
          <p:cNvSpPr/>
          <p:nvPr/>
        </p:nvSpPr>
        <p:spPr>
          <a:xfrm>
            <a:off x="9468242" y="2654177"/>
            <a:ext cx="16687" cy="8344"/>
          </a:xfrm>
          <a:custGeom>
            <a:avLst/>
            <a:gdLst/>
            <a:ahLst/>
            <a:cxnLst/>
            <a:rect l="l" t="t" r="r" b="b"/>
            <a:pathLst>
              <a:path w="1258" h="629" extrusionOk="0">
                <a:moveTo>
                  <a:pt x="1048" y="0"/>
                </a:moveTo>
                <a:lnTo>
                  <a:pt x="839" y="105"/>
                </a:lnTo>
                <a:lnTo>
                  <a:pt x="734" y="210"/>
                </a:lnTo>
                <a:lnTo>
                  <a:pt x="629" y="105"/>
                </a:lnTo>
                <a:lnTo>
                  <a:pt x="524" y="105"/>
                </a:lnTo>
                <a:lnTo>
                  <a:pt x="419" y="210"/>
                </a:lnTo>
                <a:lnTo>
                  <a:pt x="315" y="314"/>
                </a:lnTo>
                <a:lnTo>
                  <a:pt x="210" y="314"/>
                </a:lnTo>
                <a:lnTo>
                  <a:pt x="105" y="419"/>
                </a:lnTo>
                <a:lnTo>
                  <a:pt x="0" y="524"/>
                </a:lnTo>
                <a:lnTo>
                  <a:pt x="210" y="629"/>
                </a:lnTo>
                <a:lnTo>
                  <a:pt x="315" y="524"/>
                </a:lnTo>
                <a:lnTo>
                  <a:pt x="629" y="419"/>
                </a:lnTo>
                <a:lnTo>
                  <a:pt x="734" y="419"/>
                </a:lnTo>
                <a:lnTo>
                  <a:pt x="943" y="524"/>
                </a:lnTo>
                <a:lnTo>
                  <a:pt x="1153" y="419"/>
                </a:lnTo>
                <a:lnTo>
                  <a:pt x="1258" y="314"/>
                </a:lnTo>
                <a:lnTo>
                  <a:pt x="1258" y="105"/>
                </a:lnTo>
                <a:lnTo>
                  <a:pt x="1048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3" name="Google Shape;293;p30"/>
          <p:cNvSpPr txBox="1"/>
          <p:nvPr/>
        </p:nvSpPr>
        <p:spPr>
          <a:xfrm>
            <a:off x="685800" y="1739625"/>
            <a:ext cx="947100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Escocia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94" name="Google Shape;294;p30"/>
          <p:cNvSpPr txBox="1"/>
          <p:nvPr/>
        </p:nvSpPr>
        <p:spPr>
          <a:xfrm>
            <a:off x="685799" y="3823225"/>
            <a:ext cx="1426555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Pais de Gales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95" name="Google Shape;295;p30"/>
          <p:cNvSpPr txBox="1"/>
          <p:nvPr/>
        </p:nvSpPr>
        <p:spPr>
          <a:xfrm>
            <a:off x="7479661" y="1880618"/>
            <a:ext cx="947100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Irlanda do norte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96" name="Google Shape;296;p30"/>
          <p:cNvSpPr txBox="1"/>
          <p:nvPr/>
        </p:nvSpPr>
        <p:spPr>
          <a:xfrm>
            <a:off x="7269929" y="3823225"/>
            <a:ext cx="1188346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Inglaterra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97" name="Google Shape;297;p30"/>
          <p:cNvSpPr txBox="1"/>
          <p:nvPr/>
        </p:nvSpPr>
        <p:spPr>
          <a:xfrm>
            <a:off x="685800" y="2026725"/>
            <a:ext cx="20943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Despite being red, Mars is a cold place. It’s full of iron oxide dust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98" name="Google Shape;298;p30"/>
          <p:cNvSpPr txBox="1"/>
          <p:nvPr/>
        </p:nvSpPr>
        <p:spPr>
          <a:xfrm>
            <a:off x="6482761" y="2338415"/>
            <a:ext cx="19938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It’s the farthest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planet and it’s also the fourth-largest one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99" name="Google Shape;299;p30"/>
          <p:cNvSpPr txBox="1"/>
          <p:nvPr/>
        </p:nvSpPr>
        <p:spPr>
          <a:xfrm>
            <a:off x="6464400" y="4110325"/>
            <a:ext cx="19938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Jupiter is a gas giant and it’s the biggest planet in the Solar System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00" name="Google Shape;300;p30"/>
          <p:cNvSpPr txBox="1"/>
          <p:nvPr/>
        </p:nvSpPr>
        <p:spPr>
          <a:xfrm>
            <a:off x="685800" y="4110325"/>
            <a:ext cx="20943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Mercury is the closest planet to the Sun and the smallest one 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01" name="Google Shape;301;p30"/>
          <p:cNvGrpSpPr/>
          <p:nvPr/>
        </p:nvGrpSpPr>
        <p:grpSpPr>
          <a:xfrm>
            <a:off x="8019978" y="3385905"/>
            <a:ext cx="276075" cy="365739"/>
            <a:chOff x="1763925" y="238125"/>
            <a:chExt cx="871175" cy="1143650"/>
          </a:xfrm>
        </p:grpSpPr>
        <p:sp>
          <p:nvSpPr>
            <p:cNvPr id="302" name="Google Shape;302;p30"/>
            <p:cNvSpPr/>
            <p:nvPr/>
          </p:nvSpPr>
          <p:spPr>
            <a:xfrm>
              <a:off x="1830950" y="443600"/>
              <a:ext cx="737125" cy="402100"/>
            </a:xfrm>
            <a:custGeom>
              <a:avLst/>
              <a:gdLst/>
              <a:ahLst/>
              <a:cxnLst/>
              <a:rect l="l" t="t" r="r" b="b"/>
              <a:pathLst>
                <a:path w="29485" h="16084" extrusionOk="0">
                  <a:moveTo>
                    <a:pt x="14326" y="1"/>
                  </a:moveTo>
                  <a:lnTo>
                    <a:pt x="13938" y="61"/>
                  </a:lnTo>
                  <a:lnTo>
                    <a:pt x="13522" y="120"/>
                  </a:lnTo>
                  <a:lnTo>
                    <a:pt x="13134" y="209"/>
                  </a:lnTo>
                  <a:lnTo>
                    <a:pt x="12747" y="299"/>
                  </a:lnTo>
                  <a:lnTo>
                    <a:pt x="12390" y="448"/>
                  </a:lnTo>
                  <a:lnTo>
                    <a:pt x="12003" y="597"/>
                  </a:lnTo>
                  <a:lnTo>
                    <a:pt x="11675" y="775"/>
                  </a:lnTo>
                  <a:lnTo>
                    <a:pt x="11318" y="954"/>
                  </a:lnTo>
                  <a:lnTo>
                    <a:pt x="10990" y="1163"/>
                  </a:lnTo>
                  <a:lnTo>
                    <a:pt x="10662" y="1401"/>
                  </a:lnTo>
                  <a:lnTo>
                    <a:pt x="10365" y="1639"/>
                  </a:lnTo>
                  <a:lnTo>
                    <a:pt x="10067" y="1907"/>
                  </a:lnTo>
                  <a:lnTo>
                    <a:pt x="9799" y="2205"/>
                  </a:lnTo>
                  <a:lnTo>
                    <a:pt x="9531" y="2503"/>
                  </a:lnTo>
                  <a:lnTo>
                    <a:pt x="9292" y="2830"/>
                  </a:lnTo>
                  <a:lnTo>
                    <a:pt x="8965" y="2771"/>
                  </a:lnTo>
                  <a:lnTo>
                    <a:pt x="8667" y="2711"/>
                  </a:lnTo>
                  <a:lnTo>
                    <a:pt x="8369" y="2681"/>
                  </a:lnTo>
                  <a:lnTo>
                    <a:pt x="8042" y="2681"/>
                  </a:lnTo>
                  <a:lnTo>
                    <a:pt x="7505" y="2711"/>
                  </a:lnTo>
                  <a:lnTo>
                    <a:pt x="6969" y="2801"/>
                  </a:lnTo>
                  <a:lnTo>
                    <a:pt x="6463" y="2920"/>
                  </a:lnTo>
                  <a:lnTo>
                    <a:pt x="5957" y="3098"/>
                  </a:lnTo>
                  <a:lnTo>
                    <a:pt x="5480" y="3337"/>
                  </a:lnTo>
                  <a:lnTo>
                    <a:pt x="5034" y="3605"/>
                  </a:lnTo>
                  <a:lnTo>
                    <a:pt x="4646" y="3902"/>
                  </a:lnTo>
                  <a:lnTo>
                    <a:pt x="4259" y="4260"/>
                  </a:lnTo>
                  <a:lnTo>
                    <a:pt x="3902" y="4647"/>
                  </a:lnTo>
                  <a:lnTo>
                    <a:pt x="3604" y="5034"/>
                  </a:lnTo>
                  <a:lnTo>
                    <a:pt x="3336" y="5481"/>
                  </a:lnTo>
                  <a:lnTo>
                    <a:pt x="3098" y="5957"/>
                  </a:lnTo>
                  <a:lnTo>
                    <a:pt x="2919" y="6464"/>
                  </a:lnTo>
                  <a:lnTo>
                    <a:pt x="2800" y="6970"/>
                  </a:lnTo>
                  <a:lnTo>
                    <a:pt x="2711" y="7506"/>
                  </a:lnTo>
                  <a:lnTo>
                    <a:pt x="2681" y="8042"/>
                  </a:lnTo>
                  <a:lnTo>
                    <a:pt x="2681" y="8281"/>
                  </a:lnTo>
                  <a:lnTo>
                    <a:pt x="2413" y="8370"/>
                  </a:lnTo>
                  <a:lnTo>
                    <a:pt x="2115" y="8519"/>
                  </a:lnTo>
                  <a:lnTo>
                    <a:pt x="1847" y="8668"/>
                  </a:lnTo>
                  <a:lnTo>
                    <a:pt x="1609" y="8846"/>
                  </a:lnTo>
                  <a:lnTo>
                    <a:pt x="1370" y="9055"/>
                  </a:lnTo>
                  <a:lnTo>
                    <a:pt x="1162" y="9263"/>
                  </a:lnTo>
                  <a:lnTo>
                    <a:pt x="953" y="9472"/>
                  </a:lnTo>
                  <a:lnTo>
                    <a:pt x="745" y="9710"/>
                  </a:lnTo>
                  <a:lnTo>
                    <a:pt x="596" y="9978"/>
                  </a:lnTo>
                  <a:lnTo>
                    <a:pt x="447" y="10246"/>
                  </a:lnTo>
                  <a:lnTo>
                    <a:pt x="298" y="10514"/>
                  </a:lnTo>
                  <a:lnTo>
                    <a:pt x="209" y="10812"/>
                  </a:lnTo>
                  <a:lnTo>
                    <a:pt x="119" y="11110"/>
                  </a:lnTo>
                  <a:lnTo>
                    <a:pt x="60" y="11408"/>
                  </a:lnTo>
                  <a:lnTo>
                    <a:pt x="0" y="11735"/>
                  </a:lnTo>
                  <a:lnTo>
                    <a:pt x="0" y="12063"/>
                  </a:lnTo>
                  <a:lnTo>
                    <a:pt x="30" y="12480"/>
                  </a:lnTo>
                  <a:lnTo>
                    <a:pt x="90" y="12867"/>
                  </a:lnTo>
                  <a:lnTo>
                    <a:pt x="179" y="13254"/>
                  </a:lnTo>
                  <a:lnTo>
                    <a:pt x="328" y="13612"/>
                  </a:lnTo>
                  <a:lnTo>
                    <a:pt x="477" y="13969"/>
                  </a:lnTo>
                  <a:lnTo>
                    <a:pt x="685" y="14297"/>
                  </a:lnTo>
                  <a:lnTo>
                    <a:pt x="924" y="14624"/>
                  </a:lnTo>
                  <a:lnTo>
                    <a:pt x="1192" y="14892"/>
                  </a:lnTo>
                  <a:lnTo>
                    <a:pt x="1460" y="15160"/>
                  </a:lnTo>
                  <a:lnTo>
                    <a:pt x="1787" y="15399"/>
                  </a:lnTo>
                  <a:lnTo>
                    <a:pt x="2115" y="15607"/>
                  </a:lnTo>
                  <a:lnTo>
                    <a:pt x="2472" y="15756"/>
                  </a:lnTo>
                  <a:lnTo>
                    <a:pt x="2830" y="15905"/>
                  </a:lnTo>
                  <a:lnTo>
                    <a:pt x="3217" y="15994"/>
                  </a:lnTo>
                  <a:lnTo>
                    <a:pt x="3604" y="16054"/>
                  </a:lnTo>
                  <a:lnTo>
                    <a:pt x="4021" y="16084"/>
                  </a:lnTo>
                  <a:lnTo>
                    <a:pt x="4349" y="16084"/>
                  </a:lnTo>
                  <a:lnTo>
                    <a:pt x="4676" y="16024"/>
                  </a:lnTo>
                  <a:lnTo>
                    <a:pt x="4974" y="15964"/>
                  </a:lnTo>
                  <a:lnTo>
                    <a:pt x="5272" y="15875"/>
                  </a:lnTo>
                  <a:lnTo>
                    <a:pt x="5570" y="15786"/>
                  </a:lnTo>
                  <a:lnTo>
                    <a:pt x="5838" y="15637"/>
                  </a:lnTo>
                  <a:lnTo>
                    <a:pt x="6106" y="15488"/>
                  </a:lnTo>
                  <a:lnTo>
                    <a:pt x="6374" y="15339"/>
                  </a:lnTo>
                  <a:lnTo>
                    <a:pt x="6612" y="15131"/>
                  </a:lnTo>
                  <a:lnTo>
                    <a:pt x="6820" y="14922"/>
                  </a:lnTo>
                  <a:lnTo>
                    <a:pt x="7029" y="14714"/>
                  </a:lnTo>
                  <a:lnTo>
                    <a:pt x="7237" y="14475"/>
                  </a:lnTo>
                  <a:lnTo>
                    <a:pt x="7416" y="14237"/>
                  </a:lnTo>
                  <a:lnTo>
                    <a:pt x="7565" y="13969"/>
                  </a:lnTo>
                  <a:lnTo>
                    <a:pt x="7714" y="13671"/>
                  </a:lnTo>
                  <a:lnTo>
                    <a:pt x="7803" y="13403"/>
                  </a:lnTo>
                  <a:lnTo>
                    <a:pt x="8280" y="13403"/>
                  </a:lnTo>
                  <a:lnTo>
                    <a:pt x="8727" y="13373"/>
                  </a:lnTo>
                  <a:lnTo>
                    <a:pt x="9173" y="13284"/>
                  </a:lnTo>
                  <a:lnTo>
                    <a:pt x="9590" y="13165"/>
                  </a:lnTo>
                  <a:lnTo>
                    <a:pt x="10007" y="13016"/>
                  </a:lnTo>
                  <a:lnTo>
                    <a:pt x="10424" y="12837"/>
                  </a:lnTo>
                  <a:lnTo>
                    <a:pt x="10811" y="12629"/>
                  </a:lnTo>
                  <a:lnTo>
                    <a:pt x="11199" y="12361"/>
                  </a:lnTo>
                  <a:lnTo>
                    <a:pt x="11586" y="12599"/>
                  </a:lnTo>
                  <a:lnTo>
                    <a:pt x="12003" y="12807"/>
                  </a:lnTo>
                  <a:lnTo>
                    <a:pt x="12449" y="12986"/>
                  </a:lnTo>
                  <a:lnTo>
                    <a:pt x="12896" y="13135"/>
                  </a:lnTo>
                  <a:lnTo>
                    <a:pt x="13343" y="13254"/>
                  </a:lnTo>
                  <a:lnTo>
                    <a:pt x="13790" y="13344"/>
                  </a:lnTo>
                  <a:lnTo>
                    <a:pt x="14266" y="13373"/>
                  </a:lnTo>
                  <a:lnTo>
                    <a:pt x="14743" y="13403"/>
                  </a:lnTo>
                  <a:lnTo>
                    <a:pt x="15219" y="13373"/>
                  </a:lnTo>
                  <a:lnTo>
                    <a:pt x="15696" y="13344"/>
                  </a:lnTo>
                  <a:lnTo>
                    <a:pt x="16142" y="13254"/>
                  </a:lnTo>
                  <a:lnTo>
                    <a:pt x="16589" y="13135"/>
                  </a:lnTo>
                  <a:lnTo>
                    <a:pt x="17036" y="12986"/>
                  </a:lnTo>
                  <a:lnTo>
                    <a:pt x="17483" y="12807"/>
                  </a:lnTo>
                  <a:lnTo>
                    <a:pt x="17900" y="12599"/>
                  </a:lnTo>
                  <a:lnTo>
                    <a:pt x="18287" y="12361"/>
                  </a:lnTo>
                  <a:lnTo>
                    <a:pt x="18674" y="12629"/>
                  </a:lnTo>
                  <a:lnTo>
                    <a:pt x="19061" y="12837"/>
                  </a:lnTo>
                  <a:lnTo>
                    <a:pt x="19478" y="13016"/>
                  </a:lnTo>
                  <a:lnTo>
                    <a:pt x="19895" y="13165"/>
                  </a:lnTo>
                  <a:lnTo>
                    <a:pt x="20312" y="13284"/>
                  </a:lnTo>
                  <a:lnTo>
                    <a:pt x="20759" y="13373"/>
                  </a:lnTo>
                  <a:lnTo>
                    <a:pt x="21205" y="13403"/>
                  </a:lnTo>
                  <a:lnTo>
                    <a:pt x="21682" y="13403"/>
                  </a:lnTo>
                  <a:lnTo>
                    <a:pt x="21771" y="13671"/>
                  </a:lnTo>
                  <a:lnTo>
                    <a:pt x="21920" y="13969"/>
                  </a:lnTo>
                  <a:lnTo>
                    <a:pt x="22069" y="14237"/>
                  </a:lnTo>
                  <a:lnTo>
                    <a:pt x="22248" y="14475"/>
                  </a:lnTo>
                  <a:lnTo>
                    <a:pt x="22456" y="14714"/>
                  </a:lnTo>
                  <a:lnTo>
                    <a:pt x="22665" y="14922"/>
                  </a:lnTo>
                  <a:lnTo>
                    <a:pt x="22873" y="15131"/>
                  </a:lnTo>
                  <a:lnTo>
                    <a:pt x="23111" y="15339"/>
                  </a:lnTo>
                  <a:lnTo>
                    <a:pt x="23380" y="15488"/>
                  </a:lnTo>
                  <a:lnTo>
                    <a:pt x="23648" y="15637"/>
                  </a:lnTo>
                  <a:lnTo>
                    <a:pt x="23916" y="15786"/>
                  </a:lnTo>
                  <a:lnTo>
                    <a:pt x="24213" y="15875"/>
                  </a:lnTo>
                  <a:lnTo>
                    <a:pt x="24511" y="15964"/>
                  </a:lnTo>
                  <a:lnTo>
                    <a:pt x="24809" y="16024"/>
                  </a:lnTo>
                  <a:lnTo>
                    <a:pt x="25137" y="16084"/>
                  </a:lnTo>
                  <a:lnTo>
                    <a:pt x="25464" y="16084"/>
                  </a:lnTo>
                  <a:lnTo>
                    <a:pt x="25881" y="16054"/>
                  </a:lnTo>
                  <a:lnTo>
                    <a:pt x="26268" y="15994"/>
                  </a:lnTo>
                  <a:lnTo>
                    <a:pt x="26656" y="15905"/>
                  </a:lnTo>
                  <a:lnTo>
                    <a:pt x="27013" y="15756"/>
                  </a:lnTo>
                  <a:lnTo>
                    <a:pt x="27370" y="15607"/>
                  </a:lnTo>
                  <a:lnTo>
                    <a:pt x="27698" y="15399"/>
                  </a:lnTo>
                  <a:lnTo>
                    <a:pt x="28026" y="15160"/>
                  </a:lnTo>
                  <a:lnTo>
                    <a:pt x="28294" y="14892"/>
                  </a:lnTo>
                  <a:lnTo>
                    <a:pt x="28562" y="14624"/>
                  </a:lnTo>
                  <a:lnTo>
                    <a:pt x="28800" y="14297"/>
                  </a:lnTo>
                  <a:lnTo>
                    <a:pt x="29008" y="13969"/>
                  </a:lnTo>
                  <a:lnTo>
                    <a:pt x="29157" y="13612"/>
                  </a:lnTo>
                  <a:lnTo>
                    <a:pt x="29306" y="13254"/>
                  </a:lnTo>
                  <a:lnTo>
                    <a:pt x="29396" y="12867"/>
                  </a:lnTo>
                  <a:lnTo>
                    <a:pt x="29455" y="12480"/>
                  </a:lnTo>
                  <a:lnTo>
                    <a:pt x="29485" y="12063"/>
                  </a:lnTo>
                  <a:lnTo>
                    <a:pt x="29485" y="11735"/>
                  </a:lnTo>
                  <a:lnTo>
                    <a:pt x="29425" y="11408"/>
                  </a:lnTo>
                  <a:lnTo>
                    <a:pt x="29366" y="11110"/>
                  </a:lnTo>
                  <a:lnTo>
                    <a:pt x="29276" y="10812"/>
                  </a:lnTo>
                  <a:lnTo>
                    <a:pt x="29187" y="10514"/>
                  </a:lnTo>
                  <a:lnTo>
                    <a:pt x="29038" y="10246"/>
                  </a:lnTo>
                  <a:lnTo>
                    <a:pt x="28889" y="9978"/>
                  </a:lnTo>
                  <a:lnTo>
                    <a:pt x="28740" y="9710"/>
                  </a:lnTo>
                  <a:lnTo>
                    <a:pt x="28532" y="9472"/>
                  </a:lnTo>
                  <a:lnTo>
                    <a:pt x="28323" y="9263"/>
                  </a:lnTo>
                  <a:lnTo>
                    <a:pt x="28115" y="9055"/>
                  </a:lnTo>
                  <a:lnTo>
                    <a:pt x="27877" y="8846"/>
                  </a:lnTo>
                  <a:lnTo>
                    <a:pt x="27638" y="8668"/>
                  </a:lnTo>
                  <a:lnTo>
                    <a:pt x="27370" y="8519"/>
                  </a:lnTo>
                  <a:lnTo>
                    <a:pt x="27073" y="8370"/>
                  </a:lnTo>
                  <a:lnTo>
                    <a:pt x="26804" y="8281"/>
                  </a:lnTo>
                  <a:lnTo>
                    <a:pt x="26804" y="8042"/>
                  </a:lnTo>
                  <a:lnTo>
                    <a:pt x="26775" y="7506"/>
                  </a:lnTo>
                  <a:lnTo>
                    <a:pt x="26685" y="6970"/>
                  </a:lnTo>
                  <a:lnTo>
                    <a:pt x="26566" y="6464"/>
                  </a:lnTo>
                  <a:lnTo>
                    <a:pt x="26388" y="5957"/>
                  </a:lnTo>
                  <a:lnTo>
                    <a:pt x="26149" y="5481"/>
                  </a:lnTo>
                  <a:lnTo>
                    <a:pt x="25881" y="5034"/>
                  </a:lnTo>
                  <a:lnTo>
                    <a:pt x="25583" y="4647"/>
                  </a:lnTo>
                  <a:lnTo>
                    <a:pt x="25226" y="4260"/>
                  </a:lnTo>
                  <a:lnTo>
                    <a:pt x="24839" y="3902"/>
                  </a:lnTo>
                  <a:lnTo>
                    <a:pt x="24452" y="3605"/>
                  </a:lnTo>
                  <a:lnTo>
                    <a:pt x="24005" y="3337"/>
                  </a:lnTo>
                  <a:lnTo>
                    <a:pt x="23528" y="3098"/>
                  </a:lnTo>
                  <a:lnTo>
                    <a:pt x="23022" y="2920"/>
                  </a:lnTo>
                  <a:lnTo>
                    <a:pt x="22516" y="2801"/>
                  </a:lnTo>
                  <a:lnTo>
                    <a:pt x="21980" y="2711"/>
                  </a:lnTo>
                  <a:lnTo>
                    <a:pt x="21444" y="2681"/>
                  </a:lnTo>
                  <a:lnTo>
                    <a:pt x="21116" y="2681"/>
                  </a:lnTo>
                  <a:lnTo>
                    <a:pt x="20818" y="2711"/>
                  </a:lnTo>
                  <a:lnTo>
                    <a:pt x="20520" y="2771"/>
                  </a:lnTo>
                  <a:lnTo>
                    <a:pt x="20193" y="2830"/>
                  </a:lnTo>
                  <a:lnTo>
                    <a:pt x="19955" y="2503"/>
                  </a:lnTo>
                  <a:lnTo>
                    <a:pt x="19686" y="2205"/>
                  </a:lnTo>
                  <a:lnTo>
                    <a:pt x="19418" y="1907"/>
                  </a:lnTo>
                  <a:lnTo>
                    <a:pt x="19121" y="1639"/>
                  </a:lnTo>
                  <a:lnTo>
                    <a:pt x="18823" y="1401"/>
                  </a:lnTo>
                  <a:lnTo>
                    <a:pt x="18495" y="1163"/>
                  </a:lnTo>
                  <a:lnTo>
                    <a:pt x="18168" y="954"/>
                  </a:lnTo>
                  <a:lnTo>
                    <a:pt x="17840" y="746"/>
                  </a:lnTo>
                  <a:lnTo>
                    <a:pt x="17483" y="597"/>
                  </a:lnTo>
                  <a:lnTo>
                    <a:pt x="17095" y="448"/>
                  </a:lnTo>
                  <a:lnTo>
                    <a:pt x="16738" y="299"/>
                  </a:lnTo>
                  <a:lnTo>
                    <a:pt x="16351" y="209"/>
                  </a:lnTo>
                  <a:lnTo>
                    <a:pt x="15964" y="120"/>
                  </a:lnTo>
                  <a:lnTo>
                    <a:pt x="15547" y="61"/>
                  </a:lnTo>
                  <a:lnTo>
                    <a:pt x="15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30"/>
            <p:cNvSpPr/>
            <p:nvPr/>
          </p:nvSpPr>
          <p:spPr>
            <a:xfrm>
              <a:off x="1830950" y="443600"/>
              <a:ext cx="737125" cy="402100"/>
            </a:xfrm>
            <a:custGeom>
              <a:avLst/>
              <a:gdLst/>
              <a:ahLst/>
              <a:cxnLst/>
              <a:rect l="l" t="t" r="r" b="b"/>
              <a:pathLst>
                <a:path w="29485" h="16084" fill="none" extrusionOk="0">
                  <a:moveTo>
                    <a:pt x="25464" y="16084"/>
                  </a:moveTo>
                  <a:lnTo>
                    <a:pt x="25464" y="16084"/>
                  </a:lnTo>
                  <a:lnTo>
                    <a:pt x="25137" y="16084"/>
                  </a:lnTo>
                  <a:lnTo>
                    <a:pt x="24809" y="16024"/>
                  </a:lnTo>
                  <a:lnTo>
                    <a:pt x="24511" y="15964"/>
                  </a:lnTo>
                  <a:lnTo>
                    <a:pt x="24213" y="15875"/>
                  </a:lnTo>
                  <a:lnTo>
                    <a:pt x="23916" y="15786"/>
                  </a:lnTo>
                  <a:lnTo>
                    <a:pt x="23648" y="15637"/>
                  </a:lnTo>
                  <a:lnTo>
                    <a:pt x="23380" y="15488"/>
                  </a:lnTo>
                  <a:lnTo>
                    <a:pt x="23111" y="15339"/>
                  </a:lnTo>
                  <a:lnTo>
                    <a:pt x="22873" y="15131"/>
                  </a:lnTo>
                  <a:lnTo>
                    <a:pt x="22665" y="14922"/>
                  </a:lnTo>
                  <a:lnTo>
                    <a:pt x="22456" y="14714"/>
                  </a:lnTo>
                  <a:lnTo>
                    <a:pt x="22248" y="14475"/>
                  </a:lnTo>
                  <a:lnTo>
                    <a:pt x="22069" y="14237"/>
                  </a:lnTo>
                  <a:lnTo>
                    <a:pt x="21920" y="13969"/>
                  </a:lnTo>
                  <a:lnTo>
                    <a:pt x="21771" y="13671"/>
                  </a:lnTo>
                  <a:lnTo>
                    <a:pt x="21682" y="13403"/>
                  </a:lnTo>
                  <a:lnTo>
                    <a:pt x="21682" y="13403"/>
                  </a:lnTo>
                  <a:lnTo>
                    <a:pt x="21205" y="13403"/>
                  </a:lnTo>
                  <a:lnTo>
                    <a:pt x="20759" y="13373"/>
                  </a:lnTo>
                  <a:lnTo>
                    <a:pt x="20312" y="13284"/>
                  </a:lnTo>
                  <a:lnTo>
                    <a:pt x="19895" y="13165"/>
                  </a:lnTo>
                  <a:lnTo>
                    <a:pt x="19478" y="13016"/>
                  </a:lnTo>
                  <a:lnTo>
                    <a:pt x="19061" y="12837"/>
                  </a:lnTo>
                  <a:lnTo>
                    <a:pt x="18674" y="12629"/>
                  </a:lnTo>
                  <a:lnTo>
                    <a:pt x="18287" y="12361"/>
                  </a:lnTo>
                  <a:lnTo>
                    <a:pt x="18287" y="12361"/>
                  </a:lnTo>
                  <a:lnTo>
                    <a:pt x="17900" y="12599"/>
                  </a:lnTo>
                  <a:lnTo>
                    <a:pt x="17483" y="12807"/>
                  </a:lnTo>
                  <a:lnTo>
                    <a:pt x="17036" y="12986"/>
                  </a:lnTo>
                  <a:lnTo>
                    <a:pt x="16589" y="13135"/>
                  </a:lnTo>
                  <a:lnTo>
                    <a:pt x="16142" y="13254"/>
                  </a:lnTo>
                  <a:lnTo>
                    <a:pt x="15696" y="13344"/>
                  </a:lnTo>
                  <a:lnTo>
                    <a:pt x="15219" y="13373"/>
                  </a:lnTo>
                  <a:lnTo>
                    <a:pt x="14743" y="13403"/>
                  </a:lnTo>
                  <a:lnTo>
                    <a:pt x="14743" y="13403"/>
                  </a:lnTo>
                  <a:lnTo>
                    <a:pt x="14266" y="13373"/>
                  </a:lnTo>
                  <a:lnTo>
                    <a:pt x="13790" y="13344"/>
                  </a:lnTo>
                  <a:lnTo>
                    <a:pt x="13343" y="13254"/>
                  </a:lnTo>
                  <a:lnTo>
                    <a:pt x="12896" y="13135"/>
                  </a:lnTo>
                  <a:lnTo>
                    <a:pt x="12449" y="12986"/>
                  </a:lnTo>
                  <a:lnTo>
                    <a:pt x="12003" y="12807"/>
                  </a:lnTo>
                  <a:lnTo>
                    <a:pt x="11586" y="12599"/>
                  </a:lnTo>
                  <a:lnTo>
                    <a:pt x="11199" y="12361"/>
                  </a:lnTo>
                  <a:lnTo>
                    <a:pt x="11199" y="12361"/>
                  </a:lnTo>
                  <a:lnTo>
                    <a:pt x="10811" y="12629"/>
                  </a:lnTo>
                  <a:lnTo>
                    <a:pt x="10424" y="12837"/>
                  </a:lnTo>
                  <a:lnTo>
                    <a:pt x="10007" y="13016"/>
                  </a:lnTo>
                  <a:lnTo>
                    <a:pt x="9590" y="13165"/>
                  </a:lnTo>
                  <a:lnTo>
                    <a:pt x="9173" y="13284"/>
                  </a:lnTo>
                  <a:lnTo>
                    <a:pt x="8727" y="13373"/>
                  </a:lnTo>
                  <a:lnTo>
                    <a:pt x="8280" y="13403"/>
                  </a:lnTo>
                  <a:lnTo>
                    <a:pt x="7803" y="13403"/>
                  </a:lnTo>
                  <a:lnTo>
                    <a:pt x="7803" y="13403"/>
                  </a:lnTo>
                  <a:lnTo>
                    <a:pt x="7714" y="13671"/>
                  </a:lnTo>
                  <a:lnTo>
                    <a:pt x="7565" y="13969"/>
                  </a:lnTo>
                  <a:lnTo>
                    <a:pt x="7416" y="14237"/>
                  </a:lnTo>
                  <a:lnTo>
                    <a:pt x="7237" y="14475"/>
                  </a:lnTo>
                  <a:lnTo>
                    <a:pt x="7029" y="14714"/>
                  </a:lnTo>
                  <a:lnTo>
                    <a:pt x="6820" y="14922"/>
                  </a:lnTo>
                  <a:lnTo>
                    <a:pt x="6612" y="15131"/>
                  </a:lnTo>
                  <a:lnTo>
                    <a:pt x="6374" y="15339"/>
                  </a:lnTo>
                  <a:lnTo>
                    <a:pt x="6106" y="15488"/>
                  </a:lnTo>
                  <a:lnTo>
                    <a:pt x="5838" y="15637"/>
                  </a:lnTo>
                  <a:lnTo>
                    <a:pt x="5570" y="15786"/>
                  </a:lnTo>
                  <a:lnTo>
                    <a:pt x="5272" y="15875"/>
                  </a:lnTo>
                  <a:lnTo>
                    <a:pt x="4974" y="15964"/>
                  </a:lnTo>
                  <a:lnTo>
                    <a:pt x="4676" y="16024"/>
                  </a:lnTo>
                  <a:lnTo>
                    <a:pt x="4349" y="16084"/>
                  </a:lnTo>
                  <a:lnTo>
                    <a:pt x="4021" y="16084"/>
                  </a:lnTo>
                  <a:lnTo>
                    <a:pt x="4021" y="16084"/>
                  </a:lnTo>
                  <a:lnTo>
                    <a:pt x="3604" y="16054"/>
                  </a:lnTo>
                  <a:lnTo>
                    <a:pt x="3217" y="15994"/>
                  </a:lnTo>
                  <a:lnTo>
                    <a:pt x="2830" y="15905"/>
                  </a:lnTo>
                  <a:lnTo>
                    <a:pt x="2472" y="15756"/>
                  </a:lnTo>
                  <a:lnTo>
                    <a:pt x="2115" y="15607"/>
                  </a:lnTo>
                  <a:lnTo>
                    <a:pt x="1787" y="15399"/>
                  </a:lnTo>
                  <a:lnTo>
                    <a:pt x="1460" y="15160"/>
                  </a:lnTo>
                  <a:lnTo>
                    <a:pt x="1192" y="14892"/>
                  </a:lnTo>
                  <a:lnTo>
                    <a:pt x="924" y="14624"/>
                  </a:lnTo>
                  <a:lnTo>
                    <a:pt x="685" y="14297"/>
                  </a:lnTo>
                  <a:lnTo>
                    <a:pt x="477" y="13969"/>
                  </a:lnTo>
                  <a:lnTo>
                    <a:pt x="328" y="13612"/>
                  </a:lnTo>
                  <a:lnTo>
                    <a:pt x="179" y="13254"/>
                  </a:lnTo>
                  <a:lnTo>
                    <a:pt x="90" y="12867"/>
                  </a:lnTo>
                  <a:lnTo>
                    <a:pt x="30" y="12480"/>
                  </a:lnTo>
                  <a:lnTo>
                    <a:pt x="0" y="12063"/>
                  </a:lnTo>
                  <a:lnTo>
                    <a:pt x="0" y="12063"/>
                  </a:lnTo>
                  <a:lnTo>
                    <a:pt x="0" y="11735"/>
                  </a:lnTo>
                  <a:lnTo>
                    <a:pt x="60" y="11408"/>
                  </a:lnTo>
                  <a:lnTo>
                    <a:pt x="119" y="11110"/>
                  </a:lnTo>
                  <a:lnTo>
                    <a:pt x="209" y="10812"/>
                  </a:lnTo>
                  <a:lnTo>
                    <a:pt x="298" y="10514"/>
                  </a:lnTo>
                  <a:lnTo>
                    <a:pt x="447" y="10246"/>
                  </a:lnTo>
                  <a:lnTo>
                    <a:pt x="596" y="9978"/>
                  </a:lnTo>
                  <a:lnTo>
                    <a:pt x="745" y="9710"/>
                  </a:lnTo>
                  <a:lnTo>
                    <a:pt x="953" y="9472"/>
                  </a:lnTo>
                  <a:lnTo>
                    <a:pt x="1162" y="9263"/>
                  </a:lnTo>
                  <a:lnTo>
                    <a:pt x="1370" y="9055"/>
                  </a:lnTo>
                  <a:lnTo>
                    <a:pt x="1609" y="8846"/>
                  </a:lnTo>
                  <a:lnTo>
                    <a:pt x="1847" y="8668"/>
                  </a:lnTo>
                  <a:lnTo>
                    <a:pt x="2115" y="8519"/>
                  </a:lnTo>
                  <a:lnTo>
                    <a:pt x="2413" y="8370"/>
                  </a:lnTo>
                  <a:lnTo>
                    <a:pt x="2681" y="8281"/>
                  </a:lnTo>
                  <a:lnTo>
                    <a:pt x="2681" y="8281"/>
                  </a:lnTo>
                  <a:lnTo>
                    <a:pt x="2681" y="8042"/>
                  </a:lnTo>
                  <a:lnTo>
                    <a:pt x="2681" y="8042"/>
                  </a:lnTo>
                  <a:lnTo>
                    <a:pt x="2711" y="7506"/>
                  </a:lnTo>
                  <a:lnTo>
                    <a:pt x="2800" y="6970"/>
                  </a:lnTo>
                  <a:lnTo>
                    <a:pt x="2919" y="6464"/>
                  </a:lnTo>
                  <a:lnTo>
                    <a:pt x="3098" y="5957"/>
                  </a:lnTo>
                  <a:lnTo>
                    <a:pt x="3336" y="5481"/>
                  </a:lnTo>
                  <a:lnTo>
                    <a:pt x="3604" y="5034"/>
                  </a:lnTo>
                  <a:lnTo>
                    <a:pt x="3902" y="4647"/>
                  </a:lnTo>
                  <a:lnTo>
                    <a:pt x="4259" y="4260"/>
                  </a:lnTo>
                  <a:lnTo>
                    <a:pt x="4646" y="3902"/>
                  </a:lnTo>
                  <a:lnTo>
                    <a:pt x="5034" y="3605"/>
                  </a:lnTo>
                  <a:lnTo>
                    <a:pt x="5480" y="3337"/>
                  </a:lnTo>
                  <a:lnTo>
                    <a:pt x="5957" y="3098"/>
                  </a:lnTo>
                  <a:lnTo>
                    <a:pt x="6463" y="2920"/>
                  </a:lnTo>
                  <a:lnTo>
                    <a:pt x="6969" y="2801"/>
                  </a:lnTo>
                  <a:lnTo>
                    <a:pt x="7505" y="2711"/>
                  </a:lnTo>
                  <a:lnTo>
                    <a:pt x="8042" y="2681"/>
                  </a:lnTo>
                  <a:lnTo>
                    <a:pt x="8042" y="2681"/>
                  </a:lnTo>
                  <a:lnTo>
                    <a:pt x="8369" y="2681"/>
                  </a:lnTo>
                  <a:lnTo>
                    <a:pt x="8667" y="2711"/>
                  </a:lnTo>
                  <a:lnTo>
                    <a:pt x="8965" y="2771"/>
                  </a:lnTo>
                  <a:lnTo>
                    <a:pt x="9292" y="2830"/>
                  </a:lnTo>
                  <a:lnTo>
                    <a:pt x="9292" y="2830"/>
                  </a:lnTo>
                  <a:lnTo>
                    <a:pt x="9531" y="2503"/>
                  </a:lnTo>
                  <a:lnTo>
                    <a:pt x="9799" y="2205"/>
                  </a:lnTo>
                  <a:lnTo>
                    <a:pt x="10067" y="1907"/>
                  </a:lnTo>
                  <a:lnTo>
                    <a:pt x="10365" y="1639"/>
                  </a:lnTo>
                  <a:lnTo>
                    <a:pt x="10662" y="1401"/>
                  </a:lnTo>
                  <a:lnTo>
                    <a:pt x="10990" y="1163"/>
                  </a:lnTo>
                  <a:lnTo>
                    <a:pt x="11318" y="954"/>
                  </a:lnTo>
                  <a:lnTo>
                    <a:pt x="11675" y="775"/>
                  </a:lnTo>
                  <a:lnTo>
                    <a:pt x="12003" y="597"/>
                  </a:lnTo>
                  <a:lnTo>
                    <a:pt x="12390" y="448"/>
                  </a:lnTo>
                  <a:lnTo>
                    <a:pt x="12747" y="299"/>
                  </a:lnTo>
                  <a:lnTo>
                    <a:pt x="13134" y="209"/>
                  </a:lnTo>
                  <a:lnTo>
                    <a:pt x="13522" y="120"/>
                  </a:lnTo>
                  <a:lnTo>
                    <a:pt x="13938" y="61"/>
                  </a:lnTo>
                  <a:lnTo>
                    <a:pt x="14326" y="1"/>
                  </a:lnTo>
                  <a:lnTo>
                    <a:pt x="14743" y="1"/>
                  </a:lnTo>
                  <a:lnTo>
                    <a:pt x="14743" y="1"/>
                  </a:lnTo>
                  <a:lnTo>
                    <a:pt x="15160" y="1"/>
                  </a:lnTo>
                  <a:lnTo>
                    <a:pt x="15547" y="61"/>
                  </a:lnTo>
                  <a:lnTo>
                    <a:pt x="15964" y="120"/>
                  </a:lnTo>
                  <a:lnTo>
                    <a:pt x="16351" y="209"/>
                  </a:lnTo>
                  <a:lnTo>
                    <a:pt x="16738" y="299"/>
                  </a:lnTo>
                  <a:lnTo>
                    <a:pt x="17095" y="448"/>
                  </a:lnTo>
                  <a:lnTo>
                    <a:pt x="17483" y="597"/>
                  </a:lnTo>
                  <a:lnTo>
                    <a:pt x="17840" y="746"/>
                  </a:lnTo>
                  <a:lnTo>
                    <a:pt x="18168" y="954"/>
                  </a:lnTo>
                  <a:lnTo>
                    <a:pt x="18495" y="1163"/>
                  </a:lnTo>
                  <a:lnTo>
                    <a:pt x="18823" y="1401"/>
                  </a:lnTo>
                  <a:lnTo>
                    <a:pt x="19121" y="1639"/>
                  </a:lnTo>
                  <a:lnTo>
                    <a:pt x="19418" y="1907"/>
                  </a:lnTo>
                  <a:lnTo>
                    <a:pt x="19686" y="2205"/>
                  </a:lnTo>
                  <a:lnTo>
                    <a:pt x="19955" y="2503"/>
                  </a:lnTo>
                  <a:lnTo>
                    <a:pt x="20193" y="2830"/>
                  </a:lnTo>
                  <a:lnTo>
                    <a:pt x="20193" y="2830"/>
                  </a:lnTo>
                  <a:lnTo>
                    <a:pt x="20520" y="2771"/>
                  </a:lnTo>
                  <a:lnTo>
                    <a:pt x="20818" y="2711"/>
                  </a:lnTo>
                  <a:lnTo>
                    <a:pt x="21116" y="2681"/>
                  </a:lnTo>
                  <a:lnTo>
                    <a:pt x="21444" y="2681"/>
                  </a:lnTo>
                  <a:lnTo>
                    <a:pt x="21444" y="2681"/>
                  </a:lnTo>
                  <a:lnTo>
                    <a:pt x="21980" y="2711"/>
                  </a:lnTo>
                  <a:lnTo>
                    <a:pt x="22516" y="2801"/>
                  </a:lnTo>
                  <a:lnTo>
                    <a:pt x="23022" y="2920"/>
                  </a:lnTo>
                  <a:lnTo>
                    <a:pt x="23528" y="3098"/>
                  </a:lnTo>
                  <a:lnTo>
                    <a:pt x="24005" y="3337"/>
                  </a:lnTo>
                  <a:lnTo>
                    <a:pt x="24452" y="3605"/>
                  </a:lnTo>
                  <a:lnTo>
                    <a:pt x="24839" y="3902"/>
                  </a:lnTo>
                  <a:lnTo>
                    <a:pt x="25226" y="4260"/>
                  </a:lnTo>
                  <a:lnTo>
                    <a:pt x="25583" y="4647"/>
                  </a:lnTo>
                  <a:lnTo>
                    <a:pt x="25881" y="5034"/>
                  </a:lnTo>
                  <a:lnTo>
                    <a:pt x="26149" y="5481"/>
                  </a:lnTo>
                  <a:lnTo>
                    <a:pt x="26388" y="5957"/>
                  </a:lnTo>
                  <a:lnTo>
                    <a:pt x="26566" y="6464"/>
                  </a:lnTo>
                  <a:lnTo>
                    <a:pt x="26685" y="6970"/>
                  </a:lnTo>
                  <a:lnTo>
                    <a:pt x="26775" y="7506"/>
                  </a:lnTo>
                  <a:lnTo>
                    <a:pt x="26804" y="8042"/>
                  </a:lnTo>
                  <a:lnTo>
                    <a:pt x="26804" y="8042"/>
                  </a:lnTo>
                  <a:lnTo>
                    <a:pt x="26804" y="8281"/>
                  </a:lnTo>
                  <a:lnTo>
                    <a:pt x="26804" y="8281"/>
                  </a:lnTo>
                  <a:lnTo>
                    <a:pt x="27073" y="8370"/>
                  </a:lnTo>
                  <a:lnTo>
                    <a:pt x="27370" y="8519"/>
                  </a:lnTo>
                  <a:lnTo>
                    <a:pt x="27638" y="8668"/>
                  </a:lnTo>
                  <a:lnTo>
                    <a:pt x="27877" y="8846"/>
                  </a:lnTo>
                  <a:lnTo>
                    <a:pt x="28115" y="9055"/>
                  </a:lnTo>
                  <a:lnTo>
                    <a:pt x="28323" y="9263"/>
                  </a:lnTo>
                  <a:lnTo>
                    <a:pt x="28532" y="9472"/>
                  </a:lnTo>
                  <a:lnTo>
                    <a:pt x="28740" y="9710"/>
                  </a:lnTo>
                  <a:lnTo>
                    <a:pt x="28889" y="9978"/>
                  </a:lnTo>
                  <a:lnTo>
                    <a:pt x="29038" y="10246"/>
                  </a:lnTo>
                  <a:lnTo>
                    <a:pt x="29187" y="10514"/>
                  </a:lnTo>
                  <a:lnTo>
                    <a:pt x="29276" y="10812"/>
                  </a:lnTo>
                  <a:lnTo>
                    <a:pt x="29366" y="11110"/>
                  </a:lnTo>
                  <a:lnTo>
                    <a:pt x="29425" y="11408"/>
                  </a:lnTo>
                  <a:lnTo>
                    <a:pt x="29485" y="11735"/>
                  </a:lnTo>
                  <a:lnTo>
                    <a:pt x="29485" y="12063"/>
                  </a:lnTo>
                  <a:lnTo>
                    <a:pt x="29485" y="12063"/>
                  </a:lnTo>
                  <a:lnTo>
                    <a:pt x="29455" y="12480"/>
                  </a:lnTo>
                  <a:lnTo>
                    <a:pt x="29396" y="12867"/>
                  </a:lnTo>
                  <a:lnTo>
                    <a:pt x="29306" y="13254"/>
                  </a:lnTo>
                  <a:lnTo>
                    <a:pt x="29157" y="13612"/>
                  </a:lnTo>
                  <a:lnTo>
                    <a:pt x="29008" y="13969"/>
                  </a:lnTo>
                  <a:lnTo>
                    <a:pt x="28800" y="14297"/>
                  </a:lnTo>
                  <a:lnTo>
                    <a:pt x="28562" y="14624"/>
                  </a:lnTo>
                  <a:lnTo>
                    <a:pt x="28294" y="14892"/>
                  </a:lnTo>
                  <a:lnTo>
                    <a:pt x="28026" y="15160"/>
                  </a:lnTo>
                  <a:lnTo>
                    <a:pt x="27698" y="15399"/>
                  </a:lnTo>
                  <a:lnTo>
                    <a:pt x="27370" y="15607"/>
                  </a:lnTo>
                  <a:lnTo>
                    <a:pt x="27013" y="15756"/>
                  </a:lnTo>
                  <a:lnTo>
                    <a:pt x="26656" y="15905"/>
                  </a:lnTo>
                  <a:lnTo>
                    <a:pt x="26268" y="15994"/>
                  </a:lnTo>
                  <a:lnTo>
                    <a:pt x="25881" y="16054"/>
                  </a:lnTo>
                  <a:lnTo>
                    <a:pt x="25464" y="16084"/>
                  </a:lnTo>
                  <a:lnTo>
                    <a:pt x="25464" y="16084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30"/>
            <p:cNvSpPr/>
            <p:nvPr/>
          </p:nvSpPr>
          <p:spPr>
            <a:xfrm>
              <a:off x="2467550" y="845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30"/>
            <p:cNvSpPr/>
            <p:nvPr/>
          </p:nvSpPr>
          <p:spPr>
            <a:xfrm>
              <a:off x="1763925" y="1067550"/>
              <a:ext cx="277750" cy="314225"/>
            </a:xfrm>
            <a:custGeom>
              <a:avLst/>
              <a:gdLst/>
              <a:ahLst/>
              <a:cxnLst/>
              <a:rect l="l" t="t" r="r" b="b"/>
              <a:pathLst>
                <a:path w="11110" h="12569" extrusionOk="0">
                  <a:moveTo>
                    <a:pt x="3485" y="1"/>
                  </a:moveTo>
                  <a:lnTo>
                    <a:pt x="3098" y="209"/>
                  </a:lnTo>
                  <a:lnTo>
                    <a:pt x="2741" y="477"/>
                  </a:lnTo>
                  <a:lnTo>
                    <a:pt x="2383" y="745"/>
                  </a:lnTo>
                  <a:lnTo>
                    <a:pt x="2056" y="1043"/>
                  </a:lnTo>
                  <a:lnTo>
                    <a:pt x="1758" y="1341"/>
                  </a:lnTo>
                  <a:lnTo>
                    <a:pt x="1460" y="1698"/>
                  </a:lnTo>
                  <a:lnTo>
                    <a:pt x="1192" y="2056"/>
                  </a:lnTo>
                  <a:lnTo>
                    <a:pt x="954" y="2413"/>
                  </a:lnTo>
                  <a:lnTo>
                    <a:pt x="745" y="2800"/>
                  </a:lnTo>
                  <a:lnTo>
                    <a:pt x="567" y="3187"/>
                  </a:lnTo>
                  <a:lnTo>
                    <a:pt x="388" y="3604"/>
                  </a:lnTo>
                  <a:lnTo>
                    <a:pt x="239" y="4051"/>
                  </a:lnTo>
                  <a:lnTo>
                    <a:pt x="150" y="4498"/>
                  </a:lnTo>
                  <a:lnTo>
                    <a:pt x="60" y="4945"/>
                  </a:lnTo>
                  <a:lnTo>
                    <a:pt x="31" y="5391"/>
                  </a:lnTo>
                  <a:lnTo>
                    <a:pt x="1" y="5868"/>
                  </a:lnTo>
                  <a:lnTo>
                    <a:pt x="1" y="11229"/>
                  </a:lnTo>
                  <a:lnTo>
                    <a:pt x="31" y="11497"/>
                  </a:lnTo>
                  <a:lnTo>
                    <a:pt x="120" y="11765"/>
                  </a:lnTo>
                  <a:lnTo>
                    <a:pt x="239" y="11973"/>
                  </a:lnTo>
                  <a:lnTo>
                    <a:pt x="388" y="12182"/>
                  </a:lnTo>
                  <a:lnTo>
                    <a:pt x="597" y="12331"/>
                  </a:lnTo>
                  <a:lnTo>
                    <a:pt x="805" y="12450"/>
                  </a:lnTo>
                  <a:lnTo>
                    <a:pt x="1073" y="12539"/>
                  </a:lnTo>
                  <a:lnTo>
                    <a:pt x="1341" y="12569"/>
                  </a:lnTo>
                  <a:lnTo>
                    <a:pt x="11110" y="12569"/>
                  </a:lnTo>
                  <a:lnTo>
                    <a:pt x="10484" y="12152"/>
                  </a:lnTo>
                  <a:lnTo>
                    <a:pt x="9889" y="11676"/>
                  </a:lnTo>
                  <a:lnTo>
                    <a:pt x="9293" y="11199"/>
                  </a:lnTo>
                  <a:lnTo>
                    <a:pt x="8757" y="10693"/>
                  </a:lnTo>
                  <a:lnTo>
                    <a:pt x="8221" y="10157"/>
                  </a:lnTo>
                  <a:lnTo>
                    <a:pt x="7715" y="9591"/>
                  </a:lnTo>
                  <a:lnTo>
                    <a:pt x="7238" y="9025"/>
                  </a:lnTo>
                  <a:lnTo>
                    <a:pt x="6762" y="8399"/>
                  </a:lnTo>
                  <a:lnTo>
                    <a:pt x="6345" y="7774"/>
                  </a:lnTo>
                  <a:lnTo>
                    <a:pt x="5928" y="7149"/>
                  </a:lnTo>
                  <a:lnTo>
                    <a:pt x="5570" y="6464"/>
                  </a:lnTo>
                  <a:lnTo>
                    <a:pt x="5213" y="5779"/>
                  </a:lnTo>
                  <a:lnTo>
                    <a:pt x="4915" y="5064"/>
                  </a:lnTo>
                  <a:lnTo>
                    <a:pt x="4647" y="4319"/>
                  </a:lnTo>
                  <a:lnTo>
                    <a:pt x="4379" y="3575"/>
                  </a:lnTo>
                  <a:lnTo>
                    <a:pt x="4170" y="2830"/>
                  </a:lnTo>
                  <a:lnTo>
                    <a:pt x="34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30"/>
            <p:cNvSpPr/>
            <p:nvPr/>
          </p:nvSpPr>
          <p:spPr>
            <a:xfrm>
              <a:off x="1763925" y="1067550"/>
              <a:ext cx="277750" cy="314225"/>
            </a:xfrm>
            <a:custGeom>
              <a:avLst/>
              <a:gdLst/>
              <a:ahLst/>
              <a:cxnLst/>
              <a:rect l="l" t="t" r="r" b="b"/>
              <a:pathLst>
                <a:path w="11110" h="12569" fill="none" extrusionOk="0">
                  <a:moveTo>
                    <a:pt x="11110" y="12569"/>
                  </a:moveTo>
                  <a:lnTo>
                    <a:pt x="1341" y="12569"/>
                  </a:lnTo>
                  <a:lnTo>
                    <a:pt x="1341" y="12569"/>
                  </a:lnTo>
                  <a:lnTo>
                    <a:pt x="1073" y="12539"/>
                  </a:lnTo>
                  <a:lnTo>
                    <a:pt x="805" y="12450"/>
                  </a:lnTo>
                  <a:lnTo>
                    <a:pt x="597" y="12331"/>
                  </a:lnTo>
                  <a:lnTo>
                    <a:pt x="388" y="12182"/>
                  </a:lnTo>
                  <a:lnTo>
                    <a:pt x="239" y="11973"/>
                  </a:lnTo>
                  <a:lnTo>
                    <a:pt x="120" y="11765"/>
                  </a:lnTo>
                  <a:lnTo>
                    <a:pt x="31" y="11497"/>
                  </a:lnTo>
                  <a:lnTo>
                    <a:pt x="1" y="11229"/>
                  </a:lnTo>
                  <a:lnTo>
                    <a:pt x="1" y="5868"/>
                  </a:lnTo>
                  <a:lnTo>
                    <a:pt x="1" y="5868"/>
                  </a:lnTo>
                  <a:lnTo>
                    <a:pt x="31" y="5391"/>
                  </a:lnTo>
                  <a:lnTo>
                    <a:pt x="60" y="4945"/>
                  </a:lnTo>
                  <a:lnTo>
                    <a:pt x="150" y="4498"/>
                  </a:lnTo>
                  <a:lnTo>
                    <a:pt x="239" y="4051"/>
                  </a:lnTo>
                  <a:lnTo>
                    <a:pt x="388" y="3604"/>
                  </a:lnTo>
                  <a:lnTo>
                    <a:pt x="567" y="3187"/>
                  </a:lnTo>
                  <a:lnTo>
                    <a:pt x="745" y="2800"/>
                  </a:lnTo>
                  <a:lnTo>
                    <a:pt x="954" y="2413"/>
                  </a:lnTo>
                  <a:lnTo>
                    <a:pt x="1192" y="2056"/>
                  </a:lnTo>
                  <a:lnTo>
                    <a:pt x="1460" y="1698"/>
                  </a:lnTo>
                  <a:lnTo>
                    <a:pt x="1758" y="1341"/>
                  </a:lnTo>
                  <a:lnTo>
                    <a:pt x="2056" y="1043"/>
                  </a:lnTo>
                  <a:lnTo>
                    <a:pt x="2383" y="745"/>
                  </a:lnTo>
                  <a:lnTo>
                    <a:pt x="2741" y="477"/>
                  </a:lnTo>
                  <a:lnTo>
                    <a:pt x="3098" y="209"/>
                  </a:lnTo>
                  <a:lnTo>
                    <a:pt x="3485" y="1"/>
                  </a:lnTo>
                  <a:lnTo>
                    <a:pt x="4170" y="2830"/>
                  </a:lnTo>
                  <a:lnTo>
                    <a:pt x="4170" y="2830"/>
                  </a:lnTo>
                  <a:lnTo>
                    <a:pt x="4379" y="3575"/>
                  </a:lnTo>
                  <a:lnTo>
                    <a:pt x="4647" y="4319"/>
                  </a:lnTo>
                  <a:lnTo>
                    <a:pt x="4915" y="5064"/>
                  </a:lnTo>
                  <a:lnTo>
                    <a:pt x="5213" y="5779"/>
                  </a:lnTo>
                  <a:lnTo>
                    <a:pt x="5570" y="6464"/>
                  </a:lnTo>
                  <a:lnTo>
                    <a:pt x="5928" y="7149"/>
                  </a:lnTo>
                  <a:lnTo>
                    <a:pt x="6345" y="7774"/>
                  </a:lnTo>
                  <a:lnTo>
                    <a:pt x="6762" y="8399"/>
                  </a:lnTo>
                  <a:lnTo>
                    <a:pt x="7238" y="9025"/>
                  </a:lnTo>
                  <a:lnTo>
                    <a:pt x="7715" y="9591"/>
                  </a:lnTo>
                  <a:lnTo>
                    <a:pt x="8221" y="10157"/>
                  </a:lnTo>
                  <a:lnTo>
                    <a:pt x="8757" y="10693"/>
                  </a:lnTo>
                  <a:lnTo>
                    <a:pt x="9293" y="11199"/>
                  </a:lnTo>
                  <a:lnTo>
                    <a:pt x="9889" y="11676"/>
                  </a:lnTo>
                  <a:lnTo>
                    <a:pt x="10484" y="12152"/>
                  </a:lnTo>
                  <a:lnTo>
                    <a:pt x="11110" y="12569"/>
                  </a:lnTo>
                  <a:lnTo>
                    <a:pt x="11110" y="12569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30"/>
            <p:cNvSpPr/>
            <p:nvPr/>
          </p:nvSpPr>
          <p:spPr>
            <a:xfrm>
              <a:off x="2041650" y="1381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30"/>
            <p:cNvSpPr/>
            <p:nvPr/>
          </p:nvSpPr>
          <p:spPr>
            <a:xfrm>
              <a:off x="2253100" y="1046700"/>
              <a:ext cx="382000" cy="335075"/>
            </a:xfrm>
            <a:custGeom>
              <a:avLst/>
              <a:gdLst/>
              <a:ahLst/>
              <a:cxnLst/>
              <a:rect l="l" t="t" r="r" b="b"/>
              <a:pathLst>
                <a:path w="15280" h="13403" extrusionOk="0">
                  <a:moveTo>
                    <a:pt x="5451" y="1"/>
                  </a:moveTo>
                  <a:lnTo>
                    <a:pt x="5332" y="90"/>
                  </a:lnTo>
                  <a:lnTo>
                    <a:pt x="4349" y="3962"/>
                  </a:lnTo>
                  <a:lnTo>
                    <a:pt x="4200" y="4528"/>
                  </a:lnTo>
                  <a:lnTo>
                    <a:pt x="4051" y="5094"/>
                  </a:lnTo>
                  <a:lnTo>
                    <a:pt x="3873" y="5630"/>
                  </a:lnTo>
                  <a:lnTo>
                    <a:pt x="3664" y="6166"/>
                  </a:lnTo>
                  <a:lnTo>
                    <a:pt x="3456" y="6672"/>
                  </a:lnTo>
                  <a:lnTo>
                    <a:pt x="3217" y="7208"/>
                  </a:lnTo>
                  <a:lnTo>
                    <a:pt x="2949" y="7715"/>
                  </a:lnTo>
                  <a:lnTo>
                    <a:pt x="2681" y="8221"/>
                  </a:lnTo>
                  <a:lnTo>
                    <a:pt x="2413" y="8727"/>
                  </a:lnTo>
                  <a:lnTo>
                    <a:pt x="2115" y="9204"/>
                  </a:lnTo>
                  <a:lnTo>
                    <a:pt x="1788" y="9680"/>
                  </a:lnTo>
                  <a:lnTo>
                    <a:pt x="1460" y="10157"/>
                  </a:lnTo>
                  <a:lnTo>
                    <a:pt x="1103" y="10603"/>
                  </a:lnTo>
                  <a:lnTo>
                    <a:pt x="746" y="11050"/>
                  </a:lnTo>
                  <a:lnTo>
                    <a:pt x="388" y="11497"/>
                  </a:lnTo>
                  <a:lnTo>
                    <a:pt x="1" y="11914"/>
                  </a:lnTo>
                  <a:lnTo>
                    <a:pt x="656" y="12241"/>
                  </a:lnTo>
                  <a:lnTo>
                    <a:pt x="1371" y="12539"/>
                  </a:lnTo>
                  <a:lnTo>
                    <a:pt x="2086" y="12807"/>
                  </a:lnTo>
                  <a:lnTo>
                    <a:pt x="2800" y="13016"/>
                  </a:lnTo>
                  <a:lnTo>
                    <a:pt x="3575" y="13195"/>
                  </a:lnTo>
                  <a:lnTo>
                    <a:pt x="4319" y="13314"/>
                  </a:lnTo>
                  <a:lnTo>
                    <a:pt x="5094" y="13373"/>
                  </a:lnTo>
                  <a:lnTo>
                    <a:pt x="5898" y="13403"/>
                  </a:lnTo>
                  <a:lnTo>
                    <a:pt x="13939" y="13403"/>
                  </a:lnTo>
                  <a:lnTo>
                    <a:pt x="14207" y="13373"/>
                  </a:lnTo>
                  <a:lnTo>
                    <a:pt x="14475" y="13284"/>
                  </a:lnTo>
                  <a:lnTo>
                    <a:pt x="14684" y="13165"/>
                  </a:lnTo>
                  <a:lnTo>
                    <a:pt x="14892" y="13016"/>
                  </a:lnTo>
                  <a:lnTo>
                    <a:pt x="15041" y="12807"/>
                  </a:lnTo>
                  <a:lnTo>
                    <a:pt x="15160" y="12599"/>
                  </a:lnTo>
                  <a:lnTo>
                    <a:pt x="15250" y="12331"/>
                  </a:lnTo>
                  <a:lnTo>
                    <a:pt x="15279" y="12063"/>
                  </a:lnTo>
                  <a:lnTo>
                    <a:pt x="15279" y="6702"/>
                  </a:lnTo>
                  <a:lnTo>
                    <a:pt x="15250" y="6017"/>
                  </a:lnTo>
                  <a:lnTo>
                    <a:pt x="15130" y="5362"/>
                  </a:lnTo>
                  <a:lnTo>
                    <a:pt x="14982" y="4706"/>
                  </a:lnTo>
                  <a:lnTo>
                    <a:pt x="14743" y="4081"/>
                  </a:lnTo>
                  <a:lnTo>
                    <a:pt x="14475" y="3515"/>
                  </a:lnTo>
                  <a:lnTo>
                    <a:pt x="14148" y="2949"/>
                  </a:lnTo>
                  <a:lnTo>
                    <a:pt x="13760" y="2443"/>
                  </a:lnTo>
                  <a:lnTo>
                    <a:pt x="13314" y="1966"/>
                  </a:lnTo>
                  <a:lnTo>
                    <a:pt x="12837" y="1520"/>
                  </a:lnTo>
                  <a:lnTo>
                    <a:pt x="12331" y="1133"/>
                  </a:lnTo>
                  <a:lnTo>
                    <a:pt x="11765" y="805"/>
                  </a:lnTo>
                  <a:lnTo>
                    <a:pt x="11199" y="537"/>
                  </a:lnTo>
                  <a:lnTo>
                    <a:pt x="10574" y="299"/>
                  </a:lnTo>
                  <a:lnTo>
                    <a:pt x="9918" y="150"/>
                  </a:lnTo>
                  <a:lnTo>
                    <a:pt x="9263" y="31"/>
                  </a:lnTo>
                  <a:lnTo>
                    <a:pt x="85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30"/>
            <p:cNvSpPr/>
            <p:nvPr/>
          </p:nvSpPr>
          <p:spPr>
            <a:xfrm>
              <a:off x="2253100" y="1046700"/>
              <a:ext cx="382000" cy="335075"/>
            </a:xfrm>
            <a:custGeom>
              <a:avLst/>
              <a:gdLst/>
              <a:ahLst/>
              <a:cxnLst/>
              <a:rect l="l" t="t" r="r" b="b"/>
              <a:pathLst>
                <a:path w="15280" h="13403" fill="none" extrusionOk="0">
                  <a:moveTo>
                    <a:pt x="15279" y="6702"/>
                  </a:moveTo>
                  <a:lnTo>
                    <a:pt x="15279" y="12063"/>
                  </a:lnTo>
                  <a:lnTo>
                    <a:pt x="15279" y="12063"/>
                  </a:lnTo>
                  <a:lnTo>
                    <a:pt x="15250" y="12331"/>
                  </a:lnTo>
                  <a:lnTo>
                    <a:pt x="15160" y="12599"/>
                  </a:lnTo>
                  <a:lnTo>
                    <a:pt x="15041" y="12807"/>
                  </a:lnTo>
                  <a:lnTo>
                    <a:pt x="14892" y="13016"/>
                  </a:lnTo>
                  <a:lnTo>
                    <a:pt x="14684" y="13165"/>
                  </a:lnTo>
                  <a:lnTo>
                    <a:pt x="14475" y="13284"/>
                  </a:lnTo>
                  <a:lnTo>
                    <a:pt x="14207" y="13373"/>
                  </a:lnTo>
                  <a:lnTo>
                    <a:pt x="13939" y="13403"/>
                  </a:lnTo>
                  <a:lnTo>
                    <a:pt x="5898" y="13403"/>
                  </a:lnTo>
                  <a:lnTo>
                    <a:pt x="5898" y="13403"/>
                  </a:lnTo>
                  <a:lnTo>
                    <a:pt x="5094" y="13373"/>
                  </a:lnTo>
                  <a:lnTo>
                    <a:pt x="4319" y="13314"/>
                  </a:lnTo>
                  <a:lnTo>
                    <a:pt x="3575" y="13195"/>
                  </a:lnTo>
                  <a:lnTo>
                    <a:pt x="2800" y="13016"/>
                  </a:lnTo>
                  <a:lnTo>
                    <a:pt x="2086" y="12807"/>
                  </a:lnTo>
                  <a:lnTo>
                    <a:pt x="1371" y="12539"/>
                  </a:lnTo>
                  <a:lnTo>
                    <a:pt x="656" y="12241"/>
                  </a:lnTo>
                  <a:lnTo>
                    <a:pt x="1" y="11914"/>
                  </a:lnTo>
                  <a:lnTo>
                    <a:pt x="1" y="11914"/>
                  </a:lnTo>
                  <a:lnTo>
                    <a:pt x="388" y="11497"/>
                  </a:lnTo>
                  <a:lnTo>
                    <a:pt x="746" y="11050"/>
                  </a:lnTo>
                  <a:lnTo>
                    <a:pt x="1103" y="10603"/>
                  </a:lnTo>
                  <a:lnTo>
                    <a:pt x="1460" y="10157"/>
                  </a:lnTo>
                  <a:lnTo>
                    <a:pt x="1788" y="9680"/>
                  </a:lnTo>
                  <a:lnTo>
                    <a:pt x="2115" y="9204"/>
                  </a:lnTo>
                  <a:lnTo>
                    <a:pt x="2413" y="8727"/>
                  </a:lnTo>
                  <a:lnTo>
                    <a:pt x="2681" y="8221"/>
                  </a:lnTo>
                  <a:lnTo>
                    <a:pt x="2949" y="7715"/>
                  </a:lnTo>
                  <a:lnTo>
                    <a:pt x="3217" y="7208"/>
                  </a:lnTo>
                  <a:lnTo>
                    <a:pt x="3456" y="6672"/>
                  </a:lnTo>
                  <a:lnTo>
                    <a:pt x="3664" y="6166"/>
                  </a:lnTo>
                  <a:lnTo>
                    <a:pt x="3873" y="5630"/>
                  </a:lnTo>
                  <a:lnTo>
                    <a:pt x="4051" y="5094"/>
                  </a:lnTo>
                  <a:lnTo>
                    <a:pt x="4200" y="4528"/>
                  </a:lnTo>
                  <a:lnTo>
                    <a:pt x="4349" y="3962"/>
                  </a:lnTo>
                  <a:lnTo>
                    <a:pt x="5332" y="90"/>
                  </a:lnTo>
                  <a:lnTo>
                    <a:pt x="5332" y="90"/>
                  </a:lnTo>
                  <a:lnTo>
                    <a:pt x="5451" y="1"/>
                  </a:lnTo>
                  <a:lnTo>
                    <a:pt x="8578" y="1"/>
                  </a:lnTo>
                  <a:lnTo>
                    <a:pt x="8578" y="1"/>
                  </a:lnTo>
                  <a:lnTo>
                    <a:pt x="9263" y="31"/>
                  </a:lnTo>
                  <a:lnTo>
                    <a:pt x="9918" y="150"/>
                  </a:lnTo>
                  <a:lnTo>
                    <a:pt x="10574" y="299"/>
                  </a:lnTo>
                  <a:lnTo>
                    <a:pt x="11199" y="537"/>
                  </a:lnTo>
                  <a:lnTo>
                    <a:pt x="11765" y="805"/>
                  </a:lnTo>
                  <a:lnTo>
                    <a:pt x="12331" y="1133"/>
                  </a:lnTo>
                  <a:lnTo>
                    <a:pt x="12837" y="1520"/>
                  </a:lnTo>
                  <a:lnTo>
                    <a:pt x="13314" y="1966"/>
                  </a:lnTo>
                  <a:lnTo>
                    <a:pt x="13760" y="2443"/>
                  </a:lnTo>
                  <a:lnTo>
                    <a:pt x="14148" y="2949"/>
                  </a:lnTo>
                  <a:lnTo>
                    <a:pt x="14475" y="3515"/>
                  </a:lnTo>
                  <a:lnTo>
                    <a:pt x="14743" y="4081"/>
                  </a:lnTo>
                  <a:lnTo>
                    <a:pt x="14982" y="4706"/>
                  </a:lnTo>
                  <a:lnTo>
                    <a:pt x="15130" y="5362"/>
                  </a:lnTo>
                  <a:lnTo>
                    <a:pt x="15250" y="6017"/>
                  </a:lnTo>
                  <a:lnTo>
                    <a:pt x="15279" y="6702"/>
                  </a:lnTo>
                  <a:lnTo>
                    <a:pt x="15279" y="6702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30"/>
            <p:cNvSpPr/>
            <p:nvPr/>
          </p:nvSpPr>
          <p:spPr>
            <a:xfrm>
              <a:off x="2635075" y="1214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30"/>
            <p:cNvSpPr/>
            <p:nvPr/>
          </p:nvSpPr>
          <p:spPr>
            <a:xfrm>
              <a:off x="1983575" y="828550"/>
              <a:ext cx="431875" cy="477300"/>
            </a:xfrm>
            <a:custGeom>
              <a:avLst/>
              <a:gdLst/>
              <a:ahLst/>
              <a:cxnLst/>
              <a:rect l="l" t="t" r="r" b="b"/>
              <a:pathLst>
                <a:path w="17275" h="19092" extrusionOk="0">
                  <a:moveTo>
                    <a:pt x="5153" y="1"/>
                  </a:moveTo>
                  <a:lnTo>
                    <a:pt x="4706" y="179"/>
                  </a:lnTo>
                  <a:lnTo>
                    <a:pt x="4289" y="328"/>
                  </a:lnTo>
                  <a:lnTo>
                    <a:pt x="3813" y="447"/>
                  </a:lnTo>
                  <a:lnTo>
                    <a:pt x="3366" y="566"/>
                  </a:lnTo>
                  <a:lnTo>
                    <a:pt x="3039" y="983"/>
                  </a:lnTo>
                  <a:lnTo>
                    <a:pt x="2681" y="1371"/>
                  </a:lnTo>
                  <a:lnTo>
                    <a:pt x="2294" y="1728"/>
                  </a:lnTo>
                  <a:lnTo>
                    <a:pt x="1877" y="2056"/>
                  </a:lnTo>
                  <a:lnTo>
                    <a:pt x="1460" y="2353"/>
                  </a:lnTo>
                  <a:lnTo>
                    <a:pt x="984" y="2621"/>
                  </a:lnTo>
                  <a:lnTo>
                    <a:pt x="507" y="2830"/>
                  </a:lnTo>
                  <a:lnTo>
                    <a:pt x="1" y="3038"/>
                  </a:lnTo>
                  <a:lnTo>
                    <a:pt x="179" y="3426"/>
                  </a:lnTo>
                  <a:lnTo>
                    <a:pt x="388" y="3783"/>
                  </a:lnTo>
                  <a:lnTo>
                    <a:pt x="596" y="4170"/>
                  </a:lnTo>
                  <a:lnTo>
                    <a:pt x="805" y="4528"/>
                  </a:lnTo>
                  <a:lnTo>
                    <a:pt x="1043" y="4855"/>
                  </a:lnTo>
                  <a:lnTo>
                    <a:pt x="1311" y="5183"/>
                  </a:lnTo>
                  <a:lnTo>
                    <a:pt x="1579" y="5510"/>
                  </a:lnTo>
                  <a:lnTo>
                    <a:pt x="1877" y="5838"/>
                  </a:lnTo>
                  <a:lnTo>
                    <a:pt x="2175" y="6136"/>
                  </a:lnTo>
                  <a:lnTo>
                    <a:pt x="2473" y="6404"/>
                  </a:lnTo>
                  <a:lnTo>
                    <a:pt x="2800" y="6702"/>
                  </a:lnTo>
                  <a:lnTo>
                    <a:pt x="3128" y="6940"/>
                  </a:lnTo>
                  <a:lnTo>
                    <a:pt x="3485" y="7178"/>
                  </a:lnTo>
                  <a:lnTo>
                    <a:pt x="3843" y="7416"/>
                  </a:lnTo>
                  <a:lnTo>
                    <a:pt x="4230" y="7625"/>
                  </a:lnTo>
                  <a:lnTo>
                    <a:pt x="4617" y="7833"/>
                  </a:lnTo>
                  <a:lnTo>
                    <a:pt x="4617" y="8727"/>
                  </a:lnTo>
                  <a:lnTo>
                    <a:pt x="3664" y="8727"/>
                  </a:lnTo>
                  <a:lnTo>
                    <a:pt x="4647" y="12747"/>
                  </a:lnTo>
                  <a:lnTo>
                    <a:pt x="4796" y="13194"/>
                  </a:lnTo>
                  <a:lnTo>
                    <a:pt x="4915" y="13671"/>
                  </a:lnTo>
                  <a:lnTo>
                    <a:pt x="5094" y="14117"/>
                  </a:lnTo>
                  <a:lnTo>
                    <a:pt x="5272" y="14564"/>
                  </a:lnTo>
                  <a:lnTo>
                    <a:pt x="5451" y="14981"/>
                  </a:lnTo>
                  <a:lnTo>
                    <a:pt x="5659" y="15398"/>
                  </a:lnTo>
                  <a:lnTo>
                    <a:pt x="5898" y="15815"/>
                  </a:lnTo>
                  <a:lnTo>
                    <a:pt x="6136" y="16232"/>
                  </a:lnTo>
                  <a:lnTo>
                    <a:pt x="6642" y="17006"/>
                  </a:lnTo>
                  <a:lnTo>
                    <a:pt x="7208" y="17751"/>
                  </a:lnTo>
                  <a:lnTo>
                    <a:pt x="7863" y="18436"/>
                  </a:lnTo>
                  <a:lnTo>
                    <a:pt x="8548" y="19091"/>
                  </a:lnTo>
                  <a:lnTo>
                    <a:pt x="9233" y="18347"/>
                  </a:lnTo>
                  <a:lnTo>
                    <a:pt x="9888" y="17542"/>
                  </a:lnTo>
                  <a:lnTo>
                    <a:pt x="10484" y="16709"/>
                  </a:lnTo>
                  <a:lnTo>
                    <a:pt x="11020" y="15845"/>
                  </a:lnTo>
                  <a:lnTo>
                    <a:pt x="11497" y="14951"/>
                  </a:lnTo>
                  <a:lnTo>
                    <a:pt x="11914" y="13998"/>
                  </a:lnTo>
                  <a:lnTo>
                    <a:pt x="12241" y="13045"/>
                  </a:lnTo>
                  <a:lnTo>
                    <a:pt x="12539" y="12062"/>
                  </a:lnTo>
                  <a:lnTo>
                    <a:pt x="13373" y="8727"/>
                  </a:lnTo>
                  <a:lnTo>
                    <a:pt x="12658" y="8727"/>
                  </a:lnTo>
                  <a:lnTo>
                    <a:pt x="12658" y="7833"/>
                  </a:lnTo>
                  <a:lnTo>
                    <a:pt x="13045" y="7625"/>
                  </a:lnTo>
                  <a:lnTo>
                    <a:pt x="13433" y="7416"/>
                  </a:lnTo>
                  <a:lnTo>
                    <a:pt x="13790" y="7178"/>
                  </a:lnTo>
                  <a:lnTo>
                    <a:pt x="14118" y="6940"/>
                  </a:lnTo>
                  <a:lnTo>
                    <a:pt x="14475" y="6702"/>
                  </a:lnTo>
                  <a:lnTo>
                    <a:pt x="14803" y="6434"/>
                  </a:lnTo>
                  <a:lnTo>
                    <a:pt x="15100" y="6136"/>
                  </a:lnTo>
                  <a:lnTo>
                    <a:pt x="15398" y="5838"/>
                  </a:lnTo>
                  <a:lnTo>
                    <a:pt x="15696" y="5510"/>
                  </a:lnTo>
                  <a:lnTo>
                    <a:pt x="15964" y="5213"/>
                  </a:lnTo>
                  <a:lnTo>
                    <a:pt x="16232" y="4855"/>
                  </a:lnTo>
                  <a:lnTo>
                    <a:pt x="16470" y="4528"/>
                  </a:lnTo>
                  <a:lnTo>
                    <a:pt x="16679" y="4170"/>
                  </a:lnTo>
                  <a:lnTo>
                    <a:pt x="16887" y="3783"/>
                  </a:lnTo>
                  <a:lnTo>
                    <a:pt x="17096" y="3426"/>
                  </a:lnTo>
                  <a:lnTo>
                    <a:pt x="17275" y="3038"/>
                  </a:lnTo>
                  <a:lnTo>
                    <a:pt x="16768" y="2830"/>
                  </a:lnTo>
                  <a:lnTo>
                    <a:pt x="16292" y="2621"/>
                  </a:lnTo>
                  <a:lnTo>
                    <a:pt x="15815" y="2353"/>
                  </a:lnTo>
                  <a:lnTo>
                    <a:pt x="15398" y="2056"/>
                  </a:lnTo>
                  <a:lnTo>
                    <a:pt x="14981" y="1728"/>
                  </a:lnTo>
                  <a:lnTo>
                    <a:pt x="14594" y="1371"/>
                  </a:lnTo>
                  <a:lnTo>
                    <a:pt x="14237" y="983"/>
                  </a:lnTo>
                  <a:lnTo>
                    <a:pt x="13909" y="566"/>
                  </a:lnTo>
                  <a:lnTo>
                    <a:pt x="13462" y="447"/>
                  </a:lnTo>
                  <a:lnTo>
                    <a:pt x="12986" y="328"/>
                  </a:lnTo>
                  <a:lnTo>
                    <a:pt x="12569" y="179"/>
                  </a:lnTo>
                  <a:lnTo>
                    <a:pt x="12122" y="1"/>
                  </a:lnTo>
                  <a:lnTo>
                    <a:pt x="11705" y="179"/>
                  </a:lnTo>
                  <a:lnTo>
                    <a:pt x="11288" y="298"/>
                  </a:lnTo>
                  <a:lnTo>
                    <a:pt x="10842" y="418"/>
                  </a:lnTo>
                  <a:lnTo>
                    <a:pt x="10425" y="507"/>
                  </a:lnTo>
                  <a:lnTo>
                    <a:pt x="9978" y="596"/>
                  </a:lnTo>
                  <a:lnTo>
                    <a:pt x="9531" y="656"/>
                  </a:lnTo>
                  <a:lnTo>
                    <a:pt x="9084" y="686"/>
                  </a:lnTo>
                  <a:lnTo>
                    <a:pt x="8191" y="686"/>
                  </a:lnTo>
                  <a:lnTo>
                    <a:pt x="7744" y="656"/>
                  </a:lnTo>
                  <a:lnTo>
                    <a:pt x="7297" y="596"/>
                  </a:lnTo>
                  <a:lnTo>
                    <a:pt x="6851" y="507"/>
                  </a:lnTo>
                  <a:lnTo>
                    <a:pt x="6434" y="418"/>
                  </a:lnTo>
                  <a:lnTo>
                    <a:pt x="5987" y="298"/>
                  </a:lnTo>
                  <a:lnTo>
                    <a:pt x="5570" y="179"/>
                  </a:lnTo>
                  <a:lnTo>
                    <a:pt x="5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30"/>
            <p:cNvSpPr/>
            <p:nvPr/>
          </p:nvSpPr>
          <p:spPr>
            <a:xfrm>
              <a:off x="1983575" y="828550"/>
              <a:ext cx="431875" cy="477300"/>
            </a:xfrm>
            <a:custGeom>
              <a:avLst/>
              <a:gdLst/>
              <a:ahLst/>
              <a:cxnLst/>
              <a:rect l="l" t="t" r="r" b="b"/>
              <a:pathLst>
                <a:path w="17275" h="19092" fill="none" extrusionOk="0">
                  <a:moveTo>
                    <a:pt x="12658" y="7833"/>
                  </a:moveTo>
                  <a:lnTo>
                    <a:pt x="12658" y="8727"/>
                  </a:lnTo>
                  <a:lnTo>
                    <a:pt x="13373" y="8727"/>
                  </a:lnTo>
                  <a:lnTo>
                    <a:pt x="12539" y="12062"/>
                  </a:lnTo>
                  <a:lnTo>
                    <a:pt x="12539" y="12062"/>
                  </a:lnTo>
                  <a:lnTo>
                    <a:pt x="12241" y="13045"/>
                  </a:lnTo>
                  <a:lnTo>
                    <a:pt x="11914" y="13998"/>
                  </a:lnTo>
                  <a:lnTo>
                    <a:pt x="11497" y="14951"/>
                  </a:lnTo>
                  <a:lnTo>
                    <a:pt x="11020" y="15845"/>
                  </a:lnTo>
                  <a:lnTo>
                    <a:pt x="10484" y="16709"/>
                  </a:lnTo>
                  <a:lnTo>
                    <a:pt x="9888" y="17542"/>
                  </a:lnTo>
                  <a:lnTo>
                    <a:pt x="9233" y="18347"/>
                  </a:lnTo>
                  <a:lnTo>
                    <a:pt x="8548" y="19091"/>
                  </a:lnTo>
                  <a:lnTo>
                    <a:pt x="8548" y="19091"/>
                  </a:lnTo>
                  <a:lnTo>
                    <a:pt x="7863" y="18436"/>
                  </a:lnTo>
                  <a:lnTo>
                    <a:pt x="7208" y="17751"/>
                  </a:lnTo>
                  <a:lnTo>
                    <a:pt x="6642" y="17006"/>
                  </a:lnTo>
                  <a:lnTo>
                    <a:pt x="6136" y="16232"/>
                  </a:lnTo>
                  <a:lnTo>
                    <a:pt x="5898" y="15815"/>
                  </a:lnTo>
                  <a:lnTo>
                    <a:pt x="5659" y="15398"/>
                  </a:lnTo>
                  <a:lnTo>
                    <a:pt x="5451" y="14981"/>
                  </a:lnTo>
                  <a:lnTo>
                    <a:pt x="5272" y="14564"/>
                  </a:lnTo>
                  <a:lnTo>
                    <a:pt x="5094" y="14117"/>
                  </a:lnTo>
                  <a:lnTo>
                    <a:pt x="4915" y="13671"/>
                  </a:lnTo>
                  <a:lnTo>
                    <a:pt x="4796" y="13194"/>
                  </a:lnTo>
                  <a:lnTo>
                    <a:pt x="4647" y="12747"/>
                  </a:lnTo>
                  <a:lnTo>
                    <a:pt x="3664" y="8727"/>
                  </a:lnTo>
                  <a:lnTo>
                    <a:pt x="4617" y="8727"/>
                  </a:lnTo>
                  <a:lnTo>
                    <a:pt x="4617" y="7833"/>
                  </a:lnTo>
                  <a:lnTo>
                    <a:pt x="4617" y="7833"/>
                  </a:lnTo>
                  <a:lnTo>
                    <a:pt x="4230" y="7625"/>
                  </a:lnTo>
                  <a:lnTo>
                    <a:pt x="3843" y="7416"/>
                  </a:lnTo>
                  <a:lnTo>
                    <a:pt x="3485" y="7178"/>
                  </a:lnTo>
                  <a:lnTo>
                    <a:pt x="3128" y="6940"/>
                  </a:lnTo>
                  <a:lnTo>
                    <a:pt x="2800" y="6702"/>
                  </a:lnTo>
                  <a:lnTo>
                    <a:pt x="2473" y="6404"/>
                  </a:lnTo>
                  <a:lnTo>
                    <a:pt x="2175" y="6136"/>
                  </a:lnTo>
                  <a:lnTo>
                    <a:pt x="1877" y="5838"/>
                  </a:lnTo>
                  <a:lnTo>
                    <a:pt x="1579" y="5510"/>
                  </a:lnTo>
                  <a:lnTo>
                    <a:pt x="1311" y="5183"/>
                  </a:lnTo>
                  <a:lnTo>
                    <a:pt x="1043" y="4855"/>
                  </a:lnTo>
                  <a:lnTo>
                    <a:pt x="805" y="4528"/>
                  </a:lnTo>
                  <a:lnTo>
                    <a:pt x="596" y="4170"/>
                  </a:lnTo>
                  <a:lnTo>
                    <a:pt x="388" y="3783"/>
                  </a:lnTo>
                  <a:lnTo>
                    <a:pt x="179" y="3426"/>
                  </a:lnTo>
                  <a:lnTo>
                    <a:pt x="1" y="3038"/>
                  </a:lnTo>
                  <a:lnTo>
                    <a:pt x="1" y="3038"/>
                  </a:lnTo>
                  <a:lnTo>
                    <a:pt x="507" y="2830"/>
                  </a:lnTo>
                  <a:lnTo>
                    <a:pt x="984" y="2621"/>
                  </a:lnTo>
                  <a:lnTo>
                    <a:pt x="1460" y="2353"/>
                  </a:lnTo>
                  <a:lnTo>
                    <a:pt x="1877" y="2056"/>
                  </a:lnTo>
                  <a:lnTo>
                    <a:pt x="2294" y="1728"/>
                  </a:lnTo>
                  <a:lnTo>
                    <a:pt x="2681" y="1371"/>
                  </a:lnTo>
                  <a:lnTo>
                    <a:pt x="3039" y="983"/>
                  </a:lnTo>
                  <a:lnTo>
                    <a:pt x="3366" y="566"/>
                  </a:lnTo>
                  <a:lnTo>
                    <a:pt x="3366" y="566"/>
                  </a:lnTo>
                  <a:lnTo>
                    <a:pt x="3813" y="447"/>
                  </a:lnTo>
                  <a:lnTo>
                    <a:pt x="4289" y="328"/>
                  </a:lnTo>
                  <a:lnTo>
                    <a:pt x="4706" y="179"/>
                  </a:lnTo>
                  <a:lnTo>
                    <a:pt x="5153" y="1"/>
                  </a:lnTo>
                  <a:lnTo>
                    <a:pt x="5153" y="1"/>
                  </a:lnTo>
                  <a:lnTo>
                    <a:pt x="5570" y="179"/>
                  </a:lnTo>
                  <a:lnTo>
                    <a:pt x="5987" y="298"/>
                  </a:lnTo>
                  <a:lnTo>
                    <a:pt x="6434" y="418"/>
                  </a:lnTo>
                  <a:lnTo>
                    <a:pt x="6851" y="507"/>
                  </a:lnTo>
                  <a:lnTo>
                    <a:pt x="7297" y="596"/>
                  </a:lnTo>
                  <a:lnTo>
                    <a:pt x="7744" y="656"/>
                  </a:lnTo>
                  <a:lnTo>
                    <a:pt x="8191" y="686"/>
                  </a:lnTo>
                  <a:lnTo>
                    <a:pt x="8638" y="686"/>
                  </a:lnTo>
                  <a:lnTo>
                    <a:pt x="8638" y="686"/>
                  </a:lnTo>
                  <a:lnTo>
                    <a:pt x="9084" y="686"/>
                  </a:lnTo>
                  <a:lnTo>
                    <a:pt x="9531" y="656"/>
                  </a:lnTo>
                  <a:lnTo>
                    <a:pt x="9978" y="596"/>
                  </a:lnTo>
                  <a:lnTo>
                    <a:pt x="10425" y="507"/>
                  </a:lnTo>
                  <a:lnTo>
                    <a:pt x="10842" y="418"/>
                  </a:lnTo>
                  <a:lnTo>
                    <a:pt x="11288" y="298"/>
                  </a:lnTo>
                  <a:lnTo>
                    <a:pt x="11705" y="179"/>
                  </a:lnTo>
                  <a:lnTo>
                    <a:pt x="12122" y="1"/>
                  </a:lnTo>
                  <a:lnTo>
                    <a:pt x="12122" y="1"/>
                  </a:lnTo>
                  <a:lnTo>
                    <a:pt x="12569" y="179"/>
                  </a:lnTo>
                  <a:lnTo>
                    <a:pt x="12986" y="328"/>
                  </a:lnTo>
                  <a:lnTo>
                    <a:pt x="13462" y="447"/>
                  </a:lnTo>
                  <a:lnTo>
                    <a:pt x="13909" y="566"/>
                  </a:lnTo>
                  <a:lnTo>
                    <a:pt x="13909" y="566"/>
                  </a:lnTo>
                  <a:lnTo>
                    <a:pt x="14237" y="983"/>
                  </a:lnTo>
                  <a:lnTo>
                    <a:pt x="14594" y="1371"/>
                  </a:lnTo>
                  <a:lnTo>
                    <a:pt x="14981" y="1728"/>
                  </a:lnTo>
                  <a:lnTo>
                    <a:pt x="15398" y="2056"/>
                  </a:lnTo>
                  <a:lnTo>
                    <a:pt x="15815" y="2353"/>
                  </a:lnTo>
                  <a:lnTo>
                    <a:pt x="16292" y="2621"/>
                  </a:lnTo>
                  <a:lnTo>
                    <a:pt x="16768" y="2830"/>
                  </a:lnTo>
                  <a:lnTo>
                    <a:pt x="17275" y="3038"/>
                  </a:lnTo>
                  <a:lnTo>
                    <a:pt x="17275" y="3038"/>
                  </a:lnTo>
                  <a:lnTo>
                    <a:pt x="17096" y="3426"/>
                  </a:lnTo>
                  <a:lnTo>
                    <a:pt x="16887" y="3783"/>
                  </a:lnTo>
                  <a:lnTo>
                    <a:pt x="16679" y="4170"/>
                  </a:lnTo>
                  <a:lnTo>
                    <a:pt x="16470" y="4528"/>
                  </a:lnTo>
                  <a:lnTo>
                    <a:pt x="16232" y="4855"/>
                  </a:lnTo>
                  <a:lnTo>
                    <a:pt x="15964" y="5213"/>
                  </a:lnTo>
                  <a:lnTo>
                    <a:pt x="15696" y="5510"/>
                  </a:lnTo>
                  <a:lnTo>
                    <a:pt x="15398" y="5838"/>
                  </a:lnTo>
                  <a:lnTo>
                    <a:pt x="15100" y="6136"/>
                  </a:lnTo>
                  <a:lnTo>
                    <a:pt x="14803" y="6434"/>
                  </a:lnTo>
                  <a:lnTo>
                    <a:pt x="14475" y="6702"/>
                  </a:lnTo>
                  <a:lnTo>
                    <a:pt x="14118" y="6940"/>
                  </a:lnTo>
                  <a:lnTo>
                    <a:pt x="13790" y="7178"/>
                  </a:lnTo>
                  <a:lnTo>
                    <a:pt x="13433" y="7416"/>
                  </a:lnTo>
                  <a:lnTo>
                    <a:pt x="13045" y="7625"/>
                  </a:lnTo>
                  <a:lnTo>
                    <a:pt x="12658" y="7833"/>
                  </a:lnTo>
                  <a:lnTo>
                    <a:pt x="12658" y="7833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30"/>
            <p:cNvSpPr/>
            <p:nvPr/>
          </p:nvSpPr>
          <p:spPr>
            <a:xfrm>
              <a:off x="2300025" y="1024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30"/>
            <p:cNvSpPr/>
            <p:nvPr/>
          </p:nvSpPr>
          <p:spPr>
            <a:xfrm>
              <a:off x="1915075" y="1046700"/>
              <a:ext cx="250200" cy="320200"/>
            </a:xfrm>
            <a:custGeom>
              <a:avLst/>
              <a:gdLst/>
              <a:ahLst/>
              <a:cxnLst/>
              <a:rect l="l" t="t" r="r" b="b"/>
              <a:pathLst>
                <a:path w="10008" h="12808" extrusionOk="0">
                  <a:moveTo>
                    <a:pt x="656" y="1"/>
                  </a:moveTo>
                  <a:lnTo>
                    <a:pt x="1" y="31"/>
                  </a:lnTo>
                  <a:lnTo>
                    <a:pt x="745" y="3009"/>
                  </a:lnTo>
                  <a:lnTo>
                    <a:pt x="984" y="3873"/>
                  </a:lnTo>
                  <a:lnTo>
                    <a:pt x="1281" y="4736"/>
                  </a:lnTo>
                  <a:lnTo>
                    <a:pt x="1639" y="5540"/>
                  </a:lnTo>
                  <a:lnTo>
                    <a:pt x="2056" y="6345"/>
                  </a:lnTo>
                  <a:lnTo>
                    <a:pt x="2502" y="7089"/>
                  </a:lnTo>
                  <a:lnTo>
                    <a:pt x="3009" y="7834"/>
                  </a:lnTo>
                  <a:lnTo>
                    <a:pt x="3545" y="8519"/>
                  </a:lnTo>
                  <a:lnTo>
                    <a:pt x="4140" y="9174"/>
                  </a:lnTo>
                  <a:lnTo>
                    <a:pt x="4766" y="9770"/>
                  </a:lnTo>
                  <a:lnTo>
                    <a:pt x="5421" y="10335"/>
                  </a:lnTo>
                  <a:lnTo>
                    <a:pt x="6106" y="10871"/>
                  </a:lnTo>
                  <a:lnTo>
                    <a:pt x="6821" y="11348"/>
                  </a:lnTo>
                  <a:lnTo>
                    <a:pt x="7595" y="11795"/>
                  </a:lnTo>
                  <a:lnTo>
                    <a:pt x="8370" y="12182"/>
                  </a:lnTo>
                  <a:lnTo>
                    <a:pt x="9174" y="12510"/>
                  </a:lnTo>
                  <a:lnTo>
                    <a:pt x="10008" y="12807"/>
                  </a:lnTo>
                  <a:lnTo>
                    <a:pt x="9561" y="12420"/>
                  </a:lnTo>
                  <a:lnTo>
                    <a:pt x="9114" y="12003"/>
                  </a:lnTo>
                  <a:lnTo>
                    <a:pt x="8667" y="11586"/>
                  </a:lnTo>
                  <a:lnTo>
                    <a:pt x="8250" y="11140"/>
                  </a:lnTo>
                  <a:lnTo>
                    <a:pt x="7863" y="10693"/>
                  </a:lnTo>
                  <a:lnTo>
                    <a:pt x="7476" y="10216"/>
                  </a:lnTo>
                  <a:lnTo>
                    <a:pt x="7119" y="9710"/>
                  </a:lnTo>
                  <a:lnTo>
                    <a:pt x="6761" y="9204"/>
                  </a:lnTo>
                  <a:lnTo>
                    <a:pt x="6464" y="8697"/>
                  </a:lnTo>
                  <a:lnTo>
                    <a:pt x="6136" y="8161"/>
                  </a:lnTo>
                  <a:lnTo>
                    <a:pt x="5868" y="7625"/>
                  </a:lnTo>
                  <a:lnTo>
                    <a:pt x="5600" y="7059"/>
                  </a:lnTo>
                  <a:lnTo>
                    <a:pt x="5362" y="6464"/>
                  </a:lnTo>
                  <a:lnTo>
                    <a:pt x="5153" y="5868"/>
                  </a:lnTo>
                  <a:lnTo>
                    <a:pt x="4974" y="5272"/>
                  </a:lnTo>
                  <a:lnTo>
                    <a:pt x="4796" y="4677"/>
                  </a:lnTo>
                  <a:lnTo>
                    <a:pt x="36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30"/>
            <p:cNvSpPr/>
            <p:nvPr/>
          </p:nvSpPr>
          <p:spPr>
            <a:xfrm>
              <a:off x="1915075" y="1046700"/>
              <a:ext cx="250200" cy="320200"/>
            </a:xfrm>
            <a:custGeom>
              <a:avLst/>
              <a:gdLst/>
              <a:ahLst/>
              <a:cxnLst/>
              <a:rect l="l" t="t" r="r" b="b"/>
              <a:pathLst>
                <a:path w="10008" h="12808" fill="none" extrusionOk="0">
                  <a:moveTo>
                    <a:pt x="10008" y="12807"/>
                  </a:moveTo>
                  <a:lnTo>
                    <a:pt x="10008" y="12807"/>
                  </a:lnTo>
                  <a:lnTo>
                    <a:pt x="9174" y="12510"/>
                  </a:lnTo>
                  <a:lnTo>
                    <a:pt x="8370" y="12182"/>
                  </a:lnTo>
                  <a:lnTo>
                    <a:pt x="7595" y="11795"/>
                  </a:lnTo>
                  <a:lnTo>
                    <a:pt x="6821" y="11348"/>
                  </a:lnTo>
                  <a:lnTo>
                    <a:pt x="6106" y="10871"/>
                  </a:lnTo>
                  <a:lnTo>
                    <a:pt x="5421" y="10335"/>
                  </a:lnTo>
                  <a:lnTo>
                    <a:pt x="4766" y="9770"/>
                  </a:lnTo>
                  <a:lnTo>
                    <a:pt x="4140" y="9174"/>
                  </a:lnTo>
                  <a:lnTo>
                    <a:pt x="3545" y="8519"/>
                  </a:lnTo>
                  <a:lnTo>
                    <a:pt x="3009" y="7834"/>
                  </a:lnTo>
                  <a:lnTo>
                    <a:pt x="2502" y="7089"/>
                  </a:lnTo>
                  <a:lnTo>
                    <a:pt x="2056" y="6345"/>
                  </a:lnTo>
                  <a:lnTo>
                    <a:pt x="1639" y="5540"/>
                  </a:lnTo>
                  <a:lnTo>
                    <a:pt x="1281" y="4736"/>
                  </a:lnTo>
                  <a:lnTo>
                    <a:pt x="984" y="3873"/>
                  </a:lnTo>
                  <a:lnTo>
                    <a:pt x="745" y="3009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656" y="1"/>
                  </a:lnTo>
                  <a:lnTo>
                    <a:pt x="3634" y="1"/>
                  </a:lnTo>
                  <a:lnTo>
                    <a:pt x="4796" y="4677"/>
                  </a:lnTo>
                  <a:lnTo>
                    <a:pt x="4796" y="4677"/>
                  </a:lnTo>
                  <a:lnTo>
                    <a:pt x="4974" y="5272"/>
                  </a:lnTo>
                  <a:lnTo>
                    <a:pt x="5153" y="5868"/>
                  </a:lnTo>
                  <a:lnTo>
                    <a:pt x="5362" y="6464"/>
                  </a:lnTo>
                  <a:lnTo>
                    <a:pt x="5600" y="7059"/>
                  </a:lnTo>
                  <a:lnTo>
                    <a:pt x="5868" y="7625"/>
                  </a:lnTo>
                  <a:lnTo>
                    <a:pt x="6136" y="8161"/>
                  </a:lnTo>
                  <a:lnTo>
                    <a:pt x="6464" y="8697"/>
                  </a:lnTo>
                  <a:lnTo>
                    <a:pt x="6761" y="9204"/>
                  </a:lnTo>
                  <a:lnTo>
                    <a:pt x="7119" y="9710"/>
                  </a:lnTo>
                  <a:lnTo>
                    <a:pt x="7476" y="10216"/>
                  </a:lnTo>
                  <a:lnTo>
                    <a:pt x="7863" y="10693"/>
                  </a:lnTo>
                  <a:lnTo>
                    <a:pt x="8250" y="11140"/>
                  </a:lnTo>
                  <a:lnTo>
                    <a:pt x="8667" y="11586"/>
                  </a:lnTo>
                  <a:lnTo>
                    <a:pt x="9114" y="12003"/>
                  </a:lnTo>
                  <a:lnTo>
                    <a:pt x="9561" y="12420"/>
                  </a:lnTo>
                  <a:lnTo>
                    <a:pt x="10008" y="12807"/>
                  </a:lnTo>
                  <a:lnTo>
                    <a:pt x="10008" y="12807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30"/>
            <p:cNvSpPr/>
            <p:nvPr/>
          </p:nvSpPr>
          <p:spPr>
            <a:xfrm>
              <a:off x="2165250" y="1366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30"/>
            <p:cNvSpPr/>
            <p:nvPr/>
          </p:nvSpPr>
          <p:spPr>
            <a:xfrm>
              <a:off x="1897950" y="238125"/>
              <a:ext cx="603125" cy="237525"/>
            </a:xfrm>
            <a:custGeom>
              <a:avLst/>
              <a:gdLst/>
              <a:ahLst/>
              <a:cxnLst/>
              <a:rect l="l" t="t" r="r" b="b"/>
              <a:pathLst>
                <a:path w="24125" h="9501" extrusionOk="0">
                  <a:moveTo>
                    <a:pt x="12063" y="0"/>
                  </a:moveTo>
                  <a:lnTo>
                    <a:pt x="11795" y="30"/>
                  </a:lnTo>
                  <a:lnTo>
                    <a:pt x="11556" y="89"/>
                  </a:lnTo>
                  <a:lnTo>
                    <a:pt x="11318" y="238"/>
                  </a:lnTo>
                  <a:lnTo>
                    <a:pt x="11110" y="417"/>
                  </a:lnTo>
                  <a:lnTo>
                    <a:pt x="6434" y="5242"/>
                  </a:lnTo>
                  <a:lnTo>
                    <a:pt x="1937" y="3008"/>
                  </a:lnTo>
                  <a:lnTo>
                    <a:pt x="1758" y="2919"/>
                  </a:lnTo>
                  <a:lnTo>
                    <a:pt x="1549" y="2889"/>
                  </a:lnTo>
                  <a:lnTo>
                    <a:pt x="1371" y="2859"/>
                  </a:lnTo>
                  <a:lnTo>
                    <a:pt x="1192" y="2859"/>
                  </a:lnTo>
                  <a:lnTo>
                    <a:pt x="1013" y="2889"/>
                  </a:lnTo>
                  <a:lnTo>
                    <a:pt x="835" y="2948"/>
                  </a:lnTo>
                  <a:lnTo>
                    <a:pt x="686" y="3038"/>
                  </a:lnTo>
                  <a:lnTo>
                    <a:pt x="537" y="3127"/>
                  </a:lnTo>
                  <a:lnTo>
                    <a:pt x="388" y="3246"/>
                  </a:lnTo>
                  <a:lnTo>
                    <a:pt x="269" y="3395"/>
                  </a:lnTo>
                  <a:lnTo>
                    <a:pt x="179" y="3544"/>
                  </a:lnTo>
                  <a:lnTo>
                    <a:pt x="90" y="3693"/>
                  </a:lnTo>
                  <a:lnTo>
                    <a:pt x="31" y="3872"/>
                  </a:lnTo>
                  <a:lnTo>
                    <a:pt x="1" y="4080"/>
                  </a:lnTo>
                  <a:lnTo>
                    <a:pt x="1" y="4259"/>
                  </a:lnTo>
                  <a:lnTo>
                    <a:pt x="31" y="4467"/>
                  </a:lnTo>
                  <a:lnTo>
                    <a:pt x="1043" y="9501"/>
                  </a:lnTo>
                  <a:lnTo>
                    <a:pt x="1549" y="9203"/>
                  </a:lnTo>
                  <a:lnTo>
                    <a:pt x="2056" y="8935"/>
                  </a:lnTo>
                  <a:lnTo>
                    <a:pt x="2592" y="8697"/>
                  </a:lnTo>
                  <a:lnTo>
                    <a:pt x="3158" y="8518"/>
                  </a:lnTo>
                  <a:lnTo>
                    <a:pt x="3724" y="8399"/>
                  </a:lnTo>
                  <a:lnTo>
                    <a:pt x="4319" y="8280"/>
                  </a:lnTo>
                  <a:lnTo>
                    <a:pt x="4915" y="8220"/>
                  </a:lnTo>
                  <a:lnTo>
                    <a:pt x="5510" y="8220"/>
                  </a:lnTo>
                  <a:lnTo>
                    <a:pt x="5838" y="7922"/>
                  </a:lnTo>
                  <a:lnTo>
                    <a:pt x="6195" y="7624"/>
                  </a:lnTo>
                  <a:lnTo>
                    <a:pt x="6553" y="7356"/>
                  </a:lnTo>
                  <a:lnTo>
                    <a:pt x="6910" y="7088"/>
                  </a:lnTo>
                  <a:lnTo>
                    <a:pt x="7297" y="6850"/>
                  </a:lnTo>
                  <a:lnTo>
                    <a:pt x="7685" y="6612"/>
                  </a:lnTo>
                  <a:lnTo>
                    <a:pt x="8102" y="6433"/>
                  </a:lnTo>
                  <a:lnTo>
                    <a:pt x="8519" y="6254"/>
                  </a:lnTo>
                  <a:lnTo>
                    <a:pt x="8935" y="6076"/>
                  </a:lnTo>
                  <a:lnTo>
                    <a:pt x="9352" y="5927"/>
                  </a:lnTo>
                  <a:lnTo>
                    <a:pt x="9799" y="5808"/>
                  </a:lnTo>
                  <a:lnTo>
                    <a:pt x="10246" y="5718"/>
                  </a:lnTo>
                  <a:lnTo>
                    <a:pt x="10693" y="5629"/>
                  </a:lnTo>
                  <a:lnTo>
                    <a:pt x="11139" y="5599"/>
                  </a:lnTo>
                  <a:lnTo>
                    <a:pt x="11616" y="5540"/>
                  </a:lnTo>
                  <a:lnTo>
                    <a:pt x="12509" y="5540"/>
                  </a:lnTo>
                  <a:lnTo>
                    <a:pt x="12986" y="5599"/>
                  </a:lnTo>
                  <a:lnTo>
                    <a:pt x="13433" y="5629"/>
                  </a:lnTo>
                  <a:lnTo>
                    <a:pt x="13879" y="5718"/>
                  </a:lnTo>
                  <a:lnTo>
                    <a:pt x="14326" y="5808"/>
                  </a:lnTo>
                  <a:lnTo>
                    <a:pt x="14773" y="5927"/>
                  </a:lnTo>
                  <a:lnTo>
                    <a:pt x="15190" y="6076"/>
                  </a:lnTo>
                  <a:lnTo>
                    <a:pt x="15607" y="6254"/>
                  </a:lnTo>
                  <a:lnTo>
                    <a:pt x="16024" y="6433"/>
                  </a:lnTo>
                  <a:lnTo>
                    <a:pt x="16441" y="6612"/>
                  </a:lnTo>
                  <a:lnTo>
                    <a:pt x="16828" y="6850"/>
                  </a:lnTo>
                  <a:lnTo>
                    <a:pt x="17215" y="7088"/>
                  </a:lnTo>
                  <a:lnTo>
                    <a:pt x="17572" y="7356"/>
                  </a:lnTo>
                  <a:lnTo>
                    <a:pt x="17930" y="7624"/>
                  </a:lnTo>
                  <a:lnTo>
                    <a:pt x="18287" y="7922"/>
                  </a:lnTo>
                  <a:lnTo>
                    <a:pt x="18615" y="8220"/>
                  </a:lnTo>
                  <a:lnTo>
                    <a:pt x="19210" y="8220"/>
                  </a:lnTo>
                  <a:lnTo>
                    <a:pt x="19806" y="8280"/>
                  </a:lnTo>
                  <a:lnTo>
                    <a:pt x="20402" y="8399"/>
                  </a:lnTo>
                  <a:lnTo>
                    <a:pt x="20968" y="8518"/>
                  </a:lnTo>
                  <a:lnTo>
                    <a:pt x="21533" y="8697"/>
                  </a:lnTo>
                  <a:lnTo>
                    <a:pt x="22070" y="8935"/>
                  </a:lnTo>
                  <a:lnTo>
                    <a:pt x="22576" y="9203"/>
                  </a:lnTo>
                  <a:lnTo>
                    <a:pt x="23082" y="9501"/>
                  </a:lnTo>
                  <a:lnTo>
                    <a:pt x="24095" y="4467"/>
                  </a:lnTo>
                  <a:lnTo>
                    <a:pt x="24124" y="4259"/>
                  </a:lnTo>
                  <a:lnTo>
                    <a:pt x="24124" y="4080"/>
                  </a:lnTo>
                  <a:lnTo>
                    <a:pt x="24095" y="3872"/>
                  </a:lnTo>
                  <a:lnTo>
                    <a:pt x="24035" y="3693"/>
                  </a:lnTo>
                  <a:lnTo>
                    <a:pt x="23946" y="3544"/>
                  </a:lnTo>
                  <a:lnTo>
                    <a:pt x="23856" y="3395"/>
                  </a:lnTo>
                  <a:lnTo>
                    <a:pt x="23737" y="3246"/>
                  </a:lnTo>
                  <a:lnTo>
                    <a:pt x="23588" y="3127"/>
                  </a:lnTo>
                  <a:lnTo>
                    <a:pt x="23439" y="3038"/>
                  </a:lnTo>
                  <a:lnTo>
                    <a:pt x="23291" y="2948"/>
                  </a:lnTo>
                  <a:lnTo>
                    <a:pt x="23112" y="2889"/>
                  </a:lnTo>
                  <a:lnTo>
                    <a:pt x="22933" y="2859"/>
                  </a:lnTo>
                  <a:lnTo>
                    <a:pt x="22755" y="2859"/>
                  </a:lnTo>
                  <a:lnTo>
                    <a:pt x="22576" y="2889"/>
                  </a:lnTo>
                  <a:lnTo>
                    <a:pt x="22367" y="2919"/>
                  </a:lnTo>
                  <a:lnTo>
                    <a:pt x="22189" y="3008"/>
                  </a:lnTo>
                  <a:lnTo>
                    <a:pt x="17691" y="5242"/>
                  </a:lnTo>
                  <a:lnTo>
                    <a:pt x="13016" y="417"/>
                  </a:lnTo>
                  <a:lnTo>
                    <a:pt x="12807" y="238"/>
                  </a:lnTo>
                  <a:lnTo>
                    <a:pt x="12569" y="89"/>
                  </a:lnTo>
                  <a:lnTo>
                    <a:pt x="12331" y="30"/>
                  </a:lnTo>
                  <a:lnTo>
                    <a:pt x="1206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30"/>
            <p:cNvSpPr/>
            <p:nvPr/>
          </p:nvSpPr>
          <p:spPr>
            <a:xfrm>
              <a:off x="1897950" y="238125"/>
              <a:ext cx="603125" cy="237525"/>
            </a:xfrm>
            <a:custGeom>
              <a:avLst/>
              <a:gdLst/>
              <a:ahLst/>
              <a:cxnLst/>
              <a:rect l="l" t="t" r="r" b="b"/>
              <a:pathLst>
                <a:path w="24125" h="9501" fill="none" extrusionOk="0">
                  <a:moveTo>
                    <a:pt x="24095" y="4467"/>
                  </a:moveTo>
                  <a:lnTo>
                    <a:pt x="23082" y="9501"/>
                  </a:lnTo>
                  <a:lnTo>
                    <a:pt x="23082" y="9501"/>
                  </a:lnTo>
                  <a:lnTo>
                    <a:pt x="22576" y="9203"/>
                  </a:lnTo>
                  <a:lnTo>
                    <a:pt x="22070" y="8935"/>
                  </a:lnTo>
                  <a:lnTo>
                    <a:pt x="21533" y="8697"/>
                  </a:lnTo>
                  <a:lnTo>
                    <a:pt x="20968" y="8518"/>
                  </a:lnTo>
                  <a:lnTo>
                    <a:pt x="20402" y="8399"/>
                  </a:lnTo>
                  <a:lnTo>
                    <a:pt x="19806" y="8280"/>
                  </a:lnTo>
                  <a:lnTo>
                    <a:pt x="19210" y="8220"/>
                  </a:lnTo>
                  <a:lnTo>
                    <a:pt x="18615" y="8220"/>
                  </a:lnTo>
                  <a:lnTo>
                    <a:pt x="18615" y="8220"/>
                  </a:lnTo>
                  <a:lnTo>
                    <a:pt x="18287" y="7922"/>
                  </a:lnTo>
                  <a:lnTo>
                    <a:pt x="17930" y="7624"/>
                  </a:lnTo>
                  <a:lnTo>
                    <a:pt x="17572" y="7356"/>
                  </a:lnTo>
                  <a:lnTo>
                    <a:pt x="17215" y="7088"/>
                  </a:lnTo>
                  <a:lnTo>
                    <a:pt x="16828" y="6850"/>
                  </a:lnTo>
                  <a:lnTo>
                    <a:pt x="16441" y="6612"/>
                  </a:lnTo>
                  <a:lnTo>
                    <a:pt x="16024" y="6433"/>
                  </a:lnTo>
                  <a:lnTo>
                    <a:pt x="15607" y="6254"/>
                  </a:lnTo>
                  <a:lnTo>
                    <a:pt x="15190" y="6076"/>
                  </a:lnTo>
                  <a:lnTo>
                    <a:pt x="14773" y="5927"/>
                  </a:lnTo>
                  <a:lnTo>
                    <a:pt x="14326" y="5808"/>
                  </a:lnTo>
                  <a:lnTo>
                    <a:pt x="13879" y="5718"/>
                  </a:lnTo>
                  <a:lnTo>
                    <a:pt x="13433" y="5629"/>
                  </a:lnTo>
                  <a:lnTo>
                    <a:pt x="12986" y="5599"/>
                  </a:lnTo>
                  <a:lnTo>
                    <a:pt x="12509" y="5540"/>
                  </a:lnTo>
                  <a:lnTo>
                    <a:pt x="12063" y="5540"/>
                  </a:lnTo>
                  <a:lnTo>
                    <a:pt x="12063" y="5540"/>
                  </a:lnTo>
                  <a:lnTo>
                    <a:pt x="11616" y="5540"/>
                  </a:lnTo>
                  <a:lnTo>
                    <a:pt x="11139" y="5599"/>
                  </a:lnTo>
                  <a:lnTo>
                    <a:pt x="10693" y="5629"/>
                  </a:lnTo>
                  <a:lnTo>
                    <a:pt x="10246" y="5718"/>
                  </a:lnTo>
                  <a:lnTo>
                    <a:pt x="9799" y="5808"/>
                  </a:lnTo>
                  <a:lnTo>
                    <a:pt x="9352" y="5927"/>
                  </a:lnTo>
                  <a:lnTo>
                    <a:pt x="8935" y="6076"/>
                  </a:lnTo>
                  <a:lnTo>
                    <a:pt x="8519" y="6254"/>
                  </a:lnTo>
                  <a:lnTo>
                    <a:pt x="8102" y="6433"/>
                  </a:lnTo>
                  <a:lnTo>
                    <a:pt x="7685" y="6612"/>
                  </a:lnTo>
                  <a:lnTo>
                    <a:pt x="7297" y="6850"/>
                  </a:lnTo>
                  <a:lnTo>
                    <a:pt x="6910" y="7088"/>
                  </a:lnTo>
                  <a:lnTo>
                    <a:pt x="6553" y="7356"/>
                  </a:lnTo>
                  <a:lnTo>
                    <a:pt x="6195" y="7624"/>
                  </a:lnTo>
                  <a:lnTo>
                    <a:pt x="5838" y="7922"/>
                  </a:lnTo>
                  <a:lnTo>
                    <a:pt x="5510" y="8220"/>
                  </a:lnTo>
                  <a:lnTo>
                    <a:pt x="5510" y="8220"/>
                  </a:lnTo>
                  <a:lnTo>
                    <a:pt x="4915" y="8220"/>
                  </a:lnTo>
                  <a:lnTo>
                    <a:pt x="4319" y="8280"/>
                  </a:lnTo>
                  <a:lnTo>
                    <a:pt x="3724" y="8399"/>
                  </a:lnTo>
                  <a:lnTo>
                    <a:pt x="3158" y="8518"/>
                  </a:lnTo>
                  <a:lnTo>
                    <a:pt x="2592" y="8697"/>
                  </a:lnTo>
                  <a:lnTo>
                    <a:pt x="2056" y="8935"/>
                  </a:lnTo>
                  <a:lnTo>
                    <a:pt x="1549" y="9203"/>
                  </a:lnTo>
                  <a:lnTo>
                    <a:pt x="1043" y="9501"/>
                  </a:lnTo>
                  <a:lnTo>
                    <a:pt x="31" y="4467"/>
                  </a:lnTo>
                  <a:lnTo>
                    <a:pt x="31" y="4467"/>
                  </a:lnTo>
                  <a:lnTo>
                    <a:pt x="1" y="4259"/>
                  </a:lnTo>
                  <a:lnTo>
                    <a:pt x="1" y="4080"/>
                  </a:lnTo>
                  <a:lnTo>
                    <a:pt x="31" y="3872"/>
                  </a:lnTo>
                  <a:lnTo>
                    <a:pt x="90" y="3693"/>
                  </a:lnTo>
                  <a:lnTo>
                    <a:pt x="179" y="3544"/>
                  </a:lnTo>
                  <a:lnTo>
                    <a:pt x="269" y="3395"/>
                  </a:lnTo>
                  <a:lnTo>
                    <a:pt x="388" y="3246"/>
                  </a:lnTo>
                  <a:lnTo>
                    <a:pt x="537" y="3127"/>
                  </a:lnTo>
                  <a:lnTo>
                    <a:pt x="686" y="3038"/>
                  </a:lnTo>
                  <a:lnTo>
                    <a:pt x="835" y="2948"/>
                  </a:lnTo>
                  <a:lnTo>
                    <a:pt x="1013" y="2889"/>
                  </a:lnTo>
                  <a:lnTo>
                    <a:pt x="1192" y="2859"/>
                  </a:lnTo>
                  <a:lnTo>
                    <a:pt x="1371" y="2859"/>
                  </a:lnTo>
                  <a:lnTo>
                    <a:pt x="1549" y="2889"/>
                  </a:lnTo>
                  <a:lnTo>
                    <a:pt x="1758" y="2919"/>
                  </a:lnTo>
                  <a:lnTo>
                    <a:pt x="1937" y="3008"/>
                  </a:lnTo>
                  <a:lnTo>
                    <a:pt x="6434" y="5242"/>
                  </a:lnTo>
                  <a:lnTo>
                    <a:pt x="11110" y="417"/>
                  </a:lnTo>
                  <a:lnTo>
                    <a:pt x="11110" y="417"/>
                  </a:lnTo>
                  <a:lnTo>
                    <a:pt x="11318" y="238"/>
                  </a:lnTo>
                  <a:lnTo>
                    <a:pt x="11556" y="89"/>
                  </a:lnTo>
                  <a:lnTo>
                    <a:pt x="11795" y="30"/>
                  </a:lnTo>
                  <a:lnTo>
                    <a:pt x="12063" y="0"/>
                  </a:lnTo>
                  <a:lnTo>
                    <a:pt x="12331" y="30"/>
                  </a:lnTo>
                  <a:lnTo>
                    <a:pt x="12569" y="89"/>
                  </a:lnTo>
                  <a:lnTo>
                    <a:pt x="12807" y="238"/>
                  </a:lnTo>
                  <a:lnTo>
                    <a:pt x="13016" y="417"/>
                  </a:lnTo>
                  <a:lnTo>
                    <a:pt x="17691" y="5242"/>
                  </a:lnTo>
                  <a:lnTo>
                    <a:pt x="22189" y="3008"/>
                  </a:lnTo>
                  <a:lnTo>
                    <a:pt x="22189" y="3008"/>
                  </a:lnTo>
                  <a:lnTo>
                    <a:pt x="22367" y="2919"/>
                  </a:lnTo>
                  <a:lnTo>
                    <a:pt x="22576" y="2889"/>
                  </a:lnTo>
                  <a:lnTo>
                    <a:pt x="22755" y="2859"/>
                  </a:lnTo>
                  <a:lnTo>
                    <a:pt x="22933" y="2859"/>
                  </a:lnTo>
                  <a:lnTo>
                    <a:pt x="23112" y="2889"/>
                  </a:lnTo>
                  <a:lnTo>
                    <a:pt x="23291" y="2948"/>
                  </a:lnTo>
                  <a:lnTo>
                    <a:pt x="23439" y="3038"/>
                  </a:lnTo>
                  <a:lnTo>
                    <a:pt x="23588" y="3127"/>
                  </a:lnTo>
                  <a:lnTo>
                    <a:pt x="23737" y="3246"/>
                  </a:lnTo>
                  <a:lnTo>
                    <a:pt x="23856" y="3395"/>
                  </a:lnTo>
                  <a:lnTo>
                    <a:pt x="23946" y="3544"/>
                  </a:lnTo>
                  <a:lnTo>
                    <a:pt x="24035" y="3693"/>
                  </a:lnTo>
                  <a:lnTo>
                    <a:pt x="24095" y="3872"/>
                  </a:lnTo>
                  <a:lnTo>
                    <a:pt x="24124" y="4080"/>
                  </a:lnTo>
                  <a:lnTo>
                    <a:pt x="24124" y="4259"/>
                  </a:lnTo>
                  <a:lnTo>
                    <a:pt x="24095" y="4467"/>
                  </a:lnTo>
                  <a:lnTo>
                    <a:pt x="24095" y="4467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30"/>
            <p:cNvSpPr/>
            <p:nvPr/>
          </p:nvSpPr>
          <p:spPr>
            <a:xfrm>
              <a:off x="2500300" y="34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20" name="Google Shape;320;p30"/>
          <p:cNvGrpSpPr/>
          <p:nvPr/>
        </p:nvGrpSpPr>
        <p:grpSpPr>
          <a:xfrm>
            <a:off x="840500" y="3411822"/>
            <a:ext cx="365747" cy="365747"/>
            <a:chOff x="4454025" y="270125"/>
            <a:chExt cx="1143675" cy="1143675"/>
          </a:xfrm>
        </p:grpSpPr>
        <p:sp>
          <p:nvSpPr>
            <p:cNvPr id="321" name="Google Shape;321;p30"/>
            <p:cNvSpPr/>
            <p:nvPr/>
          </p:nvSpPr>
          <p:spPr>
            <a:xfrm>
              <a:off x="4789075" y="1011725"/>
              <a:ext cx="67050" cy="67025"/>
            </a:xfrm>
            <a:custGeom>
              <a:avLst/>
              <a:gdLst/>
              <a:ahLst/>
              <a:cxnLst/>
              <a:rect l="l" t="t" r="r" b="b"/>
              <a:pathLst>
                <a:path w="2682" h="2681" extrusionOk="0">
                  <a:moveTo>
                    <a:pt x="1341" y="0"/>
                  </a:moveTo>
                  <a:lnTo>
                    <a:pt x="1073" y="30"/>
                  </a:lnTo>
                  <a:lnTo>
                    <a:pt x="835" y="119"/>
                  </a:lnTo>
                  <a:lnTo>
                    <a:pt x="597" y="238"/>
                  </a:lnTo>
                  <a:lnTo>
                    <a:pt x="418" y="387"/>
                  </a:lnTo>
                  <a:lnTo>
                    <a:pt x="239" y="596"/>
                  </a:lnTo>
                  <a:lnTo>
                    <a:pt x="120" y="834"/>
                  </a:lnTo>
                  <a:lnTo>
                    <a:pt x="31" y="1072"/>
                  </a:lnTo>
                  <a:lnTo>
                    <a:pt x="1" y="1340"/>
                  </a:lnTo>
                  <a:lnTo>
                    <a:pt x="31" y="1608"/>
                  </a:lnTo>
                  <a:lnTo>
                    <a:pt x="120" y="1876"/>
                  </a:lnTo>
                  <a:lnTo>
                    <a:pt x="239" y="2085"/>
                  </a:lnTo>
                  <a:lnTo>
                    <a:pt x="418" y="2293"/>
                  </a:lnTo>
                  <a:lnTo>
                    <a:pt x="597" y="2472"/>
                  </a:lnTo>
                  <a:lnTo>
                    <a:pt x="835" y="2591"/>
                  </a:lnTo>
                  <a:lnTo>
                    <a:pt x="1073" y="2651"/>
                  </a:lnTo>
                  <a:lnTo>
                    <a:pt x="1341" y="2680"/>
                  </a:lnTo>
                  <a:lnTo>
                    <a:pt x="1609" y="2651"/>
                  </a:lnTo>
                  <a:lnTo>
                    <a:pt x="1877" y="2591"/>
                  </a:lnTo>
                  <a:lnTo>
                    <a:pt x="2115" y="2472"/>
                  </a:lnTo>
                  <a:lnTo>
                    <a:pt x="2294" y="2293"/>
                  </a:lnTo>
                  <a:lnTo>
                    <a:pt x="2473" y="2085"/>
                  </a:lnTo>
                  <a:lnTo>
                    <a:pt x="2592" y="1876"/>
                  </a:lnTo>
                  <a:lnTo>
                    <a:pt x="2652" y="1608"/>
                  </a:lnTo>
                  <a:lnTo>
                    <a:pt x="2681" y="1340"/>
                  </a:lnTo>
                  <a:lnTo>
                    <a:pt x="2652" y="1072"/>
                  </a:lnTo>
                  <a:lnTo>
                    <a:pt x="2592" y="834"/>
                  </a:lnTo>
                  <a:lnTo>
                    <a:pt x="2473" y="596"/>
                  </a:lnTo>
                  <a:lnTo>
                    <a:pt x="2294" y="387"/>
                  </a:lnTo>
                  <a:lnTo>
                    <a:pt x="2115" y="238"/>
                  </a:lnTo>
                  <a:lnTo>
                    <a:pt x="1877" y="119"/>
                  </a:lnTo>
                  <a:lnTo>
                    <a:pt x="1609" y="30"/>
                  </a:lnTo>
                  <a:lnTo>
                    <a:pt x="134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30"/>
            <p:cNvSpPr/>
            <p:nvPr/>
          </p:nvSpPr>
          <p:spPr>
            <a:xfrm>
              <a:off x="4789075" y="1011725"/>
              <a:ext cx="67050" cy="67025"/>
            </a:xfrm>
            <a:custGeom>
              <a:avLst/>
              <a:gdLst/>
              <a:ahLst/>
              <a:cxnLst/>
              <a:rect l="l" t="t" r="r" b="b"/>
              <a:pathLst>
                <a:path w="2682" h="2681" fill="none" extrusionOk="0">
                  <a:moveTo>
                    <a:pt x="2681" y="1340"/>
                  </a:moveTo>
                  <a:lnTo>
                    <a:pt x="2681" y="1340"/>
                  </a:lnTo>
                  <a:lnTo>
                    <a:pt x="2652" y="1608"/>
                  </a:lnTo>
                  <a:lnTo>
                    <a:pt x="2592" y="1876"/>
                  </a:lnTo>
                  <a:lnTo>
                    <a:pt x="2473" y="2085"/>
                  </a:lnTo>
                  <a:lnTo>
                    <a:pt x="2294" y="2293"/>
                  </a:lnTo>
                  <a:lnTo>
                    <a:pt x="2115" y="2472"/>
                  </a:lnTo>
                  <a:lnTo>
                    <a:pt x="1877" y="2591"/>
                  </a:lnTo>
                  <a:lnTo>
                    <a:pt x="1609" y="2651"/>
                  </a:lnTo>
                  <a:lnTo>
                    <a:pt x="1341" y="2680"/>
                  </a:lnTo>
                  <a:lnTo>
                    <a:pt x="1341" y="2680"/>
                  </a:lnTo>
                  <a:lnTo>
                    <a:pt x="1073" y="2651"/>
                  </a:lnTo>
                  <a:lnTo>
                    <a:pt x="835" y="2591"/>
                  </a:lnTo>
                  <a:lnTo>
                    <a:pt x="597" y="2472"/>
                  </a:lnTo>
                  <a:lnTo>
                    <a:pt x="418" y="2293"/>
                  </a:lnTo>
                  <a:lnTo>
                    <a:pt x="239" y="2085"/>
                  </a:lnTo>
                  <a:lnTo>
                    <a:pt x="120" y="1876"/>
                  </a:lnTo>
                  <a:lnTo>
                    <a:pt x="31" y="1608"/>
                  </a:lnTo>
                  <a:lnTo>
                    <a:pt x="1" y="1340"/>
                  </a:lnTo>
                  <a:lnTo>
                    <a:pt x="1" y="1340"/>
                  </a:lnTo>
                  <a:lnTo>
                    <a:pt x="31" y="1072"/>
                  </a:lnTo>
                  <a:lnTo>
                    <a:pt x="120" y="834"/>
                  </a:lnTo>
                  <a:lnTo>
                    <a:pt x="239" y="596"/>
                  </a:lnTo>
                  <a:lnTo>
                    <a:pt x="418" y="387"/>
                  </a:lnTo>
                  <a:lnTo>
                    <a:pt x="597" y="238"/>
                  </a:lnTo>
                  <a:lnTo>
                    <a:pt x="835" y="119"/>
                  </a:lnTo>
                  <a:lnTo>
                    <a:pt x="1073" y="30"/>
                  </a:lnTo>
                  <a:lnTo>
                    <a:pt x="1341" y="0"/>
                  </a:lnTo>
                  <a:lnTo>
                    <a:pt x="1341" y="0"/>
                  </a:lnTo>
                  <a:lnTo>
                    <a:pt x="1609" y="30"/>
                  </a:lnTo>
                  <a:lnTo>
                    <a:pt x="1877" y="119"/>
                  </a:lnTo>
                  <a:lnTo>
                    <a:pt x="2115" y="238"/>
                  </a:lnTo>
                  <a:lnTo>
                    <a:pt x="2294" y="387"/>
                  </a:lnTo>
                  <a:lnTo>
                    <a:pt x="2473" y="596"/>
                  </a:lnTo>
                  <a:lnTo>
                    <a:pt x="2592" y="834"/>
                  </a:lnTo>
                  <a:lnTo>
                    <a:pt x="2652" y="1072"/>
                  </a:lnTo>
                  <a:lnTo>
                    <a:pt x="2681" y="1340"/>
                  </a:lnTo>
                  <a:lnTo>
                    <a:pt x="2681" y="1340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30"/>
            <p:cNvSpPr/>
            <p:nvPr/>
          </p:nvSpPr>
          <p:spPr>
            <a:xfrm>
              <a:off x="4856100" y="104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30"/>
            <p:cNvSpPr/>
            <p:nvPr/>
          </p:nvSpPr>
          <p:spPr>
            <a:xfrm>
              <a:off x="4454025" y="270125"/>
              <a:ext cx="1143675" cy="1143675"/>
            </a:xfrm>
            <a:custGeom>
              <a:avLst/>
              <a:gdLst/>
              <a:ahLst/>
              <a:cxnLst/>
              <a:rect l="l" t="t" r="r" b="b"/>
              <a:pathLst>
                <a:path w="45747" h="45747" extrusionOk="0">
                  <a:moveTo>
                    <a:pt x="39046" y="37705"/>
                  </a:moveTo>
                  <a:lnTo>
                    <a:pt x="39314" y="37735"/>
                  </a:lnTo>
                  <a:lnTo>
                    <a:pt x="39582" y="37824"/>
                  </a:lnTo>
                  <a:lnTo>
                    <a:pt x="39820" y="37944"/>
                  </a:lnTo>
                  <a:lnTo>
                    <a:pt x="39999" y="38093"/>
                  </a:lnTo>
                  <a:lnTo>
                    <a:pt x="40177" y="38301"/>
                  </a:lnTo>
                  <a:lnTo>
                    <a:pt x="40296" y="38539"/>
                  </a:lnTo>
                  <a:lnTo>
                    <a:pt x="40356" y="38778"/>
                  </a:lnTo>
                  <a:lnTo>
                    <a:pt x="40386" y="39046"/>
                  </a:lnTo>
                  <a:lnTo>
                    <a:pt x="40356" y="39314"/>
                  </a:lnTo>
                  <a:lnTo>
                    <a:pt x="40296" y="39582"/>
                  </a:lnTo>
                  <a:lnTo>
                    <a:pt x="40177" y="39790"/>
                  </a:lnTo>
                  <a:lnTo>
                    <a:pt x="39999" y="39999"/>
                  </a:lnTo>
                  <a:lnTo>
                    <a:pt x="39820" y="40177"/>
                  </a:lnTo>
                  <a:lnTo>
                    <a:pt x="39582" y="40296"/>
                  </a:lnTo>
                  <a:lnTo>
                    <a:pt x="39314" y="40356"/>
                  </a:lnTo>
                  <a:lnTo>
                    <a:pt x="39046" y="40386"/>
                  </a:lnTo>
                  <a:lnTo>
                    <a:pt x="38778" y="40356"/>
                  </a:lnTo>
                  <a:lnTo>
                    <a:pt x="38539" y="40296"/>
                  </a:lnTo>
                  <a:lnTo>
                    <a:pt x="38301" y="40177"/>
                  </a:lnTo>
                  <a:lnTo>
                    <a:pt x="38122" y="39999"/>
                  </a:lnTo>
                  <a:lnTo>
                    <a:pt x="37944" y="39790"/>
                  </a:lnTo>
                  <a:lnTo>
                    <a:pt x="37824" y="39582"/>
                  </a:lnTo>
                  <a:lnTo>
                    <a:pt x="37735" y="39314"/>
                  </a:lnTo>
                  <a:lnTo>
                    <a:pt x="37705" y="39046"/>
                  </a:lnTo>
                  <a:lnTo>
                    <a:pt x="37735" y="38778"/>
                  </a:lnTo>
                  <a:lnTo>
                    <a:pt x="37824" y="38539"/>
                  </a:lnTo>
                  <a:lnTo>
                    <a:pt x="37944" y="38301"/>
                  </a:lnTo>
                  <a:lnTo>
                    <a:pt x="38122" y="38093"/>
                  </a:lnTo>
                  <a:lnTo>
                    <a:pt x="38301" y="37944"/>
                  </a:lnTo>
                  <a:lnTo>
                    <a:pt x="38539" y="37824"/>
                  </a:lnTo>
                  <a:lnTo>
                    <a:pt x="38778" y="37735"/>
                  </a:lnTo>
                  <a:lnTo>
                    <a:pt x="39046" y="37705"/>
                  </a:lnTo>
                  <a:close/>
                  <a:moveTo>
                    <a:pt x="16083" y="19032"/>
                  </a:moveTo>
                  <a:lnTo>
                    <a:pt x="16947" y="19151"/>
                  </a:lnTo>
                  <a:lnTo>
                    <a:pt x="17811" y="19330"/>
                  </a:lnTo>
                  <a:lnTo>
                    <a:pt x="18615" y="19598"/>
                  </a:lnTo>
                  <a:lnTo>
                    <a:pt x="19419" y="19895"/>
                  </a:lnTo>
                  <a:lnTo>
                    <a:pt x="20164" y="20253"/>
                  </a:lnTo>
                  <a:lnTo>
                    <a:pt x="20908" y="20640"/>
                  </a:lnTo>
                  <a:lnTo>
                    <a:pt x="21623" y="21087"/>
                  </a:lnTo>
                  <a:lnTo>
                    <a:pt x="22278" y="21593"/>
                  </a:lnTo>
                  <a:lnTo>
                    <a:pt x="16500" y="27371"/>
                  </a:lnTo>
                  <a:lnTo>
                    <a:pt x="16798" y="27550"/>
                  </a:lnTo>
                  <a:lnTo>
                    <a:pt x="17066" y="27728"/>
                  </a:lnTo>
                  <a:lnTo>
                    <a:pt x="17334" y="27937"/>
                  </a:lnTo>
                  <a:lnTo>
                    <a:pt x="17602" y="28175"/>
                  </a:lnTo>
                  <a:lnTo>
                    <a:pt x="17811" y="28413"/>
                  </a:lnTo>
                  <a:lnTo>
                    <a:pt x="18019" y="28681"/>
                  </a:lnTo>
                  <a:lnTo>
                    <a:pt x="18228" y="28979"/>
                  </a:lnTo>
                  <a:lnTo>
                    <a:pt x="18377" y="29277"/>
                  </a:lnTo>
                  <a:lnTo>
                    <a:pt x="24184" y="23499"/>
                  </a:lnTo>
                  <a:lnTo>
                    <a:pt x="24661" y="24154"/>
                  </a:lnTo>
                  <a:lnTo>
                    <a:pt x="25137" y="24869"/>
                  </a:lnTo>
                  <a:lnTo>
                    <a:pt x="25524" y="25584"/>
                  </a:lnTo>
                  <a:lnTo>
                    <a:pt x="25882" y="26358"/>
                  </a:lnTo>
                  <a:lnTo>
                    <a:pt x="26180" y="27162"/>
                  </a:lnTo>
                  <a:lnTo>
                    <a:pt x="26418" y="27966"/>
                  </a:lnTo>
                  <a:lnTo>
                    <a:pt x="26626" y="28800"/>
                  </a:lnTo>
                  <a:lnTo>
                    <a:pt x="26745" y="29664"/>
                  </a:lnTo>
                  <a:lnTo>
                    <a:pt x="18555" y="29664"/>
                  </a:lnTo>
                  <a:lnTo>
                    <a:pt x="18645" y="29992"/>
                  </a:lnTo>
                  <a:lnTo>
                    <a:pt x="18704" y="30349"/>
                  </a:lnTo>
                  <a:lnTo>
                    <a:pt x="18764" y="30677"/>
                  </a:lnTo>
                  <a:lnTo>
                    <a:pt x="18764" y="31004"/>
                  </a:lnTo>
                  <a:lnTo>
                    <a:pt x="18764" y="31362"/>
                  </a:lnTo>
                  <a:lnTo>
                    <a:pt x="18704" y="31689"/>
                  </a:lnTo>
                  <a:lnTo>
                    <a:pt x="18645" y="32017"/>
                  </a:lnTo>
                  <a:lnTo>
                    <a:pt x="18555" y="32344"/>
                  </a:lnTo>
                  <a:lnTo>
                    <a:pt x="26745" y="32344"/>
                  </a:lnTo>
                  <a:lnTo>
                    <a:pt x="26626" y="33208"/>
                  </a:lnTo>
                  <a:lnTo>
                    <a:pt x="26418" y="34042"/>
                  </a:lnTo>
                  <a:lnTo>
                    <a:pt x="26180" y="34876"/>
                  </a:lnTo>
                  <a:lnTo>
                    <a:pt x="25882" y="35680"/>
                  </a:lnTo>
                  <a:lnTo>
                    <a:pt x="25524" y="36425"/>
                  </a:lnTo>
                  <a:lnTo>
                    <a:pt x="25137" y="37169"/>
                  </a:lnTo>
                  <a:lnTo>
                    <a:pt x="24661" y="37854"/>
                  </a:lnTo>
                  <a:lnTo>
                    <a:pt x="24184" y="38539"/>
                  </a:lnTo>
                  <a:lnTo>
                    <a:pt x="18377" y="32732"/>
                  </a:lnTo>
                  <a:lnTo>
                    <a:pt x="18228" y="33059"/>
                  </a:lnTo>
                  <a:lnTo>
                    <a:pt x="18019" y="33327"/>
                  </a:lnTo>
                  <a:lnTo>
                    <a:pt x="17811" y="33595"/>
                  </a:lnTo>
                  <a:lnTo>
                    <a:pt x="17602" y="33863"/>
                  </a:lnTo>
                  <a:lnTo>
                    <a:pt x="17334" y="34072"/>
                  </a:lnTo>
                  <a:lnTo>
                    <a:pt x="17066" y="34280"/>
                  </a:lnTo>
                  <a:lnTo>
                    <a:pt x="16798" y="34489"/>
                  </a:lnTo>
                  <a:lnTo>
                    <a:pt x="16500" y="34638"/>
                  </a:lnTo>
                  <a:lnTo>
                    <a:pt x="22278" y="40445"/>
                  </a:lnTo>
                  <a:lnTo>
                    <a:pt x="21623" y="40922"/>
                  </a:lnTo>
                  <a:lnTo>
                    <a:pt x="20908" y="41369"/>
                  </a:lnTo>
                  <a:lnTo>
                    <a:pt x="20164" y="41786"/>
                  </a:lnTo>
                  <a:lnTo>
                    <a:pt x="19419" y="42143"/>
                  </a:lnTo>
                  <a:lnTo>
                    <a:pt x="18615" y="42441"/>
                  </a:lnTo>
                  <a:lnTo>
                    <a:pt x="17811" y="42679"/>
                  </a:lnTo>
                  <a:lnTo>
                    <a:pt x="16947" y="42858"/>
                  </a:lnTo>
                  <a:lnTo>
                    <a:pt x="16083" y="43007"/>
                  </a:lnTo>
                  <a:lnTo>
                    <a:pt x="16083" y="34816"/>
                  </a:lnTo>
                  <a:lnTo>
                    <a:pt x="15756" y="34906"/>
                  </a:lnTo>
                  <a:lnTo>
                    <a:pt x="15428" y="34965"/>
                  </a:lnTo>
                  <a:lnTo>
                    <a:pt x="15100" y="35025"/>
                  </a:lnTo>
                  <a:lnTo>
                    <a:pt x="14416" y="35025"/>
                  </a:lnTo>
                  <a:lnTo>
                    <a:pt x="14088" y="34965"/>
                  </a:lnTo>
                  <a:lnTo>
                    <a:pt x="13731" y="34906"/>
                  </a:lnTo>
                  <a:lnTo>
                    <a:pt x="13403" y="34816"/>
                  </a:lnTo>
                  <a:lnTo>
                    <a:pt x="13403" y="43007"/>
                  </a:lnTo>
                  <a:lnTo>
                    <a:pt x="12539" y="42858"/>
                  </a:lnTo>
                  <a:lnTo>
                    <a:pt x="11705" y="42679"/>
                  </a:lnTo>
                  <a:lnTo>
                    <a:pt x="10901" y="42441"/>
                  </a:lnTo>
                  <a:lnTo>
                    <a:pt x="10097" y="42143"/>
                  </a:lnTo>
                  <a:lnTo>
                    <a:pt x="9323" y="41786"/>
                  </a:lnTo>
                  <a:lnTo>
                    <a:pt x="8608" y="41369"/>
                  </a:lnTo>
                  <a:lnTo>
                    <a:pt x="7893" y="40922"/>
                  </a:lnTo>
                  <a:lnTo>
                    <a:pt x="7238" y="40445"/>
                  </a:lnTo>
                  <a:lnTo>
                    <a:pt x="13016" y="34638"/>
                  </a:lnTo>
                  <a:lnTo>
                    <a:pt x="12718" y="34489"/>
                  </a:lnTo>
                  <a:lnTo>
                    <a:pt x="12420" y="34280"/>
                  </a:lnTo>
                  <a:lnTo>
                    <a:pt x="12152" y="34072"/>
                  </a:lnTo>
                  <a:lnTo>
                    <a:pt x="11914" y="33863"/>
                  </a:lnTo>
                  <a:lnTo>
                    <a:pt x="11676" y="33595"/>
                  </a:lnTo>
                  <a:lnTo>
                    <a:pt x="11467" y="33327"/>
                  </a:lnTo>
                  <a:lnTo>
                    <a:pt x="11288" y="33059"/>
                  </a:lnTo>
                  <a:lnTo>
                    <a:pt x="11139" y="32732"/>
                  </a:lnTo>
                  <a:lnTo>
                    <a:pt x="5332" y="38539"/>
                  </a:lnTo>
                  <a:lnTo>
                    <a:pt x="4826" y="37854"/>
                  </a:lnTo>
                  <a:lnTo>
                    <a:pt x="4379" y="37169"/>
                  </a:lnTo>
                  <a:lnTo>
                    <a:pt x="3992" y="36425"/>
                  </a:lnTo>
                  <a:lnTo>
                    <a:pt x="3634" y="35680"/>
                  </a:lnTo>
                  <a:lnTo>
                    <a:pt x="3336" y="34876"/>
                  </a:lnTo>
                  <a:lnTo>
                    <a:pt x="3068" y="34042"/>
                  </a:lnTo>
                  <a:lnTo>
                    <a:pt x="2890" y="33208"/>
                  </a:lnTo>
                  <a:lnTo>
                    <a:pt x="2771" y="32344"/>
                  </a:lnTo>
                  <a:lnTo>
                    <a:pt x="10961" y="32344"/>
                  </a:lnTo>
                  <a:lnTo>
                    <a:pt x="10871" y="32017"/>
                  </a:lnTo>
                  <a:lnTo>
                    <a:pt x="10782" y="31689"/>
                  </a:lnTo>
                  <a:lnTo>
                    <a:pt x="10752" y="31362"/>
                  </a:lnTo>
                  <a:lnTo>
                    <a:pt x="10722" y="31004"/>
                  </a:lnTo>
                  <a:lnTo>
                    <a:pt x="10752" y="30677"/>
                  </a:lnTo>
                  <a:lnTo>
                    <a:pt x="10782" y="30319"/>
                  </a:lnTo>
                  <a:lnTo>
                    <a:pt x="10871" y="29992"/>
                  </a:lnTo>
                  <a:lnTo>
                    <a:pt x="10961" y="29664"/>
                  </a:lnTo>
                  <a:lnTo>
                    <a:pt x="2771" y="29664"/>
                  </a:lnTo>
                  <a:lnTo>
                    <a:pt x="2890" y="28800"/>
                  </a:lnTo>
                  <a:lnTo>
                    <a:pt x="3068" y="27966"/>
                  </a:lnTo>
                  <a:lnTo>
                    <a:pt x="3336" y="27162"/>
                  </a:lnTo>
                  <a:lnTo>
                    <a:pt x="3634" y="26358"/>
                  </a:lnTo>
                  <a:lnTo>
                    <a:pt x="3992" y="25584"/>
                  </a:lnTo>
                  <a:lnTo>
                    <a:pt x="4379" y="24869"/>
                  </a:lnTo>
                  <a:lnTo>
                    <a:pt x="4826" y="24154"/>
                  </a:lnTo>
                  <a:lnTo>
                    <a:pt x="5332" y="23499"/>
                  </a:lnTo>
                  <a:lnTo>
                    <a:pt x="11139" y="29277"/>
                  </a:lnTo>
                  <a:lnTo>
                    <a:pt x="11288" y="28979"/>
                  </a:lnTo>
                  <a:lnTo>
                    <a:pt x="11467" y="28681"/>
                  </a:lnTo>
                  <a:lnTo>
                    <a:pt x="11676" y="28413"/>
                  </a:lnTo>
                  <a:lnTo>
                    <a:pt x="11914" y="28175"/>
                  </a:lnTo>
                  <a:lnTo>
                    <a:pt x="12152" y="27937"/>
                  </a:lnTo>
                  <a:lnTo>
                    <a:pt x="12420" y="27728"/>
                  </a:lnTo>
                  <a:lnTo>
                    <a:pt x="12718" y="27550"/>
                  </a:lnTo>
                  <a:lnTo>
                    <a:pt x="13016" y="27371"/>
                  </a:lnTo>
                  <a:lnTo>
                    <a:pt x="7238" y="21593"/>
                  </a:lnTo>
                  <a:lnTo>
                    <a:pt x="7893" y="21087"/>
                  </a:lnTo>
                  <a:lnTo>
                    <a:pt x="8608" y="20640"/>
                  </a:lnTo>
                  <a:lnTo>
                    <a:pt x="9323" y="20253"/>
                  </a:lnTo>
                  <a:lnTo>
                    <a:pt x="10097" y="19895"/>
                  </a:lnTo>
                  <a:lnTo>
                    <a:pt x="10901" y="19598"/>
                  </a:lnTo>
                  <a:lnTo>
                    <a:pt x="11705" y="19330"/>
                  </a:lnTo>
                  <a:lnTo>
                    <a:pt x="12539" y="19151"/>
                  </a:lnTo>
                  <a:lnTo>
                    <a:pt x="13403" y="19032"/>
                  </a:lnTo>
                  <a:lnTo>
                    <a:pt x="13403" y="27222"/>
                  </a:lnTo>
                  <a:lnTo>
                    <a:pt x="13731" y="27133"/>
                  </a:lnTo>
                  <a:lnTo>
                    <a:pt x="14088" y="27043"/>
                  </a:lnTo>
                  <a:lnTo>
                    <a:pt x="14416" y="27013"/>
                  </a:lnTo>
                  <a:lnTo>
                    <a:pt x="14743" y="26984"/>
                  </a:lnTo>
                  <a:lnTo>
                    <a:pt x="15100" y="27013"/>
                  </a:lnTo>
                  <a:lnTo>
                    <a:pt x="15428" y="27043"/>
                  </a:lnTo>
                  <a:lnTo>
                    <a:pt x="15756" y="27133"/>
                  </a:lnTo>
                  <a:lnTo>
                    <a:pt x="16083" y="27222"/>
                  </a:lnTo>
                  <a:lnTo>
                    <a:pt x="16083" y="19032"/>
                  </a:lnTo>
                  <a:close/>
                  <a:moveTo>
                    <a:pt x="12063" y="1"/>
                  </a:moveTo>
                  <a:lnTo>
                    <a:pt x="11676" y="30"/>
                  </a:lnTo>
                  <a:lnTo>
                    <a:pt x="11259" y="90"/>
                  </a:lnTo>
                  <a:lnTo>
                    <a:pt x="10871" y="179"/>
                  </a:lnTo>
                  <a:lnTo>
                    <a:pt x="10514" y="328"/>
                  </a:lnTo>
                  <a:lnTo>
                    <a:pt x="10157" y="507"/>
                  </a:lnTo>
                  <a:lnTo>
                    <a:pt x="9829" y="686"/>
                  </a:lnTo>
                  <a:lnTo>
                    <a:pt x="9531" y="924"/>
                  </a:lnTo>
                  <a:lnTo>
                    <a:pt x="9233" y="1192"/>
                  </a:lnTo>
                  <a:lnTo>
                    <a:pt x="8965" y="1460"/>
                  </a:lnTo>
                  <a:lnTo>
                    <a:pt x="8727" y="1788"/>
                  </a:lnTo>
                  <a:lnTo>
                    <a:pt x="8548" y="2115"/>
                  </a:lnTo>
                  <a:lnTo>
                    <a:pt x="8370" y="2473"/>
                  </a:lnTo>
                  <a:lnTo>
                    <a:pt x="8221" y="2830"/>
                  </a:lnTo>
                  <a:lnTo>
                    <a:pt x="8131" y="3217"/>
                  </a:lnTo>
                  <a:lnTo>
                    <a:pt x="8072" y="3604"/>
                  </a:lnTo>
                  <a:lnTo>
                    <a:pt x="8042" y="4021"/>
                  </a:lnTo>
                  <a:lnTo>
                    <a:pt x="8072" y="4438"/>
                  </a:lnTo>
                  <a:lnTo>
                    <a:pt x="8131" y="4825"/>
                  </a:lnTo>
                  <a:lnTo>
                    <a:pt x="8221" y="5213"/>
                  </a:lnTo>
                  <a:lnTo>
                    <a:pt x="8370" y="5600"/>
                  </a:lnTo>
                  <a:lnTo>
                    <a:pt x="8548" y="5957"/>
                  </a:lnTo>
                  <a:lnTo>
                    <a:pt x="8727" y="6285"/>
                  </a:lnTo>
                  <a:lnTo>
                    <a:pt x="8965" y="6583"/>
                  </a:lnTo>
                  <a:lnTo>
                    <a:pt x="9233" y="6880"/>
                  </a:lnTo>
                  <a:lnTo>
                    <a:pt x="9531" y="7119"/>
                  </a:lnTo>
                  <a:lnTo>
                    <a:pt x="9829" y="7357"/>
                  </a:lnTo>
                  <a:lnTo>
                    <a:pt x="10157" y="7565"/>
                  </a:lnTo>
                  <a:lnTo>
                    <a:pt x="10514" y="7744"/>
                  </a:lnTo>
                  <a:lnTo>
                    <a:pt x="10871" y="7863"/>
                  </a:lnTo>
                  <a:lnTo>
                    <a:pt x="11259" y="7982"/>
                  </a:lnTo>
                  <a:lnTo>
                    <a:pt x="11676" y="8042"/>
                  </a:lnTo>
                  <a:lnTo>
                    <a:pt x="13403" y="8042"/>
                  </a:lnTo>
                  <a:lnTo>
                    <a:pt x="13403" y="16321"/>
                  </a:lnTo>
                  <a:lnTo>
                    <a:pt x="12718" y="16411"/>
                  </a:lnTo>
                  <a:lnTo>
                    <a:pt x="12033" y="16530"/>
                  </a:lnTo>
                  <a:lnTo>
                    <a:pt x="11348" y="16679"/>
                  </a:lnTo>
                  <a:lnTo>
                    <a:pt x="10693" y="16858"/>
                  </a:lnTo>
                  <a:lnTo>
                    <a:pt x="10037" y="17036"/>
                  </a:lnTo>
                  <a:lnTo>
                    <a:pt x="9382" y="17275"/>
                  </a:lnTo>
                  <a:lnTo>
                    <a:pt x="8757" y="17543"/>
                  </a:lnTo>
                  <a:lnTo>
                    <a:pt x="8161" y="17840"/>
                  </a:lnTo>
                  <a:lnTo>
                    <a:pt x="7566" y="18138"/>
                  </a:lnTo>
                  <a:lnTo>
                    <a:pt x="6970" y="18496"/>
                  </a:lnTo>
                  <a:lnTo>
                    <a:pt x="6404" y="18853"/>
                  </a:lnTo>
                  <a:lnTo>
                    <a:pt x="5868" y="19240"/>
                  </a:lnTo>
                  <a:lnTo>
                    <a:pt x="5362" y="19657"/>
                  </a:lnTo>
                  <a:lnTo>
                    <a:pt x="4855" y="20104"/>
                  </a:lnTo>
                  <a:lnTo>
                    <a:pt x="4349" y="20580"/>
                  </a:lnTo>
                  <a:lnTo>
                    <a:pt x="3902" y="21057"/>
                  </a:lnTo>
                  <a:lnTo>
                    <a:pt x="3456" y="21563"/>
                  </a:lnTo>
                  <a:lnTo>
                    <a:pt x="3039" y="22070"/>
                  </a:lnTo>
                  <a:lnTo>
                    <a:pt x="2651" y="22606"/>
                  </a:lnTo>
                  <a:lnTo>
                    <a:pt x="2264" y="23171"/>
                  </a:lnTo>
                  <a:lnTo>
                    <a:pt x="1937" y="23767"/>
                  </a:lnTo>
                  <a:lnTo>
                    <a:pt x="1609" y="24333"/>
                  </a:lnTo>
                  <a:lnTo>
                    <a:pt x="1311" y="24958"/>
                  </a:lnTo>
                  <a:lnTo>
                    <a:pt x="1043" y="25584"/>
                  </a:lnTo>
                  <a:lnTo>
                    <a:pt x="805" y="26209"/>
                  </a:lnTo>
                  <a:lnTo>
                    <a:pt x="596" y="26865"/>
                  </a:lnTo>
                  <a:lnTo>
                    <a:pt x="418" y="27520"/>
                  </a:lnTo>
                  <a:lnTo>
                    <a:pt x="269" y="28205"/>
                  </a:lnTo>
                  <a:lnTo>
                    <a:pt x="150" y="28890"/>
                  </a:lnTo>
                  <a:lnTo>
                    <a:pt x="90" y="29605"/>
                  </a:lnTo>
                  <a:lnTo>
                    <a:pt x="31" y="30290"/>
                  </a:lnTo>
                  <a:lnTo>
                    <a:pt x="1" y="31004"/>
                  </a:lnTo>
                  <a:lnTo>
                    <a:pt x="31" y="31779"/>
                  </a:lnTo>
                  <a:lnTo>
                    <a:pt x="90" y="32523"/>
                  </a:lnTo>
                  <a:lnTo>
                    <a:pt x="180" y="33268"/>
                  </a:lnTo>
                  <a:lnTo>
                    <a:pt x="299" y="33983"/>
                  </a:lnTo>
                  <a:lnTo>
                    <a:pt x="477" y="34697"/>
                  </a:lnTo>
                  <a:lnTo>
                    <a:pt x="686" y="35382"/>
                  </a:lnTo>
                  <a:lnTo>
                    <a:pt x="894" y="36067"/>
                  </a:lnTo>
                  <a:lnTo>
                    <a:pt x="1162" y="36752"/>
                  </a:lnTo>
                  <a:lnTo>
                    <a:pt x="1460" y="37408"/>
                  </a:lnTo>
                  <a:lnTo>
                    <a:pt x="1788" y="38033"/>
                  </a:lnTo>
                  <a:lnTo>
                    <a:pt x="2145" y="38658"/>
                  </a:lnTo>
                  <a:lnTo>
                    <a:pt x="2532" y="39254"/>
                  </a:lnTo>
                  <a:lnTo>
                    <a:pt x="2949" y="39820"/>
                  </a:lnTo>
                  <a:lnTo>
                    <a:pt x="3396" y="40386"/>
                  </a:lnTo>
                  <a:lnTo>
                    <a:pt x="3843" y="40922"/>
                  </a:lnTo>
                  <a:lnTo>
                    <a:pt x="4349" y="41428"/>
                  </a:lnTo>
                  <a:lnTo>
                    <a:pt x="4855" y="41934"/>
                  </a:lnTo>
                  <a:lnTo>
                    <a:pt x="5391" y="42381"/>
                  </a:lnTo>
                  <a:lnTo>
                    <a:pt x="5928" y="42828"/>
                  </a:lnTo>
                  <a:lnTo>
                    <a:pt x="6523" y="43245"/>
                  </a:lnTo>
                  <a:lnTo>
                    <a:pt x="7119" y="43632"/>
                  </a:lnTo>
                  <a:lnTo>
                    <a:pt x="7744" y="43960"/>
                  </a:lnTo>
                  <a:lnTo>
                    <a:pt x="8370" y="44287"/>
                  </a:lnTo>
                  <a:lnTo>
                    <a:pt x="9025" y="44585"/>
                  </a:lnTo>
                  <a:lnTo>
                    <a:pt x="9680" y="44853"/>
                  </a:lnTo>
                  <a:lnTo>
                    <a:pt x="10365" y="45091"/>
                  </a:lnTo>
                  <a:lnTo>
                    <a:pt x="11080" y="45300"/>
                  </a:lnTo>
                  <a:lnTo>
                    <a:pt x="11795" y="45449"/>
                  </a:lnTo>
                  <a:lnTo>
                    <a:pt x="12509" y="45598"/>
                  </a:lnTo>
                  <a:lnTo>
                    <a:pt x="13254" y="45687"/>
                  </a:lnTo>
                  <a:lnTo>
                    <a:pt x="13999" y="45747"/>
                  </a:lnTo>
                  <a:lnTo>
                    <a:pt x="15517" y="45747"/>
                  </a:lnTo>
                  <a:lnTo>
                    <a:pt x="16262" y="45687"/>
                  </a:lnTo>
                  <a:lnTo>
                    <a:pt x="17007" y="45598"/>
                  </a:lnTo>
                  <a:lnTo>
                    <a:pt x="17721" y="45449"/>
                  </a:lnTo>
                  <a:lnTo>
                    <a:pt x="18436" y="45300"/>
                  </a:lnTo>
                  <a:lnTo>
                    <a:pt x="19121" y="45091"/>
                  </a:lnTo>
                  <a:lnTo>
                    <a:pt x="19806" y="44853"/>
                  </a:lnTo>
                  <a:lnTo>
                    <a:pt x="20491" y="44585"/>
                  </a:lnTo>
                  <a:lnTo>
                    <a:pt x="21146" y="44287"/>
                  </a:lnTo>
                  <a:lnTo>
                    <a:pt x="21772" y="43960"/>
                  </a:lnTo>
                  <a:lnTo>
                    <a:pt x="22397" y="43602"/>
                  </a:lnTo>
                  <a:lnTo>
                    <a:pt x="22993" y="43245"/>
                  </a:lnTo>
                  <a:lnTo>
                    <a:pt x="23559" y="42828"/>
                  </a:lnTo>
                  <a:lnTo>
                    <a:pt x="24125" y="42381"/>
                  </a:lnTo>
                  <a:lnTo>
                    <a:pt x="24661" y="41934"/>
                  </a:lnTo>
                  <a:lnTo>
                    <a:pt x="25167" y="41428"/>
                  </a:lnTo>
                  <a:lnTo>
                    <a:pt x="25673" y="40922"/>
                  </a:lnTo>
                  <a:lnTo>
                    <a:pt x="26120" y="40386"/>
                  </a:lnTo>
                  <a:lnTo>
                    <a:pt x="26567" y="39820"/>
                  </a:lnTo>
                  <a:lnTo>
                    <a:pt x="26984" y="39254"/>
                  </a:lnTo>
                  <a:lnTo>
                    <a:pt x="27371" y="38658"/>
                  </a:lnTo>
                  <a:lnTo>
                    <a:pt x="27728" y="38033"/>
                  </a:lnTo>
                  <a:lnTo>
                    <a:pt x="28026" y="37408"/>
                  </a:lnTo>
                  <a:lnTo>
                    <a:pt x="28324" y="36752"/>
                  </a:lnTo>
                  <a:lnTo>
                    <a:pt x="28592" y="36067"/>
                  </a:lnTo>
                  <a:lnTo>
                    <a:pt x="28830" y="35382"/>
                  </a:lnTo>
                  <a:lnTo>
                    <a:pt x="29039" y="34697"/>
                  </a:lnTo>
                  <a:lnTo>
                    <a:pt x="29188" y="33983"/>
                  </a:lnTo>
                  <a:lnTo>
                    <a:pt x="29337" y="33268"/>
                  </a:lnTo>
                  <a:lnTo>
                    <a:pt x="29426" y="32523"/>
                  </a:lnTo>
                  <a:lnTo>
                    <a:pt x="29485" y="31779"/>
                  </a:lnTo>
                  <a:lnTo>
                    <a:pt x="29485" y="31004"/>
                  </a:lnTo>
                  <a:lnTo>
                    <a:pt x="29485" y="30290"/>
                  </a:lnTo>
                  <a:lnTo>
                    <a:pt x="29426" y="29605"/>
                  </a:lnTo>
                  <a:lnTo>
                    <a:pt x="29337" y="28890"/>
                  </a:lnTo>
                  <a:lnTo>
                    <a:pt x="29217" y="28205"/>
                  </a:lnTo>
                  <a:lnTo>
                    <a:pt x="29068" y="27520"/>
                  </a:lnTo>
                  <a:lnTo>
                    <a:pt x="28890" y="26865"/>
                  </a:lnTo>
                  <a:lnTo>
                    <a:pt x="28681" y="26209"/>
                  </a:lnTo>
                  <a:lnTo>
                    <a:pt x="28473" y="25584"/>
                  </a:lnTo>
                  <a:lnTo>
                    <a:pt x="28205" y="24958"/>
                  </a:lnTo>
                  <a:lnTo>
                    <a:pt x="27907" y="24363"/>
                  </a:lnTo>
                  <a:lnTo>
                    <a:pt x="27579" y="23767"/>
                  </a:lnTo>
                  <a:lnTo>
                    <a:pt x="27222" y="23171"/>
                  </a:lnTo>
                  <a:lnTo>
                    <a:pt x="26865" y="22606"/>
                  </a:lnTo>
                  <a:lnTo>
                    <a:pt x="26477" y="22070"/>
                  </a:lnTo>
                  <a:lnTo>
                    <a:pt x="26060" y="21563"/>
                  </a:lnTo>
                  <a:lnTo>
                    <a:pt x="25614" y="21057"/>
                  </a:lnTo>
                  <a:lnTo>
                    <a:pt x="25137" y="20580"/>
                  </a:lnTo>
                  <a:lnTo>
                    <a:pt x="24661" y="20104"/>
                  </a:lnTo>
                  <a:lnTo>
                    <a:pt x="24154" y="19657"/>
                  </a:lnTo>
                  <a:lnTo>
                    <a:pt x="23648" y="19270"/>
                  </a:lnTo>
                  <a:lnTo>
                    <a:pt x="23082" y="18853"/>
                  </a:lnTo>
                  <a:lnTo>
                    <a:pt x="22546" y="18496"/>
                  </a:lnTo>
                  <a:lnTo>
                    <a:pt x="21950" y="18138"/>
                  </a:lnTo>
                  <a:lnTo>
                    <a:pt x="21355" y="17840"/>
                  </a:lnTo>
                  <a:lnTo>
                    <a:pt x="20759" y="17543"/>
                  </a:lnTo>
                  <a:lnTo>
                    <a:pt x="20134" y="17275"/>
                  </a:lnTo>
                  <a:lnTo>
                    <a:pt x="19479" y="17036"/>
                  </a:lnTo>
                  <a:lnTo>
                    <a:pt x="18823" y="16858"/>
                  </a:lnTo>
                  <a:lnTo>
                    <a:pt x="18168" y="16679"/>
                  </a:lnTo>
                  <a:lnTo>
                    <a:pt x="17483" y="16530"/>
                  </a:lnTo>
                  <a:lnTo>
                    <a:pt x="16798" y="16411"/>
                  </a:lnTo>
                  <a:lnTo>
                    <a:pt x="16083" y="16321"/>
                  </a:lnTo>
                  <a:lnTo>
                    <a:pt x="16083" y="13581"/>
                  </a:lnTo>
                  <a:lnTo>
                    <a:pt x="17424" y="13581"/>
                  </a:lnTo>
                  <a:lnTo>
                    <a:pt x="18436" y="13611"/>
                  </a:lnTo>
                  <a:lnTo>
                    <a:pt x="19419" y="13701"/>
                  </a:lnTo>
                  <a:lnTo>
                    <a:pt x="20402" y="13820"/>
                  </a:lnTo>
                  <a:lnTo>
                    <a:pt x="21385" y="13969"/>
                  </a:lnTo>
                  <a:lnTo>
                    <a:pt x="22308" y="14177"/>
                  </a:lnTo>
                  <a:lnTo>
                    <a:pt x="23261" y="14445"/>
                  </a:lnTo>
                  <a:lnTo>
                    <a:pt x="24154" y="14713"/>
                  </a:lnTo>
                  <a:lnTo>
                    <a:pt x="25048" y="15071"/>
                  </a:lnTo>
                  <a:lnTo>
                    <a:pt x="25941" y="15428"/>
                  </a:lnTo>
                  <a:lnTo>
                    <a:pt x="26775" y="15845"/>
                  </a:lnTo>
                  <a:lnTo>
                    <a:pt x="27609" y="16292"/>
                  </a:lnTo>
                  <a:lnTo>
                    <a:pt x="28413" y="16798"/>
                  </a:lnTo>
                  <a:lnTo>
                    <a:pt x="29188" y="17334"/>
                  </a:lnTo>
                  <a:lnTo>
                    <a:pt x="29932" y="17870"/>
                  </a:lnTo>
                  <a:lnTo>
                    <a:pt x="30677" y="18466"/>
                  </a:lnTo>
                  <a:lnTo>
                    <a:pt x="31362" y="19091"/>
                  </a:lnTo>
                  <a:lnTo>
                    <a:pt x="32017" y="19746"/>
                  </a:lnTo>
                  <a:lnTo>
                    <a:pt x="32672" y="20431"/>
                  </a:lnTo>
                  <a:lnTo>
                    <a:pt x="33268" y="21146"/>
                  </a:lnTo>
                  <a:lnTo>
                    <a:pt x="33834" y="21891"/>
                  </a:lnTo>
                  <a:lnTo>
                    <a:pt x="34370" y="22665"/>
                  </a:lnTo>
                  <a:lnTo>
                    <a:pt x="34876" y="23440"/>
                  </a:lnTo>
                  <a:lnTo>
                    <a:pt x="35353" y="24273"/>
                  </a:lnTo>
                  <a:lnTo>
                    <a:pt x="35770" y="25107"/>
                  </a:lnTo>
                  <a:lnTo>
                    <a:pt x="36157" y="25971"/>
                  </a:lnTo>
                  <a:lnTo>
                    <a:pt x="36514" y="26835"/>
                  </a:lnTo>
                  <a:lnTo>
                    <a:pt x="36812" y="27728"/>
                  </a:lnTo>
                  <a:lnTo>
                    <a:pt x="37080" y="28651"/>
                  </a:lnTo>
                  <a:lnTo>
                    <a:pt x="37288" y="29605"/>
                  </a:lnTo>
                  <a:lnTo>
                    <a:pt x="37467" y="30558"/>
                  </a:lnTo>
                  <a:lnTo>
                    <a:pt x="37586" y="31511"/>
                  </a:lnTo>
                  <a:lnTo>
                    <a:pt x="37676" y="32493"/>
                  </a:lnTo>
                  <a:lnTo>
                    <a:pt x="37110" y="32642"/>
                  </a:lnTo>
                  <a:lnTo>
                    <a:pt x="36574" y="32821"/>
                  </a:lnTo>
                  <a:lnTo>
                    <a:pt x="36067" y="33059"/>
                  </a:lnTo>
                  <a:lnTo>
                    <a:pt x="35561" y="33327"/>
                  </a:lnTo>
                  <a:lnTo>
                    <a:pt x="35085" y="33655"/>
                  </a:lnTo>
                  <a:lnTo>
                    <a:pt x="34668" y="34012"/>
                  </a:lnTo>
                  <a:lnTo>
                    <a:pt x="34251" y="34399"/>
                  </a:lnTo>
                  <a:lnTo>
                    <a:pt x="33863" y="34816"/>
                  </a:lnTo>
                  <a:lnTo>
                    <a:pt x="33536" y="35263"/>
                  </a:lnTo>
                  <a:lnTo>
                    <a:pt x="33238" y="35740"/>
                  </a:lnTo>
                  <a:lnTo>
                    <a:pt x="32970" y="36246"/>
                  </a:lnTo>
                  <a:lnTo>
                    <a:pt x="32761" y="36752"/>
                  </a:lnTo>
                  <a:lnTo>
                    <a:pt x="32583" y="37318"/>
                  </a:lnTo>
                  <a:lnTo>
                    <a:pt x="32464" y="37884"/>
                  </a:lnTo>
                  <a:lnTo>
                    <a:pt x="32374" y="38450"/>
                  </a:lnTo>
                  <a:lnTo>
                    <a:pt x="32345" y="39046"/>
                  </a:lnTo>
                  <a:lnTo>
                    <a:pt x="32404" y="39731"/>
                  </a:lnTo>
                  <a:lnTo>
                    <a:pt x="32493" y="40416"/>
                  </a:lnTo>
                  <a:lnTo>
                    <a:pt x="32642" y="41041"/>
                  </a:lnTo>
                  <a:lnTo>
                    <a:pt x="32881" y="41666"/>
                  </a:lnTo>
                  <a:lnTo>
                    <a:pt x="33178" y="42232"/>
                  </a:lnTo>
                  <a:lnTo>
                    <a:pt x="33506" y="42798"/>
                  </a:lnTo>
                  <a:lnTo>
                    <a:pt x="33893" y="43304"/>
                  </a:lnTo>
                  <a:lnTo>
                    <a:pt x="34310" y="43781"/>
                  </a:lnTo>
                  <a:lnTo>
                    <a:pt x="34787" y="44228"/>
                  </a:lnTo>
                  <a:lnTo>
                    <a:pt x="35323" y="44615"/>
                  </a:lnTo>
                  <a:lnTo>
                    <a:pt x="35859" y="44943"/>
                  </a:lnTo>
                  <a:lnTo>
                    <a:pt x="36455" y="45240"/>
                  </a:lnTo>
                  <a:lnTo>
                    <a:pt x="37080" y="45449"/>
                  </a:lnTo>
                  <a:lnTo>
                    <a:pt x="37705" y="45628"/>
                  </a:lnTo>
                  <a:lnTo>
                    <a:pt x="38361" y="45717"/>
                  </a:lnTo>
                  <a:lnTo>
                    <a:pt x="39046" y="45747"/>
                  </a:lnTo>
                  <a:lnTo>
                    <a:pt x="39731" y="45717"/>
                  </a:lnTo>
                  <a:lnTo>
                    <a:pt x="40416" y="45628"/>
                  </a:lnTo>
                  <a:lnTo>
                    <a:pt x="41041" y="45449"/>
                  </a:lnTo>
                  <a:lnTo>
                    <a:pt x="41666" y="45240"/>
                  </a:lnTo>
                  <a:lnTo>
                    <a:pt x="42262" y="44943"/>
                  </a:lnTo>
                  <a:lnTo>
                    <a:pt x="42798" y="44615"/>
                  </a:lnTo>
                  <a:lnTo>
                    <a:pt x="43304" y="44228"/>
                  </a:lnTo>
                  <a:lnTo>
                    <a:pt x="43781" y="43781"/>
                  </a:lnTo>
                  <a:lnTo>
                    <a:pt x="44228" y="43304"/>
                  </a:lnTo>
                  <a:lnTo>
                    <a:pt x="44615" y="42798"/>
                  </a:lnTo>
                  <a:lnTo>
                    <a:pt x="44942" y="42232"/>
                  </a:lnTo>
                  <a:lnTo>
                    <a:pt x="45240" y="41666"/>
                  </a:lnTo>
                  <a:lnTo>
                    <a:pt x="45449" y="41041"/>
                  </a:lnTo>
                  <a:lnTo>
                    <a:pt x="45627" y="40416"/>
                  </a:lnTo>
                  <a:lnTo>
                    <a:pt x="45717" y="39731"/>
                  </a:lnTo>
                  <a:lnTo>
                    <a:pt x="45747" y="39046"/>
                  </a:lnTo>
                  <a:lnTo>
                    <a:pt x="45717" y="38450"/>
                  </a:lnTo>
                  <a:lnTo>
                    <a:pt x="45657" y="37854"/>
                  </a:lnTo>
                  <a:lnTo>
                    <a:pt x="45508" y="37288"/>
                  </a:lnTo>
                  <a:lnTo>
                    <a:pt x="45359" y="36752"/>
                  </a:lnTo>
                  <a:lnTo>
                    <a:pt x="45121" y="36216"/>
                  </a:lnTo>
                  <a:lnTo>
                    <a:pt x="44853" y="35710"/>
                  </a:lnTo>
                  <a:lnTo>
                    <a:pt x="44555" y="35233"/>
                  </a:lnTo>
                  <a:lnTo>
                    <a:pt x="44198" y="34787"/>
                  </a:lnTo>
                  <a:lnTo>
                    <a:pt x="43841" y="34370"/>
                  </a:lnTo>
                  <a:lnTo>
                    <a:pt x="43424" y="33983"/>
                  </a:lnTo>
                  <a:lnTo>
                    <a:pt x="42977" y="33625"/>
                  </a:lnTo>
                  <a:lnTo>
                    <a:pt x="42500" y="33298"/>
                  </a:lnTo>
                  <a:lnTo>
                    <a:pt x="41994" y="33029"/>
                  </a:lnTo>
                  <a:lnTo>
                    <a:pt x="41488" y="32791"/>
                  </a:lnTo>
                  <a:lnTo>
                    <a:pt x="40922" y="32613"/>
                  </a:lnTo>
                  <a:lnTo>
                    <a:pt x="40356" y="32493"/>
                  </a:lnTo>
                  <a:lnTo>
                    <a:pt x="40267" y="31362"/>
                  </a:lnTo>
                  <a:lnTo>
                    <a:pt x="40148" y="30260"/>
                  </a:lnTo>
                  <a:lnTo>
                    <a:pt x="39939" y="29158"/>
                  </a:lnTo>
                  <a:lnTo>
                    <a:pt x="39701" y="28086"/>
                  </a:lnTo>
                  <a:lnTo>
                    <a:pt x="39403" y="27043"/>
                  </a:lnTo>
                  <a:lnTo>
                    <a:pt x="39046" y="26001"/>
                  </a:lnTo>
                  <a:lnTo>
                    <a:pt x="38658" y="25018"/>
                  </a:lnTo>
                  <a:lnTo>
                    <a:pt x="38212" y="24035"/>
                  </a:lnTo>
                  <a:lnTo>
                    <a:pt x="37735" y="23052"/>
                  </a:lnTo>
                  <a:lnTo>
                    <a:pt x="37199" y="22129"/>
                  </a:lnTo>
                  <a:lnTo>
                    <a:pt x="36633" y="21236"/>
                  </a:lnTo>
                  <a:lnTo>
                    <a:pt x="36038" y="20342"/>
                  </a:lnTo>
                  <a:lnTo>
                    <a:pt x="35382" y="19508"/>
                  </a:lnTo>
                  <a:lnTo>
                    <a:pt x="34697" y="18704"/>
                  </a:lnTo>
                  <a:lnTo>
                    <a:pt x="33983" y="17930"/>
                  </a:lnTo>
                  <a:lnTo>
                    <a:pt x="33208" y="17185"/>
                  </a:lnTo>
                  <a:lnTo>
                    <a:pt x="32434" y="16470"/>
                  </a:lnTo>
                  <a:lnTo>
                    <a:pt x="31600" y="15785"/>
                  </a:lnTo>
                  <a:lnTo>
                    <a:pt x="30736" y="15160"/>
                  </a:lnTo>
                  <a:lnTo>
                    <a:pt x="29843" y="14564"/>
                  </a:lnTo>
                  <a:lnTo>
                    <a:pt x="28949" y="13998"/>
                  </a:lnTo>
                  <a:lnTo>
                    <a:pt x="27996" y="13492"/>
                  </a:lnTo>
                  <a:lnTo>
                    <a:pt x="27043" y="13016"/>
                  </a:lnTo>
                  <a:lnTo>
                    <a:pt x="26060" y="12569"/>
                  </a:lnTo>
                  <a:lnTo>
                    <a:pt x="25048" y="12211"/>
                  </a:lnTo>
                  <a:lnTo>
                    <a:pt x="24005" y="11854"/>
                  </a:lnTo>
                  <a:lnTo>
                    <a:pt x="22963" y="11586"/>
                  </a:lnTo>
                  <a:lnTo>
                    <a:pt x="21891" y="11348"/>
                  </a:lnTo>
                  <a:lnTo>
                    <a:pt x="20789" y="11169"/>
                  </a:lnTo>
                  <a:lnTo>
                    <a:pt x="19687" y="11020"/>
                  </a:lnTo>
                  <a:lnTo>
                    <a:pt x="18555" y="10931"/>
                  </a:lnTo>
                  <a:lnTo>
                    <a:pt x="17424" y="10901"/>
                  </a:lnTo>
                  <a:lnTo>
                    <a:pt x="16083" y="10901"/>
                  </a:lnTo>
                  <a:lnTo>
                    <a:pt x="16083" y="8042"/>
                  </a:lnTo>
                  <a:lnTo>
                    <a:pt x="20104" y="8042"/>
                  </a:lnTo>
                  <a:lnTo>
                    <a:pt x="20372" y="8012"/>
                  </a:lnTo>
                  <a:lnTo>
                    <a:pt x="20640" y="7953"/>
                  </a:lnTo>
                  <a:lnTo>
                    <a:pt x="20878" y="7833"/>
                  </a:lnTo>
                  <a:lnTo>
                    <a:pt x="21057" y="7655"/>
                  </a:lnTo>
                  <a:lnTo>
                    <a:pt x="21236" y="7446"/>
                  </a:lnTo>
                  <a:lnTo>
                    <a:pt x="21355" y="7238"/>
                  </a:lnTo>
                  <a:lnTo>
                    <a:pt x="21414" y="6970"/>
                  </a:lnTo>
                  <a:lnTo>
                    <a:pt x="21444" y="6702"/>
                  </a:lnTo>
                  <a:lnTo>
                    <a:pt x="21414" y="6017"/>
                  </a:lnTo>
                  <a:lnTo>
                    <a:pt x="21325" y="5362"/>
                  </a:lnTo>
                  <a:lnTo>
                    <a:pt x="21146" y="4706"/>
                  </a:lnTo>
                  <a:lnTo>
                    <a:pt x="20938" y="4111"/>
                  </a:lnTo>
                  <a:lnTo>
                    <a:pt x="20640" y="3515"/>
                  </a:lnTo>
                  <a:lnTo>
                    <a:pt x="20312" y="2979"/>
                  </a:lnTo>
                  <a:lnTo>
                    <a:pt x="19925" y="2443"/>
                  </a:lnTo>
                  <a:lnTo>
                    <a:pt x="19479" y="1966"/>
                  </a:lnTo>
                  <a:lnTo>
                    <a:pt x="19002" y="1549"/>
                  </a:lnTo>
                  <a:lnTo>
                    <a:pt x="18496" y="1162"/>
                  </a:lnTo>
                  <a:lnTo>
                    <a:pt x="17960" y="805"/>
                  </a:lnTo>
                  <a:lnTo>
                    <a:pt x="17364" y="537"/>
                  </a:lnTo>
                  <a:lnTo>
                    <a:pt x="16739" y="298"/>
                  </a:lnTo>
                  <a:lnTo>
                    <a:pt x="16113" y="150"/>
                  </a:lnTo>
                  <a:lnTo>
                    <a:pt x="15428" y="30"/>
                  </a:lnTo>
                  <a:lnTo>
                    <a:pt x="1474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30"/>
            <p:cNvSpPr/>
            <p:nvPr/>
          </p:nvSpPr>
          <p:spPr>
            <a:xfrm>
              <a:off x="4454025" y="270125"/>
              <a:ext cx="1143675" cy="1143675"/>
            </a:xfrm>
            <a:custGeom>
              <a:avLst/>
              <a:gdLst/>
              <a:ahLst/>
              <a:cxnLst/>
              <a:rect l="l" t="t" r="r" b="b"/>
              <a:pathLst>
                <a:path w="45747" h="45747" fill="none" extrusionOk="0">
                  <a:moveTo>
                    <a:pt x="40356" y="32493"/>
                  </a:moveTo>
                  <a:lnTo>
                    <a:pt x="40356" y="32493"/>
                  </a:lnTo>
                  <a:lnTo>
                    <a:pt x="40267" y="31362"/>
                  </a:lnTo>
                  <a:lnTo>
                    <a:pt x="40148" y="30260"/>
                  </a:lnTo>
                  <a:lnTo>
                    <a:pt x="39939" y="29158"/>
                  </a:lnTo>
                  <a:lnTo>
                    <a:pt x="39701" y="28086"/>
                  </a:lnTo>
                  <a:lnTo>
                    <a:pt x="39403" y="27043"/>
                  </a:lnTo>
                  <a:lnTo>
                    <a:pt x="39046" y="26001"/>
                  </a:lnTo>
                  <a:lnTo>
                    <a:pt x="38658" y="25018"/>
                  </a:lnTo>
                  <a:lnTo>
                    <a:pt x="38212" y="24035"/>
                  </a:lnTo>
                  <a:lnTo>
                    <a:pt x="37735" y="23052"/>
                  </a:lnTo>
                  <a:lnTo>
                    <a:pt x="37199" y="22129"/>
                  </a:lnTo>
                  <a:lnTo>
                    <a:pt x="36633" y="21236"/>
                  </a:lnTo>
                  <a:lnTo>
                    <a:pt x="36038" y="20342"/>
                  </a:lnTo>
                  <a:lnTo>
                    <a:pt x="35382" y="19508"/>
                  </a:lnTo>
                  <a:lnTo>
                    <a:pt x="34697" y="18704"/>
                  </a:lnTo>
                  <a:lnTo>
                    <a:pt x="33983" y="17930"/>
                  </a:lnTo>
                  <a:lnTo>
                    <a:pt x="33208" y="17185"/>
                  </a:lnTo>
                  <a:lnTo>
                    <a:pt x="32434" y="16470"/>
                  </a:lnTo>
                  <a:lnTo>
                    <a:pt x="31600" y="15785"/>
                  </a:lnTo>
                  <a:lnTo>
                    <a:pt x="30736" y="15160"/>
                  </a:lnTo>
                  <a:lnTo>
                    <a:pt x="29843" y="14564"/>
                  </a:lnTo>
                  <a:lnTo>
                    <a:pt x="28949" y="13998"/>
                  </a:lnTo>
                  <a:lnTo>
                    <a:pt x="27996" y="13492"/>
                  </a:lnTo>
                  <a:lnTo>
                    <a:pt x="27043" y="13016"/>
                  </a:lnTo>
                  <a:lnTo>
                    <a:pt x="26060" y="12569"/>
                  </a:lnTo>
                  <a:lnTo>
                    <a:pt x="25048" y="12211"/>
                  </a:lnTo>
                  <a:lnTo>
                    <a:pt x="24005" y="11854"/>
                  </a:lnTo>
                  <a:lnTo>
                    <a:pt x="22963" y="11586"/>
                  </a:lnTo>
                  <a:lnTo>
                    <a:pt x="21891" y="11348"/>
                  </a:lnTo>
                  <a:lnTo>
                    <a:pt x="20789" y="11169"/>
                  </a:lnTo>
                  <a:lnTo>
                    <a:pt x="19687" y="11020"/>
                  </a:lnTo>
                  <a:lnTo>
                    <a:pt x="18555" y="10931"/>
                  </a:lnTo>
                  <a:lnTo>
                    <a:pt x="17424" y="10901"/>
                  </a:lnTo>
                  <a:lnTo>
                    <a:pt x="16083" y="10901"/>
                  </a:lnTo>
                  <a:lnTo>
                    <a:pt x="16083" y="8042"/>
                  </a:lnTo>
                  <a:lnTo>
                    <a:pt x="20104" y="8042"/>
                  </a:lnTo>
                  <a:lnTo>
                    <a:pt x="20104" y="8042"/>
                  </a:lnTo>
                  <a:lnTo>
                    <a:pt x="20372" y="8012"/>
                  </a:lnTo>
                  <a:lnTo>
                    <a:pt x="20640" y="7953"/>
                  </a:lnTo>
                  <a:lnTo>
                    <a:pt x="20878" y="7833"/>
                  </a:lnTo>
                  <a:lnTo>
                    <a:pt x="21057" y="7655"/>
                  </a:lnTo>
                  <a:lnTo>
                    <a:pt x="21236" y="7446"/>
                  </a:lnTo>
                  <a:lnTo>
                    <a:pt x="21355" y="7238"/>
                  </a:lnTo>
                  <a:lnTo>
                    <a:pt x="21414" y="6970"/>
                  </a:lnTo>
                  <a:lnTo>
                    <a:pt x="21444" y="6702"/>
                  </a:lnTo>
                  <a:lnTo>
                    <a:pt x="21444" y="6702"/>
                  </a:lnTo>
                  <a:lnTo>
                    <a:pt x="21414" y="6017"/>
                  </a:lnTo>
                  <a:lnTo>
                    <a:pt x="21325" y="5362"/>
                  </a:lnTo>
                  <a:lnTo>
                    <a:pt x="21146" y="4706"/>
                  </a:lnTo>
                  <a:lnTo>
                    <a:pt x="20938" y="4111"/>
                  </a:lnTo>
                  <a:lnTo>
                    <a:pt x="20640" y="3515"/>
                  </a:lnTo>
                  <a:lnTo>
                    <a:pt x="20312" y="2979"/>
                  </a:lnTo>
                  <a:lnTo>
                    <a:pt x="19925" y="2443"/>
                  </a:lnTo>
                  <a:lnTo>
                    <a:pt x="19479" y="1966"/>
                  </a:lnTo>
                  <a:lnTo>
                    <a:pt x="19002" y="1549"/>
                  </a:lnTo>
                  <a:lnTo>
                    <a:pt x="18496" y="1162"/>
                  </a:lnTo>
                  <a:lnTo>
                    <a:pt x="17960" y="805"/>
                  </a:lnTo>
                  <a:lnTo>
                    <a:pt x="17364" y="537"/>
                  </a:lnTo>
                  <a:lnTo>
                    <a:pt x="16739" y="298"/>
                  </a:lnTo>
                  <a:lnTo>
                    <a:pt x="16113" y="150"/>
                  </a:lnTo>
                  <a:lnTo>
                    <a:pt x="15428" y="30"/>
                  </a:lnTo>
                  <a:lnTo>
                    <a:pt x="14743" y="1"/>
                  </a:lnTo>
                  <a:lnTo>
                    <a:pt x="12063" y="1"/>
                  </a:lnTo>
                  <a:lnTo>
                    <a:pt x="12063" y="1"/>
                  </a:lnTo>
                  <a:lnTo>
                    <a:pt x="11676" y="30"/>
                  </a:lnTo>
                  <a:lnTo>
                    <a:pt x="11259" y="90"/>
                  </a:lnTo>
                  <a:lnTo>
                    <a:pt x="10871" y="179"/>
                  </a:lnTo>
                  <a:lnTo>
                    <a:pt x="10514" y="328"/>
                  </a:lnTo>
                  <a:lnTo>
                    <a:pt x="10157" y="507"/>
                  </a:lnTo>
                  <a:lnTo>
                    <a:pt x="9829" y="686"/>
                  </a:lnTo>
                  <a:lnTo>
                    <a:pt x="9531" y="924"/>
                  </a:lnTo>
                  <a:lnTo>
                    <a:pt x="9233" y="1192"/>
                  </a:lnTo>
                  <a:lnTo>
                    <a:pt x="8965" y="1460"/>
                  </a:lnTo>
                  <a:lnTo>
                    <a:pt x="8727" y="1788"/>
                  </a:lnTo>
                  <a:lnTo>
                    <a:pt x="8548" y="2115"/>
                  </a:lnTo>
                  <a:lnTo>
                    <a:pt x="8370" y="2473"/>
                  </a:lnTo>
                  <a:lnTo>
                    <a:pt x="8221" y="2830"/>
                  </a:lnTo>
                  <a:lnTo>
                    <a:pt x="8131" y="3217"/>
                  </a:lnTo>
                  <a:lnTo>
                    <a:pt x="8072" y="3604"/>
                  </a:lnTo>
                  <a:lnTo>
                    <a:pt x="8042" y="4021"/>
                  </a:lnTo>
                  <a:lnTo>
                    <a:pt x="8042" y="4021"/>
                  </a:lnTo>
                  <a:lnTo>
                    <a:pt x="8072" y="4438"/>
                  </a:lnTo>
                  <a:lnTo>
                    <a:pt x="8131" y="4825"/>
                  </a:lnTo>
                  <a:lnTo>
                    <a:pt x="8221" y="5213"/>
                  </a:lnTo>
                  <a:lnTo>
                    <a:pt x="8370" y="5600"/>
                  </a:lnTo>
                  <a:lnTo>
                    <a:pt x="8548" y="5957"/>
                  </a:lnTo>
                  <a:lnTo>
                    <a:pt x="8727" y="6285"/>
                  </a:lnTo>
                  <a:lnTo>
                    <a:pt x="8965" y="6583"/>
                  </a:lnTo>
                  <a:lnTo>
                    <a:pt x="9233" y="6880"/>
                  </a:lnTo>
                  <a:lnTo>
                    <a:pt x="9531" y="7119"/>
                  </a:lnTo>
                  <a:lnTo>
                    <a:pt x="9829" y="7357"/>
                  </a:lnTo>
                  <a:lnTo>
                    <a:pt x="10157" y="7565"/>
                  </a:lnTo>
                  <a:lnTo>
                    <a:pt x="10514" y="7744"/>
                  </a:lnTo>
                  <a:lnTo>
                    <a:pt x="10871" y="7863"/>
                  </a:lnTo>
                  <a:lnTo>
                    <a:pt x="11259" y="7982"/>
                  </a:lnTo>
                  <a:lnTo>
                    <a:pt x="11676" y="8042"/>
                  </a:lnTo>
                  <a:lnTo>
                    <a:pt x="12063" y="8042"/>
                  </a:lnTo>
                  <a:lnTo>
                    <a:pt x="13403" y="8042"/>
                  </a:lnTo>
                  <a:lnTo>
                    <a:pt x="13403" y="16321"/>
                  </a:lnTo>
                  <a:lnTo>
                    <a:pt x="13403" y="16321"/>
                  </a:lnTo>
                  <a:lnTo>
                    <a:pt x="12718" y="16411"/>
                  </a:lnTo>
                  <a:lnTo>
                    <a:pt x="12033" y="16530"/>
                  </a:lnTo>
                  <a:lnTo>
                    <a:pt x="11348" y="16679"/>
                  </a:lnTo>
                  <a:lnTo>
                    <a:pt x="10693" y="16858"/>
                  </a:lnTo>
                  <a:lnTo>
                    <a:pt x="10037" y="17036"/>
                  </a:lnTo>
                  <a:lnTo>
                    <a:pt x="9382" y="17275"/>
                  </a:lnTo>
                  <a:lnTo>
                    <a:pt x="8757" y="17543"/>
                  </a:lnTo>
                  <a:lnTo>
                    <a:pt x="8161" y="17840"/>
                  </a:lnTo>
                  <a:lnTo>
                    <a:pt x="7566" y="18138"/>
                  </a:lnTo>
                  <a:lnTo>
                    <a:pt x="6970" y="18496"/>
                  </a:lnTo>
                  <a:lnTo>
                    <a:pt x="6404" y="18853"/>
                  </a:lnTo>
                  <a:lnTo>
                    <a:pt x="5868" y="19240"/>
                  </a:lnTo>
                  <a:lnTo>
                    <a:pt x="5362" y="19657"/>
                  </a:lnTo>
                  <a:lnTo>
                    <a:pt x="4855" y="20104"/>
                  </a:lnTo>
                  <a:lnTo>
                    <a:pt x="4349" y="20580"/>
                  </a:lnTo>
                  <a:lnTo>
                    <a:pt x="3902" y="21057"/>
                  </a:lnTo>
                  <a:lnTo>
                    <a:pt x="3456" y="21563"/>
                  </a:lnTo>
                  <a:lnTo>
                    <a:pt x="3039" y="22070"/>
                  </a:lnTo>
                  <a:lnTo>
                    <a:pt x="2651" y="22606"/>
                  </a:lnTo>
                  <a:lnTo>
                    <a:pt x="2264" y="23171"/>
                  </a:lnTo>
                  <a:lnTo>
                    <a:pt x="1937" y="23767"/>
                  </a:lnTo>
                  <a:lnTo>
                    <a:pt x="1609" y="24333"/>
                  </a:lnTo>
                  <a:lnTo>
                    <a:pt x="1311" y="24958"/>
                  </a:lnTo>
                  <a:lnTo>
                    <a:pt x="1043" y="25584"/>
                  </a:lnTo>
                  <a:lnTo>
                    <a:pt x="805" y="26209"/>
                  </a:lnTo>
                  <a:lnTo>
                    <a:pt x="596" y="26865"/>
                  </a:lnTo>
                  <a:lnTo>
                    <a:pt x="418" y="27520"/>
                  </a:lnTo>
                  <a:lnTo>
                    <a:pt x="269" y="28205"/>
                  </a:lnTo>
                  <a:lnTo>
                    <a:pt x="150" y="28890"/>
                  </a:lnTo>
                  <a:lnTo>
                    <a:pt x="90" y="29605"/>
                  </a:lnTo>
                  <a:lnTo>
                    <a:pt x="31" y="30290"/>
                  </a:lnTo>
                  <a:lnTo>
                    <a:pt x="1" y="31004"/>
                  </a:lnTo>
                  <a:lnTo>
                    <a:pt x="1" y="31004"/>
                  </a:lnTo>
                  <a:lnTo>
                    <a:pt x="31" y="31779"/>
                  </a:lnTo>
                  <a:lnTo>
                    <a:pt x="90" y="32523"/>
                  </a:lnTo>
                  <a:lnTo>
                    <a:pt x="180" y="33268"/>
                  </a:lnTo>
                  <a:lnTo>
                    <a:pt x="299" y="33983"/>
                  </a:lnTo>
                  <a:lnTo>
                    <a:pt x="477" y="34697"/>
                  </a:lnTo>
                  <a:lnTo>
                    <a:pt x="686" y="35382"/>
                  </a:lnTo>
                  <a:lnTo>
                    <a:pt x="894" y="36067"/>
                  </a:lnTo>
                  <a:lnTo>
                    <a:pt x="1162" y="36752"/>
                  </a:lnTo>
                  <a:lnTo>
                    <a:pt x="1460" y="37408"/>
                  </a:lnTo>
                  <a:lnTo>
                    <a:pt x="1788" y="38033"/>
                  </a:lnTo>
                  <a:lnTo>
                    <a:pt x="2145" y="38658"/>
                  </a:lnTo>
                  <a:lnTo>
                    <a:pt x="2532" y="39254"/>
                  </a:lnTo>
                  <a:lnTo>
                    <a:pt x="2949" y="39820"/>
                  </a:lnTo>
                  <a:lnTo>
                    <a:pt x="3396" y="40386"/>
                  </a:lnTo>
                  <a:lnTo>
                    <a:pt x="3843" y="40922"/>
                  </a:lnTo>
                  <a:lnTo>
                    <a:pt x="4349" y="41428"/>
                  </a:lnTo>
                  <a:lnTo>
                    <a:pt x="4855" y="41934"/>
                  </a:lnTo>
                  <a:lnTo>
                    <a:pt x="5391" y="42381"/>
                  </a:lnTo>
                  <a:lnTo>
                    <a:pt x="5928" y="42828"/>
                  </a:lnTo>
                  <a:lnTo>
                    <a:pt x="6523" y="43245"/>
                  </a:lnTo>
                  <a:lnTo>
                    <a:pt x="7119" y="43632"/>
                  </a:lnTo>
                  <a:lnTo>
                    <a:pt x="7744" y="43960"/>
                  </a:lnTo>
                  <a:lnTo>
                    <a:pt x="8370" y="44287"/>
                  </a:lnTo>
                  <a:lnTo>
                    <a:pt x="9025" y="44585"/>
                  </a:lnTo>
                  <a:lnTo>
                    <a:pt x="9680" y="44853"/>
                  </a:lnTo>
                  <a:lnTo>
                    <a:pt x="10365" y="45091"/>
                  </a:lnTo>
                  <a:lnTo>
                    <a:pt x="11080" y="45300"/>
                  </a:lnTo>
                  <a:lnTo>
                    <a:pt x="11795" y="45449"/>
                  </a:lnTo>
                  <a:lnTo>
                    <a:pt x="12509" y="45598"/>
                  </a:lnTo>
                  <a:lnTo>
                    <a:pt x="13254" y="45687"/>
                  </a:lnTo>
                  <a:lnTo>
                    <a:pt x="13999" y="45747"/>
                  </a:lnTo>
                  <a:lnTo>
                    <a:pt x="14743" y="45747"/>
                  </a:lnTo>
                  <a:lnTo>
                    <a:pt x="14743" y="45747"/>
                  </a:lnTo>
                  <a:lnTo>
                    <a:pt x="15517" y="45747"/>
                  </a:lnTo>
                  <a:lnTo>
                    <a:pt x="16262" y="45687"/>
                  </a:lnTo>
                  <a:lnTo>
                    <a:pt x="17007" y="45598"/>
                  </a:lnTo>
                  <a:lnTo>
                    <a:pt x="17721" y="45449"/>
                  </a:lnTo>
                  <a:lnTo>
                    <a:pt x="18436" y="45300"/>
                  </a:lnTo>
                  <a:lnTo>
                    <a:pt x="19121" y="45091"/>
                  </a:lnTo>
                  <a:lnTo>
                    <a:pt x="19806" y="44853"/>
                  </a:lnTo>
                  <a:lnTo>
                    <a:pt x="20491" y="44585"/>
                  </a:lnTo>
                  <a:lnTo>
                    <a:pt x="21146" y="44287"/>
                  </a:lnTo>
                  <a:lnTo>
                    <a:pt x="21772" y="43960"/>
                  </a:lnTo>
                  <a:lnTo>
                    <a:pt x="22397" y="43602"/>
                  </a:lnTo>
                  <a:lnTo>
                    <a:pt x="22993" y="43245"/>
                  </a:lnTo>
                  <a:lnTo>
                    <a:pt x="23559" y="42828"/>
                  </a:lnTo>
                  <a:lnTo>
                    <a:pt x="24125" y="42381"/>
                  </a:lnTo>
                  <a:lnTo>
                    <a:pt x="24661" y="41934"/>
                  </a:lnTo>
                  <a:lnTo>
                    <a:pt x="25167" y="41428"/>
                  </a:lnTo>
                  <a:lnTo>
                    <a:pt x="25673" y="40922"/>
                  </a:lnTo>
                  <a:lnTo>
                    <a:pt x="26120" y="40386"/>
                  </a:lnTo>
                  <a:lnTo>
                    <a:pt x="26567" y="39820"/>
                  </a:lnTo>
                  <a:lnTo>
                    <a:pt x="26984" y="39254"/>
                  </a:lnTo>
                  <a:lnTo>
                    <a:pt x="27371" y="38658"/>
                  </a:lnTo>
                  <a:lnTo>
                    <a:pt x="27728" y="38033"/>
                  </a:lnTo>
                  <a:lnTo>
                    <a:pt x="28026" y="37408"/>
                  </a:lnTo>
                  <a:lnTo>
                    <a:pt x="28324" y="36752"/>
                  </a:lnTo>
                  <a:lnTo>
                    <a:pt x="28592" y="36067"/>
                  </a:lnTo>
                  <a:lnTo>
                    <a:pt x="28830" y="35382"/>
                  </a:lnTo>
                  <a:lnTo>
                    <a:pt x="29039" y="34697"/>
                  </a:lnTo>
                  <a:lnTo>
                    <a:pt x="29188" y="33983"/>
                  </a:lnTo>
                  <a:lnTo>
                    <a:pt x="29337" y="33268"/>
                  </a:lnTo>
                  <a:lnTo>
                    <a:pt x="29426" y="32523"/>
                  </a:lnTo>
                  <a:lnTo>
                    <a:pt x="29485" y="31779"/>
                  </a:lnTo>
                  <a:lnTo>
                    <a:pt x="29485" y="31004"/>
                  </a:lnTo>
                  <a:lnTo>
                    <a:pt x="29485" y="31004"/>
                  </a:lnTo>
                  <a:lnTo>
                    <a:pt x="29485" y="30290"/>
                  </a:lnTo>
                  <a:lnTo>
                    <a:pt x="29426" y="29605"/>
                  </a:lnTo>
                  <a:lnTo>
                    <a:pt x="29337" y="28890"/>
                  </a:lnTo>
                  <a:lnTo>
                    <a:pt x="29217" y="28205"/>
                  </a:lnTo>
                  <a:lnTo>
                    <a:pt x="29068" y="27520"/>
                  </a:lnTo>
                  <a:lnTo>
                    <a:pt x="28890" y="26865"/>
                  </a:lnTo>
                  <a:lnTo>
                    <a:pt x="28681" y="26209"/>
                  </a:lnTo>
                  <a:lnTo>
                    <a:pt x="28473" y="25584"/>
                  </a:lnTo>
                  <a:lnTo>
                    <a:pt x="28205" y="24958"/>
                  </a:lnTo>
                  <a:lnTo>
                    <a:pt x="27907" y="24363"/>
                  </a:lnTo>
                  <a:lnTo>
                    <a:pt x="27579" y="23767"/>
                  </a:lnTo>
                  <a:lnTo>
                    <a:pt x="27222" y="23171"/>
                  </a:lnTo>
                  <a:lnTo>
                    <a:pt x="26865" y="22606"/>
                  </a:lnTo>
                  <a:lnTo>
                    <a:pt x="26477" y="22070"/>
                  </a:lnTo>
                  <a:lnTo>
                    <a:pt x="26060" y="21563"/>
                  </a:lnTo>
                  <a:lnTo>
                    <a:pt x="25614" y="21057"/>
                  </a:lnTo>
                  <a:lnTo>
                    <a:pt x="25137" y="20580"/>
                  </a:lnTo>
                  <a:lnTo>
                    <a:pt x="24661" y="20104"/>
                  </a:lnTo>
                  <a:lnTo>
                    <a:pt x="24154" y="19657"/>
                  </a:lnTo>
                  <a:lnTo>
                    <a:pt x="23648" y="19270"/>
                  </a:lnTo>
                  <a:lnTo>
                    <a:pt x="23082" y="18853"/>
                  </a:lnTo>
                  <a:lnTo>
                    <a:pt x="22546" y="18496"/>
                  </a:lnTo>
                  <a:lnTo>
                    <a:pt x="21950" y="18138"/>
                  </a:lnTo>
                  <a:lnTo>
                    <a:pt x="21355" y="17840"/>
                  </a:lnTo>
                  <a:lnTo>
                    <a:pt x="20759" y="17543"/>
                  </a:lnTo>
                  <a:lnTo>
                    <a:pt x="20134" y="17275"/>
                  </a:lnTo>
                  <a:lnTo>
                    <a:pt x="19479" y="17036"/>
                  </a:lnTo>
                  <a:lnTo>
                    <a:pt x="18823" y="16858"/>
                  </a:lnTo>
                  <a:lnTo>
                    <a:pt x="18168" y="16679"/>
                  </a:lnTo>
                  <a:lnTo>
                    <a:pt x="17483" y="16530"/>
                  </a:lnTo>
                  <a:lnTo>
                    <a:pt x="16798" y="16411"/>
                  </a:lnTo>
                  <a:lnTo>
                    <a:pt x="16083" y="16321"/>
                  </a:lnTo>
                  <a:lnTo>
                    <a:pt x="16083" y="13581"/>
                  </a:lnTo>
                  <a:lnTo>
                    <a:pt x="17424" y="13581"/>
                  </a:lnTo>
                  <a:lnTo>
                    <a:pt x="17424" y="13581"/>
                  </a:lnTo>
                  <a:lnTo>
                    <a:pt x="18436" y="13611"/>
                  </a:lnTo>
                  <a:lnTo>
                    <a:pt x="19419" y="13701"/>
                  </a:lnTo>
                  <a:lnTo>
                    <a:pt x="20402" y="13820"/>
                  </a:lnTo>
                  <a:lnTo>
                    <a:pt x="21385" y="13969"/>
                  </a:lnTo>
                  <a:lnTo>
                    <a:pt x="22308" y="14177"/>
                  </a:lnTo>
                  <a:lnTo>
                    <a:pt x="23261" y="14445"/>
                  </a:lnTo>
                  <a:lnTo>
                    <a:pt x="24154" y="14713"/>
                  </a:lnTo>
                  <a:lnTo>
                    <a:pt x="25048" y="15071"/>
                  </a:lnTo>
                  <a:lnTo>
                    <a:pt x="25941" y="15428"/>
                  </a:lnTo>
                  <a:lnTo>
                    <a:pt x="26775" y="15845"/>
                  </a:lnTo>
                  <a:lnTo>
                    <a:pt x="27609" y="16292"/>
                  </a:lnTo>
                  <a:lnTo>
                    <a:pt x="28413" y="16798"/>
                  </a:lnTo>
                  <a:lnTo>
                    <a:pt x="29188" y="17334"/>
                  </a:lnTo>
                  <a:lnTo>
                    <a:pt x="29932" y="17870"/>
                  </a:lnTo>
                  <a:lnTo>
                    <a:pt x="30677" y="18466"/>
                  </a:lnTo>
                  <a:lnTo>
                    <a:pt x="31362" y="19091"/>
                  </a:lnTo>
                  <a:lnTo>
                    <a:pt x="32017" y="19746"/>
                  </a:lnTo>
                  <a:lnTo>
                    <a:pt x="32672" y="20431"/>
                  </a:lnTo>
                  <a:lnTo>
                    <a:pt x="33268" y="21146"/>
                  </a:lnTo>
                  <a:lnTo>
                    <a:pt x="33834" y="21891"/>
                  </a:lnTo>
                  <a:lnTo>
                    <a:pt x="34370" y="22665"/>
                  </a:lnTo>
                  <a:lnTo>
                    <a:pt x="34876" y="23440"/>
                  </a:lnTo>
                  <a:lnTo>
                    <a:pt x="35353" y="24273"/>
                  </a:lnTo>
                  <a:lnTo>
                    <a:pt x="35770" y="25107"/>
                  </a:lnTo>
                  <a:lnTo>
                    <a:pt x="36157" y="25971"/>
                  </a:lnTo>
                  <a:lnTo>
                    <a:pt x="36514" y="26835"/>
                  </a:lnTo>
                  <a:lnTo>
                    <a:pt x="36812" y="27728"/>
                  </a:lnTo>
                  <a:lnTo>
                    <a:pt x="37080" y="28651"/>
                  </a:lnTo>
                  <a:lnTo>
                    <a:pt x="37288" y="29605"/>
                  </a:lnTo>
                  <a:lnTo>
                    <a:pt x="37467" y="30558"/>
                  </a:lnTo>
                  <a:lnTo>
                    <a:pt x="37586" y="31511"/>
                  </a:lnTo>
                  <a:lnTo>
                    <a:pt x="37676" y="32493"/>
                  </a:lnTo>
                  <a:lnTo>
                    <a:pt x="37676" y="32493"/>
                  </a:lnTo>
                  <a:lnTo>
                    <a:pt x="37110" y="32642"/>
                  </a:lnTo>
                  <a:lnTo>
                    <a:pt x="36574" y="32821"/>
                  </a:lnTo>
                  <a:lnTo>
                    <a:pt x="36067" y="33059"/>
                  </a:lnTo>
                  <a:lnTo>
                    <a:pt x="35561" y="33327"/>
                  </a:lnTo>
                  <a:lnTo>
                    <a:pt x="35085" y="33655"/>
                  </a:lnTo>
                  <a:lnTo>
                    <a:pt x="34668" y="34012"/>
                  </a:lnTo>
                  <a:lnTo>
                    <a:pt x="34251" y="34399"/>
                  </a:lnTo>
                  <a:lnTo>
                    <a:pt x="33863" y="34816"/>
                  </a:lnTo>
                  <a:lnTo>
                    <a:pt x="33536" y="35263"/>
                  </a:lnTo>
                  <a:lnTo>
                    <a:pt x="33238" y="35740"/>
                  </a:lnTo>
                  <a:lnTo>
                    <a:pt x="32970" y="36246"/>
                  </a:lnTo>
                  <a:lnTo>
                    <a:pt x="32761" y="36752"/>
                  </a:lnTo>
                  <a:lnTo>
                    <a:pt x="32583" y="37318"/>
                  </a:lnTo>
                  <a:lnTo>
                    <a:pt x="32464" y="37884"/>
                  </a:lnTo>
                  <a:lnTo>
                    <a:pt x="32374" y="38450"/>
                  </a:lnTo>
                  <a:lnTo>
                    <a:pt x="32345" y="39046"/>
                  </a:lnTo>
                  <a:lnTo>
                    <a:pt x="32345" y="39046"/>
                  </a:lnTo>
                  <a:lnTo>
                    <a:pt x="32404" y="39731"/>
                  </a:lnTo>
                  <a:lnTo>
                    <a:pt x="32493" y="40416"/>
                  </a:lnTo>
                  <a:lnTo>
                    <a:pt x="32642" y="41041"/>
                  </a:lnTo>
                  <a:lnTo>
                    <a:pt x="32881" y="41666"/>
                  </a:lnTo>
                  <a:lnTo>
                    <a:pt x="33178" y="42232"/>
                  </a:lnTo>
                  <a:lnTo>
                    <a:pt x="33506" y="42798"/>
                  </a:lnTo>
                  <a:lnTo>
                    <a:pt x="33893" y="43304"/>
                  </a:lnTo>
                  <a:lnTo>
                    <a:pt x="34310" y="43781"/>
                  </a:lnTo>
                  <a:lnTo>
                    <a:pt x="34787" y="44228"/>
                  </a:lnTo>
                  <a:lnTo>
                    <a:pt x="35323" y="44615"/>
                  </a:lnTo>
                  <a:lnTo>
                    <a:pt x="35859" y="44943"/>
                  </a:lnTo>
                  <a:lnTo>
                    <a:pt x="36455" y="45240"/>
                  </a:lnTo>
                  <a:lnTo>
                    <a:pt x="37080" y="45449"/>
                  </a:lnTo>
                  <a:lnTo>
                    <a:pt x="37705" y="45628"/>
                  </a:lnTo>
                  <a:lnTo>
                    <a:pt x="38361" y="45717"/>
                  </a:lnTo>
                  <a:lnTo>
                    <a:pt x="39046" y="45747"/>
                  </a:lnTo>
                  <a:lnTo>
                    <a:pt x="39046" y="45747"/>
                  </a:lnTo>
                  <a:lnTo>
                    <a:pt x="39731" y="45717"/>
                  </a:lnTo>
                  <a:lnTo>
                    <a:pt x="40416" y="45628"/>
                  </a:lnTo>
                  <a:lnTo>
                    <a:pt x="41041" y="45449"/>
                  </a:lnTo>
                  <a:lnTo>
                    <a:pt x="41666" y="45240"/>
                  </a:lnTo>
                  <a:lnTo>
                    <a:pt x="42262" y="44943"/>
                  </a:lnTo>
                  <a:lnTo>
                    <a:pt x="42798" y="44615"/>
                  </a:lnTo>
                  <a:lnTo>
                    <a:pt x="43304" y="44228"/>
                  </a:lnTo>
                  <a:lnTo>
                    <a:pt x="43781" y="43781"/>
                  </a:lnTo>
                  <a:lnTo>
                    <a:pt x="44228" y="43304"/>
                  </a:lnTo>
                  <a:lnTo>
                    <a:pt x="44615" y="42798"/>
                  </a:lnTo>
                  <a:lnTo>
                    <a:pt x="44942" y="42232"/>
                  </a:lnTo>
                  <a:lnTo>
                    <a:pt x="45240" y="41666"/>
                  </a:lnTo>
                  <a:lnTo>
                    <a:pt x="45449" y="41041"/>
                  </a:lnTo>
                  <a:lnTo>
                    <a:pt x="45627" y="40416"/>
                  </a:lnTo>
                  <a:lnTo>
                    <a:pt x="45717" y="39731"/>
                  </a:lnTo>
                  <a:lnTo>
                    <a:pt x="45747" y="39046"/>
                  </a:lnTo>
                  <a:lnTo>
                    <a:pt x="45747" y="39046"/>
                  </a:lnTo>
                  <a:lnTo>
                    <a:pt x="45717" y="38450"/>
                  </a:lnTo>
                  <a:lnTo>
                    <a:pt x="45657" y="37854"/>
                  </a:lnTo>
                  <a:lnTo>
                    <a:pt x="45508" y="37288"/>
                  </a:lnTo>
                  <a:lnTo>
                    <a:pt x="45359" y="36752"/>
                  </a:lnTo>
                  <a:lnTo>
                    <a:pt x="45121" y="36216"/>
                  </a:lnTo>
                  <a:lnTo>
                    <a:pt x="44853" y="35710"/>
                  </a:lnTo>
                  <a:lnTo>
                    <a:pt x="44555" y="35233"/>
                  </a:lnTo>
                  <a:lnTo>
                    <a:pt x="44198" y="34787"/>
                  </a:lnTo>
                  <a:lnTo>
                    <a:pt x="43841" y="34370"/>
                  </a:lnTo>
                  <a:lnTo>
                    <a:pt x="43424" y="33983"/>
                  </a:lnTo>
                  <a:lnTo>
                    <a:pt x="42977" y="33625"/>
                  </a:lnTo>
                  <a:lnTo>
                    <a:pt x="42500" y="33298"/>
                  </a:lnTo>
                  <a:lnTo>
                    <a:pt x="41994" y="33029"/>
                  </a:lnTo>
                  <a:lnTo>
                    <a:pt x="41488" y="32791"/>
                  </a:lnTo>
                  <a:lnTo>
                    <a:pt x="40922" y="32613"/>
                  </a:lnTo>
                  <a:lnTo>
                    <a:pt x="40356" y="32493"/>
                  </a:lnTo>
                  <a:lnTo>
                    <a:pt x="40356" y="32493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30"/>
            <p:cNvSpPr/>
            <p:nvPr/>
          </p:nvSpPr>
          <p:spPr>
            <a:xfrm>
              <a:off x="4523275" y="745900"/>
              <a:ext cx="599400" cy="599400"/>
            </a:xfrm>
            <a:custGeom>
              <a:avLst/>
              <a:gdLst/>
              <a:ahLst/>
              <a:cxnLst/>
              <a:rect l="l" t="t" r="r" b="b"/>
              <a:pathLst>
                <a:path w="23976" h="23976" fill="none" extrusionOk="0">
                  <a:moveTo>
                    <a:pt x="19508" y="2562"/>
                  </a:moveTo>
                  <a:lnTo>
                    <a:pt x="13730" y="8340"/>
                  </a:lnTo>
                  <a:lnTo>
                    <a:pt x="13730" y="8340"/>
                  </a:lnTo>
                  <a:lnTo>
                    <a:pt x="14028" y="8519"/>
                  </a:lnTo>
                  <a:lnTo>
                    <a:pt x="14296" y="8697"/>
                  </a:lnTo>
                  <a:lnTo>
                    <a:pt x="14564" y="8906"/>
                  </a:lnTo>
                  <a:lnTo>
                    <a:pt x="14832" y="9144"/>
                  </a:lnTo>
                  <a:lnTo>
                    <a:pt x="15041" y="9382"/>
                  </a:lnTo>
                  <a:lnTo>
                    <a:pt x="15249" y="9650"/>
                  </a:lnTo>
                  <a:lnTo>
                    <a:pt x="15458" y="9948"/>
                  </a:lnTo>
                  <a:lnTo>
                    <a:pt x="15607" y="10246"/>
                  </a:lnTo>
                  <a:lnTo>
                    <a:pt x="21414" y="4468"/>
                  </a:lnTo>
                  <a:lnTo>
                    <a:pt x="21414" y="4468"/>
                  </a:lnTo>
                  <a:lnTo>
                    <a:pt x="21891" y="5123"/>
                  </a:lnTo>
                  <a:lnTo>
                    <a:pt x="22367" y="5838"/>
                  </a:lnTo>
                  <a:lnTo>
                    <a:pt x="22754" y="6553"/>
                  </a:lnTo>
                  <a:lnTo>
                    <a:pt x="23112" y="7327"/>
                  </a:lnTo>
                  <a:lnTo>
                    <a:pt x="23410" y="8131"/>
                  </a:lnTo>
                  <a:lnTo>
                    <a:pt x="23648" y="8935"/>
                  </a:lnTo>
                  <a:lnTo>
                    <a:pt x="23856" y="9769"/>
                  </a:lnTo>
                  <a:lnTo>
                    <a:pt x="23975" y="10633"/>
                  </a:lnTo>
                  <a:lnTo>
                    <a:pt x="15785" y="10633"/>
                  </a:lnTo>
                  <a:lnTo>
                    <a:pt x="15785" y="10633"/>
                  </a:lnTo>
                  <a:lnTo>
                    <a:pt x="15875" y="10961"/>
                  </a:lnTo>
                  <a:lnTo>
                    <a:pt x="15934" y="11318"/>
                  </a:lnTo>
                  <a:lnTo>
                    <a:pt x="15994" y="11646"/>
                  </a:lnTo>
                  <a:lnTo>
                    <a:pt x="15994" y="11973"/>
                  </a:lnTo>
                  <a:lnTo>
                    <a:pt x="15994" y="12331"/>
                  </a:lnTo>
                  <a:lnTo>
                    <a:pt x="15934" y="12658"/>
                  </a:lnTo>
                  <a:lnTo>
                    <a:pt x="15875" y="12986"/>
                  </a:lnTo>
                  <a:lnTo>
                    <a:pt x="15785" y="13313"/>
                  </a:lnTo>
                  <a:lnTo>
                    <a:pt x="23975" y="13313"/>
                  </a:lnTo>
                  <a:lnTo>
                    <a:pt x="23975" y="13313"/>
                  </a:lnTo>
                  <a:lnTo>
                    <a:pt x="23856" y="14177"/>
                  </a:lnTo>
                  <a:lnTo>
                    <a:pt x="23648" y="15011"/>
                  </a:lnTo>
                  <a:lnTo>
                    <a:pt x="23410" y="15845"/>
                  </a:lnTo>
                  <a:lnTo>
                    <a:pt x="23112" y="16649"/>
                  </a:lnTo>
                  <a:lnTo>
                    <a:pt x="22754" y="17394"/>
                  </a:lnTo>
                  <a:lnTo>
                    <a:pt x="22367" y="18138"/>
                  </a:lnTo>
                  <a:lnTo>
                    <a:pt x="21891" y="18823"/>
                  </a:lnTo>
                  <a:lnTo>
                    <a:pt x="21414" y="19508"/>
                  </a:lnTo>
                  <a:lnTo>
                    <a:pt x="15607" y="13701"/>
                  </a:lnTo>
                  <a:lnTo>
                    <a:pt x="15607" y="13701"/>
                  </a:lnTo>
                  <a:lnTo>
                    <a:pt x="15458" y="14028"/>
                  </a:lnTo>
                  <a:lnTo>
                    <a:pt x="15249" y="14296"/>
                  </a:lnTo>
                  <a:lnTo>
                    <a:pt x="15041" y="14564"/>
                  </a:lnTo>
                  <a:lnTo>
                    <a:pt x="14832" y="14832"/>
                  </a:lnTo>
                  <a:lnTo>
                    <a:pt x="14564" y="15041"/>
                  </a:lnTo>
                  <a:lnTo>
                    <a:pt x="14296" y="15249"/>
                  </a:lnTo>
                  <a:lnTo>
                    <a:pt x="14028" y="15458"/>
                  </a:lnTo>
                  <a:lnTo>
                    <a:pt x="13730" y="15607"/>
                  </a:lnTo>
                  <a:lnTo>
                    <a:pt x="19508" y="21414"/>
                  </a:lnTo>
                  <a:lnTo>
                    <a:pt x="19508" y="21414"/>
                  </a:lnTo>
                  <a:lnTo>
                    <a:pt x="18853" y="21891"/>
                  </a:lnTo>
                  <a:lnTo>
                    <a:pt x="18138" y="22338"/>
                  </a:lnTo>
                  <a:lnTo>
                    <a:pt x="17394" y="22755"/>
                  </a:lnTo>
                  <a:lnTo>
                    <a:pt x="16649" y="23112"/>
                  </a:lnTo>
                  <a:lnTo>
                    <a:pt x="15845" y="23410"/>
                  </a:lnTo>
                  <a:lnTo>
                    <a:pt x="15041" y="23648"/>
                  </a:lnTo>
                  <a:lnTo>
                    <a:pt x="14177" y="23827"/>
                  </a:lnTo>
                  <a:lnTo>
                    <a:pt x="13313" y="23976"/>
                  </a:lnTo>
                  <a:lnTo>
                    <a:pt x="13313" y="15785"/>
                  </a:lnTo>
                  <a:lnTo>
                    <a:pt x="13313" y="15785"/>
                  </a:lnTo>
                  <a:lnTo>
                    <a:pt x="12986" y="15875"/>
                  </a:lnTo>
                  <a:lnTo>
                    <a:pt x="12658" y="15934"/>
                  </a:lnTo>
                  <a:lnTo>
                    <a:pt x="12330" y="15994"/>
                  </a:lnTo>
                  <a:lnTo>
                    <a:pt x="11973" y="15994"/>
                  </a:lnTo>
                  <a:lnTo>
                    <a:pt x="11646" y="15994"/>
                  </a:lnTo>
                  <a:lnTo>
                    <a:pt x="11318" y="15934"/>
                  </a:lnTo>
                  <a:lnTo>
                    <a:pt x="10961" y="15875"/>
                  </a:lnTo>
                  <a:lnTo>
                    <a:pt x="10633" y="15785"/>
                  </a:lnTo>
                  <a:lnTo>
                    <a:pt x="10633" y="23976"/>
                  </a:lnTo>
                  <a:lnTo>
                    <a:pt x="10633" y="23976"/>
                  </a:lnTo>
                  <a:lnTo>
                    <a:pt x="9769" y="23827"/>
                  </a:lnTo>
                  <a:lnTo>
                    <a:pt x="8935" y="23648"/>
                  </a:lnTo>
                  <a:lnTo>
                    <a:pt x="8131" y="23410"/>
                  </a:lnTo>
                  <a:lnTo>
                    <a:pt x="7327" y="23112"/>
                  </a:lnTo>
                  <a:lnTo>
                    <a:pt x="6553" y="22755"/>
                  </a:lnTo>
                  <a:lnTo>
                    <a:pt x="5838" y="22338"/>
                  </a:lnTo>
                  <a:lnTo>
                    <a:pt x="5123" y="21891"/>
                  </a:lnTo>
                  <a:lnTo>
                    <a:pt x="4468" y="21414"/>
                  </a:lnTo>
                  <a:lnTo>
                    <a:pt x="10246" y="15607"/>
                  </a:lnTo>
                  <a:lnTo>
                    <a:pt x="10246" y="15607"/>
                  </a:lnTo>
                  <a:lnTo>
                    <a:pt x="9948" y="15458"/>
                  </a:lnTo>
                  <a:lnTo>
                    <a:pt x="9650" y="15249"/>
                  </a:lnTo>
                  <a:lnTo>
                    <a:pt x="9382" y="15041"/>
                  </a:lnTo>
                  <a:lnTo>
                    <a:pt x="9144" y="14832"/>
                  </a:lnTo>
                  <a:lnTo>
                    <a:pt x="8906" y="14564"/>
                  </a:lnTo>
                  <a:lnTo>
                    <a:pt x="8697" y="14296"/>
                  </a:lnTo>
                  <a:lnTo>
                    <a:pt x="8518" y="14028"/>
                  </a:lnTo>
                  <a:lnTo>
                    <a:pt x="8369" y="13701"/>
                  </a:lnTo>
                  <a:lnTo>
                    <a:pt x="2562" y="19508"/>
                  </a:lnTo>
                  <a:lnTo>
                    <a:pt x="2562" y="19508"/>
                  </a:lnTo>
                  <a:lnTo>
                    <a:pt x="2056" y="18823"/>
                  </a:lnTo>
                  <a:lnTo>
                    <a:pt x="1609" y="18138"/>
                  </a:lnTo>
                  <a:lnTo>
                    <a:pt x="1222" y="17394"/>
                  </a:lnTo>
                  <a:lnTo>
                    <a:pt x="864" y="16649"/>
                  </a:lnTo>
                  <a:lnTo>
                    <a:pt x="566" y="15845"/>
                  </a:lnTo>
                  <a:lnTo>
                    <a:pt x="298" y="15011"/>
                  </a:lnTo>
                  <a:lnTo>
                    <a:pt x="120" y="14177"/>
                  </a:lnTo>
                  <a:lnTo>
                    <a:pt x="1" y="13313"/>
                  </a:lnTo>
                  <a:lnTo>
                    <a:pt x="8191" y="13313"/>
                  </a:lnTo>
                  <a:lnTo>
                    <a:pt x="8191" y="13313"/>
                  </a:lnTo>
                  <a:lnTo>
                    <a:pt x="8101" y="12986"/>
                  </a:lnTo>
                  <a:lnTo>
                    <a:pt x="8012" y="12658"/>
                  </a:lnTo>
                  <a:lnTo>
                    <a:pt x="7982" y="12331"/>
                  </a:lnTo>
                  <a:lnTo>
                    <a:pt x="7952" y="11973"/>
                  </a:lnTo>
                  <a:lnTo>
                    <a:pt x="7982" y="11646"/>
                  </a:lnTo>
                  <a:lnTo>
                    <a:pt x="8012" y="11288"/>
                  </a:lnTo>
                  <a:lnTo>
                    <a:pt x="8101" y="10961"/>
                  </a:lnTo>
                  <a:lnTo>
                    <a:pt x="8191" y="10633"/>
                  </a:lnTo>
                  <a:lnTo>
                    <a:pt x="1" y="10633"/>
                  </a:lnTo>
                  <a:lnTo>
                    <a:pt x="1" y="10633"/>
                  </a:lnTo>
                  <a:lnTo>
                    <a:pt x="120" y="9769"/>
                  </a:lnTo>
                  <a:lnTo>
                    <a:pt x="298" y="8935"/>
                  </a:lnTo>
                  <a:lnTo>
                    <a:pt x="566" y="8131"/>
                  </a:lnTo>
                  <a:lnTo>
                    <a:pt x="864" y="7327"/>
                  </a:lnTo>
                  <a:lnTo>
                    <a:pt x="1222" y="6553"/>
                  </a:lnTo>
                  <a:lnTo>
                    <a:pt x="1609" y="5838"/>
                  </a:lnTo>
                  <a:lnTo>
                    <a:pt x="2056" y="5123"/>
                  </a:lnTo>
                  <a:lnTo>
                    <a:pt x="2562" y="4468"/>
                  </a:lnTo>
                  <a:lnTo>
                    <a:pt x="8369" y="10246"/>
                  </a:lnTo>
                  <a:lnTo>
                    <a:pt x="8369" y="10246"/>
                  </a:lnTo>
                  <a:lnTo>
                    <a:pt x="8518" y="9948"/>
                  </a:lnTo>
                  <a:lnTo>
                    <a:pt x="8697" y="9650"/>
                  </a:lnTo>
                  <a:lnTo>
                    <a:pt x="8906" y="9382"/>
                  </a:lnTo>
                  <a:lnTo>
                    <a:pt x="9144" y="9144"/>
                  </a:lnTo>
                  <a:lnTo>
                    <a:pt x="9382" y="8906"/>
                  </a:lnTo>
                  <a:lnTo>
                    <a:pt x="9650" y="8697"/>
                  </a:lnTo>
                  <a:lnTo>
                    <a:pt x="9948" y="8519"/>
                  </a:lnTo>
                  <a:lnTo>
                    <a:pt x="10246" y="8340"/>
                  </a:lnTo>
                  <a:lnTo>
                    <a:pt x="4468" y="2562"/>
                  </a:lnTo>
                  <a:lnTo>
                    <a:pt x="4468" y="2562"/>
                  </a:lnTo>
                  <a:lnTo>
                    <a:pt x="5123" y="2056"/>
                  </a:lnTo>
                  <a:lnTo>
                    <a:pt x="5838" y="1609"/>
                  </a:lnTo>
                  <a:lnTo>
                    <a:pt x="6553" y="1222"/>
                  </a:lnTo>
                  <a:lnTo>
                    <a:pt x="7327" y="864"/>
                  </a:lnTo>
                  <a:lnTo>
                    <a:pt x="8131" y="567"/>
                  </a:lnTo>
                  <a:lnTo>
                    <a:pt x="8935" y="299"/>
                  </a:lnTo>
                  <a:lnTo>
                    <a:pt x="9769" y="120"/>
                  </a:lnTo>
                  <a:lnTo>
                    <a:pt x="10633" y="1"/>
                  </a:lnTo>
                  <a:lnTo>
                    <a:pt x="10633" y="8191"/>
                  </a:lnTo>
                  <a:lnTo>
                    <a:pt x="10633" y="8191"/>
                  </a:lnTo>
                  <a:lnTo>
                    <a:pt x="10961" y="8102"/>
                  </a:lnTo>
                  <a:lnTo>
                    <a:pt x="11318" y="8012"/>
                  </a:lnTo>
                  <a:lnTo>
                    <a:pt x="11646" y="7982"/>
                  </a:lnTo>
                  <a:lnTo>
                    <a:pt x="11973" y="7953"/>
                  </a:lnTo>
                  <a:lnTo>
                    <a:pt x="12330" y="7982"/>
                  </a:lnTo>
                  <a:lnTo>
                    <a:pt x="12658" y="8012"/>
                  </a:lnTo>
                  <a:lnTo>
                    <a:pt x="12986" y="8102"/>
                  </a:lnTo>
                  <a:lnTo>
                    <a:pt x="13313" y="8191"/>
                  </a:lnTo>
                  <a:lnTo>
                    <a:pt x="13313" y="1"/>
                  </a:lnTo>
                  <a:lnTo>
                    <a:pt x="13313" y="1"/>
                  </a:lnTo>
                  <a:lnTo>
                    <a:pt x="14177" y="120"/>
                  </a:lnTo>
                  <a:lnTo>
                    <a:pt x="15041" y="299"/>
                  </a:lnTo>
                  <a:lnTo>
                    <a:pt x="15845" y="567"/>
                  </a:lnTo>
                  <a:lnTo>
                    <a:pt x="16649" y="864"/>
                  </a:lnTo>
                  <a:lnTo>
                    <a:pt x="17394" y="1222"/>
                  </a:lnTo>
                  <a:lnTo>
                    <a:pt x="18138" y="1609"/>
                  </a:lnTo>
                  <a:lnTo>
                    <a:pt x="18853" y="2056"/>
                  </a:lnTo>
                  <a:lnTo>
                    <a:pt x="19508" y="2562"/>
                  </a:lnTo>
                  <a:lnTo>
                    <a:pt x="19508" y="2562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30"/>
            <p:cNvSpPr/>
            <p:nvPr/>
          </p:nvSpPr>
          <p:spPr>
            <a:xfrm>
              <a:off x="5396650" y="1212750"/>
              <a:ext cx="67025" cy="67025"/>
            </a:xfrm>
            <a:custGeom>
              <a:avLst/>
              <a:gdLst/>
              <a:ahLst/>
              <a:cxnLst/>
              <a:rect l="l" t="t" r="r" b="b"/>
              <a:pathLst>
                <a:path w="2681" h="2681" fill="none" extrusionOk="0">
                  <a:moveTo>
                    <a:pt x="1341" y="2681"/>
                  </a:moveTo>
                  <a:lnTo>
                    <a:pt x="1341" y="2681"/>
                  </a:lnTo>
                  <a:lnTo>
                    <a:pt x="1073" y="2651"/>
                  </a:lnTo>
                  <a:lnTo>
                    <a:pt x="834" y="2591"/>
                  </a:lnTo>
                  <a:lnTo>
                    <a:pt x="596" y="2472"/>
                  </a:lnTo>
                  <a:lnTo>
                    <a:pt x="417" y="2294"/>
                  </a:lnTo>
                  <a:lnTo>
                    <a:pt x="239" y="2085"/>
                  </a:lnTo>
                  <a:lnTo>
                    <a:pt x="119" y="1877"/>
                  </a:lnTo>
                  <a:lnTo>
                    <a:pt x="30" y="1609"/>
                  </a:lnTo>
                  <a:lnTo>
                    <a:pt x="0" y="1341"/>
                  </a:lnTo>
                  <a:lnTo>
                    <a:pt x="0" y="1341"/>
                  </a:lnTo>
                  <a:lnTo>
                    <a:pt x="30" y="1073"/>
                  </a:lnTo>
                  <a:lnTo>
                    <a:pt x="119" y="834"/>
                  </a:lnTo>
                  <a:lnTo>
                    <a:pt x="239" y="596"/>
                  </a:lnTo>
                  <a:lnTo>
                    <a:pt x="417" y="388"/>
                  </a:lnTo>
                  <a:lnTo>
                    <a:pt x="596" y="239"/>
                  </a:lnTo>
                  <a:lnTo>
                    <a:pt x="834" y="119"/>
                  </a:lnTo>
                  <a:lnTo>
                    <a:pt x="1073" y="30"/>
                  </a:lnTo>
                  <a:lnTo>
                    <a:pt x="1341" y="0"/>
                  </a:lnTo>
                  <a:lnTo>
                    <a:pt x="1341" y="0"/>
                  </a:lnTo>
                  <a:lnTo>
                    <a:pt x="1609" y="30"/>
                  </a:lnTo>
                  <a:lnTo>
                    <a:pt x="1877" y="119"/>
                  </a:lnTo>
                  <a:lnTo>
                    <a:pt x="2115" y="239"/>
                  </a:lnTo>
                  <a:lnTo>
                    <a:pt x="2294" y="388"/>
                  </a:lnTo>
                  <a:lnTo>
                    <a:pt x="2472" y="596"/>
                  </a:lnTo>
                  <a:lnTo>
                    <a:pt x="2591" y="834"/>
                  </a:lnTo>
                  <a:lnTo>
                    <a:pt x="2651" y="1073"/>
                  </a:lnTo>
                  <a:lnTo>
                    <a:pt x="2681" y="1341"/>
                  </a:lnTo>
                  <a:lnTo>
                    <a:pt x="2681" y="1341"/>
                  </a:lnTo>
                  <a:lnTo>
                    <a:pt x="2651" y="1609"/>
                  </a:lnTo>
                  <a:lnTo>
                    <a:pt x="2591" y="1877"/>
                  </a:lnTo>
                  <a:lnTo>
                    <a:pt x="2472" y="2085"/>
                  </a:lnTo>
                  <a:lnTo>
                    <a:pt x="2294" y="2294"/>
                  </a:lnTo>
                  <a:lnTo>
                    <a:pt x="2115" y="2472"/>
                  </a:lnTo>
                  <a:lnTo>
                    <a:pt x="1877" y="2591"/>
                  </a:lnTo>
                  <a:lnTo>
                    <a:pt x="1609" y="2651"/>
                  </a:lnTo>
                  <a:lnTo>
                    <a:pt x="1341" y="2681"/>
                  </a:lnTo>
                  <a:lnTo>
                    <a:pt x="1341" y="2681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30"/>
            <p:cNvSpPr/>
            <p:nvPr/>
          </p:nvSpPr>
          <p:spPr>
            <a:xfrm>
              <a:off x="5430150" y="1279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29" name="Google Shape;329;p30"/>
          <p:cNvGrpSpPr/>
          <p:nvPr/>
        </p:nvGrpSpPr>
        <p:grpSpPr>
          <a:xfrm>
            <a:off x="840523" y="1322701"/>
            <a:ext cx="365747" cy="365736"/>
            <a:chOff x="4701975" y="2928225"/>
            <a:chExt cx="1143675" cy="1142925"/>
          </a:xfrm>
        </p:grpSpPr>
        <p:sp>
          <p:nvSpPr>
            <p:cNvPr id="330" name="Google Shape;330;p30"/>
            <p:cNvSpPr/>
            <p:nvPr/>
          </p:nvSpPr>
          <p:spPr>
            <a:xfrm>
              <a:off x="5125625" y="3200725"/>
              <a:ext cx="114700" cy="134050"/>
            </a:xfrm>
            <a:custGeom>
              <a:avLst/>
              <a:gdLst/>
              <a:ahLst/>
              <a:cxnLst/>
              <a:rect l="l" t="t" r="r" b="b"/>
              <a:pathLst>
                <a:path w="4588" h="5362" extrusionOk="0">
                  <a:moveTo>
                    <a:pt x="1192" y="1"/>
                  </a:moveTo>
                  <a:lnTo>
                    <a:pt x="1" y="5362"/>
                  </a:lnTo>
                  <a:lnTo>
                    <a:pt x="4587" y="5362"/>
                  </a:lnTo>
                  <a:lnTo>
                    <a:pt x="45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30"/>
            <p:cNvSpPr/>
            <p:nvPr/>
          </p:nvSpPr>
          <p:spPr>
            <a:xfrm>
              <a:off x="5125625" y="3200725"/>
              <a:ext cx="114700" cy="134050"/>
            </a:xfrm>
            <a:custGeom>
              <a:avLst/>
              <a:gdLst/>
              <a:ahLst/>
              <a:cxnLst/>
              <a:rect l="l" t="t" r="r" b="b"/>
              <a:pathLst>
                <a:path w="4588" h="5362" fill="none" extrusionOk="0">
                  <a:moveTo>
                    <a:pt x="4587" y="5362"/>
                  </a:moveTo>
                  <a:lnTo>
                    <a:pt x="4587" y="1"/>
                  </a:lnTo>
                  <a:lnTo>
                    <a:pt x="1192" y="1"/>
                  </a:lnTo>
                  <a:lnTo>
                    <a:pt x="1" y="5362"/>
                  </a:lnTo>
                  <a:lnTo>
                    <a:pt x="4587" y="5362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30"/>
            <p:cNvSpPr/>
            <p:nvPr/>
          </p:nvSpPr>
          <p:spPr>
            <a:xfrm>
              <a:off x="5240300" y="333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30"/>
            <p:cNvSpPr/>
            <p:nvPr/>
          </p:nvSpPr>
          <p:spPr>
            <a:xfrm>
              <a:off x="5307300" y="3200725"/>
              <a:ext cx="114675" cy="134050"/>
            </a:xfrm>
            <a:custGeom>
              <a:avLst/>
              <a:gdLst/>
              <a:ahLst/>
              <a:cxnLst/>
              <a:rect l="l" t="t" r="r" b="b"/>
              <a:pathLst>
                <a:path w="4587" h="5362" extrusionOk="0">
                  <a:moveTo>
                    <a:pt x="0" y="1"/>
                  </a:moveTo>
                  <a:lnTo>
                    <a:pt x="0" y="5362"/>
                  </a:lnTo>
                  <a:lnTo>
                    <a:pt x="4587" y="5362"/>
                  </a:lnTo>
                  <a:lnTo>
                    <a:pt x="33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30"/>
            <p:cNvSpPr/>
            <p:nvPr/>
          </p:nvSpPr>
          <p:spPr>
            <a:xfrm>
              <a:off x="5307300" y="3200725"/>
              <a:ext cx="114675" cy="134050"/>
            </a:xfrm>
            <a:custGeom>
              <a:avLst/>
              <a:gdLst/>
              <a:ahLst/>
              <a:cxnLst/>
              <a:rect l="l" t="t" r="r" b="b"/>
              <a:pathLst>
                <a:path w="4587" h="5362" fill="none" extrusionOk="0">
                  <a:moveTo>
                    <a:pt x="0" y="5362"/>
                  </a:moveTo>
                  <a:lnTo>
                    <a:pt x="4587" y="5362"/>
                  </a:lnTo>
                  <a:lnTo>
                    <a:pt x="3396" y="1"/>
                  </a:lnTo>
                  <a:lnTo>
                    <a:pt x="0" y="1"/>
                  </a:lnTo>
                  <a:lnTo>
                    <a:pt x="0" y="5362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30"/>
            <p:cNvSpPr/>
            <p:nvPr/>
          </p:nvSpPr>
          <p:spPr>
            <a:xfrm>
              <a:off x="5307300" y="333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30"/>
            <p:cNvSpPr/>
            <p:nvPr/>
          </p:nvSpPr>
          <p:spPr>
            <a:xfrm>
              <a:off x="5001275" y="3200725"/>
              <a:ext cx="85650" cy="96075"/>
            </a:xfrm>
            <a:custGeom>
              <a:avLst/>
              <a:gdLst/>
              <a:ahLst/>
              <a:cxnLst/>
              <a:rect l="l" t="t" r="r" b="b"/>
              <a:pathLst>
                <a:path w="3426" h="3843" extrusionOk="0">
                  <a:moveTo>
                    <a:pt x="1" y="1"/>
                  </a:moveTo>
                  <a:lnTo>
                    <a:pt x="2562" y="3843"/>
                  </a:lnTo>
                  <a:lnTo>
                    <a:pt x="3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30"/>
            <p:cNvSpPr/>
            <p:nvPr/>
          </p:nvSpPr>
          <p:spPr>
            <a:xfrm>
              <a:off x="5001275" y="3200725"/>
              <a:ext cx="85650" cy="96075"/>
            </a:xfrm>
            <a:custGeom>
              <a:avLst/>
              <a:gdLst/>
              <a:ahLst/>
              <a:cxnLst/>
              <a:rect l="l" t="t" r="r" b="b"/>
              <a:pathLst>
                <a:path w="3426" h="3843" fill="none" extrusionOk="0">
                  <a:moveTo>
                    <a:pt x="3426" y="1"/>
                  </a:moveTo>
                  <a:lnTo>
                    <a:pt x="1" y="1"/>
                  </a:lnTo>
                  <a:lnTo>
                    <a:pt x="2562" y="3843"/>
                  </a:lnTo>
                  <a:lnTo>
                    <a:pt x="3426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30"/>
            <p:cNvSpPr/>
            <p:nvPr/>
          </p:nvSpPr>
          <p:spPr>
            <a:xfrm>
              <a:off x="5086900" y="320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30"/>
            <p:cNvSpPr/>
            <p:nvPr/>
          </p:nvSpPr>
          <p:spPr>
            <a:xfrm>
              <a:off x="4905225" y="2928225"/>
              <a:ext cx="737150" cy="205525"/>
            </a:xfrm>
            <a:custGeom>
              <a:avLst/>
              <a:gdLst/>
              <a:ahLst/>
              <a:cxnLst/>
              <a:rect l="l" t="t" r="r" b="b"/>
              <a:pathLst>
                <a:path w="29486" h="8221" extrusionOk="0">
                  <a:moveTo>
                    <a:pt x="1341" y="0"/>
                  </a:moveTo>
                  <a:lnTo>
                    <a:pt x="1073" y="30"/>
                  </a:lnTo>
                  <a:lnTo>
                    <a:pt x="805" y="119"/>
                  </a:lnTo>
                  <a:lnTo>
                    <a:pt x="597" y="239"/>
                  </a:lnTo>
                  <a:lnTo>
                    <a:pt x="388" y="388"/>
                  </a:lnTo>
                  <a:lnTo>
                    <a:pt x="239" y="596"/>
                  </a:lnTo>
                  <a:lnTo>
                    <a:pt x="120" y="804"/>
                  </a:lnTo>
                  <a:lnTo>
                    <a:pt x="31" y="1073"/>
                  </a:lnTo>
                  <a:lnTo>
                    <a:pt x="1" y="1341"/>
                  </a:lnTo>
                  <a:lnTo>
                    <a:pt x="1" y="8220"/>
                  </a:lnTo>
                  <a:lnTo>
                    <a:pt x="29486" y="8220"/>
                  </a:lnTo>
                  <a:lnTo>
                    <a:pt x="29486" y="1341"/>
                  </a:lnTo>
                  <a:lnTo>
                    <a:pt x="29456" y="1073"/>
                  </a:lnTo>
                  <a:lnTo>
                    <a:pt x="29366" y="804"/>
                  </a:lnTo>
                  <a:lnTo>
                    <a:pt x="29247" y="596"/>
                  </a:lnTo>
                  <a:lnTo>
                    <a:pt x="29098" y="388"/>
                  </a:lnTo>
                  <a:lnTo>
                    <a:pt x="28890" y="239"/>
                  </a:lnTo>
                  <a:lnTo>
                    <a:pt x="28681" y="119"/>
                  </a:lnTo>
                  <a:lnTo>
                    <a:pt x="28413" y="30"/>
                  </a:lnTo>
                  <a:lnTo>
                    <a:pt x="281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30"/>
            <p:cNvSpPr/>
            <p:nvPr/>
          </p:nvSpPr>
          <p:spPr>
            <a:xfrm>
              <a:off x="4905225" y="2928225"/>
              <a:ext cx="737150" cy="205525"/>
            </a:xfrm>
            <a:custGeom>
              <a:avLst/>
              <a:gdLst/>
              <a:ahLst/>
              <a:cxnLst/>
              <a:rect l="l" t="t" r="r" b="b"/>
              <a:pathLst>
                <a:path w="29486" h="8221" fill="none" extrusionOk="0">
                  <a:moveTo>
                    <a:pt x="29486" y="1341"/>
                  </a:moveTo>
                  <a:lnTo>
                    <a:pt x="29486" y="1341"/>
                  </a:lnTo>
                  <a:lnTo>
                    <a:pt x="29456" y="1073"/>
                  </a:lnTo>
                  <a:lnTo>
                    <a:pt x="29366" y="804"/>
                  </a:lnTo>
                  <a:lnTo>
                    <a:pt x="29247" y="596"/>
                  </a:lnTo>
                  <a:lnTo>
                    <a:pt x="29098" y="388"/>
                  </a:lnTo>
                  <a:lnTo>
                    <a:pt x="28890" y="239"/>
                  </a:lnTo>
                  <a:lnTo>
                    <a:pt x="28681" y="119"/>
                  </a:lnTo>
                  <a:lnTo>
                    <a:pt x="28413" y="30"/>
                  </a:lnTo>
                  <a:lnTo>
                    <a:pt x="28145" y="0"/>
                  </a:lnTo>
                  <a:lnTo>
                    <a:pt x="1341" y="0"/>
                  </a:lnTo>
                  <a:lnTo>
                    <a:pt x="1341" y="0"/>
                  </a:lnTo>
                  <a:lnTo>
                    <a:pt x="1073" y="30"/>
                  </a:lnTo>
                  <a:lnTo>
                    <a:pt x="805" y="119"/>
                  </a:lnTo>
                  <a:lnTo>
                    <a:pt x="597" y="239"/>
                  </a:lnTo>
                  <a:lnTo>
                    <a:pt x="388" y="388"/>
                  </a:lnTo>
                  <a:lnTo>
                    <a:pt x="239" y="596"/>
                  </a:lnTo>
                  <a:lnTo>
                    <a:pt x="120" y="804"/>
                  </a:lnTo>
                  <a:lnTo>
                    <a:pt x="31" y="1073"/>
                  </a:lnTo>
                  <a:lnTo>
                    <a:pt x="1" y="1341"/>
                  </a:lnTo>
                  <a:lnTo>
                    <a:pt x="1" y="8220"/>
                  </a:lnTo>
                  <a:lnTo>
                    <a:pt x="29486" y="8220"/>
                  </a:lnTo>
                  <a:lnTo>
                    <a:pt x="29486" y="134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30"/>
            <p:cNvSpPr/>
            <p:nvPr/>
          </p:nvSpPr>
          <p:spPr>
            <a:xfrm>
              <a:off x="5642350" y="2961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30"/>
            <p:cNvSpPr/>
            <p:nvPr/>
          </p:nvSpPr>
          <p:spPr>
            <a:xfrm>
              <a:off x="5511300" y="3200725"/>
              <a:ext cx="174250" cy="173525"/>
            </a:xfrm>
            <a:custGeom>
              <a:avLst/>
              <a:gdLst/>
              <a:ahLst/>
              <a:cxnLst/>
              <a:rect l="l" t="t" r="r" b="b"/>
              <a:pathLst>
                <a:path w="6970" h="6941" extrusionOk="0">
                  <a:moveTo>
                    <a:pt x="4617" y="1"/>
                  </a:moveTo>
                  <a:lnTo>
                    <a:pt x="1" y="6940"/>
                  </a:lnTo>
                  <a:lnTo>
                    <a:pt x="1013" y="6702"/>
                  </a:lnTo>
                  <a:lnTo>
                    <a:pt x="1966" y="6434"/>
                  </a:lnTo>
                  <a:lnTo>
                    <a:pt x="2920" y="6166"/>
                  </a:lnTo>
                  <a:lnTo>
                    <a:pt x="3813" y="5898"/>
                  </a:lnTo>
                  <a:lnTo>
                    <a:pt x="5481" y="5332"/>
                  </a:lnTo>
                  <a:lnTo>
                    <a:pt x="6970" y="4796"/>
                  </a:lnTo>
                  <a:lnTo>
                    <a:pt x="56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30"/>
            <p:cNvSpPr/>
            <p:nvPr/>
          </p:nvSpPr>
          <p:spPr>
            <a:xfrm>
              <a:off x="5511300" y="3200725"/>
              <a:ext cx="174250" cy="173525"/>
            </a:xfrm>
            <a:custGeom>
              <a:avLst/>
              <a:gdLst/>
              <a:ahLst/>
              <a:cxnLst/>
              <a:rect l="l" t="t" r="r" b="b"/>
              <a:pathLst>
                <a:path w="6970" h="6941" fill="none" extrusionOk="0">
                  <a:moveTo>
                    <a:pt x="1" y="6940"/>
                  </a:moveTo>
                  <a:lnTo>
                    <a:pt x="1" y="6940"/>
                  </a:lnTo>
                  <a:lnTo>
                    <a:pt x="1013" y="6702"/>
                  </a:lnTo>
                  <a:lnTo>
                    <a:pt x="1966" y="6434"/>
                  </a:lnTo>
                  <a:lnTo>
                    <a:pt x="2920" y="6166"/>
                  </a:lnTo>
                  <a:lnTo>
                    <a:pt x="3813" y="5898"/>
                  </a:lnTo>
                  <a:lnTo>
                    <a:pt x="5481" y="5332"/>
                  </a:lnTo>
                  <a:lnTo>
                    <a:pt x="6970" y="4796"/>
                  </a:lnTo>
                  <a:lnTo>
                    <a:pt x="5660" y="1"/>
                  </a:lnTo>
                  <a:lnTo>
                    <a:pt x="4617" y="1"/>
                  </a:lnTo>
                  <a:lnTo>
                    <a:pt x="1" y="694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30"/>
            <p:cNvSpPr/>
            <p:nvPr/>
          </p:nvSpPr>
          <p:spPr>
            <a:xfrm>
              <a:off x="5511300" y="3374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30"/>
            <p:cNvSpPr/>
            <p:nvPr/>
          </p:nvSpPr>
          <p:spPr>
            <a:xfrm>
              <a:off x="5460675" y="3200725"/>
              <a:ext cx="85650" cy="96075"/>
            </a:xfrm>
            <a:custGeom>
              <a:avLst/>
              <a:gdLst/>
              <a:ahLst/>
              <a:cxnLst/>
              <a:rect l="l" t="t" r="r" b="b"/>
              <a:pathLst>
                <a:path w="3426" h="3843" extrusionOk="0">
                  <a:moveTo>
                    <a:pt x="1" y="1"/>
                  </a:moveTo>
                  <a:lnTo>
                    <a:pt x="864" y="3843"/>
                  </a:lnTo>
                  <a:lnTo>
                    <a:pt x="3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30"/>
            <p:cNvSpPr/>
            <p:nvPr/>
          </p:nvSpPr>
          <p:spPr>
            <a:xfrm>
              <a:off x="5460675" y="3200725"/>
              <a:ext cx="85650" cy="96075"/>
            </a:xfrm>
            <a:custGeom>
              <a:avLst/>
              <a:gdLst/>
              <a:ahLst/>
              <a:cxnLst/>
              <a:rect l="l" t="t" r="r" b="b"/>
              <a:pathLst>
                <a:path w="3426" h="3843" fill="none" extrusionOk="0">
                  <a:moveTo>
                    <a:pt x="1" y="1"/>
                  </a:moveTo>
                  <a:lnTo>
                    <a:pt x="864" y="3843"/>
                  </a:lnTo>
                  <a:lnTo>
                    <a:pt x="3426" y="1"/>
                  </a:ln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30"/>
            <p:cNvSpPr/>
            <p:nvPr/>
          </p:nvSpPr>
          <p:spPr>
            <a:xfrm>
              <a:off x="5460675" y="320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30"/>
            <p:cNvSpPr/>
            <p:nvPr/>
          </p:nvSpPr>
          <p:spPr>
            <a:xfrm>
              <a:off x="5509825" y="3385375"/>
              <a:ext cx="225625" cy="184675"/>
            </a:xfrm>
            <a:custGeom>
              <a:avLst/>
              <a:gdLst/>
              <a:ahLst/>
              <a:cxnLst/>
              <a:rect l="l" t="t" r="r" b="b"/>
              <a:pathLst>
                <a:path w="9025" h="7387" extrusionOk="0">
                  <a:moveTo>
                    <a:pt x="7774" y="1"/>
                  </a:moveTo>
                  <a:lnTo>
                    <a:pt x="6106" y="596"/>
                  </a:lnTo>
                  <a:lnTo>
                    <a:pt x="5182" y="894"/>
                  </a:lnTo>
                  <a:lnTo>
                    <a:pt x="4229" y="1192"/>
                  </a:lnTo>
                  <a:lnTo>
                    <a:pt x="3247" y="1490"/>
                  </a:lnTo>
                  <a:lnTo>
                    <a:pt x="2204" y="1788"/>
                  </a:lnTo>
                  <a:lnTo>
                    <a:pt x="1132" y="2056"/>
                  </a:lnTo>
                  <a:lnTo>
                    <a:pt x="0" y="2294"/>
                  </a:lnTo>
                  <a:lnTo>
                    <a:pt x="864" y="7387"/>
                  </a:lnTo>
                  <a:lnTo>
                    <a:pt x="2145" y="7059"/>
                  </a:lnTo>
                  <a:lnTo>
                    <a:pt x="3336" y="6702"/>
                  </a:lnTo>
                  <a:lnTo>
                    <a:pt x="4497" y="6345"/>
                  </a:lnTo>
                  <a:lnTo>
                    <a:pt x="5540" y="5987"/>
                  </a:lnTo>
                  <a:lnTo>
                    <a:pt x="6552" y="5630"/>
                  </a:lnTo>
                  <a:lnTo>
                    <a:pt x="7476" y="5272"/>
                  </a:lnTo>
                  <a:lnTo>
                    <a:pt x="9024" y="4617"/>
                  </a:lnTo>
                  <a:lnTo>
                    <a:pt x="77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30"/>
            <p:cNvSpPr/>
            <p:nvPr/>
          </p:nvSpPr>
          <p:spPr>
            <a:xfrm>
              <a:off x="5509825" y="3385375"/>
              <a:ext cx="225625" cy="184675"/>
            </a:xfrm>
            <a:custGeom>
              <a:avLst/>
              <a:gdLst/>
              <a:ahLst/>
              <a:cxnLst/>
              <a:rect l="l" t="t" r="r" b="b"/>
              <a:pathLst>
                <a:path w="9025" h="7387" fill="none" extrusionOk="0">
                  <a:moveTo>
                    <a:pt x="864" y="7387"/>
                  </a:moveTo>
                  <a:lnTo>
                    <a:pt x="864" y="7387"/>
                  </a:lnTo>
                  <a:lnTo>
                    <a:pt x="2145" y="7059"/>
                  </a:lnTo>
                  <a:lnTo>
                    <a:pt x="3336" y="6702"/>
                  </a:lnTo>
                  <a:lnTo>
                    <a:pt x="4497" y="6345"/>
                  </a:lnTo>
                  <a:lnTo>
                    <a:pt x="5540" y="5987"/>
                  </a:lnTo>
                  <a:lnTo>
                    <a:pt x="6552" y="5630"/>
                  </a:lnTo>
                  <a:lnTo>
                    <a:pt x="7476" y="5272"/>
                  </a:lnTo>
                  <a:lnTo>
                    <a:pt x="9024" y="4617"/>
                  </a:lnTo>
                  <a:lnTo>
                    <a:pt x="7774" y="1"/>
                  </a:lnTo>
                  <a:lnTo>
                    <a:pt x="7774" y="1"/>
                  </a:lnTo>
                  <a:lnTo>
                    <a:pt x="6106" y="596"/>
                  </a:lnTo>
                  <a:lnTo>
                    <a:pt x="5182" y="894"/>
                  </a:lnTo>
                  <a:lnTo>
                    <a:pt x="4229" y="1192"/>
                  </a:lnTo>
                  <a:lnTo>
                    <a:pt x="3247" y="1490"/>
                  </a:lnTo>
                  <a:lnTo>
                    <a:pt x="2204" y="1788"/>
                  </a:lnTo>
                  <a:lnTo>
                    <a:pt x="1132" y="2056"/>
                  </a:lnTo>
                  <a:lnTo>
                    <a:pt x="0" y="2294"/>
                  </a:lnTo>
                  <a:lnTo>
                    <a:pt x="864" y="7387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30"/>
            <p:cNvSpPr/>
            <p:nvPr/>
          </p:nvSpPr>
          <p:spPr>
            <a:xfrm>
              <a:off x="5531400" y="357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30"/>
            <p:cNvSpPr/>
            <p:nvPr/>
          </p:nvSpPr>
          <p:spPr>
            <a:xfrm>
              <a:off x="5307300" y="3650450"/>
              <a:ext cx="190625" cy="152650"/>
            </a:xfrm>
            <a:custGeom>
              <a:avLst/>
              <a:gdLst/>
              <a:ahLst/>
              <a:cxnLst/>
              <a:rect l="l" t="t" r="r" b="b"/>
              <a:pathLst>
                <a:path w="7625" h="6106" extrusionOk="0">
                  <a:moveTo>
                    <a:pt x="6791" y="0"/>
                  </a:moveTo>
                  <a:lnTo>
                    <a:pt x="5778" y="179"/>
                  </a:lnTo>
                  <a:lnTo>
                    <a:pt x="5510" y="477"/>
                  </a:lnTo>
                  <a:lnTo>
                    <a:pt x="5212" y="775"/>
                  </a:lnTo>
                  <a:lnTo>
                    <a:pt x="4915" y="1073"/>
                  </a:lnTo>
                  <a:lnTo>
                    <a:pt x="4587" y="1341"/>
                  </a:lnTo>
                  <a:lnTo>
                    <a:pt x="4259" y="1609"/>
                  </a:lnTo>
                  <a:lnTo>
                    <a:pt x="3932" y="1847"/>
                  </a:lnTo>
                  <a:lnTo>
                    <a:pt x="3574" y="2055"/>
                  </a:lnTo>
                  <a:lnTo>
                    <a:pt x="3217" y="2264"/>
                  </a:lnTo>
                  <a:lnTo>
                    <a:pt x="2830" y="2472"/>
                  </a:lnTo>
                  <a:lnTo>
                    <a:pt x="2443" y="2651"/>
                  </a:lnTo>
                  <a:lnTo>
                    <a:pt x="2055" y="2800"/>
                  </a:lnTo>
                  <a:lnTo>
                    <a:pt x="1668" y="2949"/>
                  </a:lnTo>
                  <a:lnTo>
                    <a:pt x="1251" y="3098"/>
                  </a:lnTo>
                  <a:lnTo>
                    <a:pt x="864" y="3187"/>
                  </a:lnTo>
                  <a:lnTo>
                    <a:pt x="417" y="3277"/>
                  </a:lnTo>
                  <a:lnTo>
                    <a:pt x="0" y="3366"/>
                  </a:lnTo>
                  <a:lnTo>
                    <a:pt x="0" y="6106"/>
                  </a:lnTo>
                  <a:lnTo>
                    <a:pt x="1013" y="6076"/>
                  </a:lnTo>
                  <a:lnTo>
                    <a:pt x="1996" y="5987"/>
                  </a:lnTo>
                  <a:lnTo>
                    <a:pt x="2979" y="5897"/>
                  </a:lnTo>
                  <a:lnTo>
                    <a:pt x="3962" y="5778"/>
                  </a:lnTo>
                  <a:lnTo>
                    <a:pt x="4915" y="5629"/>
                  </a:lnTo>
                  <a:lnTo>
                    <a:pt x="5838" y="5480"/>
                  </a:lnTo>
                  <a:lnTo>
                    <a:pt x="6731" y="5331"/>
                  </a:lnTo>
                  <a:lnTo>
                    <a:pt x="7625" y="5123"/>
                  </a:lnTo>
                  <a:lnTo>
                    <a:pt x="67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30"/>
            <p:cNvSpPr/>
            <p:nvPr/>
          </p:nvSpPr>
          <p:spPr>
            <a:xfrm>
              <a:off x="5307300" y="3650450"/>
              <a:ext cx="190625" cy="152650"/>
            </a:xfrm>
            <a:custGeom>
              <a:avLst/>
              <a:gdLst/>
              <a:ahLst/>
              <a:cxnLst/>
              <a:rect l="l" t="t" r="r" b="b"/>
              <a:pathLst>
                <a:path w="7625" h="6106" fill="none" extrusionOk="0">
                  <a:moveTo>
                    <a:pt x="5778" y="179"/>
                  </a:moveTo>
                  <a:lnTo>
                    <a:pt x="5778" y="179"/>
                  </a:lnTo>
                  <a:lnTo>
                    <a:pt x="5510" y="477"/>
                  </a:lnTo>
                  <a:lnTo>
                    <a:pt x="5212" y="775"/>
                  </a:lnTo>
                  <a:lnTo>
                    <a:pt x="4915" y="1073"/>
                  </a:lnTo>
                  <a:lnTo>
                    <a:pt x="4587" y="1341"/>
                  </a:lnTo>
                  <a:lnTo>
                    <a:pt x="4259" y="1609"/>
                  </a:lnTo>
                  <a:lnTo>
                    <a:pt x="3932" y="1847"/>
                  </a:lnTo>
                  <a:lnTo>
                    <a:pt x="3574" y="2055"/>
                  </a:lnTo>
                  <a:lnTo>
                    <a:pt x="3217" y="2264"/>
                  </a:lnTo>
                  <a:lnTo>
                    <a:pt x="2830" y="2472"/>
                  </a:lnTo>
                  <a:lnTo>
                    <a:pt x="2443" y="2651"/>
                  </a:lnTo>
                  <a:lnTo>
                    <a:pt x="2055" y="2800"/>
                  </a:lnTo>
                  <a:lnTo>
                    <a:pt x="1668" y="2949"/>
                  </a:lnTo>
                  <a:lnTo>
                    <a:pt x="1251" y="3098"/>
                  </a:lnTo>
                  <a:lnTo>
                    <a:pt x="864" y="3187"/>
                  </a:lnTo>
                  <a:lnTo>
                    <a:pt x="417" y="3277"/>
                  </a:lnTo>
                  <a:lnTo>
                    <a:pt x="0" y="3366"/>
                  </a:lnTo>
                  <a:lnTo>
                    <a:pt x="0" y="6106"/>
                  </a:lnTo>
                  <a:lnTo>
                    <a:pt x="0" y="6106"/>
                  </a:lnTo>
                  <a:lnTo>
                    <a:pt x="1013" y="6076"/>
                  </a:lnTo>
                  <a:lnTo>
                    <a:pt x="1996" y="5987"/>
                  </a:lnTo>
                  <a:lnTo>
                    <a:pt x="2979" y="5897"/>
                  </a:lnTo>
                  <a:lnTo>
                    <a:pt x="3962" y="5778"/>
                  </a:lnTo>
                  <a:lnTo>
                    <a:pt x="4915" y="5629"/>
                  </a:lnTo>
                  <a:lnTo>
                    <a:pt x="5838" y="5480"/>
                  </a:lnTo>
                  <a:lnTo>
                    <a:pt x="6731" y="5331"/>
                  </a:lnTo>
                  <a:lnTo>
                    <a:pt x="7625" y="5123"/>
                  </a:lnTo>
                  <a:lnTo>
                    <a:pt x="6791" y="0"/>
                  </a:lnTo>
                  <a:lnTo>
                    <a:pt x="6791" y="0"/>
                  </a:lnTo>
                  <a:lnTo>
                    <a:pt x="5778" y="179"/>
                  </a:lnTo>
                  <a:lnTo>
                    <a:pt x="5778" y="179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30"/>
            <p:cNvSpPr/>
            <p:nvPr/>
          </p:nvSpPr>
          <p:spPr>
            <a:xfrm>
              <a:off x="5451750" y="3654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30"/>
            <p:cNvSpPr/>
            <p:nvPr/>
          </p:nvSpPr>
          <p:spPr>
            <a:xfrm>
              <a:off x="4862050" y="3200725"/>
              <a:ext cx="174250" cy="173525"/>
            </a:xfrm>
            <a:custGeom>
              <a:avLst/>
              <a:gdLst/>
              <a:ahLst/>
              <a:cxnLst/>
              <a:rect l="l" t="t" r="r" b="b"/>
              <a:pathLst>
                <a:path w="6970" h="6941" extrusionOk="0">
                  <a:moveTo>
                    <a:pt x="1311" y="1"/>
                  </a:moveTo>
                  <a:lnTo>
                    <a:pt x="1" y="4796"/>
                  </a:lnTo>
                  <a:lnTo>
                    <a:pt x="1490" y="5332"/>
                  </a:lnTo>
                  <a:lnTo>
                    <a:pt x="3158" y="5898"/>
                  </a:lnTo>
                  <a:lnTo>
                    <a:pt x="4051" y="6166"/>
                  </a:lnTo>
                  <a:lnTo>
                    <a:pt x="5004" y="6434"/>
                  </a:lnTo>
                  <a:lnTo>
                    <a:pt x="5957" y="6702"/>
                  </a:lnTo>
                  <a:lnTo>
                    <a:pt x="6970" y="6940"/>
                  </a:lnTo>
                  <a:lnTo>
                    <a:pt x="23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30"/>
            <p:cNvSpPr/>
            <p:nvPr/>
          </p:nvSpPr>
          <p:spPr>
            <a:xfrm>
              <a:off x="4862050" y="3200725"/>
              <a:ext cx="174250" cy="173525"/>
            </a:xfrm>
            <a:custGeom>
              <a:avLst/>
              <a:gdLst/>
              <a:ahLst/>
              <a:cxnLst/>
              <a:rect l="l" t="t" r="r" b="b"/>
              <a:pathLst>
                <a:path w="6970" h="6941" fill="none" extrusionOk="0">
                  <a:moveTo>
                    <a:pt x="2353" y="1"/>
                  </a:moveTo>
                  <a:lnTo>
                    <a:pt x="1311" y="1"/>
                  </a:lnTo>
                  <a:lnTo>
                    <a:pt x="1" y="4796"/>
                  </a:lnTo>
                  <a:lnTo>
                    <a:pt x="1" y="4796"/>
                  </a:lnTo>
                  <a:lnTo>
                    <a:pt x="1490" y="5332"/>
                  </a:lnTo>
                  <a:lnTo>
                    <a:pt x="3158" y="5898"/>
                  </a:lnTo>
                  <a:lnTo>
                    <a:pt x="4051" y="6166"/>
                  </a:lnTo>
                  <a:lnTo>
                    <a:pt x="5004" y="6434"/>
                  </a:lnTo>
                  <a:lnTo>
                    <a:pt x="5957" y="6702"/>
                  </a:lnTo>
                  <a:lnTo>
                    <a:pt x="6970" y="6940"/>
                  </a:lnTo>
                  <a:lnTo>
                    <a:pt x="2353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30"/>
            <p:cNvSpPr/>
            <p:nvPr/>
          </p:nvSpPr>
          <p:spPr>
            <a:xfrm>
              <a:off x="4920875" y="320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30"/>
            <p:cNvSpPr/>
            <p:nvPr/>
          </p:nvSpPr>
          <p:spPr>
            <a:xfrm>
              <a:off x="5574600" y="3745000"/>
              <a:ext cx="271050" cy="276275"/>
            </a:xfrm>
            <a:custGeom>
              <a:avLst/>
              <a:gdLst/>
              <a:ahLst/>
              <a:cxnLst/>
              <a:rect l="l" t="t" r="r" b="b"/>
              <a:pathLst>
                <a:path w="10842" h="11051" extrusionOk="0">
                  <a:moveTo>
                    <a:pt x="9144" y="1"/>
                  </a:moveTo>
                  <a:lnTo>
                    <a:pt x="8131" y="448"/>
                  </a:lnTo>
                  <a:lnTo>
                    <a:pt x="7089" y="924"/>
                  </a:lnTo>
                  <a:lnTo>
                    <a:pt x="5987" y="1371"/>
                  </a:lnTo>
                  <a:lnTo>
                    <a:pt x="4855" y="1818"/>
                  </a:lnTo>
                  <a:lnTo>
                    <a:pt x="3693" y="2234"/>
                  </a:lnTo>
                  <a:lnTo>
                    <a:pt x="2472" y="2651"/>
                  </a:lnTo>
                  <a:lnTo>
                    <a:pt x="1251" y="3009"/>
                  </a:lnTo>
                  <a:lnTo>
                    <a:pt x="0" y="3366"/>
                  </a:lnTo>
                  <a:lnTo>
                    <a:pt x="1281" y="11050"/>
                  </a:lnTo>
                  <a:lnTo>
                    <a:pt x="2651" y="10633"/>
                  </a:lnTo>
                  <a:lnTo>
                    <a:pt x="3961" y="10186"/>
                  </a:lnTo>
                  <a:lnTo>
                    <a:pt x="5242" y="9740"/>
                  </a:lnTo>
                  <a:lnTo>
                    <a:pt x="6463" y="9263"/>
                  </a:lnTo>
                  <a:lnTo>
                    <a:pt x="7565" y="8787"/>
                  </a:lnTo>
                  <a:lnTo>
                    <a:pt x="8548" y="8340"/>
                  </a:lnTo>
                  <a:lnTo>
                    <a:pt x="9441" y="7923"/>
                  </a:lnTo>
                  <a:lnTo>
                    <a:pt x="10156" y="7536"/>
                  </a:lnTo>
                  <a:lnTo>
                    <a:pt x="10335" y="7417"/>
                  </a:lnTo>
                  <a:lnTo>
                    <a:pt x="10514" y="7268"/>
                  </a:lnTo>
                  <a:lnTo>
                    <a:pt x="10633" y="7089"/>
                  </a:lnTo>
                  <a:lnTo>
                    <a:pt x="10722" y="6881"/>
                  </a:lnTo>
                  <a:lnTo>
                    <a:pt x="10811" y="6672"/>
                  </a:lnTo>
                  <a:lnTo>
                    <a:pt x="10841" y="6464"/>
                  </a:lnTo>
                  <a:lnTo>
                    <a:pt x="10841" y="6255"/>
                  </a:lnTo>
                  <a:lnTo>
                    <a:pt x="10782" y="6017"/>
                  </a:lnTo>
                  <a:lnTo>
                    <a:pt x="91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30"/>
            <p:cNvSpPr/>
            <p:nvPr/>
          </p:nvSpPr>
          <p:spPr>
            <a:xfrm>
              <a:off x="5574600" y="3745000"/>
              <a:ext cx="271050" cy="276275"/>
            </a:xfrm>
            <a:custGeom>
              <a:avLst/>
              <a:gdLst/>
              <a:ahLst/>
              <a:cxnLst/>
              <a:rect l="l" t="t" r="r" b="b"/>
              <a:pathLst>
                <a:path w="10842" h="11051" fill="none" extrusionOk="0">
                  <a:moveTo>
                    <a:pt x="10782" y="6017"/>
                  </a:moveTo>
                  <a:lnTo>
                    <a:pt x="9144" y="1"/>
                  </a:lnTo>
                  <a:lnTo>
                    <a:pt x="9144" y="1"/>
                  </a:lnTo>
                  <a:lnTo>
                    <a:pt x="8131" y="448"/>
                  </a:lnTo>
                  <a:lnTo>
                    <a:pt x="7089" y="924"/>
                  </a:lnTo>
                  <a:lnTo>
                    <a:pt x="5987" y="1371"/>
                  </a:lnTo>
                  <a:lnTo>
                    <a:pt x="4855" y="1818"/>
                  </a:lnTo>
                  <a:lnTo>
                    <a:pt x="3693" y="2234"/>
                  </a:lnTo>
                  <a:lnTo>
                    <a:pt x="2472" y="2651"/>
                  </a:lnTo>
                  <a:lnTo>
                    <a:pt x="1251" y="3009"/>
                  </a:lnTo>
                  <a:lnTo>
                    <a:pt x="0" y="3366"/>
                  </a:lnTo>
                  <a:lnTo>
                    <a:pt x="1281" y="11050"/>
                  </a:lnTo>
                  <a:lnTo>
                    <a:pt x="1281" y="11050"/>
                  </a:lnTo>
                  <a:lnTo>
                    <a:pt x="2651" y="10633"/>
                  </a:lnTo>
                  <a:lnTo>
                    <a:pt x="3961" y="10186"/>
                  </a:lnTo>
                  <a:lnTo>
                    <a:pt x="5242" y="9740"/>
                  </a:lnTo>
                  <a:lnTo>
                    <a:pt x="6463" y="9263"/>
                  </a:lnTo>
                  <a:lnTo>
                    <a:pt x="7565" y="8787"/>
                  </a:lnTo>
                  <a:lnTo>
                    <a:pt x="8548" y="8340"/>
                  </a:lnTo>
                  <a:lnTo>
                    <a:pt x="9441" y="7923"/>
                  </a:lnTo>
                  <a:lnTo>
                    <a:pt x="10156" y="7536"/>
                  </a:lnTo>
                  <a:lnTo>
                    <a:pt x="10156" y="7536"/>
                  </a:lnTo>
                  <a:lnTo>
                    <a:pt x="10335" y="7417"/>
                  </a:lnTo>
                  <a:lnTo>
                    <a:pt x="10514" y="7268"/>
                  </a:lnTo>
                  <a:lnTo>
                    <a:pt x="10633" y="7089"/>
                  </a:lnTo>
                  <a:lnTo>
                    <a:pt x="10722" y="6881"/>
                  </a:lnTo>
                  <a:lnTo>
                    <a:pt x="10811" y="6672"/>
                  </a:lnTo>
                  <a:lnTo>
                    <a:pt x="10841" y="6464"/>
                  </a:lnTo>
                  <a:lnTo>
                    <a:pt x="10841" y="6255"/>
                  </a:lnTo>
                  <a:lnTo>
                    <a:pt x="10782" y="6017"/>
                  </a:lnTo>
                  <a:lnTo>
                    <a:pt x="10782" y="6017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30"/>
            <p:cNvSpPr/>
            <p:nvPr/>
          </p:nvSpPr>
          <p:spPr>
            <a:xfrm>
              <a:off x="5844125" y="3895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30"/>
            <p:cNvSpPr/>
            <p:nvPr/>
          </p:nvSpPr>
          <p:spPr>
            <a:xfrm>
              <a:off x="5106275" y="3401775"/>
              <a:ext cx="335075" cy="268050"/>
            </a:xfrm>
            <a:custGeom>
              <a:avLst/>
              <a:gdLst/>
              <a:ahLst/>
              <a:cxnLst/>
              <a:rect l="l" t="t" r="r" b="b"/>
              <a:pathLst>
                <a:path w="13403" h="10722" extrusionOk="0">
                  <a:moveTo>
                    <a:pt x="0" y="0"/>
                  </a:moveTo>
                  <a:lnTo>
                    <a:pt x="0" y="4021"/>
                  </a:lnTo>
                  <a:lnTo>
                    <a:pt x="30" y="4706"/>
                  </a:lnTo>
                  <a:lnTo>
                    <a:pt x="149" y="5361"/>
                  </a:lnTo>
                  <a:lnTo>
                    <a:pt x="298" y="6016"/>
                  </a:lnTo>
                  <a:lnTo>
                    <a:pt x="536" y="6612"/>
                  </a:lnTo>
                  <a:lnTo>
                    <a:pt x="804" y="7207"/>
                  </a:lnTo>
                  <a:lnTo>
                    <a:pt x="1132" y="7773"/>
                  </a:lnTo>
                  <a:lnTo>
                    <a:pt x="1519" y="8280"/>
                  </a:lnTo>
                  <a:lnTo>
                    <a:pt x="1966" y="8756"/>
                  </a:lnTo>
                  <a:lnTo>
                    <a:pt x="2442" y="9203"/>
                  </a:lnTo>
                  <a:lnTo>
                    <a:pt x="2949" y="9590"/>
                  </a:lnTo>
                  <a:lnTo>
                    <a:pt x="3515" y="9918"/>
                  </a:lnTo>
                  <a:lnTo>
                    <a:pt x="4110" y="10186"/>
                  </a:lnTo>
                  <a:lnTo>
                    <a:pt x="4706" y="10424"/>
                  </a:lnTo>
                  <a:lnTo>
                    <a:pt x="5361" y="10573"/>
                  </a:lnTo>
                  <a:lnTo>
                    <a:pt x="6016" y="10692"/>
                  </a:lnTo>
                  <a:lnTo>
                    <a:pt x="6701" y="10722"/>
                  </a:lnTo>
                  <a:lnTo>
                    <a:pt x="7386" y="10692"/>
                  </a:lnTo>
                  <a:lnTo>
                    <a:pt x="8041" y="10573"/>
                  </a:lnTo>
                  <a:lnTo>
                    <a:pt x="8697" y="10424"/>
                  </a:lnTo>
                  <a:lnTo>
                    <a:pt x="9292" y="10186"/>
                  </a:lnTo>
                  <a:lnTo>
                    <a:pt x="9888" y="9918"/>
                  </a:lnTo>
                  <a:lnTo>
                    <a:pt x="10454" y="9590"/>
                  </a:lnTo>
                  <a:lnTo>
                    <a:pt x="10960" y="9203"/>
                  </a:lnTo>
                  <a:lnTo>
                    <a:pt x="11437" y="8756"/>
                  </a:lnTo>
                  <a:lnTo>
                    <a:pt x="11883" y="8280"/>
                  </a:lnTo>
                  <a:lnTo>
                    <a:pt x="12271" y="7773"/>
                  </a:lnTo>
                  <a:lnTo>
                    <a:pt x="12598" y="7207"/>
                  </a:lnTo>
                  <a:lnTo>
                    <a:pt x="12866" y="6612"/>
                  </a:lnTo>
                  <a:lnTo>
                    <a:pt x="13104" y="6016"/>
                  </a:lnTo>
                  <a:lnTo>
                    <a:pt x="13253" y="5361"/>
                  </a:lnTo>
                  <a:lnTo>
                    <a:pt x="13373" y="4706"/>
                  </a:lnTo>
                  <a:lnTo>
                    <a:pt x="13402" y="4021"/>
                  </a:lnTo>
                  <a:lnTo>
                    <a:pt x="134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30"/>
            <p:cNvSpPr/>
            <p:nvPr/>
          </p:nvSpPr>
          <p:spPr>
            <a:xfrm>
              <a:off x="5106275" y="3401775"/>
              <a:ext cx="335075" cy="268050"/>
            </a:xfrm>
            <a:custGeom>
              <a:avLst/>
              <a:gdLst/>
              <a:ahLst/>
              <a:cxnLst/>
              <a:rect l="l" t="t" r="r" b="b"/>
              <a:pathLst>
                <a:path w="13403" h="10722" fill="none" extrusionOk="0">
                  <a:moveTo>
                    <a:pt x="13402" y="4021"/>
                  </a:moveTo>
                  <a:lnTo>
                    <a:pt x="13402" y="4021"/>
                  </a:lnTo>
                  <a:lnTo>
                    <a:pt x="13402" y="0"/>
                  </a:lnTo>
                  <a:lnTo>
                    <a:pt x="0" y="0"/>
                  </a:lnTo>
                  <a:lnTo>
                    <a:pt x="0" y="4021"/>
                  </a:lnTo>
                  <a:lnTo>
                    <a:pt x="0" y="4021"/>
                  </a:lnTo>
                  <a:lnTo>
                    <a:pt x="30" y="4706"/>
                  </a:lnTo>
                  <a:lnTo>
                    <a:pt x="149" y="5361"/>
                  </a:lnTo>
                  <a:lnTo>
                    <a:pt x="298" y="6016"/>
                  </a:lnTo>
                  <a:lnTo>
                    <a:pt x="536" y="6612"/>
                  </a:lnTo>
                  <a:lnTo>
                    <a:pt x="804" y="7207"/>
                  </a:lnTo>
                  <a:lnTo>
                    <a:pt x="1132" y="7773"/>
                  </a:lnTo>
                  <a:lnTo>
                    <a:pt x="1519" y="8280"/>
                  </a:lnTo>
                  <a:lnTo>
                    <a:pt x="1966" y="8756"/>
                  </a:lnTo>
                  <a:lnTo>
                    <a:pt x="2442" y="9203"/>
                  </a:lnTo>
                  <a:lnTo>
                    <a:pt x="2949" y="9590"/>
                  </a:lnTo>
                  <a:lnTo>
                    <a:pt x="3515" y="9918"/>
                  </a:lnTo>
                  <a:lnTo>
                    <a:pt x="4110" y="10186"/>
                  </a:lnTo>
                  <a:lnTo>
                    <a:pt x="4706" y="10424"/>
                  </a:lnTo>
                  <a:lnTo>
                    <a:pt x="5361" y="10573"/>
                  </a:lnTo>
                  <a:lnTo>
                    <a:pt x="6016" y="10692"/>
                  </a:lnTo>
                  <a:lnTo>
                    <a:pt x="6701" y="10722"/>
                  </a:lnTo>
                  <a:lnTo>
                    <a:pt x="6701" y="10722"/>
                  </a:lnTo>
                  <a:lnTo>
                    <a:pt x="7386" y="10692"/>
                  </a:lnTo>
                  <a:lnTo>
                    <a:pt x="8041" y="10573"/>
                  </a:lnTo>
                  <a:lnTo>
                    <a:pt x="8697" y="10424"/>
                  </a:lnTo>
                  <a:lnTo>
                    <a:pt x="9292" y="10186"/>
                  </a:lnTo>
                  <a:lnTo>
                    <a:pt x="9888" y="9918"/>
                  </a:lnTo>
                  <a:lnTo>
                    <a:pt x="10454" y="9590"/>
                  </a:lnTo>
                  <a:lnTo>
                    <a:pt x="10960" y="9203"/>
                  </a:lnTo>
                  <a:lnTo>
                    <a:pt x="11437" y="8756"/>
                  </a:lnTo>
                  <a:lnTo>
                    <a:pt x="11883" y="8280"/>
                  </a:lnTo>
                  <a:lnTo>
                    <a:pt x="12271" y="7773"/>
                  </a:lnTo>
                  <a:lnTo>
                    <a:pt x="12598" y="7207"/>
                  </a:lnTo>
                  <a:lnTo>
                    <a:pt x="12866" y="6612"/>
                  </a:lnTo>
                  <a:lnTo>
                    <a:pt x="13104" y="6016"/>
                  </a:lnTo>
                  <a:lnTo>
                    <a:pt x="13253" y="5361"/>
                  </a:lnTo>
                  <a:lnTo>
                    <a:pt x="13373" y="4706"/>
                  </a:lnTo>
                  <a:lnTo>
                    <a:pt x="13402" y="4021"/>
                  </a:lnTo>
                  <a:lnTo>
                    <a:pt x="13402" y="402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30"/>
            <p:cNvSpPr/>
            <p:nvPr/>
          </p:nvSpPr>
          <p:spPr>
            <a:xfrm>
              <a:off x="5441325" y="3502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30"/>
            <p:cNvSpPr/>
            <p:nvPr/>
          </p:nvSpPr>
          <p:spPr>
            <a:xfrm>
              <a:off x="5049675" y="3650450"/>
              <a:ext cx="190650" cy="152650"/>
            </a:xfrm>
            <a:custGeom>
              <a:avLst/>
              <a:gdLst/>
              <a:ahLst/>
              <a:cxnLst/>
              <a:rect l="l" t="t" r="r" b="b"/>
              <a:pathLst>
                <a:path w="7626" h="6106" extrusionOk="0">
                  <a:moveTo>
                    <a:pt x="835" y="0"/>
                  </a:moveTo>
                  <a:lnTo>
                    <a:pt x="1" y="5123"/>
                  </a:lnTo>
                  <a:lnTo>
                    <a:pt x="894" y="5331"/>
                  </a:lnTo>
                  <a:lnTo>
                    <a:pt x="1788" y="5480"/>
                  </a:lnTo>
                  <a:lnTo>
                    <a:pt x="2711" y="5629"/>
                  </a:lnTo>
                  <a:lnTo>
                    <a:pt x="3664" y="5778"/>
                  </a:lnTo>
                  <a:lnTo>
                    <a:pt x="4647" y="5897"/>
                  </a:lnTo>
                  <a:lnTo>
                    <a:pt x="5630" y="5987"/>
                  </a:lnTo>
                  <a:lnTo>
                    <a:pt x="6612" y="6076"/>
                  </a:lnTo>
                  <a:lnTo>
                    <a:pt x="7625" y="6106"/>
                  </a:lnTo>
                  <a:lnTo>
                    <a:pt x="7625" y="3366"/>
                  </a:lnTo>
                  <a:lnTo>
                    <a:pt x="7208" y="3277"/>
                  </a:lnTo>
                  <a:lnTo>
                    <a:pt x="6761" y="3187"/>
                  </a:lnTo>
                  <a:lnTo>
                    <a:pt x="6374" y="3098"/>
                  </a:lnTo>
                  <a:lnTo>
                    <a:pt x="5957" y="2949"/>
                  </a:lnTo>
                  <a:lnTo>
                    <a:pt x="5570" y="2800"/>
                  </a:lnTo>
                  <a:lnTo>
                    <a:pt x="5183" y="2651"/>
                  </a:lnTo>
                  <a:lnTo>
                    <a:pt x="4796" y="2472"/>
                  </a:lnTo>
                  <a:lnTo>
                    <a:pt x="4409" y="2264"/>
                  </a:lnTo>
                  <a:lnTo>
                    <a:pt x="4051" y="2055"/>
                  </a:lnTo>
                  <a:lnTo>
                    <a:pt x="3694" y="1847"/>
                  </a:lnTo>
                  <a:lnTo>
                    <a:pt x="3366" y="1609"/>
                  </a:lnTo>
                  <a:lnTo>
                    <a:pt x="3039" y="1341"/>
                  </a:lnTo>
                  <a:lnTo>
                    <a:pt x="2711" y="1073"/>
                  </a:lnTo>
                  <a:lnTo>
                    <a:pt x="2413" y="775"/>
                  </a:lnTo>
                  <a:lnTo>
                    <a:pt x="2115" y="477"/>
                  </a:lnTo>
                  <a:lnTo>
                    <a:pt x="1847" y="179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30"/>
            <p:cNvSpPr/>
            <p:nvPr/>
          </p:nvSpPr>
          <p:spPr>
            <a:xfrm>
              <a:off x="5049675" y="3650450"/>
              <a:ext cx="190650" cy="152650"/>
            </a:xfrm>
            <a:custGeom>
              <a:avLst/>
              <a:gdLst/>
              <a:ahLst/>
              <a:cxnLst/>
              <a:rect l="l" t="t" r="r" b="b"/>
              <a:pathLst>
                <a:path w="7626" h="6106" fill="none" extrusionOk="0">
                  <a:moveTo>
                    <a:pt x="1847" y="179"/>
                  </a:moveTo>
                  <a:lnTo>
                    <a:pt x="1847" y="179"/>
                  </a:lnTo>
                  <a:lnTo>
                    <a:pt x="835" y="0"/>
                  </a:lnTo>
                  <a:lnTo>
                    <a:pt x="1" y="5123"/>
                  </a:lnTo>
                  <a:lnTo>
                    <a:pt x="1" y="5123"/>
                  </a:lnTo>
                  <a:lnTo>
                    <a:pt x="894" y="5331"/>
                  </a:lnTo>
                  <a:lnTo>
                    <a:pt x="1788" y="5480"/>
                  </a:lnTo>
                  <a:lnTo>
                    <a:pt x="2711" y="5629"/>
                  </a:lnTo>
                  <a:lnTo>
                    <a:pt x="3664" y="5778"/>
                  </a:lnTo>
                  <a:lnTo>
                    <a:pt x="4647" y="5897"/>
                  </a:lnTo>
                  <a:lnTo>
                    <a:pt x="5630" y="5987"/>
                  </a:lnTo>
                  <a:lnTo>
                    <a:pt x="6612" y="6076"/>
                  </a:lnTo>
                  <a:lnTo>
                    <a:pt x="7625" y="6106"/>
                  </a:lnTo>
                  <a:lnTo>
                    <a:pt x="7625" y="3366"/>
                  </a:lnTo>
                  <a:lnTo>
                    <a:pt x="7625" y="3366"/>
                  </a:lnTo>
                  <a:lnTo>
                    <a:pt x="7208" y="3277"/>
                  </a:lnTo>
                  <a:lnTo>
                    <a:pt x="6761" y="3187"/>
                  </a:lnTo>
                  <a:lnTo>
                    <a:pt x="6374" y="3098"/>
                  </a:lnTo>
                  <a:lnTo>
                    <a:pt x="5957" y="2949"/>
                  </a:lnTo>
                  <a:lnTo>
                    <a:pt x="5570" y="2800"/>
                  </a:lnTo>
                  <a:lnTo>
                    <a:pt x="5183" y="2651"/>
                  </a:lnTo>
                  <a:lnTo>
                    <a:pt x="4796" y="2472"/>
                  </a:lnTo>
                  <a:lnTo>
                    <a:pt x="4409" y="2264"/>
                  </a:lnTo>
                  <a:lnTo>
                    <a:pt x="4051" y="2055"/>
                  </a:lnTo>
                  <a:lnTo>
                    <a:pt x="3694" y="1847"/>
                  </a:lnTo>
                  <a:lnTo>
                    <a:pt x="3366" y="1609"/>
                  </a:lnTo>
                  <a:lnTo>
                    <a:pt x="3039" y="1341"/>
                  </a:lnTo>
                  <a:lnTo>
                    <a:pt x="2711" y="1073"/>
                  </a:lnTo>
                  <a:lnTo>
                    <a:pt x="2413" y="775"/>
                  </a:lnTo>
                  <a:lnTo>
                    <a:pt x="2115" y="477"/>
                  </a:lnTo>
                  <a:lnTo>
                    <a:pt x="1847" y="179"/>
                  </a:lnTo>
                  <a:lnTo>
                    <a:pt x="1847" y="179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30"/>
            <p:cNvSpPr/>
            <p:nvPr/>
          </p:nvSpPr>
          <p:spPr>
            <a:xfrm>
              <a:off x="5095850" y="3654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30"/>
            <p:cNvSpPr/>
            <p:nvPr/>
          </p:nvSpPr>
          <p:spPr>
            <a:xfrm>
              <a:off x="5307300" y="3844775"/>
              <a:ext cx="233825" cy="226375"/>
            </a:xfrm>
            <a:custGeom>
              <a:avLst/>
              <a:gdLst/>
              <a:ahLst/>
              <a:cxnLst/>
              <a:rect l="l" t="t" r="r" b="b"/>
              <a:pathLst>
                <a:path w="9353" h="9055" extrusionOk="0">
                  <a:moveTo>
                    <a:pt x="8072" y="1"/>
                  </a:moveTo>
                  <a:lnTo>
                    <a:pt x="7148" y="209"/>
                  </a:lnTo>
                  <a:lnTo>
                    <a:pt x="6195" y="388"/>
                  </a:lnTo>
                  <a:lnTo>
                    <a:pt x="5212" y="537"/>
                  </a:lnTo>
                  <a:lnTo>
                    <a:pt x="4200" y="686"/>
                  </a:lnTo>
                  <a:lnTo>
                    <a:pt x="3187" y="805"/>
                  </a:lnTo>
                  <a:lnTo>
                    <a:pt x="2145" y="894"/>
                  </a:lnTo>
                  <a:lnTo>
                    <a:pt x="1073" y="983"/>
                  </a:lnTo>
                  <a:lnTo>
                    <a:pt x="0" y="1013"/>
                  </a:lnTo>
                  <a:lnTo>
                    <a:pt x="0" y="9055"/>
                  </a:lnTo>
                  <a:lnTo>
                    <a:pt x="1281" y="8995"/>
                  </a:lnTo>
                  <a:lnTo>
                    <a:pt x="2532" y="8906"/>
                  </a:lnTo>
                  <a:lnTo>
                    <a:pt x="3753" y="8787"/>
                  </a:lnTo>
                  <a:lnTo>
                    <a:pt x="4944" y="8608"/>
                  </a:lnTo>
                  <a:lnTo>
                    <a:pt x="6106" y="8429"/>
                  </a:lnTo>
                  <a:lnTo>
                    <a:pt x="7238" y="8221"/>
                  </a:lnTo>
                  <a:lnTo>
                    <a:pt x="8310" y="8012"/>
                  </a:lnTo>
                  <a:lnTo>
                    <a:pt x="9352" y="7774"/>
                  </a:lnTo>
                  <a:lnTo>
                    <a:pt x="80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30"/>
            <p:cNvSpPr/>
            <p:nvPr/>
          </p:nvSpPr>
          <p:spPr>
            <a:xfrm>
              <a:off x="5307300" y="3844775"/>
              <a:ext cx="233825" cy="226375"/>
            </a:xfrm>
            <a:custGeom>
              <a:avLst/>
              <a:gdLst/>
              <a:ahLst/>
              <a:cxnLst/>
              <a:rect l="l" t="t" r="r" b="b"/>
              <a:pathLst>
                <a:path w="9353" h="9055" fill="none" extrusionOk="0">
                  <a:moveTo>
                    <a:pt x="0" y="1013"/>
                  </a:moveTo>
                  <a:lnTo>
                    <a:pt x="0" y="9055"/>
                  </a:lnTo>
                  <a:lnTo>
                    <a:pt x="0" y="9055"/>
                  </a:lnTo>
                  <a:lnTo>
                    <a:pt x="1281" y="8995"/>
                  </a:lnTo>
                  <a:lnTo>
                    <a:pt x="2532" y="8906"/>
                  </a:lnTo>
                  <a:lnTo>
                    <a:pt x="3753" y="8787"/>
                  </a:lnTo>
                  <a:lnTo>
                    <a:pt x="4944" y="8608"/>
                  </a:lnTo>
                  <a:lnTo>
                    <a:pt x="6106" y="8429"/>
                  </a:lnTo>
                  <a:lnTo>
                    <a:pt x="7238" y="8221"/>
                  </a:lnTo>
                  <a:lnTo>
                    <a:pt x="8310" y="8012"/>
                  </a:lnTo>
                  <a:lnTo>
                    <a:pt x="9352" y="7774"/>
                  </a:lnTo>
                  <a:lnTo>
                    <a:pt x="8072" y="1"/>
                  </a:lnTo>
                  <a:lnTo>
                    <a:pt x="8072" y="1"/>
                  </a:lnTo>
                  <a:lnTo>
                    <a:pt x="7148" y="209"/>
                  </a:lnTo>
                  <a:lnTo>
                    <a:pt x="6195" y="388"/>
                  </a:lnTo>
                  <a:lnTo>
                    <a:pt x="5212" y="537"/>
                  </a:lnTo>
                  <a:lnTo>
                    <a:pt x="4200" y="686"/>
                  </a:lnTo>
                  <a:lnTo>
                    <a:pt x="3187" y="805"/>
                  </a:lnTo>
                  <a:lnTo>
                    <a:pt x="2145" y="894"/>
                  </a:lnTo>
                  <a:lnTo>
                    <a:pt x="1073" y="983"/>
                  </a:lnTo>
                  <a:lnTo>
                    <a:pt x="0" y="1013"/>
                  </a:lnTo>
                  <a:lnTo>
                    <a:pt x="0" y="1013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30"/>
            <p:cNvSpPr/>
            <p:nvPr/>
          </p:nvSpPr>
          <p:spPr>
            <a:xfrm>
              <a:off x="5307300" y="3870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30"/>
            <p:cNvSpPr/>
            <p:nvPr/>
          </p:nvSpPr>
          <p:spPr>
            <a:xfrm>
              <a:off x="5542575" y="3566300"/>
              <a:ext cx="242000" cy="196600"/>
            </a:xfrm>
            <a:custGeom>
              <a:avLst/>
              <a:gdLst/>
              <a:ahLst/>
              <a:cxnLst/>
              <a:rect l="l" t="t" r="r" b="b"/>
              <a:pathLst>
                <a:path w="9680" h="7864" extrusionOk="0">
                  <a:moveTo>
                    <a:pt x="8429" y="1"/>
                  </a:moveTo>
                  <a:lnTo>
                    <a:pt x="6791" y="686"/>
                  </a:lnTo>
                  <a:lnTo>
                    <a:pt x="5808" y="1043"/>
                  </a:lnTo>
                  <a:lnTo>
                    <a:pt x="4796" y="1401"/>
                  </a:lnTo>
                  <a:lnTo>
                    <a:pt x="3694" y="1788"/>
                  </a:lnTo>
                  <a:lnTo>
                    <a:pt x="2532" y="2145"/>
                  </a:lnTo>
                  <a:lnTo>
                    <a:pt x="1281" y="2473"/>
                  </a:lnTo>
                  <a:lnTo>
                    <a:pt x="1" y="2801"/>
                  </a:lnTo>
                  <a:lnTo>
                    <a:pt x="835" y="7864"/>
                  </a:lnTo>
                  <a:lnTo>
                    <a:pt x="2473" y="7387"/>
                  </a:lnTo>
                  <a:lnTo>
                    <a:pt x="3992" y="6881"/>
                  </a:lnTo>
                  <a:lnTo>
                    <a:pt x="5362" y="6404"/>
                  </a:lnTo>
                  <a:lnTo>
                    <a:pt x="6553" y="5928"/>
                  </a:lnTo>
                  <a:lnTo>
                    <a:pt x="7625" y="5481"/>
                  </a:lnTo>
                  <a:lnTo>
                    <a:pt x="8489" y="5064"/>
                  </a:lnTo>
                  <a:lnTo>
                    <a:pt x="9680" y="4498"/>
                  </a:lnTo>
                  <a:lnTo>
                    <a:pt x="84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30"/>
            <p:cNvSpPr/>
            <p:nvPr/>
          </p:nvSpPr>
          <p:spPr>
            <a:xfrm>
              <a:off x="5542575" y="3566300"/>
              <a:ext cx="242000" cy="196600"/>
            </a:xfrm>
            <a:custGeom>
              <a:avLst/>
              <a:gdLst/>
              <a:ahLst/>
              <a:cxnLst/>
              <a:rect l="l" t="t" r="r" b="b"/>
              <a:pathLst>
                <a:path w="9680" h="7864" fill="none" extrusionOk="0">
                  <a:moveTo>
                    <a:pt x="8429" y="1"/>
                  </a:moveTo>
                  <a:lnTo>
                    <a:pt x="8429" y="1"/>
                  </a:lnTo>
                  <a:lnTo>
                    <a:pt x="6791" y="686"/>
                  </a:lnTo>
                  <a:lnTo>
                    <a:pt x="5808" y="1043"/>
                  </a:lnTo>
                  <a:lnTo>
                    <a:pt x="4796" y="1401"/>
                  </a:lnTo>
                  <a:lnTo>
                    <a:pt x="3694" y="1788"/>
                  </a:lnTo>
                  <a:lnTo>
                    <a:pt x="2532" y="2145"/>
                  </a:lnTo>
                  <a:lnTo>
                    <a:pt x="1281" y="2473"/>
                  </a:lnTo>
                  <a:lnTo>
                    <a:pt x="1" y="2801"/>
                  </a:lnTo>
                  <a:lnTo>
                    <a:pt x="835" y="7864"/>
                  </a:lnTo>
                  <a:lnTo>
                    <a:pt x="835" y="7864"/>
                  </a:lnTo>
                  <a:lnTo>
                    <a:pt x="2473" y="7387"/>
                  </a:lnTo>
                  <a:lnTo>
                    <a:pt x="3992" y="6881"/>
                  </a:lnTo>
                  <a:lnTo>
                    <a:pt x="5362" y="6404"/>
                  </a:lnTo>
                  <a:lnTo>
                    <a:pt x="6553" y="5928"/>
                  </a:lnTo>
                  <a:lnTo>
                    <a:pt x="7625" y="5481"/>
                  </a:lnTo>
                  <a:lnTo>
                    <a:pt x="8489" y="5064"/>
                  </a:lnTo>
                  <a:lnTo>
                    <a:pt x="9680" y="4498"/>
                  </a:lnTo>
                  <a:lnTo>
                    <a:pt x="8429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30"/>
            <p:cNvSpPr/>
            <p:nvPr/>
          </p:nvSpPr>
          <p:spPr>
            <a:xfrm>
              <a:off x="5753300" y="3566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30"/>
            <p:cNvSpPr/>
            <p:nvPr/>
          </p:nvSpPr>
          <p:spPr>
            <a:xfrm>
              <a:off x="4763025" y="3566300"/>
              <a:ext cx="242000" cy="196600"/>
            </a:xfrm>
            <a:custGeom>
              <a:avLst/>
              <a:gdLst/>
              <a:ahLst/>
              <a:cxnLst/>
              <a:rect l="l" t="t" r="r" b="b"/>
              <a:pathLst>
                <a:path w="9680" h="7864" extrusionOk="0">
                  <a:moveTo>
                    <a:pt x="1251" y="1"/>
                  </a:moveTo>
                  <a:lnTo>
                    <a:pt x="1" y="4498"/>
                  </a:lnTo>
                  <a:lnTo>
                    <a:pt x="1192" y="5064"/>
                  </a:lnTo>
                  <a:lnTo>
                    <a:pt x="2056" y="5481"/>
                  </a:lnTo>
                  <a:lnTo>
                    <a:pt x="3128" y="5928"/>
                  </a:lnTo>
                  <a:lnTo>
                    <a:pt x="4349" y="6404"/>
                  </a:lnTo>
                  <a:lnTo>
                    <a:pt x="5689" y="6881"/>
                  </a:lnTo>
                  <a:lnTo>
                    <a:pt x="7208" y="7387"/>
                  </a:lnTo>
                  <a:lnTo>
                    <a:pt x="8846" y="7864"/>
                  </a:lnTo>
                  <a:lnTo>
                    <a:pt x="9680" y="2801"/>
                  </a:lnTo>
                  <a:lnTo>
                    <a:pt x="8399" y="2473"/>
                  </a:lnTo>
                  <a:lnTo>
                    <a:pt x="7148" y="2145"/>
                  </a:lnTo>
                  <a:lnTo>
                    <a:pt x="5987" y="1788"/>
                  </a:lnTo>
                  <a:lnTo>
                    <a:pt x="4885" y="1401"/>
                  </a:lnTo>
                  <a:lnTo>
                    <a:pt x="3872" y="1043"/>
                  </a:lnTo>
                  <a:lnTo>
                    <a:pt x="2889" y="686"/>
                  </a:lnTo>
                  <a:lnTo>
                    <a:pt x="12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30"/>
            <p:cNvSpPr/>
            <p:nvPr/>
          </p:nvSpPr>
          <p:spPr>
            <a:xfrm>
              <a:off x="4763025" y="3566300"/>
              <a:ext cx="242000" cy="196600"/>
            </a:xfrm>
            <a:custGeom>
              <a:avLst/>
              <a:gdLst/>
              <a:ahLst/>
              <a:cxnLst/>
              <a:rect l="l" t="t" r="r" b="b"/>
              <a:pathLst>
                <a:path w="9680" h="7864" fill="none" extrusionOk="0">
                  <a:moveTo>
                    <a:pt x="1" y="4498"/>
                  </a:moveTo>
                  <a:lnTo>
                    <a:pt x="1" y="4498"/>
                  </a:lnTo>
                  <a:lnTo>
                    <a:pt x="1192" y="5064"/>
                  </a:lnTo>
                  <a:lnTo>
                    <a:pt x="2056" y="5481"/>
                  </a:lnTo>
                  <a:lnTo>
                    <a:pt x="3128" y="5928"/>
                  </a:lnTo>
                  <a:lnTo>
                    <a:pt x="4349" y="6404"/>
                  </a:lnTo>
                  <a:lnTo>
                    <a:pt x="5689" y="6881"/>
                  </a:lnTo>
                  <a:lnTo>
                    <a:pt x="7208" y="7387"/>
                  </a:lnTo>
                  <a:lnTo>
                    <a:pt x="8846" y="7864"/>
                  </a:lnTo>
                  <a:lnTo>
                    <a:pt x="9680" y="2801"/>
                  </a:lnTo>
                  <a:lnTo>
                    <a:pt x="9680" y="2801"/>
                  </a:lnTo>
                  <a:lnTo>
                    <a:pt x="8399" y="2473"/>
                  </a:lnTo>
                  <a:lnTo>
                    <a:pt x="7148" y="2145"/>
                  </a:lnTo>
                  <a:lnTo>
                    <a:pt x="5987" y="1788"/>
                  </a:lnTo>
                  <a:lnTo>
                    <a:pt x="4885" y="1401"/>
                  </a:lnTo>
                  <a:lnTo>
                    <a:pt x="3872" y="1043"/>
                  </a:lnTo>
                  <a:lnTo>
                    <a:pt x="2889" y="686"/>
                  </a:lnTo>
                  <a:lnTo>
                    <a:pt x="1251" y="1"/>
                  </a:lnTo>
                  <a:lnTo>
                    <a:pt x="1" y="449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30"/>
            <p:cNvSpPr/>
            <p:nvPr/>
          </p:nvSpPr>
          <p:spPr>
            <a:xfrm>
              <a:off x="4763025" y="367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30"/>
            <p:cNvSpPr/>
            <p:nvPr/>
          </p:nvSpPr>
          <p:spPr>
            <a:xfrm>
              <a:off x="4701975" y="3745000"/>
              <a:ext cx="271050" cy="276275"/>
            </a:xfrm>
            <a:custGeom>
              <a:avLst/>
              <a:gdLst/>
              <a:ahLst/>
              <a:cxnLst/>
              <a:rect l="l" t="t" r="r" b="b"/>
              <a:pathLst>
                <a:path w="10842" h="11051" extrusionOk="0">
                  <a:moveTo>
                    <a:pt x="1698" y="1"/>
                  </a:moveTo>
                  <a:lnTo>
                    <a:pt x="60" y="6017"/>
                  </a:lnTo>
                  <a:lnTo>
                    <a:pt x="0" y="6255"/>
                  </a:lnTo>
                  <a:lnTo>
                    <a:pt x="0" y="6464"/>
                  </a:lnTo>
                  <a:lnTo>
                    <a:pt x="30" y="6672"/>
                  </a:lnTo>
                  <a:lnTo>
                    <a:pt x="119" y="6881"/>
                  </a:lnTo>
                  <a:lnTo>
                    <a:pt x="209" y="7089"/>
                  </a:lnTo>
                  <a:lnTo>
                    <a:pt x="328" y="7268"/>
                  </a:lnTo>
                  <a:lnTo>
                    <a:pt x="507" y="7417"/>
                  </a:lnTo>
                  <a:lnTo>
                    <a:pt x="685" y="7536"/>
                  </a:lnTo>
                  <a:lnTo>
                    <a:pt x="1400" y="7923"/>
                  </a:lnTo>
                  <a:lnTo>
                    <a:pt x="2294" y="8340"/>
                  </a:lnTo>
                  <a:lnTo>
                    <a:pt x="3276" y="8787"/>
                  </a:lnTo>
                  <a:lnTo>
                    <a:pt x="4408" y="9263"/>
                  </a:lnTo>
                  <a:lnTo>
                    <a:pt x="5599" y="9740"/>
                  </a:lnTo>
                  <a:lnTo>
                    <a:pt x="6880" y="10186"/>
                  </a:lnTo>
                  <a:lnTo>
                    <a:pt x="8191" y="10633"/>
                  </a:lnTo>
                  <a:lnTo>
                    <a:pt x="9561" y="11050"/>
                  </a:lnTo>
                  <a:lnTo>
                    <a:pt x="10841" y="3396"/>
                  </a:lnTo>
                  <a:lnTo>
                    <a:pt x="9263" y="2919"/>
                  </a:lnTo>
                  <a:lnTo>
                    <a:pt x="7803" y="2473"/>
                  </a:lnTo>
                  <a:lnTo>
                    <a:pt x="6463" y="1996"/>
                  </a:lnTo>
                  <a:lnTo>
                    <a:pt x="5212" y="1520"/>
                  </a:lnTo>
                  <a:lnTo>
                    <a:pt x="4140" y="1073"/>
                  </a:lnTo>
                  <a:lnTo>
                    <a:pt x="3187" y="686"/>
                  </a:lnTo>
                  <a:lnTo>
                    <a:pt x="2353" y="299"/>
                  </a:lnTo>
                  <a:lnTo>
                    <a:pt x="16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30"/>
            <p:cNvSpPr/>
            <p:nvPr/>
          </p:nvSpPr>
          <p:spPr>
            <a:xfrm>
              <a:off x="4701975" y="3745000"/>
              <a:ext cx="271050" cy="276275"/>
            </a:xfrm>
            <a:custGeom>
              <a:avLst/>
              <a:gdLst/>
              <a:ahLst/>
              <a:cxnLst/>
              <a:rect l="l" t="t" r="r" b="b"/>
              <a:pathLst>
                <a:path w="10842" h="11051" fill="none" extrusionOk="0">
                  <a:moveTo>
                    <a:pt x="60" y="6017"/>
                  </a:moveTo>
                  <a:lnTo>
                    <a:pt x="60" y="6017"/>
                  </a:lnTo>
                  <a:lnTo>
                    <a:pt x="0" y="6255"/>
                  </a:lnTo>
                  <a:lnTo>
                    <a:pt x="0" y="6464"/>
                  </a:lnTo>
                  <a:lnTo>
                    <a:pt x="30" y="6672"/>
                  </a:lnTo>
                  <a:lnTo>
                    <a:pt x="119" y="6881"/>
                  </a:lnTo>
                  <a:lnTo>
                    <a:pt x="209" y="7089"/>
                  </a:lnTo>
                  <a:lnTo>
                    <a:pt x="328" y="7268"/>
                  </a:lnTo>
                  <a:lnTo>
                    <a:pt x="507" y="7417"/>
                  </a:lnTo>
                  <a:lnTo>
                    <a:pt x="685" y="7536"/>
                  </a:lnTo>
                  <a:lnTo>
                    <a:pt x="685" y="7536"/>
                  </a:lnTo>
                  <a:lnTo>
                    <a:pt x="1400" y="7923"/>
                  </a:lnTo>
                  <a:lnTo>
                    <a:pt x="2294" y="8340"/>
                  </a:lnTo>
                  <a:lnTo>
                    <a:pt x="3276" y="8787"/>
                  </a:lnTo>
                  <a:lnTo>
                    <a:pt x="4408" y="9263"/>
                  </a:lnTo>
                  <a:lnTo>
                    <a:pt x="5599" y="9740"/>
                  </a:lnTo>
                  <a:lnTo>
                    <a:pt x="6880" y="10186"/>
                  </a:lnTo>
                  <a:lnTo>
                    <a:pt x="8191" y="10633"/>
                  </a:lnTo>
                  <a:lnTo>
                    <a:pt x="9561" y="11050"/>
                  </a:lnTo>
                  <a:lnTo>
                    <a:pt x="10841" y="3396"/>
                  </a:lnTo>
                  <a:lnTo>
                    <a:pt x="10841" y="3396"/>
                  </a:lnTo>
                  <a:lnTo>
                    <a:pt x="9263" y="2919"/>
                  </a:lnTo>
                  <a:lnTo>
                    <a:pt x="7803" y="2473"/>
                  </a:lnTo>
                  <a:lnTo>
                    <a:pt x="6463" y="1996"/>
                  </a:lnTo>
                  <a:lnTo>
                    <a:pt x="5212" y="1520"/>
                  </a:lnTo>
                  <a:lnTo>
                    <a:pt x="4140" y="1073"/>
                  </a:lnTo>
                  <a:lnTo>
                    <a:pt x="3187" y="686"/>
                  </a:lnTo>
                  <a:lnTo>
                    <a:pt x="2353" y="299"/>
                  </a:lnTo>
                  <a:lnTo>
                    <a:pt x="1698" y="1"/>
                  </a:lnTo>
                  <a:lnTo>
                    <a:pt x="60" y="6017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30"/>
            <p:cNvSpPr/>
            <p:nvPr/>
          </p:nvSpPr>
          <p:spPr>
            <a:xfrm>
              <a:off x="4703450" y="3895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30"/>
            <p:cNvSpPr/>
            <p:nvPr/>
          </p:nvSpPr>
          <p:spPr>
            <a:xfrm>
              <a:off x="5006500" y="3845525"/>
              <a:ext cx="233825" cy="225625"/>
            </a:xfrm>
            <a:custGeom>
              <a:avLst/>
              <a:gdLst/>
              <a:ahLst/>
              <a:cxnLst/>
              <a:rect l="l" t="t" r="r" b="b"/>
              <a:pathLst>
                <a:path w="9353" h="9025" extrusionOk="0">
                  <a:moveTo>
                    <a:pt x="1281" y="0"/>
                  </a:moveTo>
                  <a:lnTo>
                    <a:pt x="0" y="7744"/>
                  </a:lnTo>
                  <a:lnTo>
                    <a:pt x="1043" y="7982"/>
                  </a:lnTo>
                  <a:lnTo>
                    <a:pt x="2115" y="8191"/>
                  </a:lnTo>
                  <a:lnTo>
                    <a:pt x="3247" y="8399"/>
                  </a:lnTo>
                  <a:lnTo>
                    <a:pt x="4408" y="8578"/>
                  </a:lnTo>
                  <a:lnTo>
                    <a:pt x="5599" y="8757"/>
                  </a:lnTo>
                  <a:lnTo>
                    <a:pt x="6821" y="8876"/>
                  </a:lnTo>
                  <a:lnTo>
                    <a:pt x="8071" y="8965"/>
                  </a:lnTo>
                  <a:lnTo>
                    <a:pt x="9352" y="9025"/>
                  </a:lnTo>
                  <a:lnTo>
                    <a:pt x="9352" y="983"/>
                  </a:lnTo>
                  <a:lnTo>
                    <a:pt x="8280" y="953"/>
                  </a:lnTo>
                  <a:lnTo>
                    <a:pt x="7238" y="864"/>
                  </a:lnTo>
                  <a:lnTo>
                    <a:pt x="6195" y="775"/>
                  </a:lnTo>
                  <a:lnTo>
                    <a:pt x="5153" y="656"/>
                  </a:lnTo>
                  <a:lnTo>
                    <a:pt x="4170" y="507"/>
                  </a:lnTo>
                  <a:lnTo>
                    <a:pt x="3187" y="358"/>
                  </a:lnTo>
                  <a:lnTo>
                    <a:pt x="2204" y="179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30"/>
            <p:cNvSpPr/>
            <p:nvPr/>
          </p:nvSpPr>
          <p:spPr>
            <a:xfrm>
              <a:off x="5006500" y="3845525"/>
              <a:ext cx="233825" cy="225625"/>
            </a:xfrm>
            <a:custGeom>
              <a:avLst/>
              <a:gdLst/>
              <a:ahLst/>
              <a:cxnLst/>
              <a:rect l="l" t="t" r="r" b="b"/>
              <a:pathLst>
                <a:path w="9353" h="9025" fill="none" extrusionOk="0">
                  <a:moveTo>
                    <a:pt x="0" y="7744"/>
                  </a:moveTo>
                  <a:lnTo>
                    <a:pt x="0" y="7744"/>
                  </a:lnTo>
                  <a:lnTo>
                    <a:pt x="1043" y="7982"/>
                  </a:lnTo>
                  <a:lnTo>
                    <a:pt x="2115" y="8191"/>
                  </a:lnTo>
                  <a:lnTo>
                    <a:pt x="3247" y="8399"/>
                  </a:lnTo>
                  <a:lnTo>
                    <a:pt x="4408" y="8578"/>
                  </a:lnTo>
                  <a:lnTo>
                    <a:pt x="5599" y="8757"/>
                  </a:lnTo>
                  <a:lnTo>
                    <a:pt x="6821" y="8876"/>
                  </a:lnTo>
                  <a:lnTo>
                    <a:pt x="8071" y="8965"/>
                  </a:lnTo>
                  <a:lnTo>
                    <a:pt x="9352" y="9025"/>
                  </a:lnTo>
                  <a:lnTo>
                    <a:pt x="9352" y="983"/>
                  </a:lnTo>
                  <a:lnTo>
                    <a:pt x="9352" y="983"/>
                  </a:lnTo>
                  <a:lnTo>
                    <a:pt x="8280" y="953"/>
                  </a:lnTo>
                  <a:lnTo>
                    <a:pt x="7238" y="864"/>
                  </a:lnTo>
                  <a:lnTo>
                    <a:pt x="6195" y="775"/>
                  </a:lnTo>
                  <a:lnTo>
                    <a:pt x="5153" y="656"/>
                  </a:lnTo>
                  <a:lnTo>
                    <a:pt x="4170" y="507"/>
                  </a:lnTo>
                  <a:lnTo>
                    <a:pt x="3187" y="358"/>
                  </a:lnTo>
                  <a:lnTo>
                    <a:pt x="2204" y="179"/>
                  </a:lnTo>
                  <a:lnTo>
                    <a:pt x="1281" y="0"/>
                  </a:lnTo>
                  <a:lnTo>
                    <a:pt x="0" y="7744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30"/>
            <p:cNvSpPr/>
            <p:nvPr/>
          </p:nvSpPr>
          <p:spPr>
            <a:xfrm>
              <a:off x="5006500" y="403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30"/>
            <p:cNvSpPr/>
            <p:nvPr/>
          </p:nvSpPr>
          <p:spPr>
            <a:xfrm>
              <a:off x="4812175" y="3385375"/>
              <a:ext cx="225625" cy="184675"/>
            </a:xfrm>
            <a:custGeom>
              <a:avLst/>
              <a:gdLst/>
              <a:ahLst/>
              <a:cxnLst/>
              <a:rect l="l" t="t" r="r" b="b"/>
              <a:pathLst>
                <a:path w="9025" h="7387" extrusionOk="0">
                  <a:moveTo>
                    <a:pt x="1251" y="1"/>
                  </a:moveTo>
                  <a:lnTo>
                    <a:pt x="0" y="4617"/>
                  </a:lnTo>
                  <a:lnTo>
                    <a:pt x="1549" y="5272"/>
                  </a:lnTo>
                  <a:lnTo>
                    <a:pt x="2472" y="5630"/>
                  </a:lnTo>
                  <a:lnTo>
                    <a:pt x="3485" y="5987"/>
                  </a:lnTo>
                  <a:lnTo>
                    <a:pt x="4557" y="6345"/>
                  </a:lnTo>
                  <a:lnTo>
                    <a:pt x="5689" y="6702"/>
                  </a:lnTo>
                  <a:lnTo>
                    <a:pt x="6910" y="7059"/>
                  </a:lnTo>
                  <a:lnTo>
                    <a:pt x="8161" y="7387"/>
                  </a:lnTo>
                  <a:lnTo>
                    <a:pt x="9024" y="2294"/>
                  </a:lnTo>
                  <a:lnTo>
                    <a:pt x="7892" y="2056"/>
                  </a:lnTo>
                  <a:lnTo>
                    <a:pt x="6820" y="1788"/>
                  </a:lnTo>
                  <a:lnTo>
                    <a:pt x="5778" y="1490"/>
                  </a:lnTo>
                  <a:lnTo>
                    <a:pt x="4795" y="1192"/>
                  </a:lnTo>
                  <a:lnTo>
                    <a:pt x="3842" y="894"/>
                  </a:lnTo>
                  <a:lnTo>
                    <a:pt x="2919" y="596"/>
                  </a:lnTo>
                  <a:lnTo>
                    <a:pt x="12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30"/>
            <p:cNvSpPr/>
            <p:nvPr/>
          </p:nvSpPr>
          <p:spPr>
            <a:xfrm>
              <a:off x="4812175" y="3385375"/>
              <a:ext cx="225625" cy="184675"/>
            </a:xfrm>
            <a:custGeom>
              <a:avLst/>
              <a:gdLst/>
              <a:ahLst/>
              <a:cxnLst/>
              <a:rect l="l" t="t" r="r" b="b"/>
              <a:pathLst>
                <a:path w="9025" h="7387" fill="none" extrusionOk="0">
                  <a:moveTo>
                    <a:pt x="9024" y="2294"/>
                  </a:moveTo>
                  <a:lnTo>
                    <a:pt x="9024" y="2294"/>
                  </a:lnTo>
                  <a:lnTo>
                    <a:pt x="7892" y="2056"/>
                  </a:lnTo>
                  <a:lnTo>
                    <a:pt x="6820" y="1788"/>
                  </a:lnTo>
                  <a:lnTo>
                    <a:pt x="5778" y="1490"/>
                  </a:lnTo>
                  <a:lnTo>
                    <a:pt x="4795" y="1192"/>
                  </a:lnTo>
                  <a:lnTo>
                    <a:pt x="3842" y="894"/>
                  </a:lnTo>
                  <a:lnTo>
                    <a:pt x="2919" y="596"/>
                  </a:lnTo>
                  <a:lnTo>
                    <a:pt x="1251" y="1"/>
                  </a:lnTo>
                  <a:lnTo>
                    <a:pt x="0" y="4617"/>
                  </a:lnTo>
                  <a:lnTo>
                    <a:pt x="0" y="4617"/>
                  </a:lnTo>
                  <a:lnTo>
                    <a:pt x="1549" y="5272"/>
                  </a:lnTo>
                  <a:lnTo>
                    <a:pt x="2472" y="5630"/>
                  </a:lnTo>
                  <a:lnTo>
                    <a:pt x="3485" y="5987"/>
                  </a:lnTo>
                  <a:lnTo>
                    <a:pt x="4557" y="6345"/>
                  </a:lnTo>
                  <a:lnTo>
                    <a:pt x="5689" y="6702"/>
                  </a:lnTo>
                  <a:lnTo>
                    <a:pt x="6910" y="7059"/>
                  </a:lnTo>
                  <a:lnTo>
                    <a:pt x="8161" y="7387"/>
                  </a:lnTo>
                  <a:lnTo>
                    <a:pt x="9024" y="2294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30"/>
            <p:cNvSpPr/>
            <p:nvPr/>
          </p:nvSpPr>
          <p:spPr>
            <a:xfrm>
              <a:off x="5037775" y="3442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84" name="Google Shape;384;p30"/>
          <p:cNvGrpSpPr/>
          <p:nvPr/>
        </p:nvGrpSpPr>
        <p:grpSpPr>
          <a:xfrm>
            <a:off x="8090455" y="1322731"/>
            <a:ext cx="276139" cy="365665"/>
            <a:chOff x="1814775" y="238125"/>
            <a:chExt cx="3990450" cy="5238750"/>
          </a:xfrm>
        </p:grpSpPr>
        <p:sp>
          <p:nvSpPr>
            <p:cNvPr id="385" name="Google Shape;385;p30"/>
            <p:cNvSpPr/>
            <p:nvPr/>
          </p:nvSpPr>
          <p:spPr>
            <a:xfrm>
              <a:off x="5191300" y="2079850"/>
              <a:ext cx="613925" cy="2783125"/>
            </a:xfrm>
            <a:custGeom>
              <a:avLst/>
              <a:gdLst/>
              <a:ahLst/>
              <a:cxnLst/>
              <a:rect l="l" t="t" r="r" b="b"/>
              <a:pathLst>
                <a:path w="24557" h="111325" extrusionOk="0">
                  <a:moveTo>
                    <a:pt x="0" y="1"/>
                  </a:moveTo>
                  <a:lnTo>
                    <a:pt x="0" y="12279"/>
                  </a:lnTo>
                  <a:lnTo>
                    <a:pt x="6140" y="12279"/>
                  </a:lnTo>
                  <a:lnTo>
                    <a:pt x="7367" y="12416"/>
                  </a:lnTo>
                  <a:lnTo>
                    <a:pt x="8459" y="12825"/>
                  </a:lnTo>
                  <a:lnTo>
                    <a:pt x="9550" y="13371"/>
                  </a:lnTo>
                  <a:lnTo>
                    <a:pt x="10505" y="14053"/>
                  </a:lnTo>
                  <a:lnTo>
                    <a:pt x="11187" y="15008"/>
                  </a:lnTo>
                  <a:lnTo>
                    <a:pt x="11733" y="16099"/>
                  </a:lnTo>
                  <a:lnTo>
                    <a:pt x="12142" y="17191"/>
                  </a:lnTo>
                  <a:lnTo>
                    <a:pt x="12279" y="18418"/>
                  </a:lnTo>
                  <a:lnTo>
                    <a:pt x="12279" y="92907"/>
                  </a:lnTo>
                  <a:lnTo>
                    <a:pt x="12142" y="94135"/>
                  </a:lnTo>
                  <a:lnTo>
                    <a:pt x="11733" y="95226"/>
                  </a:lnTo>
                  <a:lnTo>
                    <a:pt x="11187" y="96318"/>
                  </a:lnTo>
                  <a:lnTo>
                    <a:pt x="10505" y="97273"/>
                  </a:lnTo>
                  <a:lnTo>
                    <a:pt x="9550" y="97955"/>
                  </a:lnTo>
                  <a:lnTo>
                    <a:pt x="8459" y="98500"/>
                  </a:lnTo>
                  <a:lnTo>
                    <a:pt x="7367" y="98910"/>
                  </a:lnTo>
                  <a:lnTo>
                    <a:pt x="6140" y="99046"/>
                  </a:lnTo>
                  <a:lnTo>
                    <a:pt x="0" y="99046"/>
                  </a:lnTo>
                  <a:lnTo>
                    <a:pt x="0" y="111324"/>
                  </a:lnTo>
                  <a:lnTo>
                    <a:pt x="6140" y="111324"/>
                  </a:lnTo>
                  <a:lnTo>
                    <a:pt x="8050" y="111188"/>
                  </a:lnTo>
                  <a:lnTo>
                    <a:pt x="9823" y="110915"/>
                  </a:lnTo>
                  <a:lnTo>
                    <a:pt x="11597" y="110506"/>
                  </a:lnTo>
                  <a:lnTo>
                    <a:pt x="13234" y="109824"/>
                  </a:lnTo>
                  <a:lnTo>
                    <a:pt x="14871" y="109142"/>
                  </a:lnTo>
                  <a:lnTo>
                    <a:pt x="16371" y="108187"/>
                  </a:lnTo>
                  <a:lnTo>
                    <a:pt x="17872" y="107095"/>
                  </a:lnTo>
                  <a:lnTo>
                    <a:pt x="19100" y="105867"/>
                  </a:lnTo>
                  <a:lnTo>
                    <a:pt x="20328" y="104640"/>
                  </a:lnTo>
                  <a:lnTo>
                    <a:pt x="21419" y="103139"/>
                  </a:lnTo>
                  <a:lnTo>
                    <a:pt x="22374" y="101638"/>
                  </a:lnTo>
                  <a:lnTo>
                    <a:pt x="23056" y="100001"/>
                  </a:lnTo>
                  <a:lnTo>
                    <a:pt x="23738" y="98364"/>
                  </a:lnTo>
                  <a:lnTo>
                    <a:pt x="24148" y="96590"/>
                  </a:lnTo>
                  <a:lnTo>
                    <a:pt x="24421" y="94817"/>
                  </a:lnTo>
                  <a:lnTo>
                    <a:pt x="24557" y="92907"/>
                  </a:lnTo>
                  <a:lnTo>
                    <a:pt x="24557" y="18418"/>
                  </a:lnTo>
                  <a:lnTo>
                    <a:pt x="24421" y="16508"/>
                  </a:lnTo>
                  <a:lnTo>
                    <a:pt x="24148" y="14735"/>
                  </a:lnTo>
                  <a:lnTo>
                    <a:pt x="23738" y="12961"/>
                  </a:lnTo>
                  <a:lnTo>
                    <a:pt x="23056" y="11324"/>
                  </a:lnTo>
                  <a:lnTo>
                    <a:pt x="22374" y="9687"/>
                  </a:lnTo>
                  <a:lnTo>
                    <a:pt x="21419" y="8186"/>
                  </a:lnTo>
                  <a:lnTo>
                    <a:pt x="20328" y="6686"/>
                  </a:lnTo>
                  <a:lnTo>
                    <a:pt x="19100" y="5458"/>
                  </a:lnTo>
                  <a:lnTo>
                    <a:pt x="17872" y="4230"/>
                  </a:lnTo>
                  <a:lnTo>
                    <a:pt x="16371" y="3139"/>
                  </a:lnTo>
                  <a:lnTo>
                    <a:pt x="14871" y="2184"/>
                  </a:lnTo>
                  <a:lnTo>
                    <a:pt x="13234" y="1502"/>
                  </a:lnTo>
                  <a:lnTo>
                    <a:pt x="11597" y="819"/>
                  </a:lnTo>
                  <a:lnTo>
                    <a:pt x="9823" y="410"/>
                  </a:lnTo>
                  <a:lnTo>
                    <a:pt x="8050" y="137"/>
                  </a:lnTo>
                  <a:lnTo>
                    <a:pt x="61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30"/>
            <p:cNvSpPr/>
            <p:nvPr/>
          </p:nvSpPr>
          <p:spPr>
            <a:xfrm>
              <a:off x="5191300" y="2079850"/>
              <a:ext cx="613925" cy="2783125"/>
            </a:xfrm>
            <a:custGeom>
              <a:avLst/>
              <a:gdLst/>
              <a:ahLst/>
              <a:cxnLst/>
              <a:rect l="l" t="t" r="r" b="b"/>
              <a:pathLst>
                <a:path w="24557" h="111325" fill="none" extrusionOk="0">
                  <a:moveTo>
                    <a:pt x="24557" y="18418"/>
                  </a:moveTo>
                  <a:lnTo>
                    <a:pt x="24557" y="92907"/>
                  </a:lnTo>
                  <a:lnTo>
                    <a:pt x="24557" y="92907"/>
                  </a:lnTo>
                  <a:lnTo>
                    <a:pt x="24421" y="94817"/>
                  </a:lnTo>
                  <a:lnTo>
                    <a:pt x="24148" y="96590"/>
                  </a:lnTo>
                  <a:lnTo>
                    <a:pt x="23738" y="98364"/>
                  </a:lnTo>
                  <a:lnTo>
                    <a:pt x="23056" y="100001"/>
                  </a:lnTo>
                  <a:lnTo>
                    <a:pt x="22374" y="101638"/>
                  </a:lnTo>
                  <a:lnTo>
                    <a:pt x="21419" y="103139"/>
                  </a:lnTo>
                  <a:lnTo>
                    <a:pt x="20328" y="104640"/>
                  </a:lnTo>
                  <a:lnTo>
                    <a:pt x="19100" y="105867"/>
                  </a:lnTo>
                  <a:lnTo>
                    <a:pt x="17872" y="107095"/>
                  </a:lnTo>
                  <a:lnTo>
                    <a:pt x="16371" y="108187"/>
                  </a:lnTo>
                  <a:lnTo>
                    <a:pt x="14871" y="109142"/>
                  </a:lnTo>
                  <a:lnTo>
                    <a:pt x="13234" y="109824"/>
                  </a:lnTo>
                  <a:lnTo>
                    <a:pt x="11597" y="110506"/>
                  </a:lnTo>
                  <a:lnTo>
                    <a:pt x="9823" y="110915"/>
                  </a:lnTo>
                  <a:lnTo>
                    <a:pt x="8050" y="111188"/>
                  </a:lnTo>
                  <a:lnTo>
                    <a:pt x="6140" y="111324"/>
                  </a:lnTo>
                  <a:lnTo>
                    <a:pt x="0" y="111324"/>
                  </a:lnTo>
                  <a:lnTo>
                    <a:pt x="0" y="99046"/>
                  </a:lnTo>
                  <a:lnTo>
                    <a:pt x="6140" y="99046"/>
                  </a:lnTo>
                  <a:lnTo>
                    <a:pt x="6140" y="99046"/>
                  </a:lnTo>
                  <a:lnTo>
                    <a:pt x="7367" y="98910"/>
                  </a:lnTo>
                  <a:lnTo>
                    <a:pt x="8459" y="98500"/>
                  </a:lnTo>
                  <a:lnTo>
                    <a:pt x="9550" y="97955"/>
                  </a:lnTo>
                  <a:lnTo>
                    <a:pt x="10505" y="97273"/>
                  </a:lnTo>
                  <a:lnTo>
                    <a:pt x="11187" y="96318"/>
                  </a:lnTo>
                  <a:lnTo>
                    <a:pt x="11733" y="95226"/>
                  </a:lnTo>
                  <a:lnTo>
                    <a:pt x="12142" y="94135"/>
                  </a:lnTo>
                  <a:lnTo>
                    <a:pt x="12279" y="92907"/>
                  </a:lnTo>
                  <a:lnTo>
                    <a:pt x="12279" y="18418"/>
                  </a:lnTo>
                  <a:lnTo>
                    <a:pt x="12279" y="18418"/>
                  </a:lnTo>
                  <a:lnTo>
                    <a:pt x="12142" y="17191"/>
                  </a:lnTo>
                  <a:lnTo>
                    <a:pt x="11733" y="16099"/>
                  </a:lnTo>
                  <a:lnTo>
                    <a:pt x="11187" y="15008"/>
                  </a:lnTo>
                  <a:lnTo>
                    <a:pt x="10505" y="14053"/>
                  </a:lnTo>
                  <a:lnTo>
                    <a:pt x="9550" y="13371"/>
                  </a:lnTo>
                  <a:lnTo>
                    <a:pt x="8459" y="12825"/>
                  </a:lnTo>
                  <a:lnTo>
                    <a:pt x="7367" y="12416"/>
                  </a:lnTo>
                  <a:lnTo>
                    <a:pt x="6140" y="12279"/>
                  </a:lnTo>
                  <a:lnTo>
                    <a:pt x="0" y="12279"/>
                  </a:lnTo>
                  <a:lnTo>
                    <a:pt x="0" y="1"/>
                  </a:lnTo>
                  <a:lnTo>
                    <a:pt x="6140" y="1"/>
                  </a:lnTo>
                  <a:lnTo>
                    <a:pt x="6140" y="1"/>
                  </a:lnTo>
                  <a:lnTo>
                    <a:pt x="8050" y="137"/>
                  </a:lnTo>
                  <a:lnTo>
                    <a:pt x="9823" y="410"/>
                  </a:lnTo>
                  <a:lnTo>
                    <a:pt x="11597" y="819"/>
                  </a:lnTo>
                  <a:lnTo>
                    <a:pt x="13234" y="1502"/>
                  </a:lnTo>
                  <a:lnTo>
                    <a:pt x="14871" y="2184"/>
                  </a:lnTo>
                  <a:lnTo>
                    <a:pt x="16371" y="3139"/>
                  </a:lnTo>
                  <a:lnTo>
                    <a:pt x="17872" y="4230"/>
                  </a:lnTo>
                  <a:lnTo>
                    <a:pt x="19100" y="5458"/>
                  </a:lnTo>
                  <a:lnTo>
                    <a:pt x="20328" y="6686"/>
                  </a:lnTo>
                  <a:lnTo>
                    <a:pt x="21419" y="8186"/>
                  </a:lnTo>
                  <a:lnTo>
                    <a:pt x="22374" y="9687"/>
                  </a:lnTo>
                  <a:lnTo>
                    <a:pt x="23056" y="11324"/>
                  </a:lnTo>
                  <a:lnTo>
                    <a:pt x="23738" y="12961"/>
                  </a:lnTo>
                  <a:lnTo>
                    <a:pt x="24148" y="14735"/>
                  </a:lnTo>
                  <a:lnTo>
                    <a:pt x="24421" y="16508"/>
                  </a:lnTo>
                  <a:lnTo>
                    <a:pt x="24557" y="18418"/>
                  </a:lnTo>
                  <a:lnTo>
                    <a:pt x="24557" y="18418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30"/>
            <p:cNvSpPr/>
            <p:nvPr/>
          </p:nvSpPr>
          <p:spPr>
            <a:xfrm>
              <a:off x="5805225" y="25403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30"/>
            <p:cNvSpPr/>
            <p:nvPr/>
          </p:nvSpPr>
          <p:spPr>
            <a:xfrm>
              <a:off x="2121725" y="1735375"/>
              <a:ext cx="2762650" cy="3127600"/>
            </a:xfrm>
            <a:custGeom>
              <a:avLst/>
              <a:gdLst/>
              <a:ahLst/>
              <a:cxnLst/>
              <a:rect l="l" t="t" r="r" b="b"/>
              <a:pathLst>
                <a:path w="110506" h="125104" extrusionOk="0">
                  <a:moveTo>
                    <a:pt x="110505" y="1"/>
                  </a:moveTo>
                  <a:lnTo>
                    <a:pt x="108732" y="683"/>
                  </a:lnTo>
                  <a:lnTo>
                    <a:pt x="106958" y="1092"/>
                  </a:lnTo>
                  <a:lnTo>
                    <a:pt x="105184" y="1365"/>
                  </a:lnTo>
                  <a:lnTo>
                    <a:pt x="103275" y="1502"/>
                  </a:lnTo>
                  <a:lnTo>
                    <a:pt x="98227" y="1502"/>
                  </a:lnTo>
                  <a:lnTo>
                    <a:pt x="98227" y="13780"/>
                  </a:lnTo>
                  <a:lnTo>
                    <a:pt x="98090" y="16236"/>
                  </a:lnTo>
                  <a:lnTo>
                    <a:pt x="97681" y="18691"/>
                  </a:lnTo>
                  <a:lnTo>
                    <a:pt x="97135" y="21010"/>
                  </a:lnTo>
                  <a:lnTo>
                    <a:pt x="96317" y="23330"/>
                  </a:lnTo>
                  <a:lnTo>
                    <a:pt x="95225" y="25513"/>
                  </a:lnTo>
                  <a:lnTo>
                    <a:pt x="93998" y="27559"/>
                  </a:lnTo>
                  <a:lnTo>
                    <a:pt x="92633" y="29332"/>
                  </a:lnTo>
                  <a:lnTo>
                    <a:pt x="90996" y="31106"/>
                  </a:lnTo>
                  <a:lnTo>
                    <a:pt x="89223" y="32743"/>
                  </a:lnTo>
                  <a:lnTo>
                    <a:pt x="87449" y="34107"/>
                  </a:lnTo>
                  <a:lnTo>
                    <a:pt x="85403" y="35335"/>
                  </a:lnTo>
                  <a:lnTo>
                    <a:pt x="83220" y="36427"/>
                  </a:lnTo>
                  <a:lnTo>
                    <a:pt x="80901" y="37245"/>
                  </a:lnTo>
                  <a:lnTo>
                    <a:pt x="78581" y="37791"/>
                  </a:lnTo>
                  <a:lnTo>
                    <a:pt x="76126" y="38200"/>
                  </a:lnTo>
                  <a:lnTo>
                    <a:pt x="73670" y="38337"/>
                  </a:lnTo>
                  <a:lnTo>
                    <a:pt x="72988" y="38337"/>
                  </a:lnTo>
                  <a:lnTo>
                    <a:pt x="70532" y="38200"/>
                  </a:lnTo>
                  <a:lnTo>
                    <a:pt x="68213" y="37791"/>
                  </a:lnTo>
                  <a:lnTo>
                    <a:pt x="65894" y="37109"/>
                  </a:lnTo>
                  <a:lnTo>
                    <a:pt x="63711" y="36154"/>
                  </a:lnTo>
                  <a:lnTo>
                    <a:pt x="61528" y="35199"/>
                  </a:lnTo>
                  <a:lnTo>
                    <a:pt x="59618" y="33835"/>
                  </a:lnTo>
                  <a:lnTo>
                    <a:pt x="57708" y="32334"/>
                  </a:lnTo>
                  <a:lnTo>
                    <a:pt x="55935" y="30697"/>
                  </a:lnTo>
                  <a:lnTo>
                    <a:pt x="54434" y="28787"/>
                  </a:lnTo>
                  <a:lnTo>
                    <a:pt x="53070" y="26877"/>
                  </a:lnTo>
                  <a:lnTo>
                    <a:pt x="51842" y="24830"/>
                  </a:lnTo>
                  <a:lnTo>
                    <a:pt x="50887" y="22784"/>
                  </a:lnTo>
                  <a:lnTo>
                    <a:pt x="50069" y="20601"/>
                  </a:lnTo>
                  <a:lnTo>
                    <a:pt x="49523" y="18282"/>
                  </a:lnTo>
                  <a:lnTo>
                    <a:pt x="49250" y="15963"/>
                  </a:lnTo>
                  <a:lnTo>
                    <a:pt x="49114" y="13507"/>
                  </a:lnTo>
                  <a:lnTo>
                    <a:pt x="49114" y="1502"/>
                  </a:lnTo>
                  <a:lnTo>
                    <a:pt x="24557" y="1502"/>
                  </a:lnTo>
                  <a:lnTo>
                    <a:pt x="24557" y="38337"/>
                  </a:lnTo>
                  <a:lnTo>
                    <a:pt x="24421" y="40792"/>
                  </a:lnTo>
                  <a:lnTo>
                    <a:pt x="24011" y="43248"/>
                  </a:lnTo>
                  <a:lnTo>
                    <a:pt x="23466" y="45567"/>
                  </a:lnTo>
                  <a:lnTo>
                    <a:pt x="22647" y="47886"/>
                  </a:lnTo>
                  <a:lnTo>
                    <a:pt x="21556" y="50069"/>
                  </a:lnTo>
                  <a:lnTo>
                    <a:pt x="20328" y="52116"/>
                  </a:lnTo>
                  <a:lnTo>
                    <a:pt x="18963" y="53889"/>
                  </a:lnTo>
                  <a:lnTo>
                    <a:pt x="17326" y="55663"/>
                  </a:lnTo>
                  <a:lnTo>
                    <a:pt x="15553" y="57300"/>
                  </a:lnTo>
                  <a:lnTo>
                    <a:pt x="13779" y="58664"/>
                  </a:lnTo>
                  <a:lnTo>
                    <a:pt x="11733" y="59892"/>
                  </a:lnTo>
                  <a:lnTo>
                    <a:pt x="9550" y="60983"/>
                  </a:lnTo>
                  <a:lnTo>
                    <a:pt x="7231" y="61802"/>
                  </a:lnTo>
                  <a:lnTo>
                    <a:pt x="4912" y="62348"/>
                  </a:lnTo>
                  <a:lnTo>
                    <a:pt x="2456" y="62757"/>
                  </a:lnTo>
                  <a:lnTo>
                    <a:pt x="0" y="62893"/>
                  </a:lnTo>
                  <a:lnTo>
                    <a:pt x="0" y="94408"/>
                  </a:lnTo>
                  <a:lnTo>
                    <a:pt x="137" y="97545"/>
                  </a:lnTo>
                  <a:lnTo>
                    <a:pt x="682" y="100547"/>
                  </a:lnTo>
                  <a:lnTo>
                    <a:pt x="1365" y="103548"/>
                  </a:lnTo>
                  <a:lnTo>
                    <a:pt x="2456" y="106277"/>
                  </a:lnTo>
                  <a:lnTo>
                    <a:pt x="3684" y="109005"/>
                  </a:lnTo>
                  <a:lnTo>
                    <a:pt x="5184" y="111597"/>
                  </a:lnTo>
                  <a:lnTo>
                    <a:pt x="6958" y="113916"/>
                  </a:lnTo>
                  <a:lnTo>
                    <a:pt x="9004" y="116099"/>
                  </a:lnTo>
                  <a:lnTo>
                    <a:pt x="11187" y="118146"/>
                  </a:lnTo>
                  <a:lnTo>
                    <a:pt x="13506" y="119919"/>
                  </a:lnTo>
                  <a:lnTo>
                    <a:pt x="16099" y="121420"/>
                  </a:lnTo>
                  <a:lnTo>
                    <a:pt x="18691" y="122648"/>
                  </a:lnTo>
                  <a:lnTo>
                    <a:pt x="21556" y="123739"/>
                  </a:lnTo>
                  <a:lnTo>
                    <a:pt x="24557" y="124421"/>
                  </a:lnTo>
                  <a:lnTo>
                    <a:pt x="27558" y="124967"/>
                  </a:lnTo>
                  <a:lnTo>
                    <a:pt x="30696" y="125103"/>
                  </a:lnTo>
                  <a:lnTo>
                    <a:pt x="79809" y="125103"/>
                  </a:lnTo>
                  <a:lnTo>
                    <a:pt x="82947" y="124967"/>
                  </a:lnTo>
                  <a:lnTo>
                    <a:pt x="85948" y="124421"/>
                  </a:lnTo>
                  <a:lnTo>
                    <a:pt x="88950" y="123739"/>
                  </a:lnTo>
                  <a:lnTo>
                    <a:pt x="91815" y="122648"/>
                  </a:lnTo>
                  <a:lnTo>
                    <a:pt x="94407" y="121420"/>
                  </a:lnTo>
                  <a:lnTo>
                    <a:pt x="96999" y="119919"/>
                  </a:lnTo>
                  <a:lnTo>
                    <a:pt x="99318" y="118146"/>
                  </a:lnTo>
                  <a:lnTo>
                    <a:pt x="101501" y="116099"/>
                  </a:lnTo>
                  <a:lnTo>
                    <a:pt x="103547" y="113916"/>
                  </a:lnTo>
                  <a:lnTo>
                    <a:pt x="105321" y="111597"/>
                  </a:lnTo>
                  <a:lnTo>
                    <a:pt x="106822" y="109005"/>
                  </a:lnTo>
                  <a:lnTo>
                    <a:pt x="108049" y="106277"/>
                  </a:lnTo>
                  <a:lnTo>
                    <a:pt x="109141" y="103548"/>
                  </a:lnTo>
                  <a:lnTo>
                    <a:pt x="109823" y="100547"/>
                  </a:lnTo>
                  <a:lnTo>
                    <a:pt x="110369" y="97545"/>
                  </a:lnTo>
                  <a:lnTo>
                    <a:pt x="110505" y="94408"/>
                  </a:lnTo>
                  <a:lnTo>
                    <a:pt x="1105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30"/>
            <p:cNvSpPr/>
            <p:nvPr/>
          </p:nvSpPr>
          <p:spPr>
            <a:xfrm>
              <a:off x="2121725" y="1735375"/>
              <a:ext cx="2762650" cy="3127600"/>
            </a:xfrm>
            <a:custGeom>
              <a:avLst/>
              <a:gdLst/>
              <a:ahLst/>
              <a:cxnLst/>
              <a:rect l="l" t="t" r="r" b="b"/>
              <a:pathLst>
                <a:path w="110506" h="125104" fill="none" extrusionOk="0">
                  <a:moveTo>
                    <a:pt x="103275" y="1502"/>
                  </a:moveTo>
                  <a:lnTo>
                    <a:pt x="98227" y="1502"/>
                  </a:lnTo>
                  <a:lnTo>
                    <a:pt x="98227" y="13780"/>
                  </a:lnTo>
                  <a:lnTo>
                    <a:pt x="98227" y="13780"/>
                  </a:lnTo>
                  <a:lnTo>
                    <a:pt x="98090" y="16236"/>
                  </a:lnTo>
                  <a:lnTo>
                    <a:pt x="97681" y="18691"/>
                  </a:lnTo>
                  <a:lnTo>
                    <a:pt x="97135" y="21010"/>
                  </a:lnTo>
                  <a:lnTo>
                    <a:pt x="96317" y="23330"/>
                  </a:lnTo>
                  <a:lnTo>
                    <a:pt x="95225" y="25513"/>
                  </a:lnTo>
                  <a:lnTo>
                    <a:pt x="93998" y="27559"/>
                  </a:lnTo>
                  <a:lnTo>
                    <a:pt x="92633" y="29332"/>
                  </a:lnTo>
                  <a:lnTo>
                    <a:pt x="90996" y="31106"/>
                  </a:lnTo>
                  <a:lnTo>
                    <a:pt x="89223" y="32743"/>
                  </a:lnTo>
                  <a:lnTo>
                    <a:pt x="87449" y="34107"/>
                  </a:lnTo>
                  <a:lnTo>
                    <a:pt x="85403" y="35335"/>
                  </a:lnTo>
                  <a:lnTo>
                    <a:pt x="83220" y="36427"/>
                  </a:lnTo>
                  <a:lnTo>
                    <a:pt x="80901" y="37245"/>
                  </a:lnTo>
                  <a:lnTo>
                    <a:pt x="78581" y="37791"/>
                  </a:lnTo>
                  <a:lnTo>
                    <a:pt x="76126" y="38200"/>
                  </a:lnTo>
                  <a:lnTo>
                    <a:pt x="73670" y="38337"/>
                  </a:lnTo>
                  <a:lnTo>
                    <a:pt x="73670" y="38337"/>
                  </a:lnTo>
                  <a:lnTo>
                    <a:pt x="72988" y="38337"/>
                  </a:lnTo>
                  <a:lnTo>
                    <a:pt x="72988" y="38337"/>
                  </a:lnTo>
                  <a:lnTo>
                    <a:pt x="70532" y="38200"/>
                  </a:lnTo>
                  <a:lnTo>
                    <a:pt x="68213" y="37791"/>
                  </a:lnTo>
                  <a:lnTo>
                    <a:pt x="65894" y="37109"/>
                  </a:lnTo>
                  <a:lnTo>
                    <a:pt x="63711" y="36154"/>
                  </a:lnTo>
                  <a:lnTo>
                    <a:pt x="61528" y="35199"/>
                  </a:lnTo>
                  <a:lnTo>
                    <a:pt x="59618" y="33835"/>
                  </a:lnTo>
                  <a:lnTo>
                    <a:pt x="57708" y="32334"/>
                  </a:lnTo>
                  <a:lnTo>
                    <a:pt x="55935" y="30697"/>
                  </a:lnTo>
                  <a:lnTo>
                    <a:pt x="55935" y="30697"/>
                  </a:lnTo>
                  <a:lnTo>
                    <a:pt x="54434" y="28787"/>
                  </a:lnTo>
                  <a:lnTo>
                    <a:pt x="53070" y="26877"/>
                  </a:lnTo>
                  <a:lnTo>
                    <a:pt x="51842" y="24830"/>
                  </a:lnTo>
                  <a:lnTo>
                    <a:pt x="50887" y="22784"/>
                  </a:lnTo>
                  <a:lnTo>
                    <a:pt x="50069" y="20601"/>
                  </a:lnTo>
                  <a:lnTo>
                    <a:pt x="49523" y="18282"/>
                  </a:lnTo>
                  <a:lnTo>
                    <a:pt x="49250" y="15963"/>
                  </a:lnTo>
                  <a:lnTo>
                    <a:pt x="49114" y="13507"/>
                  </a:lnTo>
                  <a:lnTo>
                    <a:pt x="49114" y="1502"/>
                  </a:lnTo>
                  <a:lnTo>
                    <a:pt x="24557" y="1502"/>
                  </a:lnTo>
                  <a:lnTo>
                    <a:pt x="24557" y="38337"/>
                  </a:lnTo>
                  <a:lnTo>
                    <a:pt x="24557" y="38337"/>
                  </a:lnTo>
                  <a:lnTo>
                    <a:pt x="24421" y="40792"/>
                  </a:lnTo>
                  <a:lnTo>
                    <a:pt x="24011" y="43248"/>
                  </a:lnTo>
                  <a:lnTo>
                    <a:pt x="23466" y="45567"/>
                  </a:lnTo>
                  <a:lnTo>
                    <a:pt x="22647" y="47886"/>
                  </a:lnTo>
                  <a:lnTo>
                    <a:pt x="21556" y="50069"/>
                  </a:lnTo>
                  <a:lnTo>
                    <a:pt x="20328" y="52116"/>
                  </a:lnTo>
                  <a:lnTo>
                    <a:pt x="18963" y="53889"/>
                  </a:lnTo>
                  <a:lnTo>
                    <a:pt x="17326" y="55663"/>
                  </a:lnTo>
                  <a:lnTo>
                    <a:pt x="15553" y="57300"/>
                  </a:lnTo>
                  <a:lnTo>
                    <a:pt x="13779" y="58664"/>
                  </a:lnTo>
                  <a:lnTo>
                    <a:pt x="11733" y="59892"/>
                  </a:lnTo>
                  <a:lnTo>
                    <a:pt x="9550" y="60983"/>
                  </a:lnTo>
                  <a:lnTo>
                    <a:pt x="7231" y="61802"/>
                  </a:lnTo>
                  <a:lnTo>
                    <a:pt x="4912" y="62348"/>
                  </a:lnTo>
                  <a:lnTo>
                    <a:pt x="2456" y="62757"/>
                  </a:lnTo>
                  <a:lnTo>
                    <a:pt x="0" y="62893"/>
                  </a:lnTo>
                  <a:lnTo>
                    <a:pt x="0" y="94408"/>
                  </a:lnTo>
                  <a:lnTo>
                    <a:pt x="0" y="94408"/>
                  </a:lnTo>
                  <a:lnTo>
                    <a:pt x="137" y="97545"/>
                  </a:lnTo>
                  <a:lnTo>
                    <a:pt x="682" y="100547"/>
                  </a:lnTo>
                  <a:lnTo>
                    <a:pt x="1365" y="103548"/>
                  </a:lnTo>
                  <a:lnTo>
                    <a:pt x="2456" y="106277"/>
                  </a:lnTo>
                  <a:lnTo>
                    <a:pt x="3684" y="109005"/>
                  </a:lnTo>
                  <a:lnTo>
                    <a:pt x="5184" y="111597"/>
                  </a:lnTo>
                  <a:lnTo>
                    <a:pt x="6958" y="113916"/>
                  </a:lnTo>
                  <a:lnTo>
                    <a:pt x="9004" y="116099"/>
                  </a:lnTo>
                  <a:lnTo>
                    <a:pt x="11187" y="118146"/>
                  </a:lnTo>
                  <a:lnTo>
                    <a:pt x="13506" y="119919"/>
                  </a:lnTo>
                  <a:lnTo>
                    <a:pt x="16099" y="121420"/>
                  </a:lnTo>
                  <a:lnTo>
                    <a:pt x="18691" y="122648"/>
                  </a:lnTo>
                  <a:lnTo>
                    <a:pt x="21556" y="123739"/>
                  </a:lnTo>
                  <a:lnTo>
                    <a:pt x="24557" y="124421"/>
                  </a:lnTo>
                  <a:lnTo>
                    <a:pt x="27558" y="124967"/>
                  </a:lnTo>
                  <a:lnTo>
                    <a:pt x="30696" y="125103"/>
                  </a:lnTo>
                  <a:lnTo>
                    <a:pt x="79809" y="125103"/>
                  </a:lnTo>
                  <a:lnTo>
                    <a:pt x="79809" y="125103"/>
                  </a:lnTo>
                  <a:lnTo>
                    <a:pt x="82947" y="124967"/>
                  </a:lnTo>
                  <a:lnTo>
                    <a:pt x="85948" y="124421"/>
                  </a:lnTo>
                  <a:lnTo>
                    <a:pt x="88950" y="123739"/>
                  </a:lnTo>
                  <a:lnTo>
                    <a:pt x="91815" y="122648"/>
                  </a:lnTo>
                  <a:lnTo>
                    <a:pt x="94407" y="121420"/>
                  </a:lnTo>
                  <a:lnTo>
                    <a:pt x="96999" y="119919"/>
                  </a:lnTo>
                  <a:lnTo>
                    <a:pt x="99318" y="118146"/>
                  </a:lnTo>
                  <a:lnTo>
                    <a:pt x="101501" y="116099"/>
                  </a:lnTo>
                  <a:lnTo>
                    <a:pt x="103547" y="113916"/>
                  </a:lnTo>
                  <a:lnTo>
                    <a:pt x="105321" y="111597"/>
                  </a:lnTo>
                  <a:lnTo>
                    <a:pt x="106822" y="109005"/>
                  </a:lnTo>
                  <a:lnTo>
                    <a:pt x="108049" y="106277"/>
                  </a:lnTo>
                  <a:lnTo>
                    <a:pt x="109141" y="103548"/>
                  </a:lnTo>
                  <a:lnTo>
                    <a:pt x="109823" y="100547"/>
                  </a:lnTo>
                  <a:lnTo>
                    <a:pt x="110369" y="97545"/>
                  </a:lnTo>
                  <a:lnTo>
                    <a:pt x="110505" y="94408"/>
                  </a:lnTo>
                  <a:lnTo>
                    <a:pt x="110505" y="1"/>
                  </a:lnTo>
                  <a:lnTo>
                    <a:pt x="110505" y="1"/>
                  </a:lnTo>
                  <a:lnTo>
                    <a:pt x="108732" y="683"/>
                  </a:lnTo>
                  <a:lnTo>
                    <a:pt x="106958" y="1092"/>
                  </a:lnTo>
                  <a:lnTo>
                    <a:pt x="105184" y="1365"/>
                  </a:lnTo>
                  <a:lnTo>
                    <a:pt x="103275" y="1502"/>
                  </a:lnTo>
                  <a:lnTo>
                    <a:pt x="103275" y="1502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30"/>
            <p:cNvSpPr/>
            <p:nvPr/>
          </p:nvSpPr>
          <p:spPr>
            <a:xfrm>
              <a:off x="4703575" y="1772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30"/>
            <p:cNvSpPr/>
            <p:nvPr/>
          </p:nvSpPr>
          <p:spPr>
            <a:xfrm>
              <a:off x="1814775" y="238125"/>
              <a:ext cx="3042300" cy="2762625"/>
            </a:xfrm>
            <a:custGeom>
              <a:avLst/>
              <a:gdLst/>
              <a:ahLst/>
              <a:cxnLst/>
              <a:rect l="l" t="t" r="r" b="b"/>
              <a:pathLst>
                <a:path w="121692" h="110505" extrusionOk="0">
                  <a:moveTo>
                    <a:pt x="73670" y="0"/>
                  </a:moveTo>
                  <a:lnTo>
                    <a:pt x="71214" y="136"/>
                  </a:lnTo>
                  <a:lnTo>
                    <a:pt x="68759" y="546"/>
                  </a:lnTo>
                  <a:lnTo>
                    <a:pt x="66303" y="1091"/>
                  </a:lnTo>
                  <a:lnTo>
                    <a:pt x="64120" y="1910"/>
                  </a:lnTo>
                  <a:lnTo>
                    <a:pt x="61937" y="3001"/>
                  </a:lnTo>
                  <a:lnTo>
                    <a:pt x="59891" y="4229"/>
                  </a:lnTo>
                  <a:lnTo>
                    <a:pt x="58117" y="5593"/>
                  </a:lnTo>
                  <a:lnTo>
                    <a:pt x="56344" y="7231"/>
                  </a:lnTo>
                  <a:lnTo>
                    <a:pt x="54707" y="8868"/>
                  </a:lnTo>
                  <a:lnTo>
                    <a:pt x="53342" y="10778"/>
                  </a:lnTo>
                  <a:lnTo>
                    <a:pt x="52115" y="12824"/>
                  </a:lnTo>
                  <a:lnTo>
                    <a:pt x="51023" y="15007"/>
                  </a:lnTo>
                  <a:lnTo>
                    <a:pt x="50205" y="17190"/>
                  </a:lnTo>
                  <a:lnTo>
                    <a:pt x="49659" y="19645"/>
                  </a:lnTo>
                  <a:lnTo>
                    <a:pt x="49250" y="22101"/>
                  </a:lnTo>
                  <a:lnTo>
                    <a:pt x="49113" y="24557"/>
                  </a:lnTo>
                  <a:lnTo>
                    <a:pt x="34925" y="24557"/>
                  </a:lnTo>
                  <a:lnTo>
                    <a:pt x="33015" y="24693"/>
                  </a:lnTo>
                  <a:lnTo>
                    <a:pt x="31241" y="24966"/>
                  </a:lnTo>
                  <a:lnTo>
                    <a:pt x="29468" y="25239"/>
                  </a:lnTo>
                  <a:lnTo>
                    <a:pt x="27694" y="25648"/>
                  </a:lnTo>
                  <a:lnTo>
                    <a:pt x="25921" y="26194"/>
                  </a:lnTo>
                  <a:lnTo>
                    <a:pt x="24147" y="26739"/>
                  </a:lnTo>
                  <a:lnTo>
                    <a:pt x="22510" y="27422"/>
                  </a:lnTo>
                  <a:lnTo>
                    <a:pt x="20873" y="28240"/>
                  </a:lnTo>
                  <a:lnTo>
                    <a:pt x="19236" y="29059"/>
                  </a:lnTo>
                  <a:lnTo>
                    <a:pt x="17735" y="29877"/>
                  </a:lnTo>
                  <a:lnTo>
                    <a:pt x="16235" y="30832"/>
                  </a:lnTo>
                  <a:lnTo>
                    <a:pt x="14734" y="31924"/>
                  </a:lnTo>
                  <a:lnTo>
                    <a:pt x="13370" y="33015"/>
                  </a:lnTo>
                  <a:lnTo>
                    <a:pt x="12005" y="34106"/>
                  </a:lnTo>
                  <a:lnTo>
                    <a:pt x="10778" y="35334"/>
                  </a:lnTo>
                  <a:lnTo>
                    <a:pt x="9550" y="36562"/>
                  </a:lnTo>
                  <a:lnTo>
                    <a:pt x="8458" y="37926"/>
                  </a:lnTo>
                  <a:lnTo>
                    <a:pt x="7367" y="39291"/>
                  </a:lnTo>
                  <a:lnTo>
                    <a:pt x="6276" y="40791"/>
                  </a:lnTo>
                  <a:lnTo>
                    <a:pt x="5321" y="42292"/>
                  </a:lnTo>
                  <a:lnTo>
                    <a:pt x="4502" y="43793"/>
                  </a:lnTo>
                  <a:lnTo>
                    <a:pt x="3683" y="45430"/>
                  </a:lnTo>
                  <a:lnTo>
                    <a:pt x="2865" y="47067"/>
                  </a:lnTo>
                  <a:lnTo>
                    <a:pt x="2183" y="48704"/>
                  </a:lnTo>
                  <a:lnTo>
                    <a:pt x="1637" y="50478"/>
                  </a:lnTo>
                  <a:lnTo>
                    <a:pt x="1091" y="52251"/>
                  </a:lnTo>
                  <a:lnTo>
                    <a:pt x="682" y="54025"/>
                  </a:lnTo>
                  <a:lnTo>
                    <a:pt x="409" y="55798"/>
                  </a:lnTo>
                  <a:lnTo>
                    <a:pt x="136" y="57572"/>
                  </a:lnTo>
                  <a:lnTo>
                    <a:pt x="0" y="59482"/>
                  </a:lnTo>
                  <a:lnTo>
                    <a:pt x="0" y="61392"/>
                  </a:lnTo>
                  <a:lnTo>
                    <a:pt x="0" y="97954"/>
                  </a:lnTo>
                  <a:lnTo>
                    <a:pt x="0" y="99182"/>
                  </a:lnTo>
                  <a:lnTo>
                    <a:pt x="273" y="100409"/>
                  </a:lnTo>
                  <a:lnTo>
                    <a:pt x="546" y="101637"/>
                  </a:lnTo>
                  <a:lnTo>
                    <a:pt x="955" y="102729"/>
                  </a:lnTo>
                  <a:lnTo>
                    <a:pt x="1364" y="103820"/>
                  </a:lnTo>
                  <a:lnTo>
                    <a:pt x="2046" y="104775"/>
                  </a:lnTo>
                  <a:lnTo>
                    <a:pt x="2729" y="105730"/>
                  </a:lnTo>
                  <a:lnTo>
                    <a:pt x="3411" y="106685"/>
                  </a:lnTo>
                  <a:lnTo>
                    <a:pt x="4366" y="107504"/>
                  </a:lnTo>
                  <a:lnTo>
                    <a:pt x="5184" y="108186"/>
                  </a:lnTo>
                  <a:lnTo>
                    <a:pt x="6139" y="108868"/>
                  </a:lnTo>
                  <a:lnTo>
                    <a:pt x="7231" y="109413"/>
                  </a:lnTo>
                  <a:lnTo>
                    <a:pt x="8322" y="109823"/>
                  </a:lnTo>
                  <a:lnTo>
                    <a:pt x="9550" y="110232"/>
                  </a:lnTo>
                  <a:lnTo>
                    <a:pt x="10641" y="110368"/>
                  </a:lnTo>
                  <a:lnTo>
                    <a:pt x="11869" y="110505"/>
                  </a:lnTo>
                  <a:lnTo>
                    <a:pt x="13233" y="110505"/>
                  </a:lnTo>
                  <a:lnTo>
                    <a:pt x="14461" y="110368"/>
                  </a:lnTo>
                  <a:lnTo>
                    <a:pt x="15689" y="110096"/>
                  </a:lnTo>
                  <a:lnTo>
                    <a:pt x="16780" y="109686"/>
                  </a:lnTo>
                  <a:lnTo>
                    <a:pt x="17872" y="109141"/>
                  </a:lnTo>
                  <a:lnTo>
                    <a:pt x="18963" y="108459"/>
                  </a:lnTo>
                  <a:lnTo>
                    <a:pt x="19918" y="107776"/>
                  </a:lnTo>
                  <a:lnTo>
                    <a:pt x="20873" y="106958"/>
                  </a:lnTo>
                  <a:lnTo>
                    <a:pt x="21692" y="106139"/>
                  </a:lnTo>
                  <a:lnTo>
                    <a:pt x="22374" y="105184"/>
                  </a:lnTo>
                  <a:lnTo>
                    <a:pt x="23056" y="104229"/>
                  </a:lnTo>
                  <a:lnTo>
                    <a:pt x="23602" y="103138"/>
                  </a:lnTo>
                  <a:lnTo>
                    <a:pt x="24011" y="101910"/>
                  </a:lnTo>
                  <a:lnTo>
                    <a:pt x="24284" y="100682"/>
                  </a:lnTo>
                  <a:lnTo>
                    <a:pt x="24557" y="99454"/>
                  </a:lnTo>
                  <a:lnTo>
                    <a:pt x="24557" y="98227"/>
                  </a:lnTo>
                  <a:lnTo>
                    <a:pt x="24557" y="61392"/>
                  </a:lnTo>
                  <a:lnTo>
                    <a:pt x="24557" y="60164"/>
                  </a:lnTo>
                  <a:lnTo>
                    <a:pt x="24829" y="58936"/>
                  </a:lnTo>
                  <a:lnTo>
                    <a:pt x="25102" y="57708"/>
                  </a:lnTo>
                  <a:lnTo>
                    <a:pt x="25512" y="56617"/>
                  </a:lnTo>
                  <a:lnTo>
                    <a:pt x="26057" y="55525"/>
                  </a:lnTo>
                  <a:lnTo>
                    <a:pt x="26603" y="54570"/>
                  </a:lnTo>
                  <a:lnTo>
                    <a:pt x="27422" y="53615"/>
                  </a:lnTo>
                  <a:lnTo>
                    <a:pt x="28104" y="52660"/>
                  </a:lnTo>
                  <a:lnTo>
                    <a:pt x="29059" y="51978"/>
                  </a:lnTo>
                  <a:lnTo>
                    <a:pt x="30014" y="51160"/>
                  </a:lnTo>
                  <a:lnTo>
                    <a:pt x="30969" y="50614"/>
                  </a:lnTo>
                  <a:lnTo>
                    <a:pt x="32060" y="50068"/>
                  </a:lnTo>
                  <a:lnTo>
                    <a:pt x="33151" y="49659"/>
                  </a:lnTo>
                  <a:lnTo>
                    <a:pt x="34379" y="49386"/>
                  </a:lnTo>
                  <a:lnTo>
                    <a:pt x="35607" y="49113"/>
                  </a:lnTo>
                  <a:lnTo>
                    <a:pt x="73670" y="49113"/>
                  </a:lnTo>
                  <a:lnTo>
                    <a:pt x="73670" y="73397"/>
                  </a:lnTo>
                  <a:lnTo>
                    <a:pt x="73670" y="74625"/>
                  </a:lnTo>
                  <a:lnTo>
                    <a:pt x="73943" y="75853"/>
                  </a:lnTo>
                  <a:lnTo>
                    <a:pt x="74216" y="77081"/>
                  </a:lnTo>
                  <a:lnTo>
                    <a:pt x="74625" y="78172"/>
                  </a:lnTo>
                  <a:lnTo>
                    <a:pt x="75034" y="79263"/>
                  </a:lnTo>
                  <a:lnTo>
                    <a:pt x="75716" y="80218"/>
                  </a:lnTo>
                  <a:lnTo>
                    <a:pt x="76398" y="81173"/>
                  </a:lnTo>
                  <a:lnTo>
                    <a:pt x="77080" y="82128"/>
                  </a:lnTo>
                  <a:lnTo>
                    <a:pt x="78035" y="82947"/>
                  </a:lnTo>
                  <a:lnTo>
                    <a:pt x="78854" y="83629"/>
                  </a:lnTo>
                  <a:lnTo>
                    <a:pt x="79809" y="84311"/>
                  </a:lnTo>
                  <a:lnTo>
                    <a:pt x="80900" y="84857"/>
                  </a:lnTo>
                  <a:lnTo>
                    <a:pt x="81992" y="85266"/>
                  </a:lnTo>
                  <a:lnTo>
                    <a:pt x="83220" y="85675"/>
                  </a:lnTo>
                  <a:lnTo>
                    <a:pt x="84311" y="85812"/>
                  </a:lnTo>
                  <a:lnTo>
                    <a:pt x="85539" y="85948"/>
                  </a:lnTo>
                  <a:lnTo>
                    <a:pt x="86903" y="85948"/>
                  </a:lnTo>
                  <a:lnTo>
                    <a:pt x="88131" y="85812"/>
                  </a:lnTo>
                  <a:lnTo>
                    <a:pt x="89359" y="85539"/>
                  </a:lnTo>
                  <a:lnTo>
                    <a:pt x="90450" y="85130"/>
                  </a:lnTo>
                  <a:lnTo>
                    <a:pt x="91542" y="84584"/>
                  </a:lnTo>
                  <a:lnTo>
                    <a:pt x="92633" y="83902"/>
                  </a:lnTo>
                  <a:lnTo>
                    <a:pt x="93588" y="83220"/>
                  </a:lnTo>
                  <a:lnTo>
                    <a:pt x="94543" y="82401"/>
                  </a:lnTo>
                  <a:lnTo>
                    <a:pt x="95362" y="81583"/>
                  </a:lnTo>
                  <a:lnTo>
                    <a:pt x="96044" y="80628"/>
                  </a:lnTo>
                  <a:lnTo>
                    <a:pt x="96726" y="79673"/>
                  </a:lnTo>
                  <a:lnTo>
                    <a:pt x="97271" y="78581"/>
                  </a:lnTo>
                  <a:lnTo>
                    <a:pt x="97681" y="77353"/>
                  </a:lnTo>
                  <a:lnTo>
                    <a:pt x="97954" y="76126"/>
                  </a:lnTo>
                  <a:lnTo>
                    <a:pt x="98226" y="74898"/>
                  </a:lnTo>
                  <a:lnTo>
                    <a:pt x="98226" y="73670"/>
                  </a:lnTo>
                  <a:lnTo>
                    <a:pt x="98226" y="49113"/>
                  </a:lnTo>
                  <a:lnTo>
                    <a:pt x="116371" y="49113"/>
                  </a:lnTo>
                  <a:lnTo>
                    <a:pt x="117053" y="48977"/>
                  </a:lnTo>
                  <a:lnTo>
                    <a:pt x="117872" y="48704"/>
                  </a:lnTo>
                  <a:lnTo>
                    <a:pt x="118417" y="48431"/>
                  </a:lnTo>
                  <a:lnTo>
                    <a:pt x="119100" y="48022"/>
                  </a:lnTo>
                  <a:lnTo>
                    <a:pt x="119645" y="47613"/>
                  </a:lnTo>
                  <a:lnTo>
                    <a:pt x="120600" y="46521"/>
                  </a:lnTo>
                  <a:lnTo>
                    <a:pt x="121282" y="45293"/>
                  </a:lnTo>
                  <a:lnTo>
                    <a:pt x="121555" y="44611"/>
                  </a:lnTo>
                  <a:lnTo>
                    <a:pt x="121692" y="43929"/>
                  </a:lnTo>
                  <a:lnTo>
                    <a:pt x="121692" y="43247"/>
                  </a:lnTo>
                  <a:lnTo>
                    <a:pt x="121692" y="42565"/>
                  </a:lnTo>
                  <a:lnTo>
                    <a:pt x="121692" y="41746"/>
                  </a:lnTo>
                  <a:lnTo>
                    <a:pt x="121419" y="41064"/>
                  </a:lnTo>
                  <a:lnTo>
                    <a:pt x="120737" y="39291"/>
                  </a:lnTo>
                  <a:lnTo>
                    <a:pt x="119918" y="37654"/>
                  </a:lnTo>
                  <a:lnTo>
                    <a:pt x="118963" y="36016"/>
                  </a:lnTo>
                  <a:lnTo>
                    <a:pt x="117872" y="34379"/>
                  </a:lnTo>
                  <a:lnTo>
                    <a:pt x="116780" y="33015"/>
                  </a:lnTo>
                  <a:lnTo>
                    <a:pt x="115416" y="31651"/>
                  </a:lnTo>
                  <a:lnTo>
                    <a:pt x="114052" y="30423"/>
                  </a:lnTo>
                  <a:lnTo>
                    <a:pt x="112551" y="29195"/>
                  </a:lnTo>
                  <a:lnTo>
                    <a:pt x="111050" y="28104"/>
                  </a:lnTo>
                  <a:lnTo>
                    <a:pt x="109413" y="27285"/>
                  </a:lnTo>
                  <a:lnTo>
                    <a:pt x="107640" y="26467"/>
                  </a:lnTo>
                  <a:lnTo>
                    <a:pt x="105866" y="25784"/>
                  </a:lnTo>
                  <a:lnTo>
                    <a:pt x="104093" y="25239"/>
                  </a:lnTo>
                  <a:lnTo>
                    <a:pt x="102183" y="24829"/>
                  </a:lnTo>
                  <a:lnTo>
                    <a:pt x="100273" y="24693"/>
                  </a:lnTo>
                  <a:lnTo>
                    <a:pt x="98226" y="24557"/>
                  </a:lnTo>
                  <a:lnTo>
                    <a:pt x="98090" y="22101"/>
                  </a:lnTo>
                  <a:lnTo>
                    <a:pt x="97681" y="19645"/>
                  </a:lnTo>
                  <a:lnTo>
                    <a:pt x="97135" y="17190"/>
                  </a:lnTo>
                  <a:lnTo>
                    <a:pt x="96317" y="15007"/>
                  </a:lnTo>
                  <a:lnTo>
                    <a:pt x="95225" y="12824"/>
                  </a:lnTo>
                  <a:lnTo>
                    <a:pt x="93997" y="10778"/>
                  </a:lnTo>
                  <a:lnTo>
                    <a:pt x="92633" y="8868"/>
                  </a:lnTo>
                  <a:lnTo>
                    <a:pt x="90996" y="7231"/>
                  </a:lnTo>
                  <a:lnTo>
                    <a:pt x="89359" y="5593"/>
                  </a:lnTo>
                  <a:lnTo>
                    <a:pt x="87449" y="4229"/>
                  </a:lnTo>
                  <a:lnTo>
                    <a:pt x="85402" y="3001"/>
                  </a:lnTo>
                  <a:lnTo>
                    <a:pt x="83220" y="1910"/>
                  </a:lnTo>
                  <a:lnTo>
                    <a:pt x="81037" y="1091"/>
                  </a:lnTo>
                  <a:lnTo>
                    <a:pt x="78581" y="546"/>
                  </a:lnTo>
                  <a:lnTo>
                    <a:pt x="76126" y="136"/>
                  </a:lnTo>
                  <a:lnTo>
                    <a:pt x="736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30"/>
            <p:cNvSpPr/>
            <p:nvPr/>
          </p:nvSpPr>
          <p:spPr>
            <a:xfrm>
              <a:off x="1814775" y="238125"/>
              <a:ext cx="3042300" cy="2762625"/>
            </a:xfrm>
            <a:custGeom>
              <a:avLst/>
              <a:gdLst/>
              <a:ahLst/>
              <a:cxnLst/>
              <a:rect l="l" t="t" r="r" b="b"/>
              <a:pathLst>
                <a:path w="121692" h="110505" fill="none" extrusionOk="0">
                  <a:moveTo>
                    <a:pt x="36835" y="24557"/>
                  </a:moveTo>
                  <a:lnTo>
                    <a:pt x="36835" y="24557"/>
                  </a:lnTo>
                  <a:lnTo>
                    <a:pt x="34925" y="24557"/>
                  </a:lnTo>
                  <a:lnTo>
                    <a:pt x="33015" y="24693"/>
                  </a:lnTo>
                  <a:lnTo>
                    <a:pt x="31241" y="24966"/>
                  </a:lnTo>
                  <a:lnTo>
                    <a:pt x="29468" y="25239"/>
                  </a:lnTo>
                  <a:lnTo>
                    <a:pt x="27694" y="25648"/>
                  </a:lnTo>
                  <a:lnTo>
                    <a:pt x="25921" y="26194"/>
                  </a:lnTo>
                  <a:lnTo>
                    <a:pt x="24147" y="26739"/>
                  </a:lnTo>
                  <a:lnTo>
                    <a:pt x="22510" y="27422"/>
                  </a:lnTo>
                  <a:lnTo>
                    <a:pt x="20873" y="28240"/>
                  </a:lnTo>
                  <a:lnTo>
                    <a:pt x="19236" y="29059"/>
                  </a:lnTo>
                  <a:lnTo>
                    <a:pt x="17735" y="29877"/>
                  </a:lnTo>
                  <a:lnTo>
                    <a:pt x="16235" y="30832"/>
                  </a:lnTo>
                  <a:lnTo>
                    <a:pt x="14734" y="31924"/>
                  </a:lnTo>
                  <a:lnTo>
                    <a:pt x="13370" y="33015"/>
                  </a:lnTo>
                  <a:lnTo>
                    <a:pt x="12005" y="34106"/>
                  </a:lnTo>
                  <a:lnTo>
                    <a:pt x="10778" y="35334"/>
                  </a:lnTo>
                  <a:lnTo>
                    <a:pt x="9550" y="36562"/>
                  </a:lnTo>
                  <a:lnTo>
                    <a:pt x="8458" y="37926"/>
                  </a:lnTo>
                  <a:lnTo>
                    <a:pt x="7367" y="39291"/>
                  </a:lnTo>
                  <a:lnTo>
                    <a:pt x="6276" y="40791"/>
                  </a:lnTo>
                  <a:lnTo>
                    <a:pt x="5321" y="42292"/>
                  </a:lnTo>
                  <a:lnTo>
                    <a:pt x="4502" y="43793"/>
                  </a:lnTo>
                  <a:lnTo>
                    <a:pt x="3683" y="45430"/>
                  </a:lnTo>
                  <a:lnTo>
                    <a:pt x="2865" y="47067"/>
                  </a:lnTo>
                  <a:lnTo>
                    <a:pt x="2183" y="48704"/>
                  </a:lnTo>
                  <a:lnTo>
                    <a:pt x="1637" y="50478"/>
                  </a:lnTo>
                  <a:lnTo>
                    <a:pt x="1091" y="52251"/>
                  </a:lnTo>
                  <a:lnTo>
                    <a:pt x="682" y="54025"/>
                  </a:lnTo>
                  <a:lnTo>
                    <a:pt x="409" y="55798"/>
                  </a:lnTo>
                  <a:lnTo>
                    <a:pt x="136" y="57572"/>
                  </a:lnTo>
                  <a:lnTo>
                    <a:pt x="0" y="59482"/>
                  </a:lnTo>
                  <a:lnTo>
                    <a:pt x="0" y="61392"/>
                  </a:lnTo>
                  <a:lnTo>
                    <a:pt x="0" y="97954"/>
                  </a:lnTo>
                  <a:lnTo>
                    <a:pt x="0" y="97954"/>
                  </a:lnTo>
                  <a:lnTo>
                    <a:pt x="0" y="99182"/>
                  </a:lnTo>
                  <a:lnTo>
                    <a:pt x="273" y="100409"/>
                  </a:lnTo>
                  <a:lnTo>
                    <a:pt x="546" y="101637"/>
                  </a:lnTo>
                  <a:lnTo>
                    <a:pt x="955" y="102729"/>
                  </a:lnTo>
                  <a:lnTo>
                    <a:pt x="1364" y="103820"/>
                  </a:lnTo>
                  <a:lnTo>
                    <a:pt x="2046" y="104775"/>
                  </a:lnTo>
                  <a:lnTo>
                    <a:pt x="2729" y="105730"/>
                  </a:lnTo>
                  <a:lnTo>
                    <a:pt x="3411" y="106685"/>
                  </a:lnTo>
                  <a:lnTo>
                    <a:pt x="4366" y="107504"/>
                  </a:lnTo>
                  <a:lnTo>
                    <a:pt x="5184" y="108186"/>
                  </a:lnTo>
                  <a:lnTo>
                    <a:pt x="6139" y="108868"/>
                  </a:lnTo>
                  <a:lnTo>
                    <a:pt x="7231" y="109413"/>
                  </a:lnTo>
                  <a:lnTo>
                    <a:pt x="8322" y="109823"/>
                  </a:lnTo>
                  <a:lnTo>
                    <a:pt x="9550" y="110232"/>
                  </a:lnTo>
                  <a:lnTo>
                    <a:pt x="10641" y="110368"/>
                  </a:lnTo>
                  <a:lnTo>
                    <a:pt x="11869" y="110505"/>
                  </a:lnTo>
                  <a:lnTo>
                    <a:pt x="11869" y="110505"/>
                  </a:lnTo>
                  <a:lnTo>
                    <a:pt x="13233" y="110505"/>
                  </a:lnTo>
                  <a:lnTo>
                    <a:pt x="14461" y="110368"/>
                  </a:lnTo>
                  <a:lnTo>
                    <a:pt x="15689" y="110096"/>
                  </a:lnTo>
                  <a:lnTo>
                    <a:pt x="16780" y="109686"/>
                  </a:lnTo>
                  <a:lnTo>
                    <a:pt x="17872" y="109141"/>
                  </a:lnTo>
                  <a:lnTo>
                    <a:pt x="18963" y="108459"/>
                  </a:lnTo>
                  <a:lnTo>
                    <a:pt x="19918" y="107776"/>
                  </a:lnTo>
                  <a:lnTo>
                    <a:pt x="20873" y="106958"/>
                  </a:lnTo>
                  <a:lnTo>
                    <a:pt x="21692" y="106139"/>
                  </a:lnTo>
                  <a:lnTo>
                    <a:pt x="22374" y="105184"/>
                  </a:lnTo>
                  <a:lnTo>
                    <a:pt x="23056" y="104229"/>
                  </a:lnTo>
                  <a:lnTo>
                    <a:pt x="23602" y="103138"/>
                  </a:lnTo>
                  <a:lnTo>
                    <a:pt x="24011" y="101910"/>
                  </a:lnTo>
                  <a:lnTo>
                    <a:pt x="24284" y="100682"/>
                  </a:lnTo>
                  <a:lnTo>
                    <a:pt x="24557" y="99454"/>
                  </a:lnTo>
                  <a:lnTo>
                    <a:pt x="24557" y="98227"/>
                  </a:lnTo>
                  <a:lnTo>
                    <a:pt x="24557" y="61392"/>
                  </a:lnTo>
                  <a:lnTo>
                    <a:pt x="24557" y="61392"/>
                  </a:lnTo>
                  <a:lnTo>
                    <a:pt x="24557" y="60164"/>
                  </a:lnTo>
                  <a:lnTo>
                    <a:pt x="24829" y="58936"/>
                  </a:lnTo>
                  <a:lnTo>
                    <a:pt x="25102" y="57708"/>
                  </a:lnTo>
                  <a:lnTo>
                    <a:pt x="25512" y="56617"/>
                  </a:lnTo>
                  <a:lnTo>
                    <a:pt x="26057" y="55525"/>
                  </a:lnTo>
                  <a:lnTo>
                    <a:pt x="26603" y="54570"/>
                  </a:lnTo>
                  <a:lnTo>
                    <a:pt x="27422" y="53615"/>
                  </a:lnTo>
                  <a:lnTo>
                    <a:pt x="28104" y="52660"/>
                  </a:lnTo>
                  <a:lnTo>
                    <a:pt x="29059" y="51978"/>
                  </a:lnTo>
                  <a:lnTo>
                    <a:pt x="30014" y="51160"/>
                  </a:lnTo>
                  <a:lnTo>
                    <a:pt x="30969" y="50614"/>
                  </a:lnTo>
                  <a:lnTo>
                    <a:pt x="32060" y="50068"/>
                  </a:lnTo>
                  <a:lnTo>
                    <a:pt x="33151" y="49659"/>
                  </a:lnTo>
                  <a:lnTo>
                    <a:pt x="34379" y="49386"/>
                  </a:lnTo>
                  <a:lnTo>
                    <a:pt x="35607" y="49113"/>
                  </a:lnTo>
                  <a:lnTo>
                    <a:pt x="36835" y="49113"/>
                  </a:lnTo>
                  <a:lnTo>
                    <a:pt x="73670" y="49113"/>
                  </a:lnTo>
                  <a:lnTo>
                    <a:pt x="73670" y="73397"/>
                  </a:lnTo>
                  <a:lnTo>
                    <a:pt x="73670" y="73397"/>
                  </a:lnTo>
                  <a:lnTo>
                    <a:pt x="73670" y="74625"/>
                  </a:lnTo>
                  <a:lnTo>
                    <a:pt x="73943" y="75853"/>
                  </a:lnTo>
                  <a:lnTo>
                    <a:pt x="74216" y="77081"/>
                  </a:lnTo>
                  <a:lnTo>
                    <a:pt x="74625" y="78172"/>
                  </a:lnTo>
                  <a:lnTo>
                    <a:pt x="75034" y="79263"/>
                  </a:lnTo>
                  <a:lnTo>
                    <a:pt x="75716" y="80218"/>
                  </a:lnTo>
                  <a:lnTo>
                    <a:pt x="76398" y="81173"/>
                  </a:lnTo>
                  <a:lnTo>
                    <a:pt x="77080" y="82128"/>
                  </a:lnTo>
                  <a:lnTo>
                    <a:pt x="78035" y="82947"/>
                  </a:lnTo>
                  <a:lnTo>
                    <a:pt x="78854" y="83629"/>
                  </a:lnTo>
                  <a:lnTo>
                    <a:pt x="79809" y="84311"/>
                  </a:lnTo>
                  <a:lnTo>
                    <a:pt x="80900" y="84857"/>
                  </a:lnTo>
                  <a:lnTo>
                    <a:pt x="81992" y="85266"/>
                  </a:lnTo>
                  <a:lnTo>
                    <a:pt x="83220" y="85675"/>
                  </a:lnTo>
                  <a:lnTo>
                    <a:pt x="84311" y="85812"/>
                  </a:lnTo>
                  <a:lnTo>
                    <a:pt x="85539" y="85948"/>
                  </a:lnTo>
                  <a:lnTo>
                    <a:pt x="85539" y="85948"/>
                  </a:lnTo>
                  <a:lnTo>
                    <a:pt x="86903" y="85948"/>
                  </a:lnTo>
                  <a:lnTo>
                    <a:pt x="88131" y="85812"/>
                  </a:lnTo>
                  <a:lnTo>
                    <a:pt x="89359" y="85539"/>
                  </a:lnTo>
                  <a:lnTo>
                    <a:pt x="90450" y="85130"/>
                  </a:lnTo>
                  <a:lnTo>
                    <a:pt x="91542" y="84584"/>
                  </a:lnTo>
                  <a:lnTo>
                    <a:pt x="92633" y="83902"/>
                  </a:lnTo>
                  <a:lnTo>
                    <a:pt x="93588" y="83220"/>
                  </a:lnTo>
                  <a:lnTo>
                    <a:pt x="94543" y="82401"/>
                  </a:lnTo>
                  <a:lnTo>
                    <a:pt x="95362" y="81583"/>
                  </a:lnTo>
                  <a:lnTo>
                    <a:pt x="96044" y="80628"/>
                  </a:lnTo>
                  <a:lnTo>
                    <a:pt x="96726" y="79673"/>
                  </a:lnTo>
                  <a:lnTo>
                    <a:pt x="97271" y="78581"/>
                  </a:lnTo>
                  <a:lnTo>
                    <a:pt x="97681" y="77353"/>
                  </a:lnTo>
                  <a:lnTo>
                    <a:pt x="97954" y="76126"/>
                  </a:lnTo>
                  <a:lnTo>
                    <a:pt x="98226" y="74898"/>
                  </a:lnTo>
                  <a:lnTo>
                    <a:pt x="98226" y="73670"/>
                  </a:lnTo>
                  <a:lnTo>
                    <a:pt x="98226" y="49113"/>
                  </a:lnTo>
                  <a:lnTo>
                    <a:pt x="115553" y="49113"/>
                  </a:lnTo>
                  <a:lnTo>
                    <a:pt x="115553" y="49113"/>
                  </a:lnTo>
                  <a:lnTo>
                    <a:pt x="116371" y="49113"/>
                  </a:lnTo>
                  <a:lnTo>
                    <a:pt x="117053" y="48977"/>
                  </a:lnTo>
                  <a:lnTo>
                    <a:pt x="117872" y="48704"/>
                  </a:lnTo>
                  <a:lnTo>
                    <a:pt x="118417" y="48431"/>
                  </a:lnTo>
                  <a:lnTo>
                    <a:pt x="119100" y="48022"/>
                  </a:lnTo>
                  <a:lnTo>
                    <a:pt x="119645" y="47613"/>
                  </a:lnTo>
                  <a:lnTo>
                    <a:pt x="120600" y="46521"/>
                  </a:lnTo>
                  <a:lnTo>
                    <a:pt x="121282" y="45293"/>
                  </a:lnTo>
                  <a:lnTo>
                    <a:pt x="121555" y="44611"/>
                  </a:lnTo>
                  <a:lnTo>
                    <a:pt x="121692" y="43929"/>
                  </a:lnTo>
                  <a:lnTo>
                    <a:pt x="121692" y="43247"/>
                  </a:lnTo>
                  <a:lnTo>
                    <a:pt x="121692" y="42565"/>
                  </a:lnTo>
                  <a:lnTo>
                    <a:pt x="121692" y="41746"/>
                  </a:lnTo>
                  <a:lnTo>
                    <a:pt x="121419" y="41064"/>
                  </a:lnTo>
                  <a:lnTo>
                    <a:pt x="121419" y="41064"/>
                  </a:lnTo>
                  <a:lnTo>
                    <a:pt x="120737" y="39291"/>
                  </a:lnTo>
                  <a:lnTo>
                    <a:pt x="119918" y="37654"/>
                  </a:lnTo>
                  <a:lnTo>
                    <a:pt x="118963" y="36016"/>
                  </a:lnTo>
                  <a:lnTo>
                    <a:pt x="117872" y="34379"/>
                  </a:lnTo>
                  <a:lnTo>
                    <a:pt x="116780" y="33015"/>
                  </a:lnTo>
                  <a:lnTo>
                    <a:pt x="115416" y="31651"/>
                  </a:lnTo>
                  <a:lnTo>
                    <a:pt x="114052" y="30423"/>
                  </a:lnTo>
                  <a:lnTo>
                    <a:pt x="112551" y="29195"/>
                  </a:lnTo>
                  <a:lnTo>
                    <a:pt x="111050" y="28104"/>
                  </a:lnTo>
                  <a:lnTo>
                    <a:pt x="109413" y="27285"/>
                  </a:lnTo>
                  <a:lnTo>
                    <a:pt x="107640" y="26467"/>
                  </a:lnTo>
                  <a:lnTo>
                    <a:pt x="105866" y="25784"/>
                  </a:lnTo>
                  <a:lnTo>
                    <a:pt x="104093" y="25239"/>
                  </a:lnTo>
                  <a:lnTo>
                    <a:pt x="102183" y="24829"/>
                  </a:lnTo>
                  <a:lnTo>
                    <a:pt x="100273" y="24693"/>
                  </a:lnTo>
                  <a:lnTo>
                    <a:pt x="98226" y="24557"/>
                  </a:lnTo>
                  <a:lnTo>
                    <a:pt x="98226" y="24557"/>
                  </a:lnTo>
                  <a:lnTo>
                    <a:pt x="98090" y="22101"/>
                  </a:lnTo>
                  <a:lnTo>
                    <a:pt x="97681" y="19645"/>
                  </a:lnTo>
                  <a:lnTo>
                    <a:pt x="97135" y="17190"/>
                  </a:lnTo>
                  <a:lnTo>
                    <a:pt x="96317" y="15007"/>
                  </a:lnTo>
                  <a:lnTo>
                    <a:pt x="95225" y="12824"/>
                  </a:lnTo>
                  <a:lnTo>
                    <a:pt x="93997" y="10778"/>
                  </a:lnTo>
                  <a:lnTo>
                    <a:pt x="92633" y="8868"/>
                  </a:lnTo>
                  <a:lnTo>
                    <a:pt x="90996" y="7231"/>
                  </a:lnTo>
                  <a:lnTo>
                    <a:pt x="89359" y="5593"/>
                  </a:lnTo>
                  <a:lnTo>
                    <a:pt x="87449" y="4229"/>
                  </a:lnTo>
                  <a:lnTo>
                    <a:pt x="85402" y="3001"/>
                  </a:lnTo>
                  <a:lnTo>
                    <a:pt x="83220" y="1910"/>
                  </a:lnTo>
                  <a:lnTo>
                    <a:pt x="81037" y="1091"/>
                  </a:lnTo>
                  <a:lnTo>
                    <a:pt x="78581" y="546"/>
                  </a:lnTo>
                  <a:lnTo>
                    <a:pt x="76126" y="136"/>
                  </a:lnTo>
                  <a:lnTo>
                    <a:pt x="73670" y="0"/>
                  </a:lnTo>
                  <a:lnTo>
                    <a:pt x="73670" y="0"/>
                  </a:lnTo>
                  <a:lnTo>
                    <a:pt x="71214" y="136"/>
                  </a:lnTo>
                  <a:lnTo>
                    <a:pt x="68759" y="546"/>
                  </a:lnTo>
                  <a:lnTo>
                    <a:pt x="66303" y="1091"/>
                  </a:lnTo>
                  <a:lnTo>
                    <a:pt x="64120" y="1910"/>
                  </a:lnTo>
                  <a:lnTo>
                    <a:pt x="61937" y="3001"/>
                  </a:lnTo>
                  <a:lnTo>
                    <a:pt x="59891" y="4229"/>
                  </a:lnTo>
                  <a:lnTo>
                    <a:pt x="58117" y="5593"/>
                  </a:lnTo>
                  <a:lnTo>
                    <a:pt x="56344" y="7231"/>
                  </a:lnTo>
                  <a:lnTo>
                    <a:pt x="54707" y="8868"/>
                  </a:lnTo>
                  <a:lnTo>
                    <a:pt x="53342" y="10778"/>
                  </a:lnTo>
                  <a:lnTo>
                    <a:pt x="52115" y="12824"/>
                  </a:lnTo>
                  <a:lnTo>
                    <a:pt x="51023" y="15007"/>
                  </a:lnTo>
                  <a:lnTo>
                    <a:pt x="50205" y="17190"/>
                  </a:lnTo>
                  <a:lnTo>
                    <a:pt x="49659" y="19645"/>
                  </a:lnTo>
                  <a:lnTo>
                    <a:pt x="49250" y="22101"/>
                  </a:lnTo>
                  <a:lnTo>
                    <a:pt x="49113" y="24557"/>
                  </a:lnTo>
                  <a:lnTo>
                    <a:pt x="36835" y="2455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30"/>
            <p:cNvSpPr/>
            <p:nvPr/>
          </p:nvSpPr>
          <p:spPr>
            <a:xfrm>
              <a:off x="2735625" y="852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30"/>
            <p:cNvSpPr/>
            <p:nvPr/>
          </p:nvSpPr>
          <p:spPr>
            <a:xfrm>
              <a:off x="2121725" y="4845900"/>
              <a:ext cx="2762650" cy="630975"/>
            </a:xfrm>
            <a:custGeom>
              <a:avLst/>
              <a:gdLst/>
              <a:ahLst/>
              <a:cxnLst/>
              <a:rect l="l" t="t" r="r" b="b"/>
              <a:pathLst>
                <a:path w="110506" h="25239" extrusionOk="0">
                  <a:moveTo>
                    <a:pt x="0" y="0"/>
                  </a:moveTo>
                  <a:lnTo>
                    <a:pt x="0" y="19100"/>
                  </a:lnTo>
                  <a:lnTo>
                    <a:pt x="137" y="20328"/>
                  </a:lnTo>
                  <a:lnTo>
                    <a:pt x="546" y="21556"/>
                  </a:lnTo>
                  <a:lnTo>
                    <a:pt x="1092" y="22510"/>
                  </a:lnTo>
                  <a:lnTo>
                    <a:pt x="1774" y="23465"/>
                  </a:lnTo>
                  <a:lnTo>
                    <a:pt x="2729" y="24148"/>
                  </a:lnTo>
                  <a:lnTo>
                    <a:pt x="3684" y="24693"/>
                  </a:lnTo>
                  <a:lnTo>
                    <a:pt x="4912" y="25103"/>
                  </a:lnTo>
                  <a:lnTo>
                    <a:pt x="6139" y="25239"/>
                  </a:lnTo>
                  <a:lnTo>
                    <a:pt x="104366" y="25239"/>
                  </a:lnTo>
                  <a:lnTo>
                    <a:pt x="105594" y="25103"/>
                  </a:lnTo>
                  <a:lnTo>
                    <a:pt x="106822" y="24693"/>
                  </a:lnTo>
                  <a:lnTo>
                    <a:pt x="107777" y="24148"/>
                  </a:lnTo>
                  <a:lnTo>
                    <a:pt x="108732" y="23465"/>
                  </a:lnTo>
                  <a:lnTo>
                    <a:pt x="109414" y="22510"/>
                  </a:lnTo>
                  <a:lnTo>
                    <a:pt x="109959" y="21556"/>
                  </a:lnTo>
                  <a:lnTo>
                    <a:pt x="110369" y="20328"/>
                  </a:lnTo>
                  <a:lnTo>
                    <a:pt x="110505" y="19100"/>
                  </a:lnTo>
                  <a:lnTo>
                    <a:pt x="110505" y="0"/>
                  </a:lnTo>
                  <a:lnTo>
                    <a:pt x="109004" y="1501"/>
                  </a:lnTo>
                  <a:lnTo>
                    <a:pt x="107504" y="2865"/>
                  </a:lnTo>
                  <a:lnTo>
                    <a:pt x="105867" y="4229"/>
                  </a:lnTo>
                  <a:lnTo>
                    <a:pt x="104093" y="5457"/>
                  </a:lnTo>
                  <a:lnTo>
                    <a:pt x="102320" y="6549"/>
                  </a:lnTo>
                  <a:lnTo>
                    <a:pt x="100546" y="7640"/>
                  </a:lnTo>
                  <a:lnTo>
                    <a:pt x="98636" y="8595"/>
                  </a:lnTo>
                  <a:lnTo>
                    <a:pt x="96726" y="9550"/>
                  </a:lnTo>
                  <a:lnTo>
                    <a:pt x="94816" y="10232"/>
                  </a:lnTo>
                  <a:lnTo>
                    <a:pt x="92770" y="10914"/>
                  </a:lnTo>
                  <a:lnTo>
                    <a:pt x="90723" y="11596"/>
                  </a:lnTo>
                  <a:lnTo>
                    <a:pt x="88541" y="12006"/>
                  </a:lnTo>
                  <a:lnTo>
                    <a:pt x="86494" y="12415"/>
                  </a:lnTo>
                  <a:lnTo>
                    <a:pt x="84311" y="12688"/>
                  </a:lnTo>
                  <a:lnTo>
                    <a:pt x="81992" y="12961"/>
                  </a:lnTo>
                  <a:lnTo>
                    <a:pt x="28513" y="12961"/>
                  </a:lnTo>
                  <a:lnTo>
                    <a:pt x="26194" y="12688"/>
                  </a:lnTo>
                  <a:lnTo>
                    <a:pt x="24011" y="12415"/>
                  </a:lnTo>
                  <a:lnTo>
                    <a:pt x="21965" y="12006"/>
                  </a:lnTo>
                  <a:lnTo>
                    <a:pt x="19782" y="11596"/>
                  </a:lnTo>
                  <a:lnTo>
                    <a:pt x="17736" y="10914"/>
                  </a:lnTo>
                  <a:lnTo>
                    <a:pt x="15689" y="10232"/>
                  </a:lnTo>
                  <a:lnTo>
                    <a:pt x="13779" y="9550"/>
                  </a:lnTo>
                  <a:lnTo>
                    <a:pt x="11869" y="8595"/>
                  </a:lnTo>
                  <a:lnTo>
                    <a:pt x="9959" y="7640"/>
                  </a:lnTo>
                  <a:lnTo>
                    <a:pt x="8186" y="6549"/>
                  </a:lnTo>
                  <a:lnTo>
                    <a:pt x="6412" y="5457"/>
                  </a:lnTo>
                  <a:lnTo>
                    <a:pt x="4639" y="4229"/>
                  </a:lnTo>
                  <a:lnTo>
                    <a:pt x="3002" y="2865"/>
                  </a:lnTo>
                  <a:lnTo>
                    <a:pt x="1501" y="15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30"/>
            <p:cNvSpPr/>
            <p:nvPr/>
          </p:nvSpPr>
          <p:spPr>
            <a:xfrm>
              <a:off x="2121725" y="4845900"/>
              <a:ext cx="2762650" cy="630975"/>
            </a:xfrm>
            <a:custGeom>
              <a:avLst/>
              <a:gdLst/>
              <a:ahLst/>
              <a:cxnLst/>
              <a:rect l="l" t="t" r="r" b="b"/>
              <a:pathLst>
                <a:path w="110506" h="25239" fill="none" extrusionOk="0">
                  <a:moveTo>
                    <a:pt x="79809" y="12961"/>
                  </a:moveTo>
                  <a:lnTo>
                    <a:pt x="30696" y="12961"/>
                  </a:lnTo>
                  <a:lnTo>
                    <a:pt x="30696" y="12961"/>
                  </a:lnTo>
                  <a:lnTo>
                    <a:pt x="28513" y="12961"/>
                  </a:lnTo>
                  <a:lnTo>
                    <a:pt x="26194" y="12688"/>
                  </a:lnTo>
                  <a:lnTo>
                    <a:pt x="24011" y="12415"/>
                  </a:lnTo>
                  <a:lnTo>
                    <a:pt x="21965" y="12006"/>
                  </a:lnTo>
                  <a:lnTo>
                    <a:pt x="19782" y="11596"/>
                  </a:lnTo>
                  <a:lnTo>
                    <a:pt x="17736" y="10914"/>
                  </a:lnTo>
                  <a:lnTo>
                    <a:pt x="15689" y="10232"/>
                  </a:lnTo>
                  <a:lnTo>
                    <a:pt x="13779" y="9550"/>
                  </a:lnTo>
                  <a:lnTo>
                    <a:pt x="11869" y="8595"/>
                  </a:lnTo>
                  <a:lnTo>
                    <a:pt x="9959" y="7640"/>
                  </a:lnTo>
                  <a:lnTo>
                    <a:pt x="8186" y="6549"/>
                  </a:lnTo>
                  <a:lnTo>
                    <a:pt x="6412" y="5457"/>
                  </a:lnTo>
                  <a:lnTo>
                    <a:pt x="4639" y="4229"/>
                  </a:lnTo>
                  <a:lnTo>
                    <a:pt x="3002" y="2865"/>
                  </a:lnTo>
                  <a:lnTo>
                    <a:pt x="1501" y="1501"/>
                  </a:lnTo>
                  <a:lnTo>
                    <a:pt x="0" y="0"/>
                  </a:lnTo>
                  <a:lnTo>
                    <a:pt x="0" y="19100"/>
                  </a:lnTo>
                  <a:lnTo>
                    <a:pt x="0" y="19100"/>
                  </a:lnTo>
                  <a:lnTo>
                    <a:pt x="137" y="20328"/>
                  </a:lnTo>
                  <a:lnTo>
                    <a:pt x="546" y="21556"/>
                  </a:lnTo>
                  <a:lnTo>
                    <a:pt x="1092" y="22510"/>
                  </a:lnTo>
                  <a:lnTo>
                    <a:pt x="1774" y="23465"/>
                  </a:lnTo>
                  <a:lnTo>
                    <a:pt x="2729" y="24148"/>
                  </a:lnTo>
                  <a:lnTo>
                    <a:pt x="3684" y="24693"/>
                  </a:lnTo>
                  <a:lnTo>
                    <a:pt x="4912" y="25103"/>
                  </a:lnTo>
                  <a:lnTo>
                    <a:pt x="6139" y="25239"/>
                  </a:lnTo>
                  <a:lnTo>
                    <a:pt x="104366" y="25239"/>
                  </a:lnTo>
                  <a:lnTo>
                    <a:pt x="104366" y="25239"/>
                  </a:lnTo>
                  <a:lnTo>
                    <a:pt x="105594" y="25103"/>
                  </a:lnTo>
                  <a:lnTo>
                    <a:pt x="106822" y="24693"/>
                  </a:lnTo>
                  <a:lnTo>
                    <a:pt x="107777" y="24148"/>
                  </a:lnTo>
                  <a:lnTo>
                    <a:pt x="108732" y="23465"/>
                  </a:lnTo>
                  <a:lnTo>
                    <a:pt x="109414" y="22510"/>
                  </a:lnTo>
                  <a:lnTo>
                    <a:pt x="109959" y="21556"/>
                  </a:lnTo>
                  <a:lnTo>
                    <a:pt x="110369" y="20328"/>
                  </a:lnTo>
                  <a:lnTo>
                    <a:pt x="110505" y="19100"/>
                  </a:lnTo>
                  <a:lnTo>
                    <a:pt x="110505" y="0"/>
                  </a:lnTo>
                  <a:lnTo>
                    <a:pt x="110505" y="0"/>
                  </a:lnTo>
                  <a:lnTo>
                    <a:pt x="109004" y="1501"/>
                  </a:lnTo>
                  <a:lnTo>
                    <a:pt x="107504" y="2865"/>
                  </a:lnTo>
                  <a:lnTo>
                    <a:pt x="105867" y="4229"/>
                  </a:lnTo>
                  <a:lnTo>
                    <a:pt x="104093" y="5457"/>
                  </a:lnTo>
                  <a:lnTo>
                    <a:pt x="102320" y="6549"/>
                  </a:lnTo>
                  <a:lnTo>
                    <a:pt x="100546" y="7640"/>
                  </a:lnTo>
                  <a:lnTo>
                    <a:pt x="98636" y="8595"/>
                  </a:lnTo>
                  <a:lnTo>
                    <a:pt x="96726" y="9550"/>
                  </a:lnTo>
                  <a:lnTo>
                    <a:pt x="94816" y="10232"/>
                  </a:lnTo>
                  <a:lnTo>
                    <a:pt x="92770" y="10914"/>
                  </a:lnTo>
                  <a:lnTo>
                    <a:pt x="90723" y="11596"/>
                  </a:lnTo>
                  <a:lnTo>
                    <a:pt x="88541" y="12006"/>
                  </a:lnTo>
                  <a:lnTo>
                    <a:pt x="86494" y="12415"/>
                  </a:lnTo>
                  <a:lnTo>
                    <a:pt x="84311" y="12688"/>
                  </a:lnTo>
                  <a:lnTo>
                    <a:pt x="81992" y="12961"/>
                  </a:lnTo>
                  <a:lnTo>
                    <a:pt x="79809" y="12961"/>
                  </a:lnTo>
                  <a:lnTo>
                    <a:pt x="79809" y="1296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30"/>
            <p:cNvSpPr/>
            <p:nvPr/>
          </p:nvSpPr>
          <p:spPr>
            <a:xfrm>
              <a:off x="4116950" y="5169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97" name="Google Shape;397;p30"/>
          <p:cNvGrpSpPr/>
          <p:nvPr/>
        </p:nvGrpSpPr>
        <p:grpSpPr>
          <a:xfrm>
            <a:off x="3222375" y="1168735"/>
            <a:ext cx="2699237" cy="3563550"/>
            <a:chOff x="3222375" y="1168735"/>
            <a:chExt cx="2699237" cy="3563550"/>
          </a:xfrm>
        </p:grpSpPr>
        <p:sp>
          <p:nvSpPr>
            <p:cNvPr id="398" name="Google Shape;398;p30"/>
            <p:cNvSpPr/>
            <p:nvPr/>
          </p:nvSpPr>
          <p:spPr>
            <a:xfrm>
              <a:off x="5803490" y="1322703"/>
              <a:ext cx="62558" cy="51442"/>
            </a:xfrm>
            <a:custGeom>
              <a:avLst/>
              <a:gdLst/>
              <a:ahLst/>
              <a:cxnLst/>
              <a:rect l="l" t="t" r="r" b="b"/>
              <a:pathLst>
                <a:path w="4716" h="3878" extrusionOk="0">
                  <a:moveTo>
                    <a:pt x="4192" y="1"/>
                  </a:moveTo>
                  <a:lnTo>
                    <a:pt x="3982" y="105"/>
                  </a:lnTo>
                  <a:lnTo>
                    <a:pt x="3668" y="315"/>
                  </a:lnTo>
                  <a:lnTo>
                    <a:pt x="3458" y="420"/>
                  </a:lnTo>
                  <a:lnTo>
                    <a:pt x="3354" y="315"/>
                  </a:lnTo>
                  <a:lnTo>
                    <a:pt x="3249" y="210"/>
                  </a:lnTo>
                  <a:lnTo>
                    <a:pt x="2935" y="210"/>
                  </a:lnTo>
                  <a:lnTo>
                    <a:pt x="2725" y="315"/>
                  </a:lnTo>
                  <a:lnTo>
                    <a:pt x="2411" y="315"/>
                  </a:lnTo>
                  <a:lnTo>
                    <a:pt x="2096" y="525"/>
                  </a:lnTo>
                  <a:lnTo>
                    <a:pt x="1992" y="734"/>
                  </a:lnTo>
                  <a:lnTo>
                    <a:pt x="1992" y="839"/>
                  </a:lnTo>
                  <a:lnTo>
                    <a:pt x="2096" y="1153"/>
                  </a:lnTo>
                  <a:lnTo>
                    <a:pt x="1992" y="1258"/>
                  </a:lnTo>
                  <a:lnTo>
                    <a:pt x="1782" y="1572"/>
                  </a:lnTo>
                  <a:lnTo>
                    <a:pt x="1363" y="1991"/>
                  </a:lnTo>
                  <a:lnTo>
                    <a:pt x="1258" y="1887"/>
                  </a:lnTo>
                  <a:lnTo>
                    <a:pt x="1153" y="1782"/>
                  </a:lnTo>
                  <a:lnTo>
                    <a:pt x="1258" y="1677"/>
                  </a:lnTo>
                  <a:lnTo>
                    <a:pt x="1258" y="1572"/>
                  </a:lnTo>
                  <a:lnTo>
                    <a:pt x="1258" y="1468"/>
                  </a:lnTo>
                  <a:lnTo>
                    <a:pt x="1153" y="1258"/>
                  </a:lnTo>
                  <a:lnTo>
                    <a:pt x="944" y="1153"/>
                  </a:lnTo>
                  <a:lnTo>
                    <a:pt x="839" y="1258"/>
                  </a:lnTo>
                  <a:lnTo>
                    <a:pt x="629" y="1258"/>
                  </a:lnTo>
                  <a:lnTo>
                    <a:pt x="525" y="1468"/>
                  </a:lnTo>
                  <a:lnTo>
                    <a:pt x="315" y="1677"/>
                  </a:lnTo>
                  <a:lnTo>
                    <a:pt x="315" y="1887"/>
                  </a:lnTo>
                  <a:lnTo>
                    <a:pt x="315" y="1991"/>
                  </a:lnTo>
                  <a:lnTo>
                    <a:pt x="315" y="2201"/>
                  </a:lnTo>
                  <a:lnTo>
                    <a:pt x="420" y="2306"/>
                  </a:lnTo>
                  <a:lnTo>
                    <a:pt x="525" y="2410"/>
                  </a:lnTo>
                  <a:lnTo>
                    <a:pt x="315" y="2306"/>
                  </a:lnTo>
                  <a:lnTo>
                    <a:pt x="106" y="2410"/>
                  </a:lnTo>
                  <a:lnTo>
                    <a:pt x="1" y="2515"/>
                  </a:lnTo>
                  <a:lnTo>
                    <a:pt x="1" y="2725"/>
                  </a:lnTo>
                  <a:lnTo>
                    <a:pt x="1" y="2934"/>
                  </a:lnTo>
                  <a:lnTo>
                    <a:pt x="106" y="3039"/>
                  </a:lnTo>
                  <a:lnTo>
                    <a:pt x="210" y="3249"/>
                  </a:lnTo>
                  <a:lnTo>
                    <a:pt x="315" y="3249"/>
                  </a:lnTo>
                  <a:lnTo>
                    <a:pt x="315" y="3458"/>
                  </a:lnTo>
                  <a:lnTo>
                    <a:pt x="315" y="3668"/>
                  </a:lnTo>
                  <a:lnTo>
                    <a:pt x="420" y="3773"/>
                  </a:lnTo>
                  <a:lnTo>
                    <a:pt x="629" y="3877"/>
                  </a:lnTo>
                  <a:lnTo>
                    <a:pt x="839" y="3773"/>
                  </a:lnTo>
                  <a:lnTo>
                    <a:pt x="1153" y="3773"/>
                  </a:lnTo>
                  <a:lnTo>
                    <a:pt x="1363" y="3563"/>
                  </a:lnTo>
                  <a:lnTo>
                    <a:pt x="1363" y="3458"/>
                  </a:lnTo>
                  <a:lnTo>
                    <a:pt x="1258" y="3249"/>
                  </a:lnTo>
                  <a:lnTo>
                    <a:pt x="1153" y="3039"/>
                  </a:lnTo>
                  <a:lnTo>
                    <a:pt x="1153" y="2934"/>
                  </a:lnTo>
                  <a:lnTo>
                    <a:pt x="1258" y="2515"/>
                  </a:lnTo>
                  <a:lnTo>
                    <a:pt x="1258" y="2830"/>
                  </a:lnTo>
                  <a:lnTo>
                    <a:pt x="1363" y="2934"/>
                  </a:lnTo>
                  <a:lnTo>
                    <a:pt x="1677" y="2934"/>
                  </a:lnTo>
                  <a:lnTo>
                    <a:pt x="2096" y="2306"/>
                  </a:lnTo>
                  <a:lnTo>
                    <a:pt x="2306" y="2096"/>
                  </a:lnTo>
                  <a:lnTo>
                    <a:pt x="2411" y="2096"/>
                  </a:lnTo>
                  <a:lnTo>
                    <a:pt x="2725" y="2306"/>
                  </a:lnTo>
                  <a:lnTo>
                    <a:pt x="2830" y="2306"/>
                  </a:lnTo>
                  <a:lnTo>
                    <a:pt x="3039" y="2096"/>
                  </a:lnTo>
                  <a:lnTo>
                    <a:pt x="3144" y="2201"/>
                  </a:lnTo>
                  <a:lnTo>
                    <a:pt x="3354" y="2201"/>
                  </a:lnTo>
                  <a:lnTo>
                    <a:pt x="3458" y="2096"/>
                  </a:lnTo>
                  <a:lnTo>
                    <a:pt x="3563" y="1991"/>
                  </a:lnTo>
                  <a:lnTo>
                    <a:pt x="3563" y="1782"/>
                  </a:lnTo>
                  <a:lnTo>
                    <a:pt x="3563" y="1677"/>
                  </a:lnTo>
                  <a:lnTo>
                    <a:pt x="3563" y="1572"/>
                  </a:lnTo>
                  <a:lnTo>
                    <a:pt x="3773" y="1363"/>
                  </a:lnTo>
                  <a:lnTo>
                    <a:pt x="3878" y="1258"/>
                  </a:lnTo>
                  <a:lnTo>
                    <a:pt x="3982" y="1258"/>
                  </a:lnTo>
                  <a:lnTo>
                    <a:pt x="4297" y="1363"/>
                  </a:lnTo>
                  <a:lnTo>
                    <a:pt x="4506" y="1363"/>
                  </a:lnTo>
                  <a:lnTo>
                    <a:pt x="4611" y="1258"/>
                  </a:lnTo>
                  <a:lnTo>
                    <a:pt x="4716" y="1048"/>
                  </a:lnTo>
                  <a:lnTo>
                    <a:pt x="4716" y="944"/>
                  </a:lnTo>
                  <a:lnTo>
                    <a:pt x="4716" y="839"/>
                  </a:lnTo>
                  <a:lnTo>
                    <a:pt x="4611" y="734"/>
                  </a:lnTo>
                  <a:lnTo>
                    <a:pt x="4506" y="629"/>
                  </a:lnTo>
                  <a:lnTo>
                    <a:pt x="4506" y="525"/>
                  </a:lnTo>
                  <a:lnTo>
                    <a:pt x="4506" y="315"/>
                  </a:lnTo>
                  <a:lnTo>
                    <a:pt x="4401" y="105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30"/>
            <p:cNvSpPr/>
            <p:nvPr/>
          </p:nvSpPr>
          <p:spPr>
            <a:xfrm>
              <a:off x="5820177" y="1363015"/>
              <a:ext cx="26411" cy="27803"/>
            </a:xfrm>
            <a:custGeom>
              <a:avLst/>
              <a:gdLst/>
              <a:ahLst/>
              <a:cxnLst/>
              <a:rect l="l" t="t" r="r" b="b"/>
              <a:pathLst>
                <a:path w="1991" h="2096" extrusionOk="0">
                  <a:moveTo>
                    <a:pt x="524" y="0"/>
                  </a:moveTo>
                  <a:lnTo>
                    <a:pt x="314" y="314"/>
                  </a:lnTo>
                  <a:lnTo>
                    <a:pt x="419" y="629"/>
                  </a:lnTo>
                  <a:lnTo>
                    <a:pt x="524" y="734"/>
                  </a:lnTo>
                  <a:lnTo>
                    <a:pt x="629" y="838"/>
                  </a:lnTo>
                  <a:lnTo>
                    <a:pt x="419" y="943"/>
                  </a:lnTo>
                  <a:lnTo>
                    <a:pt x="314" y="1048"/>
                  </a:lnTo>
                  <a:lnTo>
                    <a:pt x="210" y="1153"/>
                  </a:lnTo>
                  <a:lnTo>
                    <a:pt x="210" y="1257"/>
                  </a:lnTo>
                  <a:lnTo>
                    <a:pt x="105" y="1362"/>
                  </a:lnTo>
                  <a:lnTo>
                    <a:pt x="0" y="1572"/>
                  </a:lnTo>
                  <a:lnTo>
                    <a:pt x="0" y="1781"/>
                  </a:lnTo>
                  <a:lnTo>
                    <a:pt x="105" y="1886"/>
                  </a:lnTo>
                  <a:lnTo>
                    <a:pt x="314" y="1991"/>
                  </a:lnTo>
                  <a:lnTo>
                    <a:pt x="314" y="2096"/>
                  </a:lnTo>
                  <a:lnTo>
                    <a:pt x="629" y="1991"/>
                  </a:lnTo>
                  <a:lnTo>
                    <a:pt x="838" y="1991"/>
                  </a:lnTo>
                  <a:lnTo>
                    <a:pt x="943" y="1886"/>
                  </a:lnTo>
                  <a:lnTo>
                    <a:pt x="943" y="1991"/>
                  </a:lnTo>
                  <a:lnTo>
                    <a:pt x="1257" y="2096"/>
                  </a:lnTo>
                  <a:lnTo>
                    <a:pt x="1362" y="1991"/>
                  </a:lnTo>
                  <a:lnTo>
                    <a:pt x="1467" y="1886"/>
                  </a:lnTo>
                  <a:lnTo>
                    <a:pt x="1572" y="1991"/>
                  </a:lnTo>
                  <a:lnTo>
                    <a:pt x="1886" y="1991"/>
                  </a:lnTo>
                  <a:lnTo>
                    <a:pt x="1991" y="1886"/>
                  </a:lnTo>
                  <a:lnTo>
                    <a:pt x="1991" y="1781"/>
                  </a:lnTo>
                  <a:lnTo>
                    <a:pt x="1991" y="1677"/>
                  </a:lnTo>
                  <a:lnTo>
                    <a:pt x="1991" y="1572"/>
                  </a:lnTo>
                  <a:lnTo>
                    <a:pt x="1991" y="1362"/>
                  </a:lnTo>
                  <a:lnTo>
                    <a:pt x="1886" y="1257"/>
                  </a:lnTo>
                  <a:lnTo>
                    <a:pt x="1886" y="1048"/>
                  </a:lnTo>
                  <a:lnTo>
                    <a:pt x="1886" y="838"/>
                  </a:lnTo>
                  <a:lnTo>
                    <a:pt x="1781" y="734"/>
                  </a:lnTo>
                  <a:lnTo>
                    <a:pt x="1677" y="629"/>
                  </a:lnTo>
                  <a:lnTo>
                    <a:pt x="1677" y="419"/>
                  </a:lnTo>
                  <a:lnTo>
                    <a:pt x="1467" y="314"/>
                  </a:lnTo>
                  <a:lnTo>
                    <a:pt x="1257" y="314"/>
                  </a:lnTo>
                  <a:lnTo>
                    <a:pt x="1257" y="210"/>
                  </a:lnTo>
                  <a:lnTo>
                    <a:pt x="1153" y="105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30"/>
            <p:cNvSpPr/>
            <p:nvPr/>
          </p:nvSpPr>
          <p:spPr>
            <a:xfrm>
              <a:off x="3766454" y="3062383"/>
              <a:ext cx="209625" cy="169593"/>
            </a:xfrm>
            <a:custGeom>
              <a:avLst/>
              <a:gdLst/>
              <a:ahLst/>
              <a:cxnLst/>
              <a:rect l="l" t="t" r="r" b="b"/>
              <a:pathLst>
                <a:path w="9326" h="7545" extrusionOk="0">
                  <a:moveTo>
                    <a:pt x="4192" y="1"/>
                  </a:moveTo>
                  <a:lnTo>
                    <a:pt x="3982" y="106"/>
                  </a:lnTo>
                  <a:lnTo>
                    <a:pt x="3982" y="210"/>
                  </a:lnTo>
                  <a:lnTo>
                    <a:pt x="2830" y="734"/>
                  </a:lnTo>
                  <a:lnTo>
                    <a:pt x="1992" y="1153"/>
                  </a:lnTo>
                  <a:lnTo>
                    <a:pt x="1363" y="1468"/>
                  </a:lnTo>
                  <a:lnTo>
                    <a:pt x="525" y="1782"/>
                  </a:lnTo>
                  <a:lnTo>
                    <a:pt x="1" y="2201"/>
                  </a:lnTo>
                  <a:lnTo>
                    <a:pt x="839" y="4297"/>
                  </a:lnTo>
                  <a:lnTo>
                    <a:pt x="2411" y="5135"/>
                  </a:lnTo>
                  <a:lnTo>
                    <a:pt x="3354" y="6182"/>
                  </a:lnTo>
                  <a:lnTo>
                    <a:pt x="4192" y="6182"/>
                  </a:lnTo>
                  <a:lnTo>
                    <a:pt x="4506" y="6392"/>
                  </a:lnTo>
                  <a:lnTo>
                    <a:pt x="5659" y="7125"/>
                  </a:lnTo>
                  <a:lnTo>
                    <a:pt x="6392" y="7545"/>
                  </a:lnTo>
                  <a:lnTo>
                    <a:pt x="6811" y="7545"/>
                  </a:lnTo>
                  <a:lnTo>
                    <a:pt x="7964" y="7335"/>
                  </a:lnTo>
                  <a:lnTo>
                    <a:pt x="8173" y="7230"/>
                  </a:lnTo>
                  <a:lnTo>
                    <a:pt x="9012" y="6916"/>
                  </a:lnTo>
                  <a:lnTo>
                    <a:pt x="9116" y="6811"/>
                  </a:lnTo>
                  <a:lnTo>
                    <a:pt x="9221" y="6706"/>
                  </a:lnTo>
                  <a:lnTo>
                    <a:pt x="9221" y="6392"/>
                  </a:lnTo>
                  <a:lnTo>
                    <a:pt x="9326" y="5973"/>
                  </a:lnTo>
                  <a:lnTo>
                    <a:pt x="9221" y="5763"/>
                  </a:lnTo>
                  <a:lnTo>
                    <a:pt x="9116" y="5449"/>
                  </a:lnTo>
                  <a:lnTo>
                    <a:pt x="9116" y="5240"/>
                  </a:lnTo>
                  <a:lnTo>
                    <a:pt x="9012" y="4925"/>
                  </a:lnTo>
                  <a:lnTo>
                    <a:pt x="8697" y="4611"/>
                  </a:lnTo>
                  <a:lnTo>
                    <a:pt x="8278" y="4297"/>
                  </a:lnTo>
                  <a:lnTo>
                    <a:pt x="8173" y="4297"/>
                  </a:lnTo>
                  <a:lnTo>
                    <a:pt x="7859" y="3458"/>
                  </a:lnTo>
                  <a:lnTo>
                    <a:pt x="7335" y="2934"/>
                  </a:lnTo>
                  <a:lnTo>
                    <a:pt x="7126" y="2830"/>
                  </a:lnTo>
                  <a:lnTo>
                    <a:pt x="6497" y="2830"/>
                  </a:lnTo>
                  <a:lnTo>
                    <a:pt x="6078" y="3144"/>
                  </a:lnTo>
                  <a:lnTo>
                    <a:pt x="5764" y="3354"/>
                  </a:lnTo>
                  <a:lnTo>
                    <a:pt x="5449" y="3354"/>
                  </a:lnTo>
                  <a:lnTo>
                    <a:pt x="5344" y="3144"/>
                  </a:lnTo>
                  <a:lnTo>
                    <a:pt x="5240" y="3039"/>
                  </a:lnTo>
                  <a:lnTo>
                    <a:pt x="4716" y="2830"/>
                  </a:lnTo>
                  <a:lnTo>
                    <a:pt x="4716" y="1677"/>
                  </a:lnTo>
                  <a:lnTo>
                    <a:pt x="5240" y="1153"/>
                  </a:lnTo>
                  <a:lnTo>
                    <a:pt x="5449" y="420"/>
                  </a:lnTo>
                  <a:lnTo>
                    <a:pt x="5030" y="315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30"/>
            <p:cNvSpPr/>
            <p:nvPr/>
          </p:nvSpPr>
          <p:spPr>
            <a:xfrm>
              <a:off x="4039673" y="3088302"/>
              <a:ext cx="129560" cy="176651"/>
            </a:xfrm>
            <a:custGeom>
              <a:avLst/>
              <a:gdLst/>
              <a:ahLst/>
              <a:cxnLst/>
              <a:rect l="l" t="t" r="r" b="b"/>
              <a:pathLst>
                <a:path w="5764" h="7859" extrusionOk="0">
                  <a:moveTo>
                    <a:pt x="2725" y="0"/>
                  </a:moveTo>
                  <a:lnTo>
                    <a:pt x="2515" y="315"/>
                  </a:lnTo>
                  <a:lnTo>
                    <a:pt x="2096" y="943"/>
                  </a:lnTo>
                  <a:lnTo>
                    <a:pt x="1887" y="1258"/>
                  </a:lnTo>
                  <a:lnTo>
                    <a:pt x="1887" y="1467"/>
                  </a:lnTo>
                  <a:lnTo>
                    <a:pt x="1887" y="1886"/>
                  </a:lnTo>
                  <a:lnTo>
                    <a:pt x="1887" y="2096"/>
                  </a:lnTo>
                  <a:lnTo>
                    <a:pt x="630" y="2096"/>
                  </a:lnTo>
                  <a:lnTo>
                    <a:pt x="525" y="2201"/>
                  </a:lnTo>
                  <a:lnTo>
                    <a:pt x="106" y="3039"/>
                  </a:lnTo>
                  <a:lnTo>
                    <a:pt x="1" y="3563"/>
                  </a:lnTo>
                  <a:lnTo>
                    <a:pt x="210" y="3877"/>
                  </a:lnTo>
                  <a:lnTo>
                    <a:pt x="420" y="5029"/>
                  </a:lnTo>
                  <a:lnTo>
                    <a:pt x="1887" y="5553"/>
                  </a:lnTo>
                  <a:lnTo>
                    <a:pt x="2306" y="5553"/>
                  </a:lnTo>
                  <a:lnTo>
                    <a:pt x="2411" y="5658"/>
                  </a:lnTo>
                  <a:lnTo>
                    <a:pt x="2515" y="5868"/>
                  </a:lnTo>
                  <a:lnTo>
                    <a:pt x="2515" y="6182"/>
                  </a:lnTo>
                  <a:lnTo>
                    <a:pt x="2306" y="6706"/>
                  </a:lnTo>
                  <a:lnTo>
                    <a:pt x="1887" y="7335"/>
                  </a:lnTo>
                  <a:lnTo>
                    <a:pt x="1468" y="7649"/>
                  </a:lnTo>
                  <a:lnTo>
                    <a:pt x="1782" y="7754"/>
                  </a:lnTo>
                  <a:lnTo>
                    <a:pt x="2515" y="7858"/>
                  </a:lnTo>
                  <a:lnTo>
                    <a:pt x="3039" y="7858"/>
                  </a:lnTo>
                  <a:lnTo>
                    <a:pt x="3563" y="7754"/>
                  </a:lnTo>
                  <a:lnTo>
                    <a:pt x="4611" y="7858"/>
                  </a:lnTo>
                  <a:lnTo>
                    <a:pt x="5030" y="7125"/>
                  </a:lnTo>
                  <a:lnTo>
                    <a:pt x="5449" y="6915"/>
                  </a:lnTo>
                  <a:lnTo>
                    <a:pt x="5763" y="6601"/>
                  </a:lnTo>
                  <a:lnTo>
                    <a:pt x="5659" y="6496"/>
                  </a:lnTo>
                  <a:lnTo>
                    <a:pt x="5240" y="5553"/>
                  </a:lnTo>
                  <a:lnTo>
                    <a:pt x="4925" y="4191"/>
                  </a:lnTo>
                  <a:lnTo>
                    <a:pt x="4821" y="3144"/>
                  </a:lnTo>
                  <a:lnTo>
                    <a:pt x="4506" y="2515"/>
                  </a:lnTo>
                  <a:lnTo>
                    <a:pt x="4716" y="1781"/>
                  </a:lnTo>
                  <a:lnTo>
                    <a:pt x="5135" y="1153"/>
                  </a:lnTo>
                  <a:lnTo>
                    <a:pt x="5659" y="734"/>
                  </a:lnTo>
                  <a:lnTo>
                    <a:pt x="5659" y="419"/>
                  </a:lnTo>
                  <a:lnTo>
                    <a:pt x="5554" y="210"/>
                  </a:lnTo>
                  <a:lnTo>
                    <a:pt x="4506" y="524"/>
                  </a:lnTo>
                  <a:lnTo>
                    <a:pt x="4506" y="524"/>
                  </a:lnTo>
                  <a:lnTo>
                    <a:pt x="4611" y="210"/>
                  </a:lnTo>
                  <a:lnTo>
                    <a:pt x="4401" y="105"/>
                  </a:lnTo>
                  <a:lnTo>
                    <a:pt x="3878" y="105"/>
                  </a:lnTo>
                  <a:lnTo>
                    <a:pt x="3144" y="315"/>
                  </a:lnTo>
                  <a:lnTo>
                    <a:pt x="3039" y="210"/>
                  </a:lnTo>
                  <a:lnTo>
                    <a:pt x="27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30"/>
            <p:cNvSpPr/>
            <p:nvPr/>
          </p:nvSpPr>
          <p:spPr>
            <a:xfrm>
              <a:off x="4150386" y="3031766"/>
              <a:ext cx="202545" cy="275574"/>
            </a:xfrm>
            <a:custGeom>
              <a:avLst/>
              <a:gdLst/>
              <a:ahLst/>
              <a:cxnLst/>
              <a:rect l="l" t="t" r="r" b="b"/>
              <a:pathLst>
                <a:path w="9011" h="12260" extrusionOk="0">
                  <a:moveTo>
                    <a:pt x="5658" y="1"/>
                  </a:moveTo>
                  <a:lnTo>
                    <a:pt x="5344" y="105"/>
                  </a:lnTo>
                  <a:lnTo>
                    <a:pt x="5029" y="210"/>
                  </a:lnTo>
                  <a:lnTo>
                    <a:pt x="4506" y="629"/>
                  </a:lnTo>
                  <a:lnTo>
                    <a:pt x="4610" y="734"/>
                  </a:lnTo>
                  <a:lnTo>
                    <a:pt x="4506" y="1468"/>
                  </a:lnTo>
                  <a:lnTo>
                    <a:pt x="4401" y="1677"/>
                  </a:lnTo>
                  <a:lnTo>
                    <a:pt x="4191" y="1782"/>
                  </a:lnTo>
                  <a:lnTo>
                    <a:pt x="4087" y="1991"/>
                  </a:lnTo>
                  <a:lnTo>
                    <a:pt x="3982" y="2201"/>
                  </a:lnTo>
                  <a:lnTo>
                    <a:pt x="3772" y="2515"/>
                  </a:lnTo>
                  <a:lnTo>
                    <a:pt x="3667" y="2620"/>
                  </a:lnTo>
                  <a:lnTo>
                    <a:pt x="3353" y="2725"/>
                  </a:lnTo>
                  <a:lnTo>
                    <a:pt x="2934" y="2620"/>
                  </a:lnTo>
                  <a:lnTo>
                    <a:pt x="2305" y="2830"/>
                  </a:lnTo>
                  <a:lnTo>
                    <a:pt x="1467" y="2934"/>
                  </a:lnTo>
                  <a:lnTo>
                    <a:pt x="1153" y="2830"/>
                  </a:lnTo>
                  <a:lnTo>
                    <a:pt x="1153" y="3458"/>
                  </a:lnTo>
                  <a:lnTo>
                    <a:pt x="524" y="3982"/>
                  </a:lnTo>
                  <a:lnTo>
                    <a:pt x="105" y="4401"/>
                  </a:lnTo>
                  <a:lnTo>
                    <a:pt x="0" y="4925"/>
                  </a:lnTo>
                  <a:lnTo>
                    <a:pt x="315" y="5554"/>
                  </a:lnTo>
                  <a:lnTo>
                    <a:pt x="419" y="6602"/>
                  </a:lnTo>
                  <a:lnTo>
                    <a:pt x="629" y="7964"/>
                  </a:lnTo>
                  <a:lnTo>
                    <a:pt x="1048" y="8697"/>
                  </a:lnTo>
                  <a:lnTo>
                    <a:pt x="1467" y="9221"/>
                  </a:lnTo>
                  <a:lnTo>
                    <a:pt x="734" y="9850"/>
                  </a:lnTo>
                  <a:lnTo>
                    <a:pt x="419" y="9954"/>
                  </a:lnTo>
                  <a:lnTo>
                    <a:pt x="0" y="10688"/>
                  </a:lnTo>
                  <a:lnTo>
                    <a:pt x="105" y="11316"/>
                  </a:lnTo>
                  <a:lnTo>
                    <a:pt x="105" y="11631"/>
                  </a:lnTo>
                  <a:lnTo>
                    <a:pt x="315" y="11735"/>
                  </a:lnTo>
                  <a:lnTo>
                    <a:pt x="524" y="11945"/>
                  </a:lnTo>
                  <a:lnTo>
                    <a:pt x="524" y="12050"/>
                  </a:lnTo>
                  <a:lnTo>
                    <a:pt x="943" y="12155"/>
                  </a:lnTo>
                  <a:lnTo>
                    <a:pt x="1362" y="12155"/>
                  </a:lnTo>
                  <a:lnTo>
                    <a:pt x="1467" y="12259"/>
                  </a:lnTo>
                  <a:lnTo>
                    <a:pt x="1572" y="12259"/>
                  </a:lnTo>
                  <a:lnTo>
                    <a:pt x="1886" y="12155"/>
                  </a:lnTo>
                  <a:lnTo>
                    <a:pt x="2096" y="12050"/>
                  </a:lnTo>
                  <a:lnTo>
                    <a:pt x="2305" y="11945"/>
                  </a:lnTo>
                  <a:lnTo>
                    <a:pt x="2410" y="11631"/>
                  </a:lnTo>
                  <a:lnTo>
                    <a:pt x="2410" y="11421"/>
                  </a:lnTo>
                  <a:lnTo>
                    <a:pt x="2724" y="11421"/>
                  </a:lnTo>
                  <a:lnTo>
                    <a:pt x="3039" y="11316"/>
                  </a:lnTo>
                  <a:lnTo>
                    <a:pt x="3248" y="11107"/>
                  </a:lnTo>
                  <a:lnTo>
                    <a:pt x="3248" y="11002"/>
                  </a:lnTo>
                  <a:lnTo>
                    <a:pt x="3458" y="10897"/>
                  </a:lnTo>
                  <a:lnTo>
                    <a:pt x="3772" y="10793"/>
                  </a:lnTo>
                  <a:lnTo>
                    <a:pt x="3772" y="10688"/>
                  </a:lnTo>
                  <a:lnTo>
                    <a:pt x="4087" y="10373"/>
                  </a:lnTo>
                  <a:lnTo>
                    <a:pt x="4401" y="9954"/>
                  </a:lnTo>
                  <a:lnTo>
                    <a:pt x="4506" y="9535"/>
                  </a:lnTo>
                  <a:lnTo>
                    <a:pt x="4610" y="9221"/>
                  </a:lnTo>
                  <a:lnTo>
                    <a:pt x="4715" y="8907"/>
                  </a:lnTo>
                  <a:lnTo>
                    <a:pt x="4715" y="8697"/>
                  </a:lnTo>
                  <a:lnTo>
                    <a:pt x="4610" y="8592"/>
                  </a:lnTo>
                  <a:lnTo>
                    <a:pt x="4610" y="8487"/>
                  </a:lnTo>
                  <a:lnTo>
                    <a:pt x="4610" y="8173"/>
                  </a:lnTo>
                  <a:lnTo>
                    <a:pt x="4925" y="7859"/>
                  </a:lnTo>
                  <a:lnTo>
                    <a:pt x="4925" y="7754"/>
                  </a:lnTo>
                  <a:lnTo>
                    <a:pt x="5658" y="7754"/>
                  </a:lnTo>
                  <a:lnTo>
                    <a:pt x="5868" y="7649"/>
                  </a:lnTo>
                  <a:lnTo>
                    <a:pt x="5972" y="7754"/>
                  </a:lnTo>
                  <a:lnTo>
                    <a:pt x="6182" y="7859"/>
                  </a:lnTo>
                  <a:lnTo>
                    <a:pt x="6392" y="8068"/>
                  </a:lnTo>
                  <a:lnTo>
                    <a:pt x="6601" y="8068"/>
                  </a:lnTo>
                  <a:lnTo>
                    <a:pt x="6811" y="7859"/>
                  </a:lnTo>
                  <a:lnTo>
                    <a:pt x="6915" y="7649"/>
                  </a:lnTo>
                  <a:lnTo>
                    <a:pt x="7125" y="7649"/>
                  </a:lnTo>
                  <a:lnTo>
                    <a:pt x="7125" y="7544"/>
                  </a:lnTo>
                  <a:lnTo>
                    <a:pt x="7230" y="7440"/>
                  </a:lnTo>
                  <a:lnTo>
                    <a:pt x="7335" y="7335"/>
                  </a:lnTo>
                  <a:lnTo>
                    <a:pt x="7649" y="7021"/>
                  </a:lnTo>
                  <a:lnTo>
                    <a:pt x="7754" y="6811"/>
                  </a:lnTo>
                  <a:lnTo>
                    <a:pt x="7858" y="6706"/>
                  </a:lnTo>
                  <a:lnTo>
                    <a:pt x="7963" y="6497"/>
                  </a:lnTo>
                  <a:lnTo>
                    <a:pt x="7963" y="6392"/>
                  </a:lnTo>
                  <a:lnTo>
                    <a:pt x="7963" y="6287"/>
                  </a:lnTo>
                  <a:lnTo>
                    <a:pt x="8173" y="6182"/>
                  </a:lnTo>
                  <a:lnTo>
                    <a:pt x="8278" y="6078"/>
                  </a:lnTo>
                  <a:lnTo>
                    <a:pt x="8278" y="5868"/>
                  </a:lnTo>
                  <a:lnTo>
                    <a:pt x="8487" y="5659"/>
                  </a:lnTo>
                  <a:lnTo>
                    <a:pt x="8487" y="5449"/>
                  </a:lnTo>
                  <a:lnTo>
                    <a:pt x="8487" y="5344"/>
                  </a:lnTo>
                  <a:lnTo>
                    <a:pt x="8592" y="5239"/>
                  </a:lnTo>
                  <a:lnTo>
                    <a:pt x="8697" y="5030"/>
                  </a:lnTo>
                  <a:lnTo>
                    <a:pt x="8697" y="4925"/>
                  </a:lnTo>
                  <a:lnTo>
                    <a:pt x="8697" y="4820"/>
                  </a:lnTo>
                  <a:lnTo>
                    <a:pt x="8697" y="4716"/>
                  </a:lnTo>
                  <a:lnTo>
                    <a:pt x="8697" y="4506"/>
                  </a:lnTo>
                  <a:lnTo>
                    <a:pt x="8801" y="4296"/>
                  </a:lnTo>
                  <a:lnTo>
                    <a:pt x="8906" y="4087"/>
                  </a:lnTo>
                  <a:lnTo>
                    <a:pt x="9011" y="3877"/>
                  </a:lnTo>
                  <a:lnTo>
                    <a:pt x="9011" y="3458"/>
                  </a:lnTo>
                  <a:lnTo>
                    <a:pt x="8697" y="3039"/>
                  </a:lnTo>
                  <a:lnTo>
                    <a:pt x="8592" y="2725"/>
                  </a:lnTo>
                  <a:lnTo>
                    <a:pt x="8592" y="2411"/>
                  </a:lnTo>
                  <a:lnTo>
                    <a:pt x="8487" y="2096"/>
                  </a:lnTo>
                  <a:lnTo>
                    <a:pt x="8382" y="1782"/>
                  </a:lnTo>
                  <a:lnTo>
                    <a:pt x="8173" y="1363"/>
                  </a:lnTo>
                  <a:lnTo>
                    <a:pt x="8068" y="944"/>
                  </a:lnTo>
                  <a:lnTo>
                    <a:pt x="7858" y="525"/>
                  </a:lnTo>
                  <a:lnTo>
                    <a:pt x="7649" y="210"/>
                  </a:lnTo>
                  <a:lnTo>
                    <a:pt x="7335" y="1"/>
                  </a:lnTo>
                  <a:lnTo>
                    <a:pt x="6496" y="1"/>
                  </a:lnTo>
                  <a:lnTo>
                    <a:pt x="6182" y="105"/>
                  </a:lnTo>
                  <a:lnTo>
                    <a:pt x="6077" y="105"/>
                  </a:lnTo>
                  <a:lnTo>
                    <a:pt x="56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30"/>
            <p:cNvSpPr/>
            <p:nvPr/>
          </p:nvSpPr>
          <p:spPr>
            <a:xfrm>
              <a:off x="3815932" y="2937555"/>
              <a:ext cx="299108" cy="228461"/>
            </a:xfrm>
            <a:custGeom>
              <a:avLst/>
              <a:gdLst/>
              <a:ahLst/>
              <a:cxnLst/>
              <a:rect l="l" t="t" r="r" b="b"/>
              <a:pathLst>
                <a:path w="13307" h="10164" extrusionOk="0">
                  <a:moveTo>
                    <a:pt x="5029" y="1"/>
                  </a:moveTo>
                  <a:lnTo>
                    <a:pt x="4820" y="525"/>
                  </a:lnTo>
                  <a:lnTo>
                    <a:pt x="4610" y="944"/>
                  </a:lnTo>
                  <a:lnTo>
                    <a:pt x="4086" y="1677"/>
                  </a:lnTo>
                  <a:lnTo>
                    <a:pt x="3772" y="2306"/>
                  </a:lnTo>
                  <a:lnTo>
                    <a:pt x="3458" y="2934"/>
                  </a:lnTo>
                  <a:lnTo>
                    <a:pt x="2410" y="3668"/>
                  </a:lnTo>
                  <a:lnTo>
                    <a:pt x="2096" y="3877"/>
                  </a:lnTo>
                  <a:lnTo>
                    <a:pt x="1048" y="3877"/>
                  </a:lnTo>
                  <a:lnTo>
                    <a:pt x="734" y="3773"/>
                  </a:lnTo>
                  <a:lnTo>
                    <a:pt x="524" y="3773"/>
                  </a:lnTo>
                  <a:lnTo>
                    <a:pt x="105" y="3982"/>
                  </a:lnTo>
                  <a:lnTo>
                    <a:pt x="0" y="4192"/>
                  </a:lnTo>
                  <a:lnTo>
                    <a:pt x="210" y="4192"/>
                  </a:lnTo>
                  <a:lnTo>
                    <a:pt x="943" y="4296"/>
                  </a:lnTo>
                  <a:lnTo>
                    <a:pt x="1677" y="4401"/>
                  </a:lnTo>
                  <a:lnTo>
                    <a:pt x="1886" y="4506"/>
                  </a:lnTo>
                  <a:lnTo>
                    <a:pt x="2096" y="4716"/>
                  </a:lnTo>
                  <a:lnTo>
                    <a:pt x="2096" y="5135"/>
                  </a:lnTo>
                  <a:lnTo>
                    <a:pt x="3039" y="5449"/>
                  </a:lnTo>
                  <a:lnTo>
                    <a:pt x="3667" y="5763"/>
                  </a:lnTo>
                  <a:lnTo>
                    <a:pt x="3353" y="6916"/>
                  </a:lnTo>
                  <a:lnTo>
                    <a:pt x="2934" y="7440"/>
                  </a:lnTo>
                  <a:lnTo>
                    <a:pt x="2934" y="8068"/>
                  </a:lnTo>
                  <a:lnTo>
                    <a:pt x="3563" y="8278"/>
                  </a:lnTo>
                  <a:lnTo>
                    <a:pt x="3458" y="8383"/>
                  </a:lnTo>
                  <a:lnTo>
                    <a:pt x="3458" y="8487"/>
                  </a:lnTo>
                  <a:lnTo>
                    <a:pt x="3563" y="8383"/>
                  </a:lnTo>
                  <a:lnTo>
                    <a:pt x="4086" y="7964"/>
                  </a:lnTo>
                  <a:lnTo>
                    <a:pt x="5029" y="7964"/>
                  </a:lnTo>
                  <a:lnTo>
                    <a:pt x="5449" y="8173"/>
                  </a:lnTo>
                  <a:lnTo>
                    <a:pt x="5972" y="8907"/>
                  </a:lnTo>
                  <a:lnTo>
                    <a:pt x="6287" y="9535"/>
                  </a:lnTo>
                  <a:lnTo>
                    <a:pt x="6706" y="9850"/>
                  </a:lnTo>
                  <a:lnTo>
                    <a:pt x="7125" y="10164"/>
                  </a:lnTo>
                  <a:lnTo>
                    <a:pt x="7544" y="9745"/>
                  </a:lnTo>
                  <a:lnTo>
                    <a:pt x="8068" y="9116"/>
                  </a:lnTo>
                  <a:lnTo>
                    <a:pt x="8382" y="8907"/>
                  </a:lnTo>
                  <a:lnTo>
                    <a:pt x="8801" y="8907"/>
                  </a:lnTo>
                  <a:lnTo>
                    <a:pt x="9116" y="9011"/>
                  </a:lnTo>
                  <a:lnTo>
                    <a:pt x="9325" y="9221"/>
                  </a:lnTo>
                  <a:lnTo>
                    <a:pt x="9640" y="9745"/>
                  </a:lnTo>
                  <a:lnTo>
                    <a:pt x="9744" y="9640"/>
                  </a:lnTo>
                  <a:lnTo>
                    <a:pt x="10163" y="8697"/>
                  </a:lnTo>
                  <a:lnTo>
                    <a:pt x="10373" y="8383"/>
                  </a:lnTo>
                  <a:lnTo>
                    <a:pt x="11421" y="8383"/>
                  </a:lnTo>
                  <a:lnTo>
                    <a:pt x="11421" y="8173"/>
                  </a:lnTo>
                  <a:lnTo>
                    <a:pt x="11421" y="7964"/>
                  </a:lnTo>
                  <a:lnTo>
                    <a:pt x="11525" y="7754"/>
                  </a:lnTo>
                  <a:lnTo>
                    <a:pt x="11735" y="7440"/>
                  </a:lnTo>
                  <a:lnTo>
                    <a:pt x="12154" y="6811"/>
                  </a:lnTo>
                  <a:lnTo>
                    <a:pt x="12259" y="6392"/>
                  </a:lnTo>
                  <a:lnTo>
                    <a:pt x="12468" y="6078"/>
                  </a:lnTo>
                  <a:lnTo>
                    <a:pt x="12573" y="5763"/>
                  </a:lnTo>
                  <a:lnTo>
                    <a:pt x="12783" y="5554"/>
                  </a:lnTo>
                  <a:lnTo>
                    <a:pt x="13097" y="5239"/>
                  </a:lnTo>
                  <a:lnTo>
                    <a:pt x="13307" y="4820"/>
                  </a:lnTo>
                  <a:lnTo>
                    <a:pt x="13097" y="4296"/>
                  </a:lnTo>
                  <a:lnTo>
                    <a:pt x="12364" y="4611"/>
                  </a:lnTo>
                  <a:lnTo>
                    <a:pt x="11630" y="4611"/>
                  </a:lnTo>
                  <a:lnTo>
                    <a:pt x="10897" y="4087"/>
                  </a:lnTo>
                  <a:lnTo>
                    <a:pt x="10373" y="3563"/>
                  </a:lnTo>
                  <a:lnTo>
                    <a:pt x="10268" y="3249"/>
                  </a:lnTo>
                  <a:lnTo>
                    <a:pt x="9954" y="3249"/>
                  </a:lnTo>
                  <a:lnTo>
                    <a:pt x="8906" y="3039"/>
                  </a:lnTo>
                  <a:lnTo>
                    <a:pt x="9325" y="2411"/>
                  </a:lnTo>
                  <a:lnTo>
                    <a:pt x="9535" y="2201"/>
                  </a:lnTo>
                  <a:lnTo>
                    <a:pt x="9430" y="1782"/>
                  </a:lnTo>
                  <a:lnTo>
                    <a:pt x="8906" y="1677"/>
                  </a:lnTo>
                  <a:lnTo>
                    <a:pt x="8801" y="1782"/>
                  </a:lnTo>
                  <a:lnTo>
                    <a:pt x="8487" y="1887"/>
                  </a:lnTo>
                  <a:lnTo>
                    <a:pt x="8277" y="1887"/>
                  </a:lnTo>
                  <a:lnTo>
                    <a:pt x="7963" y="1782"/>
                  </a:lnTo>
                  <a:lnTo>
                    <a:pt x="7230" y="1572"/>
                  </a:lnTo>
                  <a:lnTo>
                    <a:pt x="7020" y="1153"/>
                  </a:lnTo>
                  <a:lnTo>
                    <a:pt x="6496" y="839"/>
                  </a:lnTo>
                  <a:lnTo>
                    <a:pt x="6182" y="525"/>
                  </a:lnTo>
                  <a:lnTo>
                    <a:pt x="6077" y="420"/>
                  </a:lnTo>
                  <a:lnTo>
                    <a:pt x="5763" y="315"/>
                  </a:lnTo>
                  <a:lnTo>
                    <a:pt x="5344" y="210"/>
                  </a:lnTo>
                  <a:lnTo>
                    <a:pt x="50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30"/>
            <p:cNvSpPr/>
            <p:nvPr/>
          </p:nvSpPr>
          <p:spPr>
            <a:xfrm>
              <a:off x="4091489" y="2812726"/>
              <a:ext cx="204927" cy="275574"/>
            </a:xfrm>
            <a:custGeom>
              <a:avLst/>
              <a:gdLst/>
              <a:ahLst/>
              <a:cxnLst/>
              <a:rect l="l" t="t" r="r" b="b"/>
              <a:pathLst>
                <a:path w="9117" h="12260" extrusionOk="0">
                  <a:moveTo>
                    <a:pt x="1153" y="1"/>
                  </a:moveTo>
                  <a:lnTo>
                    <a:pt x="734" y="105"/>
                  </a:lnTo>
                  <a:lnTo>
                    <a:pt x="420" y="420"/>
                  </a:lnTo>
                  <a:lnTo>
                    <a:pt x="210" y="629"/>
                  </a:lnTo>
                  <a:lnTo>
                    <a:pt x="1" y="734"/>
                  </a:lnTo>
                  <a:lnTo>
                    <a:pt x="525" y="1467"/>
                  </a:lnTo>
                  <a:lnTo>
                    <a:pt x="734" y="1572"/>
                  </a:lnTo>
                  <a:lnTo>
                    <a:pt x="839" y="1782"/>
                  </a:lnTo>
                  <a:lnTo>
                    <a:pt x="944" y="2201"/>
                  </a:lnTo>
                  <a:lnTo>
                    <a:pt x="944" y="2306"/>
                  </a:lnTo>
                  <a:lnTo>
                    <a:pt x="734" y="2830"/>
                  </a:lnTo>
                  <a:lnTo>
                    <a:pt x="734" y="3353"/>
                  </a:lnTo>
                  <a:lnTo>
                    <a:pt x="630" y="4087"/>
                  </a:lnTo>
                  <a:lnTo>
                    <a:pt x="1153" y="4715"/>
                  </a:lnTo>
                  <a:lnTo>
                    <a:pt x="1782" y="6078"/>
                  </a:lnTo>
                  <a:lnTo>
                    <a:pt x="2096" y="7335"/>
                  </a:lnTo>
                  <a:lnTo>
                    <a:pt x="2096" y="7859"/>
                  </a:lnTo>
                  <a:lnTo>
                    <a:pt x="1887" y="8278"/>
                  </a:lnTo>
                  <a:lnTo>
                    <a:pt x="2306" y="8802"/>
                  </a:lnTo>
                  <a:lnTo>
                    <a:pt x="2620" y="8802"/>
                  </a:lnTo>
                  <a:lnTo>
                    <a:pt x="2935" y="8592"/>
                  </a:lnTo>
                  <a:lnTo>
                    <a:pt x="3249" y="8383"/>
                  </a:lnTo>
                  <a:lnTo>
                    <a:pt x="3773" y="8487"/>
                  </a:lnTo>
                  <a:lnTo>
                    <a:pt x="4087" y="8592"/>
                  </a:lnTo>
                  <a:lnTo>
                    <a:pt x="4192" y="8802"/>
                  </a:lnTo>
                  <a:lnTo>
                    <a:pt x="4297" y="8906"/>
                  </a:lnTo>
                  <a:lnTo>
                    <a:pt x="4192" y="9116"/>
                  </a:lnTo>
                  <a:lnTo>
                    <a:pt x="4087" y="9326"/>
                  </a:lnTo>
                  <a:lnTo>
                    <a:pt x="3563" y="9954"/>
                  </a:lnTo>
                  <a:lnTo>
                    <a:pt x="3354" y="10269"/>
                  </a:lnTo>
                  <a:lnTo>
                    <a:pt x="3668" y="10478"/>
                  </a:lnTo>
                  <a:lnTo>
                    <a:pt x="3773" y="10792"/>
                  </a:lnTo>
                  <a:lnTo>
                    <a:pt x="3773" y="11107"/>
                  </a:lnTo>
                  <a:lnTo>
                    <a:pt x="3668" y="11316"/>
                  </a:lnTo>
                  <a:lnTo>
                    <a:pt x="3354" y="12050"/>
                  </a:lnTo>
                  <a:lnTo>
                    <a:pt x="3458" y="11945"/>
                  </a:lnTo>
                  <a:lnTo>
                    <a:pt x="4087" y="12259"/>
                  </a:lnTo>
                  <a:lnTo>
                    <a:pt x="4821" y="12155"/>
                  </a:lnTo>
                  <a:lnTo>
                    <a:pt x="5449" y="11945"/>
                  </a:lnTo>
                  <a:lnTo>
                    <a:pt x="6078" y="12050"/>
                  </a:lnTo>
                  <a:lnTo>
                    <a:pt x="6183" y="11840"/>
                  </a:lnTo>
                  <a:lnTo>
                    <a:pt x="6287" y="11526"/>
                  </a:lnTo>
                  <a:lnTo>
                    <a:pt x="6497" y="11316"/>
                  </a:lnTo>
                  <a:lnTo>
                    <a:pt x="6602" y="11212"/>
                  </a:lnTo>
                  <a:lnTo>
                    <a:pt x="6707" y="11212"/>
                  </a:lnTo>
                  <a:lnTo>
                    <a:pt x="6811" y="10688"/>
                  </a:lnTo>
                  <a:lnTo>
                    <a:pt x="6916" y="10269"/>
                  </a:lnTo>
                  <a:lnTo>
                    <a:pt x="7126" y="10373"/>
                  </a:lnTo>
                  <a:lnTo>
                    <a:pt x="7335" y="10059"/>
                  </a:lnTo>
                  <a:lnTo>
                    <a:pt x="7545" y="9849"/>
                  </a:lnTo>
                  <a:lnTo>
                    <a:pt x="8173" y="9535"/>
                  </a:lnTo>
                  <a:lnTo>
                    <a:pt x="8697" y="9221"/>
                  </a:lnTo>
                  <a:lnTo>
                    <a:pt x="9012" y="8802"/>
                  </a:lnTo>
                  <a:lnTo>
                    <a:pt x="9116" y="8487"/>
                  </a:lnTo>
                  <a:lnTo>
                    <a:pt x="9116" y="8173"/>
                  </a:lnTo>
                  <a:lnTo>
                    <a:pt x="9116" y="7859"/>
                  </a:lnTo>
                  <a:lnTo>
                    <a:pt x="9012" y="7440"/>
                  </a:lnTo>
                  <a:lnTo>
                    <a:pt x="8802" y="7125"/>
                  </a:lnTo>
                  <a:lnTo>
                    <a:pt x="8697" y="6916"/>
                  </a:lnTo>
                  <a:lnTo>
                    <a:pt x="8488" y="6811"/>
                  </a:lnTo>
                  <a:lnTo>
                    <a:pt x="8069" y="6706"/>
                  </a:lnTo>
                  <a:lnTo>
                    <a:pt x="7859" y="6706"/>
                  </a:lnTo>
                  <a:lnTo>
                    <a:pt x="7649" y="6497"/>
                  </a:lnTo>
                  <a:lnTo>
                    <a:pt x="7649" y="6287"/>
                  </a:lnTo>
                  <a:lnTo>
                    <a:pt x="7440" y="6078"/>
                  </a:lnTo>
                  <a:lnTo>
                    <a:pt x="7230" y="5868"/>
                  </a:lnTo>
                  <a:lnTo>
                    <a:pt x="7021" y="5554"/>
                  </a:lnTo>
                  <a:lnTo>
                    <a:pt x="7021" y="5344"/>
                  </a:lnTo>
                  <a:lnTo>
                    <a:pt x="6811" y="5030"/>
                  </a:lnTo>
                  <a:lnTo>
                    <a:pt x="6392" y="4820"/>
                  </a:lnTo>
                  <a:lnTo>
                    <a:pt x="6287" y="4715"/>
                  </a:lnTo>
                  <a:lnTo>
                    <a:pt x="6287" y="4506"/>
                  </a:lnTo>
                  <a:lnTo>
                    <a:pt x="6392" y="4192"/>
                  </a:lnTo>
                  <a:lnTo>
                    <a:pt x="6497" y="3877"/>
                  </a:lnTo>
                  <a:lnTo>
                    <a:pt x="6392" y="3563"/>
                  </a:lnTo>
                  <a:lnTo>
                    <a:pt x="6183" y="3353"/>
                  </a:lnTo>
                  <a:lnTo>
                    <a:pt x="5764" y="3353"/>
                  </a:lnTo>
                  <a:lnTo>
                    <a:pt x="5659" y="3249"/>
                  </a:lnTo>
                  <a:lnTo>
                    <a:pt x="5659" y="3039"/>
                  </a:lnTo>
                  <a:lnTo>
                    <a:pt x="5764" y="2620"/>
                  </a:lnTo>
                  <a:lnTo>
                    <a:pt x="5868" y="2201"/>
                  </a:lnTo>
                  <a:lnTo>
                    <a:pt x="5764" y="1677"/>
                  </a:lnTo>
                  <a:lnTo>
                    <a:pt x="5554" y="1258"/>
                  </a:lnTo>
                  <a:lnTo>
                    <a:pt x="5344" y="1048"/>
                  </a:lnTo>
                  <a:lnTo>
                    <a:pt x="5135" y="839"/>
                  </a:lnTo>
                  <a:lnTo>
                    <a:pt x="4821" y="734"/>
                  </a:lnTo>
                  <a:lnTo>
                    <a:pt x="4611" y="524"/>
                  </a:lnTo>
                  <a:lnTo>
                    <a:pt x="4297" y="420"/>
                  </a:lnTo>
                  <a:lnTo>
                    <a:pt x="4087" y="524"/>
                  </a:lnTo>
                  <a:lnTo>
                    <a:pt x="3773" y="629"/>
                  </a:lnTo>
                  <a:lnTo>
                    <a:pt x="3668" y="734"/>
                  </a:lnTo>
                  <a:lnTo>
                    <a:pt x="3354" y="524"/>
                  </a:lnTo>
                  <a:lnTo>
                    <a:pt x="2830" y="315"/>
                  </a:lnTo>
                  <a:lnTo>
                    <a:pt x="2620" y="210"/>
                  </a:lnTo>
                  <a:lnTo>
                    <a:pt x="2306" y="105"/>
                  </a:lnTo>
                  <a:lnTo>
                    <a:pt x="1782" y="210"/>
                  </a:lnTo>
                  <a:lnTo>
                    <a:pt x="1677" y="210"/>
                  </a:lnTo>
                  <a:lnTo>
                    <a:pt x="1363" y="105"/>
                  </a:lnTo>
                  <a:lnTo>
                    <a:pt x="1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30"/>
            <p:cNvSpPr/>
            <p:nvPr/>
          </p:nvSpPr>
          <p:spPr>
            <a:xfrm>
              <a:off x="3928982" y="2829226"/>
              <a:ext cx="200207" cy="202545"/>
            </a:xfrm>
            <a:custGeom>
              <a:avLst/>
              <a:gdLst/>
              <a:ahLst/>
              <a:cxnLst/>
              <a:rect l="l" t="t" r="r" b="b"/>
              <a:pathLst>
                <a:path w="8907" h="9011" extrusionOk="0">
                  <a:moveTo>
                    <a:pt x="6706" y="0"/>
                  </a:moveTo>
                  <a:lnTo>
                    <a:pt x="6496" y="105"/>
                  </a:lnTo>
                  <a:lnTo>
                    <a:pt x="6182" y="210"/>
                  </a:lnTo>
                  <a:lnTo>
                    <a:pt x="5973" y="210"/>
                  </a:lnTo>
                  <a:lnTo>
                    <a:pt x="5763" y="524"/>
                  </a:lnTo>
                  <a:lnTo>
                    <a:pt x="5658" y="629"/>
                  </a:lnTo>
                  <a:lnTo>
                    <a:pt x="4401" y="629"/>
                  </a:lnTo>
                  <a:lnTo>
                    <a:pt x="3039" y="1572"/>
                  </a:lnTo>
                  <a:lnTo>
                    <a:pt x="2096" y="2096"/>
                  </a:lnTo>
                  <a:lnTo>
                    <a:pt x="1258" y="2410"/>
                  </a:lnTo>
                  <a:lnTo>
                    <a:pt x="524" y="2724"/>
                  </a:lnTo>
                  <a:lnTo>
                    <a:pt x="105" y="2934"/>
                  </a:lnTo>
                  <a:lnTo>
                    <a:pt x="105" y="3562"/>
                  </a:lnTo>
                  <a:lnTo>
                    <a:pt x="0" y="4505"/>
                  </a:lnTo>
                  <a:lnTo>
                    <a:pt x="0" y="4505"/>
                  </a:lnTo>
                  <a:lnTo>
                    <a:pt x="105" y="4401"/>
                  </a:lnTo>
                  <a:lnTo>
                    <a:pt x="420" y="4610"/>
                  </a:lnTo>
                  <a:lnTo>
                    <a:pt x="734" y="4715"/>
                  </a:lnTo>
                  <a:lnTo>
                    <a:pt x="1048" y="4820"/>
                  </a:lnTo>
                  <a:lnTo>
                    <a:pt x="1258" y="4924"/>
                  </a:lnTo>
                  <a:lnTo>
                    <a:pt x="1467" y="5029"/>
                  </a:lnTo>
                  <a:lnTo>
                    <a:pt x="1782" y="5344"/>
                  </a:lnTo>
                  <a:lnTo>
                    <a:pt x="2305" y="5763"/>
                  </a:lnTo>
                  <a:lnTo>
                    <a:pt x="2515" y="5972"/>
                  </a:lnTo>
                  <a:lnTo>
                    <a:pt x="3039" y="6182"/>
                  </a:lnTo>
                  <a:lnTo>
                    <a:pt x="3353" y="6287"/>
                  </a:lnTo>
                  <a:lnTo>
                    <a:pt x="3563" y="6287"/>
                  </a:lnTo>
                  <a:lnTo>
                    <a:pt x="3877" y="6077"/>
                  </a:lnTo>
                  <a:lnTo>
                    <a:pt x="4820" y="6287"/>
                  </a:lnTo>
                  <a:lnTo>
                    <a:pt x="5030" y="7125"/>
                  </a:lnTo>
                  <a:lnTo>
                    <a:pt x="4506" y="7544"/>
                  </a:lnTo>
                  <a:lnTo>
                    <a:pt x="5030" y="7649"/>
                  </a:lnTo>
                  <a:lnTo>
                    <a:pt x="5449" y="7649"/>
                  </a:lnTo>
                  <a:lnTo>
                    <a:pt x="5763" y="8172"/>
                  </a:lnTo>
                  <a:lnTo>
                    <a:pt x="6182" y="8592"/>
                  </a:lnTo>
                  <a:lnTo>
                    <a:pt x="6811" y="9011"/>
                  </a:lnTo>
                  <a:lnTo>
                    <a:pt x="7230" y="9011"/>
                  </a:lnTo>
                  <a:lnTo>
                    <a:pt x="8068" y="8696"/>
                  </a:lnTo>
                  <a:lnTo>
                    <a:pt x="8906" y="7020"/>
                  </a:lnTo>
                  <a:lnTo>
                    <a:pt x="8906" y="6601"/>
                  </a:lnTo>
                  <a:lnTo>
                    <a:pt x="8592" y="5553"/>
                  </a:lnTo>
                  <a:lnTo>
                    <a:pt x="8068" y="4191"/>
                  </a:lnTo>
                  <a:lnTo>
                    <a:pt x="7439" y="3458"/>
                  </a:lnTo>
                  <a:lnTo>
                    <a:pt x="7544" y="2619"/>
                  </a:lnTo>
                  <a:lnTo>
                    <a:pt x="7544" y="1991"/>
                  </a:lnTo>
                  <a:lnTo>
                    <a:pt x="7754" y="1467"/>
                  </a:lnTo>
                  <a:lnTo>
                    <a:pt x="7649" y="1153"/>
                  </a:lnTo>
                  <a:lnTo>
                    <a:pt x="7544" y="1153"/>
                  </a:lnTo>
                  <a:lnTo>
                    <a:pt x="7439" y="1048"/>
                  </a:lnTo>
                  <a:lnTo>
                    <a:pt x="7125" y="629"/>
                  </a:lnTo>
                  <a:lnTo>
                    <a:pt x="67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30"/>
            <p:cNvSpPr/>
            <p:nvPr/>
          </p:nvSpPr>
          <p:spPr>
            <a:xfrm>
              <a:off x="3222375" y="2760911"/>
              <a:ext cx="1005643" cy="1464881"/>
            </a:xfrm>
            <a:custGeom>
              <a:avLst/>
              <a:gdLst/>
              <a:ahLst/>
              <a:cxnLst/>
              <a:rect l="l" t="t" r="r" b="b"/>
              <a:pathLst>
                <a:path w="44740" h="65171" extrusionOk="0">
                  <a:moveTo>
                    <a:pt x="29128" y="3353"/>
                  </a:moveTo>
                  <a:lnTo>
                    <a:pt x="29128" y="3458"/>
                  </a:lnTo>
                  <a:lnTo>
                    <a:pt x="29024" y="3353"/>
                  </a:lnTo>
                  <a:close/>
                  <a:moveTo>
                    <a:pt x="31119" y="1"/>
                  </a:moveTo>
                  <a:lnTo>
                    <a:pt x="30805" y="105"/>
                  </a:lnTo>
                  <a:lnTo>
                    <a:pt x="30700" y="315"/>
                  </a:lnTo>
                  <a:lnTo>
                    <a:pt x="30700" y="524"/>
                  </a:lnTo>
                  <a:lnTo>
                    <a:pt x="30805" y="839"/>
                  </a:lnTo>
                  <a:lnTo>
                    <a:pt x="31014" y="944"/>
                  </a:lnTo>
                  <a:lnTo>
                    <a:pt x="31014" y="1258"/>
                  </a:lnTo>
                  <a:lnTo>
                    <a:pt x="30910" y="1258"/>
                  </a:lnTo>
                  <a:lnTo>
                    <a:pt x="30805" y="1467"/>
                  </a:lnTo>
                  <a:lnTo>
                    <a:pt x="30700" y="1572"/>
                  </a:lnTo>
                  <a:lnTo>
                    <a:pt x="30490" y="1677"/>
                  </a:lnTo>
                  <a:lnTo>
                    <a:pt x="29967" y="1677"/>
                  </a:lnTo>
                  <a:lnTo>
                    <a:pt x="29757" y="1782"/>
                  </a:lnTo>
                  <a:lnTo>
                    <a:pt x="29547" y="1887"/>
                  </a:lnTo>
                  <a:lnTo>
                    <a:pt x="29443" y="2096"/>
                  </a:lnTo>
                  <a:lnTo>
                    <a:pt x="29443" y="2306"/>
                  </a:lnTo>
                  <a:lnTo>
                    <a:pt x="29338" y="2410"/>
                  </a:lnTo>
                  <a:lnTo>
                    <a:pt x="29233" y="2620"/>
                  </a:lnTo>
                  <a:lnTo>
                    <a:pt x="29233" y="2725"/>
                  </a:lnTo>
                  <a:lnTo>
                    <a:pt x="29338" y="2829"/>
                  </a:lnTo>
                  <a:lnTo>
                    <a:pt x="29233" y="2934"/>
                  </a:lnTo>
                  <a:lnTo>
                    <a:pt x="29128" y="3144"/>
                  </a:lnTo>
                  <a:lnTo>
                    <a:pt x="29024" y="2829"/>
                  </a:lnTo>
                  <a:lnTo>
                    <a:pt x="29024" y="2725"/>
                  </a:lnTo>
                  <a:lnTo>
                    <a:pt x="29024" y="2620"/>
                  </a:lnTo>
                  <a:lnTo>
                    <a:pt x="29024" y="2306"/>
                  </a:lnTo>
                  <a:lnTo>
                    <a:pt x="28814" y="2096"/>
                  </a:lnTo>
                  <a:lnTo>
                    <a:pt x="28605" y="1887"/>
                  </a:lnTo>
                  <a:lnTo>
                    <a:pt x="28395" y="1782"/>
                  </a:lnTo>
                  <a:lnTo>
                    <a:pt x="28081" y="1887"/>
                  </a:lnTo>
                  <a:lnTo>
                    <a:pt x="27871" y="2096"/>
                  </a:lnTo>
                  <a:lnTo>
                    <a:pt x="27662" y="2306"/>
                  </a:lnTo>
                  <a:lnTo>
                    <a:pt x="27347" y="2306"/>
                  </a:lnTo>
                  <a:lnTo>
                    <a:pt x="27242" y="2410"/>
                  </a:lnTo>
                  <a:lnTo>
                    <a:pt x="26928" y="2306"/>
                  </a:lnTo>
                  <a:lnTo>
                    <a:pt x="26823" y="2410"/>
                  </a:lnTo>
                  <a:lnTo>
                    <a:pt x="26719" y="2515"/>
                  </a:lnTo>
                  <a:lnTo>
                    <a:pt x="26614" y="2620"/>
                  </a:lnTo>
                  <a:lnTo>
                    <a:pt x="26404" y="2725"/>
                  </a:lnTo>
                  <a:lnTo>
                    <a:pt x="26195" y="2725"/>
                  </a:lnTo>
                  <a:lnTo>
                    <a:pt x="26090" y="2829"/>
                  </a:lnTo>
                  <a:lnTo>
                    <a:pt x="25985" y="3039"/>
                  </a:lnTo>
                  <a:lnTo>
                    <a:pt x="25985" y="3353"/>
                  </a:lnTo>
                  <a:lnTo>
                    <a:pt x="25880" y="3353"/>
                  </a:lnTo>
                  <a:lnTo>
                    <a:pt x="25776" y="3144"/>
                  </a:lnTo>
                  <a:lnTo>
                    <a:pt x="25671" y="3039"/>
                  </a:lnTo>
                  <a:lnTo>
                    <a:pt x="25356" y="2934"/>
                  </a:lnTo>
                  <a:lnTo>
                    <a:pt x="25147" y="2829"/>
                  </a:lnTo>
                  <a:lnTo>
                    <a:pt x="25042" y="2829"/>
                  </a:lnTo>
                  <a:lnTo>
                    <a:pt x="24728" y="2934"/>
                  </a:lnTo>
                  <a:lnTo>
                    <a:pt x="24623" y="3144"/>
                  </a:lnTo>
                  <a:lnTo>
                    <a:pt x="24518" y="3563"/>
                  </a:lnTo>
                  <a:lnTo>
                    <a:pt x="24518" y="3668"/>
                  </a:lnTo>
                  <a:lnTo>
                    <a:pt x="24309" y="3668"/>
                  </a:lnTo>
                  <a:lnTo>
                    <a:pt x="24309" y="3772"/>
                  </a:lnTo>
                  <a:lnTo>
                    <a:pt x="24099" y="3772"/>
                  </a:lnTo>
                  <a:lnTo>
                    <a:pt x="23994" y="3877"/>
                  </a:lnTo>
                  <a:lnTo>
                    <a:pt x="23890" y="3877"/>
                  </a:lnTo>
                  <a:lnTo>
                    <a:pt x="23680" y="3772"/>
                  </a:lnTo>
                  <a:lnTo>
                    <a:pt x="23471" y="3877"/>
                  </a:lnTo>
                  <a:lnTo>
                    <a:pt x="23366" y="3982"/>
                  </a:lnTo>
                  <a:lnTo>
                    <a:pt x="23366" y="4087"/>
                  </a:lnTo>
                  <a:lnTo>
                    <a:pt x="23261" y="4087"/>
                  </a:lnTo>
                  <a:lnTo>
                    <a:pt x="23051" y="3982"/>
                  </a:lnTo>
                  <a:lnTo>
                    <a:pt x="22632" y="3982"/>
                  </a:lnTo>
                  <a:lnTo>
                    <a:pt x="22318" y="3877"/>
                  </a:lnTo>
                  <a:lnTo>
                    <a:pt x="22004" y="3982"/>
                  </a:lnTo>
                  <a:lnTo>
                    <a:pt x="21899" y="4087"/>
                  </a:lnTo>
                  <a:lnTo>
                    <a:pt x="21794" y="4296"/>
                  </a:lnTo>
                  <a:lnTo>
                    <a:pt x="21794" y="4506"/>
                  </a:lnTo>
                  <a:lnTo>
                    <a:pt x="21794" y="4611"/>
                  </a:lnTo>
                  <a:lnTo>
                    <a:pt x="21689" y="4925"/>
                  </a:lnTo>
                  <a:lnTo>
                    <a:pt x="21689" y="5135"/>
                  </a:lnTo>
                  <a:lnTo>
                    <a:pt x="21585" y="5344"/>
                  </a:lnTo>
                  <a:lnTo>
                    <a:pt x="21585" y="5554"/>
                  </a:lnTo>
                  <a:lnTo>
                    <a:pt x="21480" y="5554"/>
                  </a:lnTo>
                  <a:lnTo>
                    <a:pt x="21375" y="5658"/>
                  </a:lnTo>
                  <a:lnTo>
                    <a:pt x="21270" y="5763"/>
                  </a:lnTo>
                  <a:lnTo>
                    <a:pt x="21270" y="5973"/>
                  </a:lnTo>
                  <a:lnTo>
                    <a:pt x="21165" y="5868"/>
                  </a:lnTo>
                  <a:lnTo>
                    <a:pt x="21061" y="5868"/>
                  </a:lnTo>
                  <a:lnTo>
                    <a:pt x="20851" y="6078"/>
                  </a:lnTo>
                  <a:lnTo>
                    <a:pt x="20851" y="6182"/>
                  </a:lnTo>
                  <a:lnTo>
                    <a:pt x="20746" y="6392"/>
                  </a:lnTo>
                  <a:lnTo>
                    <a:pt x="20642" y="6497"/>
                  </a:lnTo>
                  <a:lnTo>
                    <a:pt x="20432" y="6706"/>
                  </a:lnTo>
                  <a:lnTo>
                    <a:pt x="20327" y="6601"/>
                  </a:lnTo>
                  <a:lnTo>
                    <a:pt x="20118" y="6497"/>
                  </a:lnTo>
                  <a:lnTo>
                    <a:pt x="20118" y="6392"/>
                  </a:lnTo>
                  <a:lnTo>
                    <a:pt x="19908" y="6287"/>
                  </a:lnTo>
                  <a:lnTo>
                    <a:pt x="19803" y="6287"/>
                  </a:lnTo>
                  <a:lnTo>
                    <a:pt x="19489" y="6392"/>
                  </a:lnTo>
                  <a:lnTo>
                    <a:pt x="19384" y="6601"/>
                  </a:lnTo>
                  <a:lnTo>
                    <a:pt x="19280" y="6811"/>
                  </a:lnTo>
                  <a:lnTo>
                    <a:pt x="19280" y="7125"/>
                  </a:lnTo>
                  <a:lnTo>
                    <a:pt x="19280" y="7230"/>
                  </a:lnTo>
                  <a:lnTo>
                    <a:pt x="19280" y="7335"/>
                  </a:lnTo>
                  <a:lnTo>
                    <a:pt x="19489" y="7544"/>
                  </a:lnTo>
                  <a:lnTo>
                    <a:pt x="19803" y="7544"/>
                  </a:lnTo>
                  <a:lnTo>
                    <a:pt x="20118" y="7649"/>
                  </a:lnTo>
                  <a:lnTo>
                    <a:pt x="20327" y="7544"/>
                  </a:lnTo>
                  <a:lnTo>
                    <a:pt x="20432" y="7335"/>
                  </a:lnTo>
                  <a:lnTo>
                    <a:pt x="20537" y="7335"/>
                  </a:lnTo>
                  <a:lnTo>
                    <a:pt x="20537" y="7440"/>
                  </a:lnTo>
                  <a:lnTo>
                    <a:pt x="20327" y="7649"/>
                  </a:lnTo>
                  <a:lnTo>
                    <a:pt x="20327" y="7754"/>
                  </a:lnTo>
                  <a:lnTo>
                    <a:pt x="20327" y="7963"/>
                  </a:lnTo>
                  <a:lnTo>
                    <a:pt x="20327" y="8068"/>
                  </a:lnTo>
                  <a:lnTo>
                    <a:pt x="20327" y="8383"/>
                  </a:lnTo>
                  <a:lnTo>
                    <a:pt x="20537" y="8697"/>
                  </a:lnTo>
                  <a:lnTo>
                    <a:pt x="20642" y="8802"/>
                  </a:lnTo>
                  <a:lnTo>
                    <a:pt x="20851" y="8906"/>
                  </a:lnTo>
                  <a:lnTo>
                    <a:pt x="20956" y="8906"/>
                  </a:lnTo>
                  <a:lnTo>
                    <a:pt x="20956" y="9116"/>
                  </a:lnTo>
                  <a:lnTo>
                    <a:pt x="20746" y="9116"/>
                  </a:lnTo>
                  <a:lnTo>
                    <a:pt x="20537" y="9221"/>
                  </a:lnTo>
                  <a:lnTo>
                    <a:pt x="20327" y="9116"/>
                  </a:lnTo>
                  <a:lnTo>
                    <a:pt x="20118" y="9221"/>
                  </a:lnTo>
                  <a:lnTo>
                    <a:pt x="19908" y="9326"/>
                  </a:lnTo>
                  <a:lnTo>
                    <a:pt x="19803" y="9326"/>
                  </a:lnTo>
                  <a:lnTo>
                    <a:pt x="19699" y="9430"/>
                  </a:lnTo>
                  <a:lnTo>
                    <a:pt x="19384" y="9430"/>
                  </a:lnTo>
                  <a:lnTo>
                    <a:pt x="19280" y="9640"/>
                  </a:lnTo>
                  <a:lnTo>
                    <a:pt x="19280" y="9849"/>
                  </a:lnTo>
                  <a:lnTo>
                    <a:pt x="19280" y="9954"/>
                  </a:lnTo>
                  <a:lnTo>
                    <a:pt x="19489" y="10164"/>
                  </a:lnTo>
                  <a:lnTo>
                    <a:pt x="19699" y="10269"/>
                  </a:lnTo>
                  <a:lnTo>
                    <a:pt x="19489" y="10373"/>
                  </a:lnTo>
                  <a:lnTo>
                    <a:pt x="19384" y="10269"/>
                  </a:lnTo>
                  <a:lnTo>
                    <a:pt x="19175" y="10269"/>
                  </a:lnTo>
                  <a:lnTo>
                    <a:pt x="18756" y="10373"/>
                  </a:lnTo>
                  <a:lnTo>
                    <a:pt x="18232" y="10583"/>
                  </a:lnTo>
                  <a:lnTo>
                    <a:pt x="18022" y="10792"/>
                  </a:lnTo>
                  <a:lnTo>
                    <a:pt x="17917" y="10897"/>
                  </a:lnTo>
                  <a:lnTo>
                    <a:pt x="17813" y="11002"/>
                  </a:lnTo>
                  <a:lnTo>
                    <a:pt x="17708" y="11107"/>
                  </a:lnTo>
                  <a:lnTo>
                    <a:pt x="17498" y="11211"/>
                  </a:lnTo>
                  <a:lnTo>
                    <a:pt x="17498" y="11421"/>
                  </a:lnTo>
                  <a:lnTo>
                    <a:pt x="17498" y="11526"/>
                  </a:lnTo>
                  <a:lnTo>
                    <a:pt x="17289" y="11526"/>
                  </a:lnTo>
                  <a:lnTo>
                    <a:pt x="17079" y="11631"/>
                  </a:lnTo>
                  <a:lnTo>
                    <a:pt x="16974" y="11840"/>
                  </a:lnTo>
                  <a:lnTo>
                    <a:pt x="16974" y="12154"/>
                  </a:lnTo>
                  <a:lnTo>
                    <a:pt x="17079" y="12364"/>
                  </a:lnTo>
                  <a:lnTo>
                    <a:pt x="17079" y="12574"/>
                  </a:lnTo>
                  <a:lnTo>
                    <a:pt x="17184" y="12783"/>
                  </a:lnTo>
                  <a:lnTo>
                    <a:pt x="17289" y="12888"/>
                  </a:lnTo>
                  <a:lnTo>
                    <a:pt x="17603" y="12993"/>
                  </a:lnTo>
                  <a:lnTo>
                    <a:pt x="17917" y="13097"/>
                  </a:lnTo>
                  <a:lnTo>
                    <a:pt x="18337" y="13412"/>
                  </a:lnTo>
                  <a:lnTo>
                    <a:pt x="18965" y="13621"/>
                  </a:lnTo>
                  <a:lnTo>
                    <a:pt x="19699" y="13621"/>
                  </a:lnTo>
                  <a:lnTo>
                    <a:pt x="20013" y="13517"/>
                  </a:lnTo>
                  <a:lnTo>
                    <a:pt x="20223" y="13726"/>
                  </a:lnTo>
                  <a:lnTo>
                    <a:pt x="20327" y="13831"/>
                  </a:lnTo>
                  <a:lnTo>
                    <a:pt x="20327" y="13936"/>
                  </a:lnTo>
                  <a:lnTo>
                    <a:pt x="20327" y="14145"/>
                  </a:lnTo>
                  <a:lnTo>
                    <a:pt x="20432" y="14250"/>
                  </a:lnTo>
                  <a:lnTo>
                    <a:pt x="20642" y="14355"/>
                  </a:lnTo>
                  <a:lnTo>
                    <a:pt x="20956" y="14250"/>
                  </a:lnTo>
                  <a:lnTo>
                    <a:pt x="21061" y="14145"/>
                  </a:lnTo>
                  <a:lnTo>
                    <a:pt x="21480" y="13831"/>
                  </a:lnTo>
                  <a:lnTo>
                    <a:pt x="21794" y="13517"/>
                  </a:lnTo>
                  <a:lnTo>
                    <a:pt x="22004" y="13726"/>
                  </a:lnTo>
                  <a:lnTo>
                    <a:pt x="22213" y="13831"/>
                  </a:lnTo>
                  <a:lnTo>
                    <a:pt x="22528" y="13726"/>
                  </a:lnTo>
                  <a:lnTo>
                    <a:pt x="22842" y="13517"/>
                  </a:lnTo>
                  <a:lnTo>
                    <a:pt x="23051" y="13412"/>
                  </a:lnTo>
                  <a:lnTo>
                    <a:pt x="23156" y="13412"/>
                  </a:lnTo>
                  <a:lnTo>
                    <a:pt x="23051" y="13517"/>
                  </a:lnTo>
                  <a:lnTo>
                    <a:pt x="22947" y="13621"/>
                  </a:lnTo>
                  <a:lnTo>
                    <a:pt x="22737" y="13936"/>
                  </a:lnTo>
                  <a:lnTo>
                    <a:pt x="22632" y="14250"/>
                  </a:lnTo>
                  <a:lnTo>
                    <a:pt x="22423" y="14460"/>
                  </a:lnTo>
                  <a:lnTo>
                    <a:pt x="22213" y="14669"/>
                  </a:lnTo>
                  <a:lnTo>
                    <a:pt x="22108" y="14774"/>
                  </a:lnTo>
                  <a:lnTo>
                    <a:pt x="22108" y="14983"/>
                  </a:lnTo>
                  <a:lnTo>
                    <a:pt x="22213" y="15193"/>
                  </a:lnTo>
                  <a:lnTo>
                    <a:pt x="21899" y="15402"/>
                  </a:lnTo>
                  <a:lnTo>
                    <a:pt x="21480" y="15507"/>
                  </a:lnTo>
                  <a:lnTo>
                    <a:pt x="21061" y="15612"/>
                  </a:lnTo>
                  <a:lnTo>
                    <a:pt x="20746" y="15612"/>
                  </a:lnTo>
                  <a:lnTo>
                    <a:pt x="20537" y="15507"/>
                  </a:lnTo>
                  <a:lnTo>
                    <a:pt x="20327" y="15507"/>
                  </a:lnTo>
                  <a:lnTo>
                    <a:pt x="20223" y="15612"/>
                  </a:lnTo>
                  <a:lnTo>
                    <a:pt x="20118" y="15822"/>
                  </a:lnTo>
                  <a:lnTo>
                    <a:pt x="20118" y="15926"/>
                  </a:lnTo>
                  <a:lnTo>
                    <a:pt x="20013" y="16241"/>
                  </a:lnTo>
                  <a:lnTo>
                    <a:pt x="19699" y="16345"/>
                  </a:lnTo>
                  <a:lnTo>
                    <a:pt x="19489" y="16450"/>
                  </a:lnTo>
                  <a:lnTo>
                    <a:pt x="19280" y="16660"/>
                  </a:lnTo>
                  <a:lnTo>
                    <a:pt x="18965" y="16974"/>
                  </a:lnTo>
                  <a:lnTo>
                    <a:pt x="18546" y="17184"/>
                  </a:lnTo>
                  <a:lnTo>
                    <a:pt x="18337" y="17288"/>
                  </a:lnTo>
                  <a:lnTo>
                    <a:pt x="18232" y="17498"/>
                  </a:lnTo>
                  <a:lnTo>
                    <a:pt x="18127" y="17708"/>
                  </a:lnTo>
                  <a:lnTo>
                    <a:pt x="18232" y="17917"/>
                  </a:lnTo>
                  <a:lnTo>
                    <a:pt x="18337" y="18022"/>
                  </a:lnTo>
                  <a:lnTo>
                    <a:pt x="18441" y="18336"/>
                  </a:lnTo>
                  <a:lnTo>
                    <a:pt x="18546" y="18336"/>
                  </a:lnTo>
                  <a:lnTo>
                    <a:pt x="18756" y="18441"/>
                  </a:lnTo>
                  <a:lnTo>
                    <a:pt x="19070" y="18336"/>
                  </a:lnTo>
                  <a:lnTo>
                    <a:pt x="19175" y="18546"/>
                  </a:lnTo>
                  <a:lnTo>
                    <a:pt x="18965" y="18651"/>
                  </a:lnTo>
                  <a:lnTo>
                    <a:pt x="18756" y="18860"/>
                  </a:lnTo>
                  <a:lnTo>
                    <a:pt x="18441" y="18755"/>
                  </a:lnTo>
                  <a:lnTo>
                    <a:pt x="18127" y="18755"/>
                  </a:lnTo>
                  <a:lnTo>
                    <a:pt x="17813" y="18651"/>
                  </a:lnTo>
                  <a:lnTo>
                    <a:pt x="17394" y="18651"/>
                  </a:lnTo>
                  <a:lnTo>
                    <a:pt x="17184" y="18860"/>
                  </a:lnTo>
                  <a:lnTo>
                    <a:pt x="17079" y="18965"/>
                  </a:lnTo>
                  <a:lnTo>
                    <a:pt x="16974" y="18965"/>
                  </a:lnTo>
                  <a:lnTo>
                    <a:pt x="16870" y="18860"/>
                  </a:lnTo>
                  <a:lnTo>
                    <a:pt x="16555" y="18755"/>
                  </a:lnTo>
                  <a:lnTo>
                    <a:pt x="16346" y="18651"/>
                  </a:lnTo>
                  <a:lnTo>
                    <a:pt x="16032" y="18441"/>
                  </a:lnTo>
                  <a:lnTo>
                    <a:pt x="15717" y="18336"/>
                  </a:lnTo>
                  <a:lnTo>
                    <a:pt x="14879" y="18336"/>
                  </a:lnTo>
                  <a:lnTo>
                    <a:pt x="14669" y="18546"/>
                  </a:lnTo>
                  <a:lnTo>
                    <a:pt x="14460" y="18651"/>
                  </a:lnTo>
                  <a:lnTo>
                    <a:pt x="14355" y="18965"/>
                  </a:lnTo>
                  <a:lnTo>
                    <a:pt x="14355" y="19174"/>
                  </a:lnTo>
                  <a:lnTo>
                    <a:pt x="14250" y="19384"/>
                  </a:lnTo>
                  <a:lnTo>
                    <a:pt x="14250" y="19489"/>
                  </a:lnTo>
                  <a:lnTo>
                    <a:pt x="14146" y="19698"/>
                  </a:lnTo>
                  <a:lnTo>
                    <a:pt x="14146" y="19803"/>
                  </a:lnTo>
                  <a:lnTo>
                    <a:pt x="13936" y="20013"/>
                  </a:lnTo>
                  <a:lnTo>
                    <a:pt x="13726" y="19803"/>
                  </a:lnTo>
                  <a:lnTo>
                    <a:pt x="13726" y="19489"/>
                  </a:lnTo>
                  <a:lnTo>
                    <a:pt x="13622" y="19279"/>
                  </a:lnTo>
                  <a:lnTo>
                    <a:pt x="13622" y="19070"/>
                  </a:lnTo>
                  <a:lnTo>
                    <a:pt x="13622" y="18860"/>
                  </a:lnTo>
                  <a:lnTo>
                    <a:pt x="13517" y="18651"/>
                  </a:lnTo>
                  <a:lnTo>
                    <a:pt x="13412" y="18546"/>
                  </a:lnTo>
                  <a:lnTo>
                    <a:pt x="13203" y="18546"/>
                  </a:lnTo>
                  <a:lnTo>
                    <a:pt x="12993" y="18231"/>
                  </a:lnTo>
                  <a:lnTo>
                    <a:pt x="12679" y="18022"/>
                  </a:lnTo>
                  <a:lnTo>
                    <a:pt x="12469" y="18022"/>
                  </a:lnTo>
                  <a:lnTo>
                    <a:pt x="12364" y="17917"/>
                  </a:lnTo>
                  <a:lnTo>
                    <a:pt x="11841" y="17917"/>
                  </a:lnTo>
                  <a:lnTo>
                    <a:pt x="11631" y="18022"/>
                  </a:lnTo>
                  <a:lnTo>
                    <a:pt x="11526" y="18127"/>
                  </a:lnTo>
                  <a:lnTo>
                    <a:pt x="10793" y="18127"/>
                  </a:lnTo>
                  <a:lnTo>
                    <a:pt x="10269" y="18022"/>
                  </a:lnTo>
                  <a:lnTo>
                    <a:pt x="10059" y="18022"/>
                  </a:lnTo>
                  <a:lnTo>
                    <a:pt x="9850" y="17917"/>
                  </a:lnTo>
                  <a:lnTo>
                    <a:pt x="9640" y="17917"/>
                  </a:lnTo>
                  <a:lnTo>
                    <a:pt x="9431" y="17812"/>
                  </a:lnTo>
                  <a:lnTo>
                    <a:pt x="9012" y="17812"/>
                  </a:lnTo>
                  <a:lnTo>
                    <a:pt x="8802" y="17917"/>
                  </a:lnTo>
                  <a:lnTo>
                    <a:pt x="8592" y="17917"/>
                  </a:lnTo>
                  <a:lnTo>
                    <a:pt x="8278" y="17812"/>
                  </a:lnTo>
                  <a:lnTo>
                    <a:pt x="8173" y="17708"/>
                  </a:lnTo>
                  <a:lnTo>
                    <a:pt x="7754" y="17603"/>
                  </a:lnTo>
                  <a:lnTo>
                    <a:pt x="7545" y="17603"/>
                  </a:lnTo>
                  <a:lnTo>
                    <a:pt x="7230" y="17708"/>
                  </a:lnTo>
                  <a:lnTo>
                    <a:pt x="7126" y="17812"/>
                  </a:lnTo>
                  <a:lnTo>
                    <a:pt x="6916" y="17917"/>
                  </a:lnTo>
                  <a:lnTo>
                    <a:pt x="6707" y="18127"/>
                  </a:lnTo>
                  <a:lnTo>
                    <a:pt x="6707" y="18336"/>
                  </a:lnTo>
                  <a:lnTo>
                    <a:pt x="6707" y="18546"/>
                  </a:lnTo>
                  <a:lnTo>
                    <a:pt x="6811" y="18755"/>
                  </a:lnTo>
                  <a:lnTo>
                    <a:pt x="6707" y="18860"/>
                  </a:lnTo>
                  <a:lnTo>
                    <a:pt x="6287" y="18755"/>
                  </a:lnTo>
                  <a:lnTo>
                    <a:pt x="6078" y="18651"/>
                  </a:lnTo>
                  <a:lnTo>
                    <a:pt x="5868" y="18336"/>
                  </a:lnTo>
                  <a:lnTo>
                    <a:pt x="5659" y="18231"/>
                  </a:lnTo>
                  <a:lnTo>
                    <a:pt x="5449" y="18336"/>
                  </a:lnTo>
                  <a:lnTo>
                    <a:pt x="5135" y="18546"/>
                  </a:lnTo>
                  <a:lnTo>
                    <a:pt x="4925" y="18651"/>
                  </a:lnTo>
                  <a:lnTo>
                    <a:pt x="4611" y="18860"/>
                  </a:lnTo>
                  <a:lnTo>
                    <a:pt x="4401" y="19174"/>
                  </a:lnTo>
                  <a:lnTo>
                    <a:pt x="4401" y="19593"/>
                  </a:lnTo>
                  <a:lnTo>
                    <a:pt x="4506" y="19908"/>
                  </a:lnTo>
                  <a:lnTo>
                    <a:pt x="4401" y="20222"/>
                  </a:lnTo>
                  <a:lnTo>
                    <a:pt x="4297" y="20641"/>
                  </a:lnTo>
                  <a:lnTo>
                    <a:pt x="4297" y="20956"/>
                  </a:lnTo>
                  <a:lnTo>
                    <a:pt x="4192" y="21375"/>
                  </a:lnTo>
                  <a:lnTo>
                    <a:pt x="4192" y="21479"/>
                  </a:lnTo>
                  <a:lnTo>
                    <a:pt x="4087" y="21794"/>
                  </a:lnTo>
                  <a:lnTo>
                    <a:pt x="4087" y="22003"/>
                  </a:lnTo>
                  <a:lnTo>
                    <a:pt x="4297" y="22213"/>
                  </a:lnTo>
                  <a:lnTo>
                    <a:pt x="4611" y="22318"/>
                  </a:lnTo>
                  <a:lnTo>
                    <a:pt x="5030" y="22213"/>
                  </a:lnTo>
                  <a:lnTo>
                    <a:pt x="5135" y="22003"/>
                  </a:lnTo>
                  <a:lnTo>
                    <a:pt x="5240" y="21899"/>
                  </a:lnTo>
                  <a:lnTo>
                    <a:pt x="5135" y="21689"/>
                  </a:lnTo>
                  <a:lnTo>
                    <a:pt x="5240" y="21060"/>
                  </a:lnTo>
                  <a:lnTo>
                    <a:pt x="5344" y="20851"/>
                  </a:lnTo>
                  <a:lnTo>
                    <a:pt x="5449" y="20746"/>
                  </a:lnTo>
                  <a:lnTo>
                    <a:pt x="5554" y="20746"/>
                  </a:lnTo>
                  <a:lnTo>
                    <a:pt x="5659" y="20851"/>
                  </a:lnTo>
                  <a:lnTo>
                    <a:pt x="5764" y="20956"/>
                  </a:lnTo>
                  <a:lnTo>
                    <a:pt x="5764" y="21270"/>
                  </a:lnTo>
                  <a:lnTo>
                    <a:pt x="5868" y="21479"/>
                  </a:lnTo>
                  <a:lnTo>
                    <a:pt x="5659" y="21584"/>
                  </a:lnTo>
                  <a:lnTo>
                    <a:pt x="5554" y="21689"/>
                  </a:lnTo>
                  <a:lnTo>
                    <a:pt x="5449" y="21899"/>
                  </a:lnTo>
                  <a:lnTo>
                    <a:pt x="5449" y="22003"/>
                  </a:lnTo>
                  <a:lnTo>
                    <a:pt x="5554" y="22422"/>
                  </a:lnTo>
                  <a:lnTo>
                    <a:pt x="5659" y="22632"/>
                  </a:lnTo>
                  <a:lnTo>
                    <a:pt x="5764" y="22842"/>
                  </a:lnTo>
                  <a:lnTo>
                    <a:pt x="5554" y="22946"/>
                  </a:lnTo>
                  <a:lnTo>
                    <a:pt x="5344" y="22946"/>
                  </a:lnTo>
                  <a:lnTo>
                    <a:pt x="5030" y="22842"/>
                  </a:lnTo>
                  <a:lnTo>
                    <a:pt x="4821" y="22842"/>
                  </a:lnTo>
                  <a:lnTo>
                    <a:pt x="4611" y="23051"/>
                  </a:lnTo>
                  <a:lnTo>
                    <a:pt x="4401" y="23156"/>
                  </a:lnTo>
                  <a:lnTo>
                    <a:pt x="3982" y="23156"/>
                  </a:lnTo>
                  <a:lnTo>
                    <a:pt x="3773" y="23051"/>
                  </a:lnTo>
                  <a:lnTo>
                    <a:pt x="3668" y="23156"/>
                  </a:lnTo>
                  <a:lnTo>
                    <a:pt x="3563" y="23156"/>
                  </a:lnTo>
                  <a:lnTo>
                    <a:pt x="3459" y="23261"/>
                  </a:lnTo>
                  <a:lnTo>
                    <a:pt x="3354" y="23470"/>
                  </a:lnTo>
                  <a:lnTo>
                    <a:pt x="3144" y="23575"/>
                  </a:lnTo>
                  <a:lnTo>
                    <a:pt x="2935" y="23680"/>
                  </a:lnTo>
                  <a:lnTo>
                    <a:pt x="2830" y="23889"/>
                  </a:lnTo>
                  <a:lnTo>
                    <a:pt x="2935" y="24204"/>
                  </a:lnTo>
                  <a:lnTo>
                    <a:pt x="3144" y="24308"/>
                  </a:lnTo>
                  <a:lnTo>
                    <a:pt x="3249" y="24308"/>
                  </a:lnTo>
                  <a:lnTo>
                    <a:pt x="3668" y="24413"/>
                  </a:lnTo>
                  <a:lnTo>
                    <a:pt x="4821" y="24413"/>
                  </a:lnTo>
                  <a:lnTo>
                    <a:pt x="4821" y="24727"/>
                  </a:lnTo>
                  <a:lnTo>
                    <a:pt x="4821" y="24937"/>
                  </a:lnTo>
                  <a:lnTo>
                    <a:pt x="4925" y="25147"/>
                  </a:lnTo>
                  <a:lnTo>
                    <a:pt x="5344" y="25356"/>
                  </a:lnTo>
                  <a:lnTo>
                    <a:pt x="5659" y="25775"/>
                  </a:lnTo>
                  <a:lnTo>
                    <a:pt x="5764" y="26090"/>
                  </a:lnTo>
                  <a:lnTo>
                    <a:pt x="5868" y="26194"/>
                  </a:lnTo>
                  <a:lnTo>
                    <a:pt x="6707" y="26194"/>
                  </a:lnTo>
                  <a:lnTo>
                    <a:pt x="6916" y="26090"/>
                  </a:lnTo>
                  <a:lnTo>
                    <a:pt x="7230" y="26090"/>
                  </a:lnTo>
                  <a:lnTo>
                    <a:pt x="7650" y="25775"/>
                  </a:lnTo>
                  <a:lnTo>
                    <a:pt x="7754" y="25670"/>
                  </a:lnTo>
                  <a:lnTo>
                    <a:pt x="7859" y="25670"/>
                  </a:lnTo>
                  <a:lnTo>
                    <a:pt x="8278" y="25566"/>
                  </a:lnTo>
                  <a:lnTo>
                    <a:pt x="9012" y="25670"/>
                  </a:lnTo>
                  <a:lnTo>
                    <a:pt x="9326" y="25775"/>
                  </a:lnTo>
                  <a:lnTo>
                    <a:pt x="9431" y="25775"/>
                  </a:lnTo>
                  <a:lnTo>
                    <a:pt x="9326" y="25880"/>
                  </a:lnTo>
                  <a:lnTo>
                    <a:pt x="9116" y="25985"/>
                  </a:lnTo>
                  <a:lnTo>
                    <a:pt x="9012" y="26194"/>
                  </a:lnTo>
                  <a:lnTo>
                    <a:pt x="9012" y="26509"/>
                  </a:lnTo>
                  <a:lnTo>
                    <a:pt x="9012" y="26823"/>
                  </a:lnTo>
                  <a:lnTo>
                    <a:pt x="8278" y="26928"/>
                  </a:lnTo>
                  <a:lnTo>
                    <a:pt x="7650" y="27033"/>
                  </a:lnTo>
                  <a:lnTo>
                    <a:pt x="7440" y="26928"/>
                  </a:lnTo>
                  <a:lnTo>
                    <a:pt x="7021" y="27033"/>
                  </a:lnTo>
                  <a:lnTo>
                    <a:pt x="6811" y="27137"/>
                  </a:lnTo>
                  <a:lnTo>
                    <a:pt x="6497" y="27242"/>
                  </a:lnTo>
                  <a:lnTo>
                    <a:pt x="6287" y="27347"/>
                  </a:lnTo>
                  <a:lnTo>
                    <a:pt x="6183" y="27556"/>
                  </a:lnTo>
                  <a:lnTo>
                    <a:pt x="6287" y="27871"/>
                  </a:lnTo>
                  <a:lnTo>
                    <a:pt x="6183" y="28290"/>
                  </a:lnTo>
                  <a:lnTo>
                    <a:pt x="6078" y="28814"/>
                  </a:lnTo>
                  <a:lnTo>
                    <a:pt x="6183" y="29128"/>
                  </a:lnTo>
                  <a:lnTo>
                    <a:pt x="6287" y="29442"/>
                  </a:lnTo>
                  <a:lnTo>
                    <a:pt x="6392" y="29757"/>
                  </a:lnTo>
                  <a:lnTo>
                    <a:pt x="6078" y="29861"/>
                  </a:lnTo>
                  <a:lnTo>
                    <a:pt x="5764" y="29757"/>
                  </a:lnTo>
                  <a:lnTo>
                    <a:pt x="5240" y="29757"/>
                  </a:lnTo>
                  <a:lnTo>
                    <a:pt x="4925" y="29861"/>
                  </a:lnTo>
                  <a:lnTo>
                    <a:pt x="4821" y="29966"/>
                  </a:lnTo>
                  <a:lnTo>
                    <a:pt x="4821" y="30176"/>
                  </a:lnTo>
                  <a:lnTo>
                    <a:pt x="4821" y="30385"/>
                  </a:lnTo>
                  <a:lnTo>
                    <a:pt x="4401" y="30385"/>
                  </a:lnTo>
                  <a:lnTo>
                    <a:pt x="3878" y="30490"/>
                  </a:lnTo>
                  <a:lnTo>
                    <a:pt x="3773" y="30490"/>
                  </a:lnTo>
                  <a:lnTo>
                    <a:pt x="3563" y="30595"/>
                  </a:lnTo>
                  <a:lnTo>
                    <a:pt x="3459" y="30804"/>
                  </a:lnTo>
                  <a:lnTo>
                    <a:pt x="3459" y="31119"/>
                  </a:lnTo>
                  <a:lnTo>
                    <a:pt x="3563" y="31328"/>
                  </a:lnTo>
                  <a:lnTo>
                    <a:pt x="3668" y="31538"/>
                  </a:lnTo>
                  <a:lnTo>
                    <a:pt x="3878" y="31747"/>
                  </a:lnTo>
                  <a:lnTo>
                    <a:pt x="3878" y="31852"/>
                  </a:lnTo>
                  <a:lnTo>
                    <a:pt x="4087" y="31957"/>
                  </a:lnTo>
                  <a:lnTo>
                    <a:pt x="4192" y="31957"/>
                  </a:lnTo>
                  <a:lnTo>
                    <a:pt x="4401" y="32062"/>
                  </a:lnTo>
                  <a:lnTo>
                    <a:pt x="4401" y="32271"/>
                  </a:lnTo>
                  <a:lnTo>
                    <a:pt x="4087" y="32376"/>
                  </a:lnTo>
                  <a:lnTo>
                    <a:pt x="3878" y="32586"/>
                  </a:lnTo>
                  <a:lnTo>
                    <a:pt x="3668" y="33005"/>
                  </a:lnTo>
                  <a:lnTo>
                    <a:pt x="3563" y="33109"/>
                  </a:lnTo>
                  <a:lnTo>
                    <a:pt x="3668" y="33319"/>
                  </a:lnTo>
                  <a:lnTo>
                    <a:pt x="3773" y="33424"/>
                  </a:lnTo>
                  <a:lnTo>
                    <a:pt x="3878" y="33529"/>
                  </a:lnTo>
                  <a:lnTo>
                    <a:pt x="4192" y="33529"/>
                  </a:lnTo>
                  <a:lnTo>
                    <a:pt x="4506" y="33633"/>
                  </a:lnTo>
                  <a:lnTo>
                    <a:pt x="4716" y="33529"/>
                  </a:lnTo>
                  <a:lnTo>
                    <a:pt x="4925" y="33529"/>
                  </a:lnTo>
                  <a:lnTo>
                    <a:pt x="5030" y="33633"/>
                  </a:lnTo>
                  <a:lnTo>
                    <a:pt x="5030" y="33843"/>
                  </a:lnTo>
                  <a:lnTo>
                    <a:pt x="5240" y="33948"/>
                  </a:lnTo>
                  <a:lnTo>
                    <a:pt x="5659" y="34052"/>
                  </a:lnTo>
                  <a:lnTo>
                    <a:pt x="5764" y="34052"/>
                  </a:lnTo>
                  <a:lnTo>
                    <a:pt x="5973" y="34157"/>
                  </a:lnTo>
                  <a:lnTo>
                    <a:pt x="6183" y="34052"/>
                  </a:lnTo>
                  <a:lnTo>
                    <a:pt x="6392" y="34052"/>
                  </a:lnTo>
                  <a:lnTo>
                    <a:pt x="6287" y="34472"/>
                  </a:lnTo>
                  <a:lnTo>
                    <a:pt x="6287" y="34786"/>
                  </a:lnTo>
                  <a:lnTo>
                    <a:pt x="6497" y="34995"/>
                  </a:lnTo>
                  <a:lnTo>
                    <a:pt x="6602" y="35310"/>
                  </a:lnTo>
                  <a:lnTo>
                    <a:pt x="6916" y="35415"/>
                  </a:lnTo>
                  <a:lnTo>
                    <a:pt x="6916" y="35205"/>
                  </a:lnTo>
                  <a:lnTo>
                    <a:pt x="7021" y="35415"/>
                  </a:lnTo>
                  <a:lnTo>
                    <a:pt x="7230" y="35310"/>
                  </a:lnTo>
                  <a:lnTo>
                    <a:pt x="7335" y="35310"/>
                  </a:lnTo>
                  <a:lnTo>
                    <a:pt x="7754" y="35415"/>
                  </a:lnTo>
                  <a:lnTo>
                    <a:pt x="7964" y="35310"/>
                  </a:lnTo>
                  <a:lnTo>
                    <a:pt x="7964" y="35415"/>
                  </a:lnTo>
                  <a:lnTo>
                    <a:pt x="7754" y="35519"/>
                  </a:lnTo>
                  <a:lnTo>
                    <a:pt x="7650" y="35729"/>
                  </a:lnTo>
                  <a:lnTo>
                    <a:pt x="7650" y="35834"/>
                  </a:lnTo>
                  <a:lnTo>
                    <a:pt x="7650" y="35938"/>
                  </a:lnTo>
                  <a:lnTo>
                    <a:pt x="7650" y="36253"/>
                  </a:lnTo>
                  <a:lnTo>
                    <a:pt x="7754" y="36462"/>
                  </a:lnTo>
                  <a:lnTo>
                    <a:pt x="7859" y="36567"/>
                  </a:lnTo>
                  <a:lnTo>
                    <a:pt x="8069" y="36567"/>
                  </a:lnTo>
                  <a:lnTo>
                    <a:pt x="8278" y="36462"/>
                  </a:lnTo>
                  <a:lnTo>
                    <a:pt x="9116" y="36462"/>
                  </a:lnTo>
                  <a:lnTo>
                    <a:pt x="9221" y="36357"/>
                  </a:lnTo>
                  <a:lnTo>
                    <a:pt x="9431" y="36462"/>
                  </a:lnTo>
                  <a:lnTo>
                    <a:pt x="9745" y="36357"/>
                  </a:lnTo>
                  <a:lnTo>
                    <a:pt x="9955" y="36462"/>
                  </a:lnTo>
                  <a:lnTo>
                    <a:pt x="10269" y="36567"/>
                  </a:lnTo>
                  <a:lnTo>
                    <a:pt x="10478" y="36567"/>
                  </a:lnTo>
                  <a:lnTo>
                    <a:pt x="10793" y="36462"/>
                  </a:lnTo>
                  <a:lnTo>
                    <a:pt x="11002" y="36567"/>
                  </a:lnTo>
                  <a:lnTo>
                    <a:pt x="11317" y="36462"/>
                  </a:lnTo>
                  <a:lnTo>
                    <a:pt x="12574" y="36357"/>
                  </a:lnTo>
                  <a:lnTo>
                    <a:pt x="13098" y="36253"/>
                  </a:lnTo>
                  <a:lnTo>
                    <a:pt x="14041" y="36253"/>
                  </a:lnTo>
                  <a:lnTo>
                    <a:pt x="14250" y="36148"/>
                  </a:lnTo>
                  <a:lnTo>
                    <a:pt x="14774" y="35938"/>
                  </a:lnTo>
                  <a:lnTo>
                    <a:pt x="15193" y="35938"/>
                  </a:lnTo>
                  <a:lnTo>
                    <a:pt x="15089" y="36148"/>
                  </a:lnTo>
                  <a:lnTo>
                    <a:pt x="15089" y="36357"/>
                  </a:lnTo>
                  <a:lnTo>
                    <a:pt x="15298" y="36567"/>
                  </a:lnTo>
                  <a:lnTo>
                    <a:pt x="15612" y="36777"/>
                  </a:lnTo>
                  <a:lnTo>
                    <a:pt x="15508" y="36777"/>
                  </a:lnTo>
                  <a:lnTo>
                    <a:pt x="15298" y="36881"/>
                  </a:lnTo>
                  <a:lnTo>
                    <a:pt x="15193" y="36881"/>
                  </a:lnTo>
                  <a:lnTo>
                    <a:pt x="15193" y="36986"/>
                  </a:lnTo>
                  <a:lnTo>
                    <a:pt x="14984" y="36881"/>
                  </a:lnTo>
                  <a:lnTo>
                    <a:pt x="14774" y="36986"/>
                  </a:lnTo>
                  <a:lnTo>
                    <a:pt x="14565" y="36986"/>
                  </a:lnTo>
                  <a:lnTo>
                    <a:pt x="14146" y="37091"/>
                  </a:lnTo>
                  <a:lnTo>
                    <a:pt x="13936" y="37300"/>
                  </a:lnTo>
                  <a:lnTo>
                    <a:pt x="13831" y="37615"/>
                  </a:lnTo>
                  <a:lnTo>
                    <a:pt x="13517" y="37510"/>
                  </a:lnTo>
                  <a:lnTo>
                    <a:pt x="13203" y="37405"/>
                  </a:lnTo>
                  <a:lnTo>
                    <a:pt x="12993" y="37300"/>
                  </a:lnTo>
                  <a:lnTo>
                    <a:pt x="12783" y="37196"/>
                  </a:lnTo>
                  <a:lnTo>
                    <a:pt x="12679" y="37196"/>
                  </a:lnTo>
                  <a:lnTo>
                    <a:pt x="12469" y="37300"/>
                  </a:lnTo>
                  <a:lnTo>
                    <a:pt x="12364" y="37510"/>
                  </a:lnTo>
                  <a:lnTo>
                    <a:pt x="12260" y="37824"/>
                  </a:lnTo>
                  <a:lnTo>
                    <a:pt x="12155" y="38034"/>
                  </a:lnTo>
                  <a:lnTo>
                    <a:pt x="12050" y="38139"/>
                  </a:lnTo>
                  <a:lnTo>
                    <a:pt x="11736" y="38558"/>
                  </a:lnTo>
                  <a:lnTo>
                    <a:pt x="11421" y="39082"/>
                  </a:lnTo>
                  <a:lnTo>
                    <a:pt x="11317" y="39186"/>
                  </a:lnTo>
                  <a:lnTo>
                    <a:pt x="11107" y="39710"/>
                  </a:lnTo>
                  <a:lnTo>
                    <a:pt x="10898" y="40339"/>
                  </a:lnTo>
                  <a:lnTo>
                    <a:pt x="10688" y="40548"/>
                  </a:lnTo>
                  <a:lnTo>
                    <a:pt x="10478" y="40653"/>
                  </a:lnTo>
                  <a:lnTo>
                    <a:pt x="10374" y="40758"/>
                  </a:lnTo>
                  <a:lnTo>
                    <a:pt x="10478" y="41072"/>
                  </a:lnTo>
                  <a:lnTo>
                    <a:pt x="10583" y="41282"/>
                  </a:lnTo>
                  <a:lnTo>
                    <a:pt x="10793" y="41387"/>
                  </a:lnTo>
                  <a:lnTo>
                    <a:pt x="10898" y="41282"/>
                  </a:lnTo>
                  <a:lnTo>
                    <a:pt x="10898" y="41072"/>
                  </a:lnTo>
                  <a:lnTo>
                    <a:pt x="11002" y="41282"/>
                  </a:lnTo>
                  <a:lnTo>
                    <a:pt x="11107" y="41387"/>
                  </a:lnTo>
                  <a:lnTo>
                    <a:pt x="11317" y="41387"/>
                  </a:lnTo>
                  <a:lnTo>
                    <a:pt x="11002" y="41596"/>
                  </a:lnTo>
                  <a:lnTo>
                    <a:pt x="10793" y="41806"/>
                  </a:lnTo>
                  <a:lnTo>
                    <a:pt x="10688" y="42120"/>
                  </a:lnTo>
                  <a:lnTo>
                    <a:pt x="10688" y="42434"/>
                  </a:lnTo>
                  <a:lnTo>
                    <a:pt x="10583" y="42644"/>
                  </a:lnTo>
                  <a:lnTo>
                    <a:pt x="10478" y="42749"/>
                  </a:lnTo>
                  <a:lnTo>
                    <a:pt x="10374" y="42958"/>
                  </a:lnTo>
                  <a:lnTo>
                    <a:pt x="10269" y="43377"/>
                  </a:lnTo>
                  <a:lnTo>
                    <a:pt x="10269" y="43692"/>
                  </a:lnTo>
                  <a:lnTo>
                    <a:pt x="9535" y="43692"/>
                  </a:lnTo>
                  <a:lnTo>
                    <a:pt x="9326" y="43797"/>
                  </a:lnTo>
                  <a:lnTo>
                    <a:pt x="9012" y="44111"/>
                  </a:lnTo>
                  <a:lnTo>
                    <a:pt x="8907" y="44216"/>
                  </a:lnTo>
                  <a:lnTo>
                    <a:pt x="8907" y="44425"/>
                  </a:lnTo>
                  <a:lnTo>
                    <a:pt x="8488" y="44844"/>
                  </a:lnTo>
                  <a:lnTo>
                    <a:pt x="7964" y="45263"/>
                  </a:lnTo>
                  <a:lnTo>
                    <a:pt x="7650" y="45578"/>
                  </a:lnTo>
                  <a:lnTo>
                    <a:pt x="7335" y="45892"/>
                  </a:lnTo>
                  <a:lnTo>
                    <a:pt x="7021" y="46102"/>
                  </a:lnTo>
                  <a:lnTo>
                    <a:pt x="6602" y="46311"/>
                  </a:lnTo>
                  <a:lnTo>
                    <a:pt x="6183" y="46730"/>
                  </a:lnTo>
                  <a:lnTo>
                    <a:pt x="6078" y="46835"/>
                  </a:lnTo>
                  <a:lnTo>
                    <a:pt x="5973" y="46940"/>
                  </a:lnTo>
                  <a:lnTo>
                    <a:pt x="5973" y="47045"/>
                  </a:lnTo>
                  <a:lnTo>
                    <a:pt x="6078" y="47254"/>
                  </a:lnTo>
                  <a:lnTo>
                    <a:pt x="6287" y="47359"/>
                  </a:lnTo>
                  <a:lnTo>
                    <a:pt x="6602" y="47359"/>
                  </a:lnTo>
                  <a:lnTo>
                    <a:pt x="6811" y="47254"/>
                  </a:lnTo>
                  <a:lnTo>
                    <a:pt x="7230" y="47149"/>
                  </a:lnTo>
                  <a:lnTo>
                    <a:pt x="7545" y="47149"/>
                  </a:lnTo>
                  <a:lnTo>
                    <a:pt x="7964" y="47045"/>
                  </a:lnTo>
                  <a:lnTo>
                    <a:pt x="8383" y="46940"/>
                  </a:lnTo>
                  <a:lnTo>
                    <a:pt x="8488" y="46940"/>
                  </a:lnTo>
                  <a:lnTo>
                    <a:pt x="8592" y="46835"/>
                  </a:lnTo>
                  <a:lnTo>
                    <a:pt x="8488" y="47149"/>
                  </a:lnTo>
                  <a:lnTo>
                    <a:pt x="8488" y="47359"/>
                  </a:lnTo>
                  <a:lnTo>
                    <a:pt x="8488" y="47464"/>
                  </a:lnTo>
                  <a:lnTo>
                    <a:pt x="8488" y="47673"/>
                  </a:lnTo>
                  <a:lnTo>
                    <a:pt x="8383" y="47988"/>
                  </a:lnTo>
                  <a:lnTo>
                    <a:pt x="8173" y="48092"/>
                  </a:lnTo>
                  <a:lnTo>
                    <a:pt x="7964" y="48197"/>
                  </a:lnTo>
                  <a:lnTo>
                    <a:pt x="7335" y="48616"/>
                  </a:lnTo>
                  <a:lnTo>
                    <a:pt x="6707" y="48826"/>
                  </a:lnTo>
                  <a:lnTo>
                    <a:pt x="6183" y="48826"/>
                  </a:lnTo>
                  <a:lnTo>
                    <a:pt x="5973" y="49035"/>
                  </a:lnTo>
                  <a:lnTo>
                    <a:pt x="5868" y="49140"/>
                  </a:lnTo>
                  <a:lnTo>
                    <a:pt x="5868" y="49350"/>
                  </a:lnTo>
                  <a:lnTo>
                    <a:pt x="5868" y="49559"/>
                  </a:lnTo>
                  <a:lnTo>
                    <a:pt x="5973" y="49664"/>
                  </a:lnTo>
                  <a:lnTo>
                    <a:pt x="6078" y="49769"/>
                  </a:lnTo>
                  <a:lnTo>
                    <a:pt x="6392" y="49978"/>
                  </a:lnTo>
                  <a:lnTo>
                    <a:pt x="6811" y="49978"/>
                  </a:lnTo>
                  <a:lnTo>
                    <a:pt x="6916" y="50083"/>
                  </a:lnTo>
                  <a:lnTo>
                    <a:pt x="6916" y="50188"/>
                  </a:lnTo>
                  <a:lnTo>
                    <a:pt x="6811" y="50607"/>
                  </a:lnTo>
                  <a:lnTo>
                    <a:pt x="6707" y="51026"/>
                  </a:lnTo>
                  <a:lnTo>
                    <a:pt x="6811" y="51131"/>
                  </a:lnTo>
                  <a:lnTo>
                    <a:pt x="6707" y="51236"/>
                  </a:lnTo>
                  <a:lnTo>
                    <a:pt x="6602" y="51340"/>
                  </a:lnTo>
                  <a:lnTo>
                    <a:pt x="6602" y="51445"/>
                  </a:lnTo>
                  <a:lnTo>
                    <a:pt x="6707" y="51655"/>
                  </a:lnTo>
                  <a:lnTo>
                    <a:pt x="6811" y="51759"/>
                  </a:lnTo>
                  <a:lnTo>
                    <a:pt x="6707" y="51759"/>
                  </a:lnTo>
                  <a:lnTo>
                    <a:pt x="6602" y="51969"/>
                  </a:lnTo>
                  <a:lnTo>
                    <a:pt x="6287" y="51969"/>
                  </a:lnTo>
                  <a:lnTo>
                    <a:pt x="5973" y="51759"/>
                  </a:lnTo>
                  <a:lnTo>
                    <a:pt x="5868" y="51655"/>
                  </a:lnTo>
                  <a:lnTo>
                    <a:pt x="5764" y="51445"/>
                  </a:lnTo>
                  <a:lnTo>
                    <a:pt x="5659" y="51236"/>
                  </a:lnTo>
                  <a:lnTo>
                    <a:pt x="5764" y="50921"/>
                  </a:lnTo>
                  <a:lnTo>
                    <a:pt x="5554" y="50712"/>
                  </a:lnTo>
                  <a:lnTo>
                    <a:pt x="5030" y="50712"/>
                  </a:lnTo>
                  <a:lnTo>
                    <a:pt x="4925" y="50816"/>
                  </a:lnTo>
                  <a:lnTo>
                    <a:pt x="4821" y="50921"/>
                  </a:lnTo>
                  <a:lnTo>
                    <a:pt x="4821" y="51131"/>
                  </a:lnTo>
                  <a:lnTo>
                    <a:pt x="4925" y="51236"/>
                  </a:lnTo>
                  <a:lnTo>
                    <a:pt x="4925" y="51340"/>
                  </a:lnTo>
                  <a:lnTo>
                    <a:pt x="4821" y="51550"/>
                  </a:lnTo>
                  <a:lnTo>
                    <a:pt x="4506" y="51759"/>
                  </a:lnTo>
                  <a:lnTo>
                    <a:pt x="4401" y="51445"/>
                  </a:lnTo>
                  <a:lnTo>
                    <a:pt x="4192" y="51131"/>
                  </a:lnTo>
                  <a:lnTo>
                    <a:pt x="3982" y="51026"/>
                  </a:lnTo>
                  <a:lnTo>
                    <a:pt x="3773" y="51026"/>
                  </a:lnTo>
                  <a:lnTo>
                    <a:pt x="3459" y="51131"/>
                  </a:lnTo>
                  <a:lnTo>
                    <a:pt x="3039" y="51340"/>
                  </a:lnTo>
                  <a:lnTo>
                    <a:pt x="2725" y="51550"/>
                  </a:lnTo>
                  <a:lnTo>
                    <a:pt x="2620" y="51655"/>
                  </a:lnTo>
                  <a:lnTo>
                    <a:pt x="2411" y="51864"/>
                  </a:lnTo>
                  <a:lnTo>
                    <a:pt x="2201" y="51864"/>
                  </a:lnTo>
                  <a:lnTo>
                    <a:pt x="1992" y="51969"/>
                  </a:lnTo>
                  <a:lnTo>
                    <a:pt x="1887" y="51969"/>
                  </a:lnTo>
                  <a:lnTo>
                    <a:pt x="1782" y="52179"/>
                  </a:lnTo>
                  <a:lnTo>
                    <a:pt x="1782" y="52283"/>
                  </a:lnTo>
                  <a:lnTo>
                    <a:pt x="1782" y="52388"/>
                  </a:lnTo>
                  <a:lnTo>
                    <a:pt x="1573" y="52388"/>
                  </a:lnTo>
                  <a:lnTo>
                    <a:pt x="1153" y="52493"/>
                  </a:lnTo>
                  <a:lnTo>
                    <a:pt x="944" y="52702"/>
                  </a:lnTo>
                  <a:lnTo>
                    <a:pt x="839" y="53017"/>
                  </a:lnTo>
                  <a:lnTo>
                    <a:pt x="734" y="53541"/>
                  </a:lnTo>
                  <a:lnTo>
                    <a:pt x="734" y="54169"/>
                  </a:lnTo>
                  <a:lnTo>
                    <a:pt x="420" y="54169"/>
                  </a:lnTo>
                  <a:lnTo>
                    <a:pt x="210" y="54379"/>
                  </a:lnTo>
                  <a:lnTo>
                    <a:pt x="106" y="54379"/>
                  </a:lnTo>
                  <a:lnTo>
                    <a:pt x="1" y="54588"/>
                  </a:lnTo>
                  <a:lnTo>
                    <a:pt x="1" y="54693"/>
                  </a:lnTo>
                  <a:lnTo>
                    <a:pt x="1" y="54903"/>
                  </a:lnTo>
                  <a:lnTo>
                    <a:pt x="734" y="54274"/>
                  </a:lnTo>
                  <a:lnTo>
                    <a:pt x="839" y="54379"/>
                  </a:lnTo>
                  <a:lnTo>
                    <a:pt x="1049" y="54588"/>
                  </a:lnTo>
                  <a:lnTo>
                    <a:pt x="1363" y="54693"/>
                  </a:lnTo>
                  <a:lnTo>
                    <a:pt x="1573" y="54588"/>
                  </a:lnTo>
                  <a:lnTo>
                    <a:pt x="1992" y="54484"/>
                  </a:lnTo>
                  <a:lnTo>
                    <a:pt x="2306" y="54484"/>
                  </a:lnTo>
                  <a:lnTo>
                    <a:pt x="2411" y="54379"/>
                  </a:lnTo>
                  <a:lnTo>
                    <a:pt x="2830" y="54379"/>
                  </a:lnTo>
                  <a:lnTo>
                    <a:pt x="3144" y="54274"/>
                  </a:lnTo>
                  <a:lnTo>
                    <a:pt x="3249" y="54379"/>
                  </a:lnTo>
                  <a:lnTo>
                    <a:pt x="3459" y="54274"/>
                  </a:lnTo>
                  <a:lnTo>
                    <a:pt x="3563" y="54379"/>
                  </a:lnTo>
                  <a:lnTo>
                    <a:pt x="3773" y="54484"/>
                  </a:lnTo>
                  <a:lnTo>
                    <a:pt x="3982" y="54484"/>
                  </a:lnTo>
                  <a:lnTo>
                    <a:pt x="4506" y="54274"/>
                  </a:lnTo>
                  <a:lnTo>
                    <a:pt x="5135" y="54169"/>
                  </a:lnTo>
                  <a:lnTo>
                    <a:pt x="5240" y="54064"/>
                  </a:lnTo>
                  <a:lnTo>
                    <a:pt x="5554" y="54064"/>
                  </a:lnTo>
                  <a:lnTo>
                    <a:pt x="5659" y="54169"/>
                  </a:lnTo>
                  <a:lnTo>
                    <a:pt x="5764" y="54274"/>
                  </a:lnTo>
                  <a:lnTo>
                    <a:pt x="5554" y="54484"/>
                  </a:lnTo>
                  <a:lnTo>
                    <a:pt x="5554" y="54588"/>
                  </a:lnTo>
                  <a:lnTo>
                    <a:pt x="5449" y="54903"/>
                  </a:lnTo>
                  <a:lnTo>
                    <a:pt x="5135" y="55007"/>
                  </a:lnTo>
                  <a:lnTo>
                    <a:pt x="4716" y="55007"/>
                  </a:lnTo>
                  <a:lnTo>
                    <a:pt x="3354" y="55636"/>
                  </a:lnTo>
                  <a:lnTo>
                    <a:pt x="3249" y="55741"/>
                  </a:lnTo>
                  <a:lnTo>
                    <a:pt x="3039" y="55846"/>
                  </a:lnTo>
                  <a:lnTo>
                    <a:pt x="2830" y="55950"/>
                  </a:lnTo>
                  <a:lnTo>
                    <a:pt x="2306" y="56474"/>
                  </a:lnTo>
                  <a:lnTo>
                    <a:pt x="1782" y="56893"/>
                  </a:lnTo>
                  <a:lnTo>
                    <a:pt x="1363" y="57208"/>
                  </a:lnTo>
                  <a:lnTo>
                    <a:pt x="1258" y="57417"/>
                  </a:lnTo>
                  <a:lnTo>
                    <a:pt x="1153" y="57627"/>
                  </a:lnTo>
                  <a:lnTo>
                    <a:pt x="1258" y="57836"/>
                  </a:lnTo>
                  <a:lnTo>
                    <a:pt x="1258" y="57732"/>
                  </a:lnTo>
                  <a:lnTo>
                    <a:pt x="1363" y="57836"/>
                  </a:lnTo>
                  <a:lnTo>
                    <a:pt x="1573" y="58046"/>
                  </a:lnTo>
                  <a:lnTo>
                    <a:pt x="1468" y="58151"/>
                  </a:lnTo>
                  <a:lnTo>
                    <a:pt x="1363" y="58360"/>
                  </a:lnTo>
                  <a:lnTo>
                    <a:pt x="1363" y="58570"/>
                  </a:lnTo>
                  <a:lnTo>
                    <a:pt x="1468" y="58675"/>
                  </a:lnTo>
                  <a:lnTo>
                    <a:pt x="1992" y="58675"/>
                  </a:lnTo>
                  <a:lnTo>
                    <a:pt x="1992" y="58884"/>
                  </a:lnTo>
                  <a:lnTo>
                    <a:pt x="1887" y="59094"/>
                  </a:lnTo>
                  <a:lnTo>
                    <a:pt x="1992" y="59303"/>
                  </a:lnTo>
                  <a:lnTo>
                    <a:pt x="2096" y="59408"/>
                  </a:lnTo>
                  <a:lnTo>
                    <a:pt x="2411" y="59513"/>
                  </a:lnTo>
                  <a:lnTo>
                    <a:pt x="2620" y="59408"/>
                  </a:lnTo>
                  <a:lnTo>
                    <a:pt x="2725" y="59303"/>
                  </a:lnTo>
                  <a:lnTo>
                    <a:pt x="3144" y="59094"/>
                  </a:lnTo>
                  <a:lnTo>
                    <a:pt x="3354" y="58779"/>
                  </a:lnTo>
                  <a:lnTo>
                    <a:pt x="3459" y="58675"/>
                  </a:lnTo>
                  <a:lnTo>
                    <a:pt x="3563" y="58779"/>
                  </a:lnTo>
                  <a:lnTo>
                    <a:pt x="3563" y="58884"/>
                  </a:lnTo>
                  <a:lnTo>
                    <a:pt x="3459" y="58989"/>
                  </a:lnTo>
                  <a:lnTo>
                    <a:pt x="3249" y="59094"/>
                  </a:lnTo>
                  <a:lnTo>
                    <a:pt x="3144" y="59198"/>
                  </a:lnTo>
                  <a:lnTo>
                    <a:pt x="3144" y="59303"/>
                  </a:lnTo>
                  <a:lnTo>
                    <a:pt x="3144" y="59513"/>
                  </a:lnTo>
                  <a:lnTo>
                    <a:pt x="3249" y="59618"/>
                  </a:lnTo>
                  <a:lnTo>
                    <a:pt x="3563" y="59722"/>
                  </a:lnTo>
                  <a:lnTo>
                    <a:pt x="3668" y="59827"/>
                  </a:lnTo>
                  <a:lnTo>
                    <a:pt x="3878" y="59827"/>
                  </a:lnTo>
                  <a:lnTo>
                    <a:pt x="4087" y="60037"/>
                  </a:lnTo>
                  <a:lnTo>
                    <a:pt x="4192" y="60246"/>
                  </a:lnTo>
                  <a:lnTo>
                    <a:pt x="4401" y="60246"/>
                  </a:lnTo>
                  <a:lnTo>
                    <a:pt x="4611" y="60141"/>
                  </a:lnTo>
                  <a:lnTo>
                    <a:pt x="5344" y="59827"/>
                  </a:lnTo>
                  <a:lnTo>
                    <a:pt x="5973" y="59513"/>
                  </a:lnTo>
                  <a:lnTo>
                    <a:pt x="6183" y="59408"/>
                  </a:lnTo>
                  <a:lnTo>
                    <a:pt x="6392" y="59303"/>
                  </a:lnTo>
                  <a:lnTo>
                    <a:pt x="6602" y="59198"/>
                  </a:lnTo>
                  <a:lnTo>
                    <a:pt x="6707" y="59303"/>
                  </a:lnTo>
                  <a:lnTo>
                    <a:pt x="6707" y="59408"/>
                  </a:lnTo>
                  <a:lnTo>
                    <a:pt x="6392" y="59408"/>
                  </a:lnTo>
                  <a:lnTo>
                    <a:pt x="6183" y="59618"/>
                  </a:lnTo>
                  <a:lnTo>
                    <a:pt x="5868" y="59722"/>
                  </a:lnTo>
                  <a:lnTo>
                    <a:pt x="5659" y="59722"/>
                  </a:lnTo>
                  <a:lnTo>
                    <a:pt x="5554" y="59827"/>
                  </a:lnTo>
                  <a:lnTo>
                    <a:pt x="5344" y="60037"/>
                  </a:lnTo>
                  <a:lnTo>
                    <a:pt x="5344" y="60246"/>
                  </a:lnTo>
                  <a:lnTo>
                    <a:pt x="5344" y="60456"/>
                  </a:lnTo>
                  <a:lnTo>
                    <a:pt x="5449" y="60665"/>
                  </a:lnTo>
                  <a:lnTo>
                    <a:pt x="5030" y="60770"/>
                  </a:lnTo>
                  <a:lnTo>
                    <a:pt x="4716" y="60770"/>
                  </a:lnTo>
                  <a:lnTo>
                    <a:pt x="4506" y="60875"/>
                  </a:lnTo>
                  <a:lnTo>
                    <a:pt x="4401" y="60980"/>
                  </a:lnTo>
                  <a:lnTo>
                    <a:pt x="4401" y="61189"/>
                  </a:lnTo>
                  <a:lnTo>
                    <a:pt x="4401" y="61294"/>
                  </a:lnTo>
                  <a:lnTo>
                    <a:pt x="4611" y="61503"/>
                  </a:lnTo>
                  <a:lnTo>
                    <a:pt x="4087" y="61608"/>
                  </a:lnTo>
                  <a:lnTo>
                    <a:pt x="3563" y="61713"/>
                  </a:lnTo>
                  <a:lnTo>
                    <a:pt x="3249" y="61923"/>
                  </a:lnTo>
                  <a:lnTo>
                    <a:pt x="3039" y="62132"/>
                  </a:lnTo>
                  <a:lnTo>
                    <a:pt x="3039" y="62446"/>
                  </a:lnTo>
                  <a:lnTo>
                    <a:pt x="3039" y="62551"/>
                  </a:lnTo>
                  <a:lnTo>
                    <a:pt x="3144" y="62761"/>
                  </a:lnTo>
                  <a:lnTo>
                    <a:pt x="3354" y="62866"/>
                  </a:lnTo>
                  <a:lnTo>
                    <a:pt x="3563" y="62761"/>
                  </a:lnTo>
                  <a:lnTo>
                    <a:pt x="3668" y="62656"/>
                  </a:lnTo>
                  <a:lnTo>
                    <a:pt x="3773" y="62551"/>
                  </a:lnTo>
                  <a:lnTo>
                    <a:pt x="4087" y="62656"/>
                  </a:lnTo>
                  <a:lnTo>
                    <a:pt x="4506" y="62551"/>
                  </a:lnTo>
                  <a:lnTo>
                    <a:pt x="4716" y="62446"/>
                  </a:lnTo>
                  <a:lnTo>
                    <a:pt x="4925" y="62551"/>
                  </a:lnTo>
                  <a:lnTo>
                    <a:pt x="5554" y="62551"/>
                  </a:lnTo>
                  <a:lnTo>
                    <a:pt x="5764" y="62342"/>
                  </a:lnTo>
                  <a:lnTo>
                    <a:pt x="5973" y="62237"/>
                  </a:lnTo>
                  <a:lnTo>
                    <a:pt x="6811" y="62237"/>
                  </a:lnTo>
                  <a:lnTo>
                    <a:pt x="7126" y="62132"/>
                  </a:lnTo>
                  <a:lnTo>
                    <a:pt x="7335" y="62132"/>
                  </a:lnTo>
                  <a:lnTo>
                    <a:pt x="7650" y="61923"/>
                  </a:lnTo>
                  <a:lnTo>
                    <a:pt x="7754" y="61713"/>
                  </a:lnTo>
                  <a:lnTo>
                    <a:pt x="7859" y="61503"/>
                  </a:lnTo>
                  <a:lnTo>
                    <a:pt x="8069" y="61399"/>
                  </a:lnTo>
                  <a:lnTo>
                    <a:pt x="9012" y="61189"/>
                  </a:lnTo>
                  <a:lnTo>
                    <a:pt x="9535" y="61084"/>
                  </a:lnTo>
                  <a:lnTo>
                    <a:pt x="9850" y="60875"/>
                  </a:lnTo>
                  <a:lnTo>
                    <a:pt x="9745" y="60980"/>
                  </a:lnTo>
                  <a:lnTo>
                    <a:pt x="9535" y="61084"/>
                  </a:lnTo>
                  <a:lnTo>
                    <a:pt x="9326" y="61189"/>
                  </a:lnTo>
                  <a:lnTo>
                    <a:pt x="8592" y="61608"/>
                  </a:lnTo>
                  <a:lnTo>
                    <a:pt x="8278" y="61713"/>
                  </a:lnTo>
                  <a:lnTo>
                    <a:pt x="7650" y="62027"/>
                  </a:lnTo>
                  <a:lnTo>
                    <a:pt x="7440" y="62237"/>
                  </a:lnTo>
                  <a:lnTo>
                    <a:pt x="7230" y="62551"/>
                  </a:lnTo>
                  <a:lnTo>
                    <a:pt x="7021" y="62656"/>
                  </a:lnTo>
                  <a:lnTo>
                    <a:pt x="6811" y="62866"/>
                  </a:lnTo>
                  <a:lnTo>
                    <a:pt x="6811" y="63075"/>
                  </a:lnTo>
                  <a:lnTo>
                    <a:pt x="6916" y="63285"/>
                  </a:lnTo>
                  <a:lnTo>
                    <a:pt x="7230" y="63389"/>
                  </a:lnTo>
                  <a:lnTo>
                    <a:pt x="7335" y="63389"/>
                  </a:lnTo>
                  <a:lnTo>
                    <a:pt x="7650" y="63285"/>
                  </a:lnTo>
                  <a:lnTo>
                    <a:pt x="7230" y="63599"/>
                  </a:lnTo>
                  <a:lnTo>
                    <a:pt x="7021" y="63704"/>
                  </a:lnTo>
                  <a:lnTo>
                    <a:pt x="6916" y="63913"/>
                  </a:lnTo>
                  <a:lnTo>
                    <a:pt x="6916" y="64018"/>
                  </a:lnTo>
                  <a:lnTo>
                    <a:pt x="7021" y="64228"/>
                  </a:lnTo>
                  <a:lnTo>
                    <a:pt x="7021" y="64332"/>
                  </a:lnTo>
                  <a:lnTo>
                    <a:pt x="7126" y="64542"/>
                  </a:lnTo>
                  <a:lnTo>
                    <a:pt x="7230" y="64647"/>
                  </a:lnTo>
                  <a:lnTo>
                    <a:pt x="7440" y="64752"/>
                  </a:lnTo>
                  <a:lnTo>
                    <a:pt x="7545" y="64752"/>
                  </a:lnTo>
                  <a:lnTo>
                    <a:pt x="7754" y="64647"/>
                  </a:lnTo>
                  <a:lnTo>
                    <a:pt x="8173" y="64647"/>
                  </a:lnTo>
                  <a:lnTo>
                    <a:pt x="8488" y="64542"/>
                  </a:lnTo>
                  <a:lnTo>
                    <a:pt x="8592" y="64332"/>
                  </a:lnTo>
                  <a:lnTo>
                    <a:pt x="8697" y="64123"/>
                  </a:lnTo>
                  <a:lnTo>
                    <a:pt x="8697" y="64018"/>
                  </a:lnTo>
                  <a:lnTo>
                    <a:pt x="8802" y="64018"/>
                  </a:lnTo>
                  <a:lnTo>
                    <a:pt x="9012" y="63913"/>
                  </a:lnTo>
                  <a:lnTo>
                    <a:pt x="9221" y="64018"/>
                  </a:lnTo>
                  <a:lnTo>
                    <a:pt x="9431" y="64018"/>
                  </a:lnTo>
                  <a:lnTo>
                    <a:pt x="9640" y="64123"/>
                  </a:lnTo>
                  <a:lnTo>
                    <a:pt x="9745" y="64123"/>
                  </a:lnTo>
                  <a:lnTo>
                    <a:pt x="10059" y="64018"/>
                  </a:lnTo>
                  <a:lnTo>
                    <a:pt x="10269" y="63913"/>
                  </a:lnTo>
                  <a:lnTo>
                    <a:pt x="10688" y="63913"/>
                  </a:lnTo>
                  <a:lnTo>
                    <a:pt x="10688" y="64018"/>
                  </a:lnTo>
                  <a:lnTo>
                    <a:pt x="10583" y="64123"/>
                  </a:lnTo>
                  <a:lnTo>
                    <a:pt x="10269" y="64437"/>
                  </a:lnTo>
                  <a:lnTo>
                    <a:pt x="10164" y="64437"/>
                  </a:lnTo>
                  <a:lnTo>
                    <a:pt x="9955" y="64542"/>
                  </a:lnTo>
                  <a:lnTo>
                    <a:pt x="9955" y="64647"/>
                  </a:lnTo>
                  <a:lnTo>
                    <a:pt x="9850" y="64752"/>
                  </a:lnTo>
                  <a:lnTo>
                    <a:pt x="9955" y="64961"/>
                  </a:lnTo>
                  <a:lnTo>
                    <a:pt x="10059" y="65171"/>
                  </a:lnTo>
                  <a:lnTo>
                    <a:pt x="10688" y="65171"/>
                  </a:lnTo>
                  <a:lnTo>
                    <a:pt x="10898" y="64961"/>
                  </a:lnTo>
                  <a:lnTo>
                    <a:pt x="11107" y="64647"/>
                  </a:lnTo>
                  <a:lnTo>
                    <a:pt x="11317" y="64647"/>
                  </a:lnTo>
                  <a:lnTo>
                    <a:pt x="11736" y="64542"/>
                  </a:lnTo>
                  <a:lnTo>
                    <a:pt x="12050" y="64542"/>
                  </a:lnTo>
                  <a:lnTo>
                    <a:pt x="12260" y="64437"/>
                  </a:lnTo>
                  <a:lnTo>
                    <a:pt x="12469" y="64228"/>
                  </a:lnTo>
                  <a:lnTo>
                    <a:pt x="13098" y="64228"/>
                  </a:lnTo>
                  <a:lnTo>
                    <a:pt x="13307" y="64123"/>
                  </a:lnTo>
                  <a:lnTo>
                    <a:pt x="13412" y="64018"/>
                  </a:lnTo>
                  <a:lnTo>
                    <a:pt x="13622" y="63809"/>
                  </a:lnTo>
                  <a:lnTo>
                    <a:pt x="13831" y="63704"/>
                  </a:lnTo>
                  <a:lnTo>
                    <a:pt x="14250" y="63494"/>
                  </a:lnTo>
                  <a:lnTo>
                    <a:pt x="14460" y="63285"/>
                  </a:lnTo>
                  <a:lnTo>
                    <a:pt x="14565" y="63285"/>
                  </a:lnTo>
                  <a:lnTo>
                    <a:pt x="14774" y="63180"/>
                  </a:lnTo>
                  <a:lnTo>
                    <a:pt x="15089" y="63075"/>
                  </a:lnTo>
                  <a:lnTo>
                    <a:pt x="15298" y="63075"/>
                  </a:lnTo>
                  <a:lnTo>
                    <a:pt x="15508" y="63180"/>
                  </a:lnTo>
                  <a:lnTo>
                    <a:pt x="15717" y="63285"/>
                  </a:lnTo>
                  <a:lnTo>
                    <a:pt x="16032" y="63389"/>
                  </a:lnTo>
                  <a:lnTo>
                    <a:pt x="16346" y="63285"/>
                  </a:lnTo>
                  <a:lnTo>
                    <a:pt x="16660" y="62970"/>
                  </a:lnTo>
                  <a:lnTo>
                    <a:pt x="16870" y="62656"/>
                  </a:lnTo>
                  <a:lnTo>
                    <a:pt x="16974" y="62551"/>
                  </a:lnTo>
                  <a:lnTo>
                    <a:pt x="17289" y="62656"/>
                  </a:lnTo>
                  <a:lnTo>
                    <a:pt x="17498" y="62761"/>
                  </a:lnTo>
                  <a:lnTo>
                    <a:pt x="17708" y="62866"/>
                  </a:lnTo>
                  <a:lnTo>
                    <a:pt x="18232" y="62866"/>
                  </a:lnTo>
                  <a:lnTo>
                    <a:pt x="18337" y="62656"/>
                  </a:lnTo>
                  <a:lnTo>
                    <a:pt x="18441" y="62446"/>
                  </a:lnTo>
                  <a:lnTo>
                    <a:pt x="18546" y="62027"/>
                  </a:lnTo>
                  <a:lnTo>
                    <a:pt x="18546" y="61923"/>
                  </a:lnTo>
                  <a:lnTo>
                    <a:pt x="18651" y="61923"/>
                  </a:lnTo>
                  <a:lnTo>
                    <a:pt x="18965" y="61818"/>
                  </a:lnTo>
                  <a:lnTo>
                    <a:pt x="19384" y="61818"/>
                  </a:lnTo>
                  <a:lnTo>
                    <a:pt x="19489" y="61923"/>
                  </a:lnTo>
                  <a:lnTo>
                    <a:pt x="19489" y="62027"/>
                  </a:lnTo>
                  <a:lnTo>
                    <a:pt x="19594" y="62237"/>
                  </a:lnTo>
                  <a:lnTo>
                    <a:pt x="19803" y="62342"/>
                  </a:lnTo>
                  <a:lnTo>
                    <a:pt x="20013" y="62237"/>
                  </a:lnTo>
                  <a:lnTo>
                    <a:pt x="20118" y="62027"/>
                  </a:lnTo>
                  <a:lnTo>
                    <a:pt x="20118" y="61923"/>
                  </a:lnTo>
                  <a:lnTo>
                    <a:pt x="20013" y="61608"/>
                  </a:lnTo>
                  <a:lnTo>
                    <a:pt x="20223" y="61294"/>
                  </a:lnTo>
                  <a:lnTo>
                    <a:pt x="20327" y="61294"/>
                  </a:lnTo>
                  <a:lnTo>
                    <a:pt x="20537" y="61189"/>
                  </a:lnTo>
                  <a:lnTo>
                    <a:pt x="20746" y="61084"/>
                  </a:lnTo>
                  <a:lnTo>
                    <a:pt x="20956" y="60980"/>
                  </a:lnTo>
                  <a:lnTo>
                    <a:pt x="21061" y="60980"/>
                  </a:lnTo>
                  <a:lnTo>
                    <a:pt x="21480" y="60770"/>
                  </a:lnTo>
                  <a:lnTo>
                    <a:pt x="21794" y="60561"/>
                  </a:lnTo>
                  <a:lnTo>
                    <a:pt x="22004" y="60456"/>
                  </a:lnTo>
                  <a:lnTo>
                    <a:pt x="22108" y="60246"/>
                  </a:lnTo>
                  <a:lnTo>
                    <a:pt x="22318" y="60037"/>
                  </a:lnTo>
                  <a:lnTo>
                    <a:pt x="22318" y="59827"/>
                  </a:lnTo>
                  <a:lnTo>
                    <a:pt x="22318" y="59722"/>
                  </a:lnTo>
                  <a:lnTo>
                    <a:pt x="22423" y="59513"/>
                  </a:lnTo>
                  <a:lnTo>
                    <a:pt x="22423" y="59408"/>
                  </a:lnTo>
                  <a:lnTo>
                    <a:pt x="22842" y="59408"/>
                  </a:lnTo>
                  <a:lnTo>
                    <a:pt x="23051" y="59513"/>
                  </a:lnTo>
                  <a:lnTo>
                    <a:pt x="23575" y="59513"/>
                  </a:lnTo>
                  <a:lnTo>
                    <a:pt x="23785" y="59303"/>
                  </a:lnTo>
                  <a:lnTo>
                    <a:pt x="23994" y="59198"/>
                  </a:lnTo>
                  <a:lnTo>
                    <a:pt x="24518" y="59094"/>
                  </a:lnTo>
                  <a:lnTo>
                    <a:pt x="24728" y="58989"/>
                  </a:lnTo>
                  <a:lnTo>
                    <a:pt x="25042" y="58989"/>
                  </a:lnTo>
                  <a:lnTo>
                    <a:pt x="25147" y="58884"/>
                  </a:lnTo>
                  <a:lnTo>
                    <a:pt x="25252" y="58675"/>
                  </a:lnTo>
                  <a:lnTo>
                    <a:pt x="25252" y="58465"/>
                  </a:lnTo>
                  <a:lnTo>
                    <a:pt x="25252" y="58360"/>
                  </a:lnTo>
                  <a:lnTo>
                    <a:pt x="25356" y="58255"/>
                  </a:lnTo>
                  <a:lnTo>
                    <a:pt x="25671" y="58151"/>
                  </a:lnTo>
                  <a:lnTo>
                    <a:pt x="25985" y="58046"/>
                  </a:lnTo>
                  <a:lnTo>
                    <a:pt x="26404" y="58046"/>
                  </a:lnTo>
                  <a:lnTo>
                    <a:pt x="26509" y="57836"/>
                  </a:lnTo>
                  <a:lnTo>
                    <a:pt x="26509" y="57732"/>
                  </a:lnTo>
                  <a:lnTo>
                    <a:pt x="26509" y="57627"/>
                  </a:lnTo>
                  <a:lnTo>
                    <a:pt x="26299" y="57417"/>
                  </a:lnTo>
                  <a:lnTo>
                    <a:pt x="26509" y="57208"/>
                  </a:lnTo>
                  <a:lnTo>
                    <a:pt x="26614" y="57103"/>
                  </a:lnTo>
                  <a:lnTo>
                    <a:pt x="26719" y="57103"/>
                  </a:lnTo>
                  <a:lnTo>
                    <a:pt x="27033" y="56998"/>
                  </a:lnTo>
                  <a:lnTo>
                    <a:pt x="27242" y="56998"/>
                  </a:lnTo>
                  <a:lnTo>
                    <a:pt x="27347" y="57103"/>
                  </a:lnTo>
                  <a:lnTo>
                    <a:pt x="27557" y="57208"/>
                  </a:lnTo>
                  <a:lnTo>
                    <a:pt x="27766" y="57103"/>
                  </a:lnTo>
                  <a:lnTo>
                    <a:pt x="27871" y="56998"/>
                  </a:lnTo>
                  <a:lnTo>
                    <a:pt x="27976" y="56998"/>
                  </a:lnTo>
                  <a:lnTo>
                    <a:pt x="27976" y="56893"/>
                  </a:lnTo>
                  <a:lnTo>
                    <a:pt x="28081" y="56579"/>
                  </a:lnTo>
                  <a:lnTo>
                    <a:pt x="28500" y="56579"/>
                  </a:lnTo>
                  <a:lnTo>
                    <a:pt x="28709" y="56474"/>
                  </a:lnTo>
                  <a:lnTo>
                    <a:pt x="28919" y="56370"/>
                  </a:lnTo>
                  <a:lnTo>
                    <a:pt x="29128" y="56265"/>
                  </a:lnTo>
                  <a:lnTo>
                    <a:pt x="29233" y="56160"/>
                  </a:lnTo>
                  <a:lnTo>
                    <a:pt x="29443" y="55846"/>
                  </a:lnTo>
                  <a:lnTo>
                    <a:pt x="29443" y="55531"/>
                  </a:lnTo>
                  <a:lnTo>
                    <a:pt x="29443" y="55427"/>
                  </a:lnTo>
                  <a:lnTo>
                    <a:pt x="29547" y="55427"/>
                  </a:lnTo>
                  <a:lnTo>
                    <a:pt x="29652" y="55322"/>
                  </a:lnTo>
                  <a:lnTo>
                    <a:pt x="29757" y="55217"/>
                  </a:lnTo>
                  <a:lnTo>
                    <a:pt x="29757" y="55007"/>
                  </a:lnTo>
                  <a:lnTo>
                    <a:pt x="29652" y="54903"/>
                  </a:lnTo>
                  <a:lnTo>
                    <a:pt x="29547" y="54798"/>
                  </a:lnTo>
                  <a:lnTo>
                    <a:pt x="29757" y="54588"/>
                  </a:lnTo>
                  <a:lnTo>
                    <a:pt x="29862" y="54484"/>
                  </a:lnTo>
                  <a:lnTo>
                    <a:pt x="29967" y="54484"/>
                  </a:lnTo>
                  <a:lnTo>
                    <a:pt x="30176" y="54379"/>
                  </a:lnTo>
                  <a:lnTo>
                    <a:pt x="30700" y="54169"/>
                  </a:lnTo>
                  <a:lnTo>
                    <a:pt x="30805" y="54169"/>
                  </a:lnTo>
                  <a:lnTo>
                    <a:pt x="31119" y="54064"/>
                  </a:lnTo>
                  <a:lnTo>
                    <a:pt x="31329" y="53960"/>
                  </a:lnTo>
                  <a:lnTo>
                    <a:pt x="32062" y="53960"/>
                  </a:lnTo>
                  <a:lnTo>
                    <a:pt x="32167" y="54064"/>
                  </a:lnTo>
                  <a:lnTo>
                    <a:pt x="32796" y="54064"/>
                  </a:lnTo>
                  <a:lnTo>
                    <a:pt x="33005" y="53960"/>
                  </a:lnTo>
                  <a:lnTo>
                    <a:pt x="33319" y="53855"/>
                  </a:lnTo>
                  <a:lnTo>
                    <a:pt x="33424" y="53855"/>
                  </a:lnTo>
                  <a:lnTo>
                    <a:pt x="33424" y="53750"/>
                  </a:lnTo>
                  <a:lnTo>
                    <a:pt x="33529" y="53750"/>
                  </a:lnTo>
                  <a:lnTo>
                    <a:pt x="33634" y="54064"/>
                  </a:lnTo>
                  <a:lnTo>
                    <a:pt x="33843" y="54064"/>
                  </a:lnTo>
                  <a:lnTo>
                    <a:pt x="34158" y="53960"/>
                  </a:lnTo>
                  <a:lnTo>
                    <a:pt x="34367" y="54064"/>
                  </a:lnTo>
                  <a:lnTo>
                    <a:pt x="34681" y="54064"/>
                  </a:lnTo>
                  <a:lnTo>
                    <a:pt x="34891" y="53960"/>
                  </a:lnTo>
                  <a:lnTo>
                    <a:pt x="34891" y="53855"/>
                  </a:lnTo>
                  <a:lnTo>
                    <a:pt x="34996" y="53855"/>
                  </a:lnTo>
                  <a:lnTo>
                    <a:pt x="35101" y="53750"/>
                  </a:lnTo>
                  <a:lnTo>
                    <a:pt x="35310" y="53436"/>
                  </a:lnTo>
                  <a:lnTo>
                    <a:pt x="35310" y="53541"/>
                  </a:lnTo>
                  <a:lnTo>
                    <a:pt x="35205" y="53960"/>
                  </a:lnTo>
                  <a:lnTo>
                    <a:pt x="35310" y="54064"/>
                  </a:lnTo>
                  <a:lnTo>
                    <a:pt x="35520" y="54169"/>
                  </a:lnTo>
                  <a:lnTo>
                    <a:pt x="35729" y="54169"/>
                  </a:lnTo>
                  <a:lnTo>
                    <a:pt x="35834" y="53960"/>
                  </a:lnTo>
                  <a:lnTo>
                    <a:pt x="36044" y="53645"/>
                  </a:lnTo>
                  <a:lnTo>
                    <a:pt x="36148" y="53645"/>
                  </a:lnTo>
                  <a:lnTo>
                    <a:pt x="36253" y="53541"/>
                  </a:lnTo>
                  <a:lnTo>
                    <a:pt x="36463" y="53436"/>
                  </a:lnTo>
                  <a:lnTo>
                    <a:pt x="36672" y="53226"/>
                  </a:lnTo>
                  <a:lnTo>
                    <a:pt x="36672" y="53121"/>
                  </a:lnTo>
                  <a:lnTo>
                    <a:pt x="36672" y="53017"/>
                  </a:lnTo>
                  <a:lnTo>
                    <a:pt x="36672" y="52912"/>
                  </a:lnTo>
                  <a:lnTo>
                    <a:pt x="36882" y="52912"/>
                  </a:lnTo>
                  <a:lnTo>
                    <a:pt x="37196" y="52807"/>
                  </a:lnTo>
                  <a:lnTo>
                    <a:pt x="37510" y="52807"/>
                  </a:lnTo>
                  <a:lnTo>
                    <a:pt x="38034" y="52912"/>
                  </a:lnTo>
                  <a:lnTo>
                    <a:pt x="38349" y="53121"/>
                  </a:lnTo>
                  <a:lnTo>
                    <a:pt x="38558" y="53331"/>
                  </a:lnTo>
                  <a:lnTo>
                    <a:pt x="38768" y="53436"/>
                  </a:lnTo>
                  <a:lnTo>
                    <a:pt x="39082" y="53331"/>
                  </a:lnTo>
                  <a:lnTo>
                    <a:pt x="39396" y="53226"/>
                  </a:lnTo>
                  <a:lnTo>
                    <a:pt x="39711" y="53121"/>
                  </a:lnTo>
                  <a:lnTo>
                    <a:pt x="39815" y="53121"/>
                  </a:lnTo>
                  <a:lnTo>
                    <a:pt x="39920" y="53226"/>
                  </a:lnTo>
                  <a:lnTo>
                    <a:pt x="40444" y="53226"/>
                  </a:lnTo>
                  <a:lnTo>
                    <a:pt x="40549" y="53331"/>
                  </a:lnTo>
                  <a:lnTo>
                    <a:pt x="40654" y="53436"/>
                  </a:lnTo>
                  <a:lnTo>
                    <a:pt x="40863" y="53436"/>
                  </a:lnTo>
                  <a:lnTo>
                    <a:pt x="41073" y="53331"/>
                  </a:lnTo>
                  <a:lnTo>
                    <a:pt x="41178" y="53226"/>
                  </a:lnTo>
                  <a:lnTo>
                    <a:pt x="41282" y="53017"/>
                  </a:lnTo>
                  <a:lnTo>
                    <a:pt x="41387" y="52807"/>
                  </a:lnTo>
                  <a:lnTo>
                    <a:pt x="41492" y="52493"/>
                  </a:lnTo>
                  <a:lnTo>
                    <a:pt x="41597" y="52179"/>
                  </a:lnTo>
                  <a:lnTo>
                    <a:pt x="41492" y="51969"/>
                  </a:lnTo>
                  <a:lnTo>
                    <a:pt x="41282" y="51759"/>
                  </a:lnTo>
                  <a:lnTo>
                    <a:pt x="41178" y="51655"/>
                  </a:lnTo>
                  <a:lnTo>
                    <a:pt x="40968" y="51655"/>
                  </a:lnTo>
                  <a:lnTo>
                    <a:pt x="40968" y="51550"/>
                  </a:lnTo>
                  <a:lnTo>
                    <a:pt x="40968" y="51445"/>
                  </a:lnTo>
                  <a:lnTo>
                    <a:pt x="40968" y="51340"/>
                  </a:lnTo>
                  <a:lnTo>
                    <a:pt x="40968" y="51131"/>
                  </a:lnTo>
                  <a:lnTo>
                    <a:pt x="40863" y="50816"/>
                  </a:lnTo>
                  <a:lnTo>
                    <a:pt x="40758" y="50712"/>
                  </a:lnTo>
                  <a:lnTo>
                    <a:pt x="40549" y="50712"/>
                  </a:lnTo>
                  <a:lnTo>
                    <a:pt x="40444" y="50816"/>
                  </a:lnTo>
                  <a:lnTo>
                    <a:pt x="40339" y="50607"/>
                  </a:lnTo>
                  <a:lnTo>
                    <a:pt x="40444" y="50607"/>
                  </a:lnTo>
                  <a:lnTo>
                    <a:pt x="40549" y="50502"/>
                  </a:lnTo>
                  <a:lnTo>
                    <a:pt x="40758" y="50712"/>
                  </a:lnTo>
                  <a:lnTo>
                    <a:pt x="41073" y="50712"/>
                  </a:lnTo>
                  <a:lnTo>
                    <a:pt x="41282" y="50502"/>
                  </a:lnTo>
                  <a:lnTo>
                    <a:pt x="41282" y="50188"/>
                  </a:lnTo>
                  <a:lnTo>
                    <a:pt x="41282" y="49978"/>
                  </a:lnTo>
                  <a:lnTo>
                    <a:pt x="41282" y="49769"/>
                  </a:lnTo>
                  <a:lnTo>
                    <a:pt x="41282" y="49454"/>
                  </a:lnTo>
                  <a:lnTo>
                    <a:pt x="41492" y="49350"/>
                  </a:lnTo>
                  <a:lnTo>
                    <a:pt x="41597" y="49140"/>
                  </a:lnTo>
                  <a:lnTo>
                    <a:pt x="41701" y="48930"/>
                  </a:lnTo>
                  <a:lnTo>
                    <a:pt x="41806" y="48721"/>
                  </a:lnTo>
                  <a:lnTo>
                    <a:pt x="41911" y="48616"/>
                  </a:lnTo>
                  <a:lnTo>
                    <a:pt x="42016" y="48407"/>
                  </a:lnTo>
                  <a:lnTo>
                    <a:pt x="42016" y="48302"/>
                  </a:lnTo>
                  <a:lnTo>
                    <a:pt x="42120" y="48302"/>
                  </a:lnTo>
                  <a:lnTo>
                    <a:pt x="42225" y="48092"/>
                  </a:lnTo>
                  <a:lnTo>
                    <a:pt x="42330" y="47883"/>
                  </a:lnTo>
                  <a:lnTo>
                    <a:pt x="42435" y="47883"/>
                  </a:lnTo>
                  <a:lnTo>
                    <a:pt x="42435" y="47778"/>
                  </a:lnTo>
                  <a:lnTo>
                    <a:pt x="42540" y="47568"/>
                  </a:lnTo>
                  <a:lnTo>
                    <a:pt x="42644" y="47464"/>
                  </a:lnTo>
                  <a:lnTo>
                    <a:pt x="42749" y="47254"/>
                  </a:lnTo>
                  <a:lnTo>
                    <a:pt x="42749" y="46940"/>
                  </a:lnTo>
                  <a:lnTo>
                    <a:pt x="42749" y="46835"/>
                  </a:lnTo>
                  <a:lnTo>
                    <a:pt x="42644" y="46625"/>
                  </a:lnTo>
                  <a:lnTo>
                    <a:pt x="42644" y="46521"/>
                  </a:lnTo>
                  <a:lnTo>
                    <a:pt x="42644" y="46416"/>
                  </a:lnTo>
                  <a:lnTo>
                    <a:pt x="42644" y="46206"/>
                  </a:lnTo>
                  <a:lnTo>
                    <a:pt x="42540" y="45997"/>
                  </a:lnTo>
                  <a:lnTo>
                    <a:pt x="42540" y="45473"/>
                  </a:lnTo>
                  <a:lnTo>
                    <a:pt x="42540" y="45368"/>
                  </a:lnTo>
                  <a:lnTo>
                    <a:pt x="42540" y="45263"/>
                  </a:lnTo>
                  <a:lnTo>
                    <a:pt x="42644" y="45159"/>
                  </a:lnTo>
                  <a:lnTo>
                    <a:pt x="42749" y="45159"/>
                  </a:lnTo>
                  <a:lnTo>
                    <a:pt x="42854" y="44949"/>
                  </a:lnTo>
                  <a:lnTo>
                    <a:pt x="42959" y="44844"/>
                  </a:lnTo>
                  <a:lnTo>
                    <a:pt x="43063" y="44739"/>
                  </a:lnTo>
                  <a:lnTo>
                    <a:pt x="43063" y="44635"/>
                  </a:lnTo>
                  <a:lnTo>
                    <a:pt x="43273" y="44216"/>
                  </a:lnTo>
                  <a:lnTo>
                    <a:pt x="43273" y="44111"/>
                  </a:lnTo>
                  <a:lnTo>
                    <a:pt x="43273" y="43587"/>
                  </a:lnTo>
                  <a:lnTo>
                    <a:pt x="43273" y="43273"/>
                  </a:lnTo>
                  <a:lnTo>
                    <a:pt x="43378" y="43168"/>
                  </a:lnTo>
                  <a:lnTo>
                    <a:pt x="43483" y="42958"/>
                  </a:lnTo>
                  <a:lnTo>
                    <a:pt x="43587" y="42749"/>
                  </a:lnTo>
                  <a:lnTo>
                    <a:pt x="43902" y="42539"/>
                  </a:lnTo>
                  <a:lnTo>
                    <a:pt x="44111" y="42330"/>
                  </a:lnTo>
                  <a:lnTo>
                    <a:pt x="44111" y="42015"/>
                  </a:lnTo>
                  <a:lnTo>
                    <a:pt x="44321" y="41701"/>
                  </a:lnTo>
                  <a:lnTo>
                    <a:pt x="44426" y="41491"/>
                  </a:lnTo>
                  <a:lnTo>
                    <a:pt x="44530" y="41282"/>
                  </a:lnTo>
                  <a:lnTo>
                    <a:pt x="44530" y="41177"/>
                  </a:lnTo>
                  <a:lnTo>
                    <a:pt x="44635" y="40863"/>
                  </a:lnTo>
                  <a:lnTo>
                    <a:pt x="44740" y="40548"/>
                  </a:lnTo>
                  <a:lnTo>
                    <a:pt x="44635" y="40339"/>
                  </a:lnTo>
                  <a:lnTo>
                    <a:pt x="44426" y="40025"/>
                  </a:lnTo>
                  <a:lnTo>
                    <a:pt x="44321" y="39815"/>
                  </a:lnTo>
                  <a:lnTo>
                    <a:pt x="44321" y="39396"/>
                  </a:lnTo>
                  <a:lnTo>
                    <a:pt x="44426" y="38872"/>
                  </a:lnTo>
                  <a:lnTo>
                    <a:pt x="44426" y="38767"/>
                  </a:lnTo>
                  <a:lnTo>
                    <a:pt x="44426" y="38139"/>
                  </a:lnTo>
                  <a:lnTo>
                    <a:pt x="44321" y="38034"/>
                  </a:lnTo>
                  <a:lnTo>
                    <a:pt x="44216" y="37615"/>
                  </a:lnTo>
                  <a:lnTo>
                    <a:pt x="44111" y="37300"/>
                  </a:lnTo>
                  <a:lnTo>
                    <a:pt x="44006" y="36881"/>
                  </a:lnTo>
                  <a:lnTo>
                    <a:pt x="43797" y="36462"/>
                  </a:lnTo>
                  <a:lnTo>
                    <a:pt x="43692" y="36148"/>
                  </a:lnTo>
                  <a:lnTo>
                    <a:pt x="43692" y="35834"/>
                  </a:lnTo>
                  <a:lnTo>
                    <a:pt x="43797" y="35519"/>
                  </a:lnTo>
                  <a:lnTo>
                    <a:pt x="43692" y="35310"/>
                  </a:lnTo>
                  <a:lnTo>
                    <a:pt x="43587" y="35100"/>
                  </a:lnTo>
                  <a:lnTo>
                    <a:pt x="43273" y="34891"/>
                  </a:lnTo>
                  <a:lnTo>
                    <a:pt x="42854" y="34786"/>
                  </a:lnTo>
                  <a:lnTo>
                    <a:pt x="42854" y="34681"/>
                  </a:lnTo>
                  <a:lnTo>
                    <a:pt x="42854" y="34576"/>
                  </a:lnTo>
                  <a:lnTo>
                    <a:pt x="42854" y="34262"/>
                  </a:lnTo>
                  <a:lnTo>
                    <a:pt x="43063" y="34052"/>
                  </a:lnTo>
                  <a:lnTo>
                    <a:pt x="43273" y="33948"/>
                  </a:lnTo>
                  <a:lnTo>
                    <a:pt x="43378" y="34157"/>
                  </a:lnTo>
                  <a:lnTo>
                    <a:pt x="43692" y="34262"/>
                  </a:lnTo>
                  <a:lnTo>
                    <a:pt x="44006" y="34262"/>
                  </a:lnTo>
                  <a:lnTo>
                    <a:pt x="44111" y="34157"/>
                  </a:lnTo>
                  <a:lnTo>
                    <a:pt x="44216" y="33948"/>
                  </a:lnTo>
                  <a:lnTo>
                    <a:pt x="44216" y="33738"/>
                  </a:lnTo>
                  <a:lnTo>
                    <a:pt x="44111" y="33529"/>
                  </a:lnTo>
                  <a:lnTo>
                    <a:pt x="43902" y="33424"/>
                  </a:lnTo>
                  <a:lnTo>
                    <a:pt x="43587" y="33424"/>
                  </a:lnTo>
                  <a:lnTo>
                    <a:pt x="43587" y="33319"/>
                  </a:lnTo>
                  <a:lnTo>
                    <a:pt x="43587" y="33005"/>
                  </a:lnTo>
                  <a:lnTo>
                    <a:pt x="43483" y="32586"/>
                  </a:lnTo>
                  <a:lnTo>
                    <a:pt x="43692" y="32271"/>
                  </a:lnTo>
                  <a:lnTo>
                    <a:pt x="43692" y="31957"/>
                  </a:lnTo>
                  <a:lnTo>
                    <a:pt x="43797" y="31747"/>
                  </a:lnTo>
                  <a:lnTo>
                    <a:pt x="43902" y="31328"/>
                  </a:lnTo>
                  <a:lnTo>
                    <a:pt x="43902" y="30804"/>
                  </a:lnTo>
                  <a:lnTo>
                    <a:pt x="43692" y="30385"/>
                  </a:lnTo>
                  <a:lnTo>
                    <a:pt x="43378" y="30176"/>
                  </a:lnTo>
                  <a:lnTo>
                    <a:pt x="43168" y="29966"/>
                  </a:lnTo>
                  <a:lnTo>
                    <a:pt x="42854" y="29757"/>
                  </a:lnTo>
                  <a:lnTo>
                    <a:pt x="42540" y="29128"/>
                  </a:lnTo>
                  <a:lnTo>
                    <a:pt x="42330" y="28604"/>
                  </a:lnTo>
                  <a:lnTo>
                    <a:pt x="42330" y="28185"/>
                  </a:lnTo>
                  <a:lnTo>
                    <a:pt x="42330" y="27661"/>
                  </a:lnTo>
                  <a:lnTo>
                    <a:pt x="42435" y="27242"/>
                  </a:lnTo>
                  <a:lnTo>
                    <a:pt x="42540" y="27033"/>
                  </a:lnTo>
                  <a:lnTo>
                    <a:pt x="42540" y="26823"/>
                  </a:lnTo>
                  <a:lnTo>
                    <a:pt x="42330" y="26718"/>
                  </a:lnTo>
                  <a:lnTo>
                    <a:pt x="42225" y="26509"/>
                  </a:lnTo>
                  <a:lnTo>
                    <a:pt x="42330" y="26299"/>
                  </a:lnTo>
                  <a:lnTo>
                    <a:pt x="42330" y="25985"/>
                  </a:lnTo>
                  <a:lnTo>
                    <a:pt x="42330" y="25775"/>
                  </a:lnTo>
                  <a:lnTo>
                    <a:pt x="42120" y="25566"/>
                  </a:lnTo>
                  <a:lnTo>
                    <a:pt x="41911" y="25461"/>
                  </a:lnTo>
                  <a:lnTo>
                    <a:pt x="41806" y="25461"/>
                  </a:lnTo>
                  <a:lnTo>
                    <a:pt x="41492" y="25356"/>
                  </a:lnTo>
                  <a:lnTo>
                    <a:pt x="41282" y="25251"/>
                  </a:lnTo>
                  <a:lnTo>
                    <a:pt x="41178" y="24937"/>
                  </a:lnTo>
                  <a:lnTo>
                    <a:pt x="41178" y="24518"/>
                  </a:lnTo>
                  <a:lnTo>
                    <a:pt x="41282" y="24099"/>
                  </a:lnTo>
                  <a:lnTo>
                    <a:pt x="41073" y="23889"/>
                  </a:lnTo>
                  <a:lnTo>
                    <a:pt x="40968" y="23680"/>
                  </a:lnTo>
                  <a:lnTo>
                    <a:pt x="40968" y="23365"/>
                  </a:lnTo>
                  <a:lnTo>
                    <a:pt x="40863" y="22842"/>
                  </a:lnTo>
                  <a:lnTo>
                    <a:pt x="40025" y="22737"/>
                  </a:lnTo>
                  <a:lnTo>
                    <a:pt x="39711" y="22842"/>
                  </a:lnTo>
                  <a:lnTo>
                    <a:pt x="38768" y="22842"/>
                  </a:lnTo>
                  <a:lnTo>
                    <a:pt x="38034" y="22632"/>
                  </a:lnTo>
                  <a:lnTo>
                    <a:pt x="37510" y="22422"/>
                  </a:lnTo>
                  <a:lnTo>
                    <a:pt x="37406" y="22422"/>
                  </a:lnTo>
                  <a:lnTo>
                    <a:pt x="37301" y="22213"/>
                  </a:lnTo>
                  <a:lnTo>
                    <a:pt x="37406" y="22003"/>
                  </a:lnTo>
                  <a:lnTo>
                    <a:pt x="37615" y="21899"/>
                  </a:lnTo>
                  <a:lnTo>
                    <a:pt x="37929" y="21584"/>
                  </a:lnTo>
                  <a:lnTo>
                    <a:pt x="38349" y="21060"/>
                  </a:lnTo>
                  <a:lnTo>
                    <a:pt x="38453" y="20641"/>
                  </a:lnTo>
                  <a:lnTo>
                    <a:pt x="38453" y="20536"/>
                  </a:lnTo>
                  <a:lnTo>
                    <a:pt x="38244" y="20536"/>
                  </a:lnTo>
                  <a:lnTo>
                    <a:pt x="36358" y="19908"/>
                  </a:lnTo>
                  <a:lnTo>
                    <a:pt x="36148" y="18546"/>
                  </a:lnTo>
                  <a:lnTo>
                    <a:pt x="35415" y="17288"/>
                  </a:lnTo>
                  <a:lnTo>
                    <a:pt x="35310" y="17184"/>
                  </a:lnTo>
                  <a:lnTo>
                    <a:pt x="34996" y="17184"/>
                  </a:lnTo>
                  <a:lnTo>
                    <a:pt x="34786" y="17288"/>
                  </a:lnTo>
                  <a:lnTo>
                    <a:pt x="33948" y="18336"/>
                  </a:lnTo>
                  <a:lnTo>
                    <a:pt x="33738" y="18651"/>
                  </a:lnTo>
                  <a:lnTo>
                    <a:pt x="33738" y="18755"/>
                  </a:lnTo>
                  <a:lnTo>
                    <a:pt x="33843" y="18965"/>
                  </a:lnTo>
                  <a:lnTo>
                    <a:pt x="33843" y="19384"/>
                  </a:lnTo>
                  <a:lnTo>
                    <a:pt x="33843" y="19908"/>
                  </a:lnTo>
                  <a:lnTo>
                    <a:pt x="33843" y="20117"/>
                  </a:lnTo>
                  <a:lnTo>
                    <a:pt x="33738" y="20432"/>
                  </a:lnTo>
                  <a:lnTo>
                    <a:pt x="33529" y="20641"/>
                  </a:lnTo>
                  <a:lnTo>
                    <a:pt x="33110" y="20851"/>
                  </a:lnTo>
                  <a:lnTo>
                    <a:pt x="32481" y="21060"/>
                  </a:lnTo>
                  <a:lnTo>
                    <a:pt x="32272" y="21060"/>
                  </a:lnTo>
                  <a:lnTo>
                    <a:pt x="31329" y="21375"/>
                  </a:lnTo>
                  <a:lnTo>
                    <a:pt x="30386" y="21375"/>
                  </a:lnTo>
                  <a:lnTo>
                    <a:pt x="29547" y="20851"/>
                  </a:lnTo>
                  <a:lnTo>
                    <a:pt x="28500" y="20117"/>
                  </a:lnTo>
                  <a:lnTo>
                    <a:pt x="28185" y="20013"/>
                  </a:lnTo>
                  <a:lnTo>
                    <a:pt x="27871" y="20013"/>
                  </a:lnTo>
                  <a:lnTo>
                    <a:pt x="27662" y="20117"/>
                  </a:lnTo>
                  <a:lnTo>
                    <a:pt x="27557" y="20222"/>
                  </a:lnTo>
                  <a:lnTo>
                    <a:pt x="26299" y="18860"/>
                  </a:lnTo>
                  <a:lnTo>
                    <a:pt x="24728" y="18022"/>
                  </a:lnTo>
                  <a:lnTo>
                    <a:pt x="23680" y="15507"/>
                  </a:lnTo>
                  <a:lnTo>
                    <a:pt x="23890" y="15402"/>
                  </a:lnTo>
                  <a:lnTo>
                    <a:pt x="24309" y="14983"/>
                  </a:lnTo>
                  <a:lnTo>
                    <a:pt x="24833" y="14669"/>
                  </a:lnTo>
                  <a:lnTo>
                    <a:pt x="25461" y="14460"/>
                  </a:lnTo>
                  <a:lnTo>
                    <a:pt x="26823" y="13831"/>
                  </a:lnTo>
                  <a:lnTo>
                    <a:pt x="27871" y="13202"/>
                  </a:lnTo>
                  <a:lnTo>
                    <a:pt x="28081" y="13097"/>
                  </a:lnTo>
                  <a:lnTo>
                    <a:pt x="28081" y="12888"/>
                  </a:lnTo>
                  <a:lnTo>
                    <a:pt x="28081" y="12783"/>
                  </a:lnTo>
                  <a:lnTo>
                    <a:pt x="27976" y="12678"/>
                  </a:lnTo>
                  <a:lnTo>
                    <a:pt x="27871" y="12678"/>
                  </a:lnTo>
                  <a:lnTo>
                    <a:pt x="27347" y="12574"/>
                  </a:lnTo>
                  <a:lnTo>
                    <a:pt x="26509" y="12469"/>
                  </a:lnTo>
                  <a:lnTo>
                    <a:pt x="26299" y="12364"/>
                  </a:lnTo>
                  <a:lnTo>
                    <a:pt x="26090" y="12259"/>
                  </a:lnTo>
                  <a:lnTo>
                    <a:pt x="25985" y="12050"/>
                  </a:lnTo>
                  <a:lnTo>
                    <a:pt x="26090" y="11735"/>
                  </a:lnTo>
                  <a:lnTo>
                    <a:pt x="26195" y="11526"/>
                  </a:lnTo>
                  <a:lnTo>
                    <a:pt x="26719" y="11211"/>
                  </a:lnTo>
                  <a:lnTo>
                    <a:pt x="27138" y="11211"/>
                  </a:lnTo>
                  <a:lnTo>
                    <a:pt x="27557" y="11316"/>
                  </a:lnTo>
                  <a:lnTo>
                    <a:pt x="28290" y="11316"/>
                  </a:lnTo>
                  <a:lnTo>
                    <a:pt x="28605" y="11211"/>
                  </a:lnTo>
                  <a:lnTo>
                    <a:pt x="29443" y="10583"/>
                  </a:lnTo>
                  <a:lnTo>
                    <a:pt x="29862" y="9745"/>
                  </a:lnTo>
                  <a:lnTo>
                    <a:pt x="30176" y="9221"/>
                  </a:lnTo>
                  <a:lnTo>
                    <a:pt x="30595" y="8592"/>
                  </a:lnTo>
                  <a:lnTo>
                    <a:pt x="30805" y="8173"/>
                  </a:lnTo>
                  <a:lnTo>
                    <a:pt x="31014" y="7754"/>
                  </a:lnTo>
                  <a:lnTo>
                    <a:pt x="31119" y="6916"/>
                  </a:lnTo>
                  <a:lnTo>
                    <a:pt x="31119" y="6182"/>
                  </a:lnTo>
                  <a:lnTo>
                    <a:pt x="31119" y="5868"/>
                  </a:lnTo>
                  <a:lnTo>
                    <a:pt x="31119" y="5763"/>
                  </a:lnTo>
                  <a:lnTo>
                    <a:pt x="31119" y="5658"/>
                  </a:lnTo>
                  <a:lnTo>
                    <a:pt x="31433" y="5449"/>
                  </a:lnTo>
                  <a:lnTo>
                    <a:pt x="31957" y="5239"/>
                  </a:lnTo>
                  <a:lnTo>
                    <a:pt x="32586" y="5030"/>
                  </a:lnTo>
                  <a:lnTo>
                    <a:pt x="33319" y="4715"/>
                  </a:lnTo>
                  <a:lnTo>
                    <a:pt x="34158" y="4296"/>
                  </a:lnTo>
                  <a:lnTo>
                    <a:pt x="35520" y="3353"/>
                  </a:lnTo>
                  <a:lnTo>
                    <a:pt x="35624" y="3353"/>
                  </a:lnTo>
                  <a:lnTo>
                    <a:pt x="35729" y="3144"/>
                  </a:lnTo>
                  <a:lnTo>
                    <a:pt x="35729" y="2934"/>
                  </a:lnTo>
                  <a:lnTo>
                    <a:pt x="35729" y="2725"/>
                  </a:lnTo>
                  <a:lnTo>
                    <a:pt x="35520" y="2410"/>
                  </a:lnTo>
                  <a:lnTo>
                    <a:pt x="35310" y="2306"/>
                  </a:lnTo>
                  <a:lnTo>
                    <a:pt x="35101" y="2201"/>
                  </a:lnTo>
                  <a:lnTo>
                    <a:pt x="34891" y="2201"/>
                  </a:lnTo>
                  <a:lnTo>
                    <a:pt x="34681" y="1991"/>
                  </a:lnTo>
                  <a:lnTo>
                    <a:pt x="34472" y="1991"/>
                  </a:lnTo>
                  <a:lnTo>
                    <a:pt x="34367" y="1887"/>
                  </a:lnTo>
                  <a:lnTo>
                    <a:pt x="34053" y="1887"/>
                  </a:lnTo>
                  <a:lnTo>
                    <a:pt x="33738" y="1677"/>
                  </a:lnTo>
                  <a:lnTo>
                    <a:pt x="33529" y="1572"/>
                  </a:lnTo>
                  <a:lnTo>
                    <a:pt x="33529" y="1467"/>
                  </a:lnTo>
                  <a:lnTo>
                    <a:pt x="33529" y="1363"/>
                  </a:lnTo>
                  <a:lnTo>
                    <a:pt x="33424" y="1258"/>
                  </a:lnTo>
                  <a:lnTo>
                    <a:pt x="33319" y="1048"/>
                  </a:lnTo>
                  <a:lnTo>
                    <a:pt x="33215" y="839"/>
                  </a:lnTo>
                  <a:lnTo>
                    <a:pt x="32900" y="629"/>
                  </a:lnTo>
                  <a:lnTo>
                    <a:pt x="32796" y="629"/>
                  </a:lnTo>
                  <a:lnTo>
                    <a:pt x="32272" y="420"/>
                  </a:lnTo>
                  <a:lnTo>
                    <a:pt x="31748" y="210"/>
                  </a:lnTo>
                  <a:lnTo>
                    <a:pt x="31538" y="210"/>
                  </a:lnTo>
                  <a:lnTo>
                    <a:pt x="31329" y="105"/>
                  </a:lnTo>
                  <a:lnTo>
                    <a:pt x="3111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30"/>
            <p:cNvSpPr/>
            <p:nvPr/>
          </p:nvSpPr>
          <p:spPr>
            <a:xfrm>
              <a:off x="4103268" y="3008207"/>
              <a:ext cx="75390" cy="80110"/>
            </a:xfrm>
            <a:custGeom>
              <a:avLst/>
              <a:gdLst/>
              <a:ahLst/>
              <a:cxnLst/>
              <a:rect l="l" t="t" r="r" b="b"/>
              <a:pathLst>
                <a:path w="3354" h="3564" extrusionOk="0">
                  <a:moveTo>
                    <a:pt x="1153" y="1"/>
                  </a:moveTo>
                  <a:lnTo>
                    <a:pt x="629" y="944"/>
                  </a:lnTo>
                  <a:lnTo>
                    <a:pt x="944" y="1677"/>
                  </a:lnTo>
                  <a:lnTo>
                    <a:pt x="944" y="1782"/>
                  </a:lnTo>
                  <a:lnTo>
                    <a:pt x="734" y="2201"/>
                  </a:lnTo>
                  <a:lnTo>
                    <a:pt x="525" y="2516"/>
                  </a:lnTo>
                  <a:lnTo>
                    <a:pt x="315" y="2725"/>
                  </a:lnTo>
                  <a:lnTo>
                    <a:pt x="106" y="2935"/>
                  </a:lnTo>
                  <a:lnTo>
                    <a:pt x="1" y="3144"/>
                  </a:lnTo>
                  <a:lnTo>
                    <a:pt x="420" y="3459"/>
                  </a:lnTo>
                  <a:lnTo>
                    <a:pt x="944" y="3354"/>
                  </a:lnTo>
                  <a:lnTo>
                    <a:pt x="1572" y="3249"/>
                  </a:lnTo>
                  <a:lnTo>
                    <a:pt x="1887" y="3354"/>
                  </a:lnTo>
                  <a:lnTo>
                    <a:pt x="2096" y="3459"/>
                  </a:lnTo>
                  <a:lnTo>
                    <a:pt x="2096" y="3563"/>
                  </a:lnTo>
                  <a:lnTo>
                    <a:pt x="2306" y="3459"/>
                  </a:lnTo>
                  <a:lnTo>
                    <a:pt x="2515" y="2935"/>
                  </a:lnTo>
                  <a:lnTo>
                    <a:pt x="2830" y="2411"/>
                  </a:lnTo>
                  <a:lnTo>
                    <a:pt x="2830" y="2201"/>
                  </a:lnTo>
                  <a:lnTo>
                    <a:pt x="2830" y="2096"/>
                  </a:lnTo>
                  <a:lnTo>
                    <a:pt x="2306" y="1782"/>
                  </a:lnTo>
                  <a:lnTo>
                    <a:pt x="2725" y="1049"/>
                  </a:lnTo>
                  <a:lnTo>
                    <a:pt x="3249" y="315"/>
                  </a:lnTo>
                  <a:lnTo>
                    <a:pt x="3354" y="210"/>
                  </a:lnTo>
                  <a:lnTo>
                    <a:pt x="3039" y="210"/>
                  </a:lnTo>
                  <a:lnTo>
                    <a:pt x="2725" y="106"/>
                  </a:lnTo>
                  <a:lnTo>
                    <a:pt x="2515" y="315"/>
                  </a:lnTo>
                  <a:lnTo>
                    <a:pt x="2411" y="420"/>
                  </a:lnTo>
                  <a:lnTo>
                    <a:pt x="2306" y="525"/>
                  </a:lnTo>
                  <a:lnTo>
                    <a:pt x="1782" y="525"/>
                  </a:lnTo>
                  <a:lnTo>
                    <a:pt x="1572" y="420"/>
                  </a:lnTo>
                  <a:lnTo>
                    <a:pt x="1363" y="315"/>
                  </a:lnTo>
                  <a:lnTo>
                    <a:pt x="1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30"/>
            <p:cNvSpPr/>
            <p:nvPr/>
          </p:nvSpPr>
          <p:spPr>
            <a:xfrm>
              <a:off x="4699162" y="3521661"/>
              <a:ext cx="244960" cy="221403"/>
            </a:xfrm>
            <a:custGeom>
              <a:avLst/>
              <a:gdLst/>
              <a:ahLst/>
              <a:cxnLst/>
              <a:rect l="l" t="t" r="r" b="b"/>
              <a:pathLst>
                <a:path w="10898" h="9850" extrusionOk="0">
                  <a:moveTo>
                    <a:pt x="4611" y="1"/>
                  </a:moveTo>
                  <a:lnTo>
                    <a:pt x="4401" y="106"/>
                  </a:lnTo>
                  <a:lnTo>
                    <a:pt x="4297" y="106"/>
                  </a:lnTo>
                  <a:lnTo>
                    <a:pt x="3668" y="315"/>
                  </a:lnTo>
                  <a:lnTo>
                    <a:pt x="3039" y="630"/>
                  </a:lnTo>
                  <a:lnTo>
                    <a:pt x="2725" y="734"/>
                  </a:lnTo>
                  <a:lnTo>
                    <a:pt x="1992" y="944"/>
                  </a:lnTo>
                  <a:lnTo>
                    <a:pt x="1572" y="1049"/>
                  </a:lnTo>
                  <a:lnTo>
                    <a:pt x="1153" y="944"/>
                  </a:lnTo>
                  <a:lnTo>
                    <a:pt x="839" y="734"/>
                  </a:lnTo>
                  <a:lnTo>
                    <a:pt x="420" y="525"/>
                  </a:lnTo>
                  <a:lnTo>
                    <a:pt x="525" y="630"/>
                  </a:lnTo>
                  <a:lnTo>
                    <a:pt x="106" y="1573"/>
                  </a:lnTo>
                  <a:lnTo>
                    <a:pt x="1" y="1782"/>
                  </a:lnTo>
                  <a:lnTo>
                    <a:pt x="1" y="1887"/>
                  </a:lnTo>
                  <a:lnTo>
                    <a:pt x="106" y="2096"/>
                  </a:lnTo>
                  <a:lnTo>
                    <a:pt x="315" y="2411"/>
                  </a:lnTo>
                  <a:lnTo>
                    <a:pt x="420" y="2620"/>
                  </a:lnTo>
                  <a:lnTo>
                    <a:pt x="630" y="2725"/>
                  </a:lnTo>
                  <a:lnTo>
                    <a:pt x="734" y="2935"/>
                  </a:lnTo>
                  <a:lnTo>
                    <a:pt x="944" y="3354"/>
                  </a:lnTo>
                  <a:lnTo>
                    <a:pt x="944" y="3458"/>
                  </a:lnTo>
                  <a:lnTo>
                    <a:pt x="944" y="4297"/>
                  </a:lnTo>
                  <a:lnTo>
                    <a:pt x="1049" y="4716"/>
                  </a:lnTo>
                  <a:lnTo>
                    <a:pt x="1572" y="5554"/>
                  </a:lnTo>
                  <a:lnTo>
                    <a:pt x="2096" y="6078"/>
                  </a:lnTo>
                  <a:lnTo>
                    <a:pt x="3144" y="6392"/>
                  </a:lnTo>
                  <a:lnTo>
                    <a:pt x="3773" y="7440"/>
                  </a:lnTo>
                  <a:lnTo>
                    <a:pt x="3668" y="7545"/>
                  </a:lnTo>
                  <a:lnTo>
                    <a:pt x="3354" y="7964"/>
                  </a:lnTo>
                  <a:lnTo>
                    <a:pt x="3249" y="8278"/>
                  </a:lnTo>
                  <a:lnTo>
                    <a:pt x="3249" y="8383"/>
                  </a:lnTo>
                  <a:lnTo>
                    <a:pt x="4087" y="8383"/>
                  </a:lnTo>
                  <a:lnTo>
                    <a:pt x="4297" y="8488"/>
                  </a:lnTo>
                  <a:lnTo>
                    <a:pt x="4611" y="8697"/>
                  </a:lnTo>
                  <a:lnTo>
                    <a:pt x="4925" y="8802"/>
                  </a:lnTo>
                  <a:lnTo>
                    <a:pt x="5030" y="9012"/>
                  </a:lnTo>
                  <a:lnTo>
                    <a:pt x="5135" y="9116"/>
                  </a:lnTo>
                  <a:lnTo>
                    <a:pt x="5135" y="9221"/>
                  </a:lnTo>
                  <a:lnTo>
                    <a:pt x="6392" y="9221"/>
                  </a:lnTo>
                  <a:lnTo>
                    <a:pt x="7230" y="9850"/>
                  </a:lnTo>
                  <a:lnTo>
                    <a:pt x="7021" y="9326"/>
                  </a:lnTo>
                  <a:lnTo>
                    <a:pt x="6706" y="9221"/>
                  </a:lnTo>
                  <a:lnTo>
                    <a:pt x="6392" y="9012"/>
                  </a:lnTo>
                  <a:lnTo>
                    <a:pt x="6287" y="8802"/>
                  </a:lnTo>
                  <a:lnTo>
                    <a:pt x="6183" y="8488"/>
                  </a:lnTo>
                  <a:lnTo>
                    <a:pt x="6183" y="8173"/>
                  </a:lnTo>
                  <a:lnTo>
                    <a:pt x="6078" y="8069"/>
                  </a:lnTo>
                  <a:lnTo>
                    <a:pt x="6078" y="7859"/>
                  </a:lnTo>
                  <a:lnTo>
                    <a:pt x="6078" y="7649"/>
                  </a:lnTo>
                  <a:lnTo>
                    <a:pt x="6287" y="7440"/>
                  </a:lnTo>
                  <a:lnTo>
                    <a:pt x="6706" y="7126"/>
                  </a:lnTo>
                  <a:lnTo>
                    <a:pt x="6916" y="6916"/>
                  </a:lnTo>
                  <a:lnTo>
                    <a:pt x="7230" y="6602"/>
                  </a:lnTo>
                  <a:lnTo>
                    <a:pt x="7335" y="6392"/>
                  </a:lnTo>
                  <a:lnTo>
                    <a:pt x="7440" y="6183"/>
                  </a:lnTo>
                  <a:lnTo>
                    <a:pt x="7649" y="6392"/>
                  </a:lnTo>
                  <a:lnTo>
                    <a:pt x="8278" y="6706"/>
                  </a:lnTo>
                  <a:lnTo>
                    <a:pt x="8278" y="6602"/>
                  </a:lnTo>
                  <a:lnTo>
                    <a:pt x="8592" y="6497"/>
                  </a:lnTo>
                  <a:lnTo>
                    <a:pt x="8697" y="6497"/>
                  </a:lnTo>
                  <a:lnTo>
                    <a:pt x="9745" y="7545"/>
                  </a:lnTo>
                  <a:lnTo>
                    <a:pt x="9954" y="7440"/>
                  </a:lnTo>
                  <a:lnTo>
                    <a:pt x="10269" y="7230"/>
                  </a:lnTo>
                  <a:lnTo>
                    <a:pt x="10478" y="6811"/>
                  </a:lnTo>
                  <a:lnTo>
                    <a:pt x="10793" y="6078"/>
                  </a:lnTo>
                  <a:lnTo>
                    <a:pt x="10897" y="5764"/>
                  </a:lnTo>
                  <a:lnTo>
                    <a:pt x="10478" y="5554"/>
                  </a:lnTo>
                  <a:lnTo>
                    <a:pt x="10164" y="5344"/>
                  </a:lnTo>
                  <a:lnTo>
                    <a:pt x="9954" y="5135"/>
                  </a:lnTo>
                  <a:lnTo>
                    <a:pt x="9640" y="4716"/>
                  </a:lnTo>
                  <a:lnTo>
                    <a:pt x="9326" y="3982"/>
                  </a:lnTo>
                  <a:lnTo>
                    <a:pt x="8802" y="3773"/>
                  </a:lnTo>
                  <a:lnTo>
                    <a:pt x="8592" y="3563"/>
                  </a:lnTo>
                  <a:lnTo>
                    <a:pt x="8592" y="3249"/>
                  </a:lnTo>
                  <a:lnTo>
                    <a:pt x="8488" y="2830"/>
                  </a:lnTo>
                  <a:lnTo>
                    <a:pt x="8383" y="2515"/>
                  </a:lnTo>
                  <a:lnTo>
                    <a:pt x="8173" y="2306"/>
                  </a:lnTo>
                  <a:lnTo>
                    <a:pt x="6497" y="1258"/>
                  </a:lnTo>
                  <a:lnTo>
                    <a:pt x="6602" y="1468"/>
                  </a:lnTo>
                  <a:lnTo>
                    <a:pt x="5554" y="734"/>
                  </a:lnTo>
                  <a:lnTo>
                    <a:pt x="5554" y="630"/>
                  </a:lnTo>
                  <a:lnTo>
                    <a:pt x="5344" y="525"/>
                  </a:lnTo>
                  <a:lnTo>
                    <a:pt x="5135" y="315"/>
                  </a:lnTo>
                  <a:lnTo>
                    <a:pt x="4925" y="106"/>
                  </a:lnTo>
                  <a:lnTo>
                    <a:pt x="46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30"/>
            <p:cNvSpPr/>
            <p:nvPr/>
          </p:nvSpPr>
          <p:spPr>
            <a:xfrm>
              <a:off x="4355289" y="3832574"/>
              <a:ext cx="367417" cy="332083"/>
            </a:xfrm>
            <a:custGeom>
              <a:avLst/>
              <a:gdLst/>
              <a:ahLst/>
              <a:cxnLst/>
              <a:rect l="l" t="t" r="r" b="b"/>
              <a:pathLst>
                <a:path w="16346" h="14774" extrusionOk="0">
                  <a:moveTo>
                    <a:pt x="12574" y="0"/>
                  </a:moveTo>
                  <a:lnTo>
                    <a:pt x="12574" y="419"/>
                  </a:lnTo>
                  <a:lnTo>
                    <a:pt x="12469" y="838"/>
                  </a:lnTo>
                  <a:lnTo>
                    <a:pt x="12364" y="1153"/>
                  </a:lnTo>
                  <a:lnTo>
                    <a:pt x="12259" y="1467"/>
                  </a:lnTo>
                  <a:lnTo>
                    <a:pt x="12259" y="1781"/>
                  </a:lnTo>
                  <a:lnTo>
                    <a:pt x="11945" y="2515"/>
                  </a:lnTo>
                  <a:lnTo>
                    <a:pt x="11736" y="3039"/>
                  </a:lnTo>
                  <a:lnTo>
                    <a:pt x="11316" y="3563"/>
                  </a:lnTo>
                  <a:lnTo>
                    <a:pt x="11002" y="3877"/>
                  </a:lnTo>
                  <a:lnTo>
                    <a:pt x="10688" y="4086"/>
                  </a:lnTo>
                  <a:lnTo>
                    <a:pt x="10164" y="4506"/>
                  </a:lnTo>
                  <a:lnTo>
                    <a:pt x="9640" y="4506"/>
                  </a:lnTo>
                  <a:lnTo>
                    <a:pt x="9430" y="4715"/>
                  </a:lnTo>
                  <a:lnTo>
                    <a:pt x="9221" y="5029"/>
                  </a:lnTo>
                  <a:lnTo>
                    <a:pt x="8907" y="5239"/>
                  </a:lnTo>
                  <a:lnTo>
                    <a:pt x="8592" y="5448"/>
                  </a:lnTo>
                  <a:lnTo>
                    <a:pt x="8383" y="5763"/>
                  </a:lnTo>
                  <a:lnTo>
                    <a:pt x="8278" y="5763"/>
                  </a:lnTo>
                  <a:lnTo>
                    <a:pt x="7859" y="5658"/>
                  </a:lnTo>
                  <a:lnTo>
                    <a:pt x="7440" y="5763"/>
                  </a:lnTo>
                  <a:lnTo>
                    <a:pt x="7021" y="5868"/>
                  </a:lnTo>
                  <a:lnTo>
                    <a:pt x="6916" y="5868"/>
                  </a:lnTo>
                  <a:lnTo>
                    <a:pt x="6602" y="5972"/>
                  </a:lnTo>
                  <a:lnTo>
                    <a:pt x="6497" y="6182"/>
                  </a:lnTo>
                  <a:lnTo>
                    <a:pt x="6182" y="6182"/>
                  </a:lnTo>
                  <a:lnTo>
                    <a:pt x="6078" y="6287"/>
                  </a:lnTo>
                  <a:lnTo>
                    <a:pt x="5973" y="6496"/>
                  </a:lnTo>
                  <a:lnTo>
                    <a:pt x="5763" y="6811"/>
                  </a:lnTo>
                  <a:lnTo>
                    <a:pt x="5449" y="7020"/>
                  </a:lnTo>
                  <a:lnTo>
                    <a:pt x="5344" y="7020"/>
                  </a:lnTo>
                  <a:lnTo>
                    <a:pt x="5135" y="7230"/>
                  </a:lnTo>
                  <a:lnTo>
                    <a:pt x="5030" y="7439"/>
                  </a:lnTo>
                  <a:lnTo>
                    <a:pt x="4506" y="7439"/>
                  </a:lnTo>
                  <a:lnTo>
                    <a:pt x="4401" y="7649"/>
                  </a:lnTo>
                  <a:lnTo>
                    <a:pt x="4192" y="7754"/>
                  </a:lnTo>
                  <a:lnTo>
                    <a:pt x="4087" y="7649"/>
                  </a:lnTo>
                  <a:lnTo>
                    <a:pt x="3773" y="7544"/>
                  </a:lnTo>
                  <a:lnTo>
                    <a:pt x="3458" y="7439"/>
                  </a:lnTo>
                  <a:lnTo>
                    <a:pt x="3144" y="7544"/>
                  </a:lnTo>
                  <a:lnTo>
                    <a:pt x="2830" y="7649"/>
                  </a:lnTo>
                  <a:lnTo>
                    <a:pt x="2725" y="7754"/>
                  </a:lnTo>
                  <a:lnTo>
                    <a:pt x="2620" y="8068"/>
                  </a:lnTo>
                  <a:lnTo>
                    <a:pt x="2515" y="8382"/>
                  </a:lnTo>
                  <a:lnTo>
                    <a:pt x="2515" y="8487"/>
                  </a:lnTo>
                  <a:lnTo>
                    <a:pt x="2096" y="8592"/>
                  </a:lnTo>
                  <a:lnTo>
                    <a:pt x="1782" y="8801"/>
                  </a:lnTo>
                  <a:lnTo>
                    <a:pt x="1677" y="8801"/>
                  </a:lnTo>
                  <a:lnTo>
                    <a:pt x="1572" y="8906"/>
                  </a:lnTo>
                  <a:lnTo>
                    <a:pt x="1468" y="9011"/>
                  </a:lnTo>
                  <a:lnTo>
                    <a:pt x="629" y="9325"/>
                  </a:lnTo>
                  <a:lnTo>
                    <a:pt x="420" y="9639"/>
                  </a:lnTo>
                  <a:lnTo>
                    <a:pt x="420" y="9744"/>
                  </a:lnTo>
                  <a:lnTo>
                    <a:pt x="210" y="9849"/>
                  </a:lnTo>
                  <a:lnTo>
                    <a:pt x="105" y="9954"/>
                  </a:lnTo>
                  <a:lnTo>
                    <a:pt x="1" y="10268"/>
                  </a:lnTo>
                  <a:lnTo>
                    <a:pt x="1" y="10582"/>
                  </a:lnTo>
                  <a:lnTo>
                    <a:pt x="210" y="10687"/>
                  </a:lnTo>
                  <a:lnTo>
                    <a:pt x="210" y="10792"/>
                  </a:lnTo>
                  <a:lnTo>
                    <a:pt x="734" y="10792"/>
                  </a:lnTo>
                  <a:lnTo>
                    <a:pt x="944" y="10687"/>
                  </a:lnTo>
                  <a:lnTo>
                    <a:pt x="1363" y="10478"/>
                  </a:lnTo>
                  <a:lnTo>
                    <a:pt x="1572" y="10478"/>
                  </a:lnTo>
                  <a:lnTo>
                    <a:pt x="1782" y="10582"/>
                  </a:lnTo>
                  <a:lnTo>
                    <a:pt x="1887" y="10687"/>
                  </a:lnTo>
                  <a:lnTo>
                    <a:pt x="2306" y="10687"/>
                  </a:lnTo>
                  <a:lnTo>
                    <a:pt x="2306" y="10792"/>
                  </a:lnTo>
                  <a:lnTo>
                    <a:pt x="2306" y="11002"/>
                  </a:lnTo>
                  <a:lnTo>
                    <a:pt x="2411" y="11211"/>
                  </a:lnTo>
                  <a:lnTo>
                    <a:pt x="2411" y="11421"/>
                  </a:lnTo>
                  <a:lnTo>
                    <a:pt x="2096" y="11525"/>
                  </a:lnTo>
                  <a:lnTo>
                    <a:pt x="1887" y="11630"/>
                  </a:lnTo>
                  <a:lnTo>
                    <a:pt x="1782" y="11630"/>
                  </a:lnTo>
                  <a:lnTo>
                    <a:pt x="1572" y="11945"/>
                  </a:lnTo>
                  <a:lnTo>
                    <a:pt x="629" y="11945"/>
                  </a:lnTo>
                  <a:lnTo>
                    <a:pt x="420" y="12049"/>
                  </a:lnTo>
                  <a:lnTo>
                    <a:pt x="315" y="12259"/>
                  </a:lnTo>
                  <a:lnTo>
                    <a:pt x="420" y="12468"/>
                  </a:lnTo>
                  <a:lnTo>
                    <a:pt x="525" y="12573"/>
                  </a:lnTo>
                  <a:lnTo>
                    <a:pt x="734" y="12678"/>
                  </a:lnTo>
                  <a:lnTo>
                    <a:pt x="944" y="12783"/>
                  </a:lnTo>
                  <a:lnTo>
                    <a:pt x="1048" y="12783"/>
                  </a:lnTo>
                  <a:lnTo>
                    <a:pt x="1468" y="12888"/>
                  </a:lnTo>
                  <a:lnTo>
                    <a:pt x="1572" y="12992"/>
                  </a:lnTo>
                  <a:lnTo>
                    <a:pt x="1677" y="13202"/>
                  </a:lnTo>
                  <a:lnTo>
                    <a:pt x="1782" y="13307"/>
                  </a:lnTo>
                  <a:lnTo>
                    <a:pt x="2096" y="13411"/>
                  </a:lnTo>
                  <a:lnTo>
                    <a:pt x="2201" y="13411"/>
                  </a:lnTo>
                  <a:lnTo>
                    <a:pt x="2411" y="13516"/>
                  </a:lnTo>
                  <a:lnTo>
                    <a:pt x="2515" y="13621"/>
                  </a:lnTo>
                  <a:lnTo>
                    <a:pt x="2830" y="13830"/>
                  </a:lnTo>
                  <a:lnTo>
                    <a:pt x="2934" y="14145"/>
                  </a:lnTo>
                  <a:lnTo>
                    <a:pt x="2934" y="14250"/>
                  </a:lnTo>
                  <a:lnTo>
                    <a:pt x="3144" y="14459"/>
                  </a:lnTo>
                  <a:lnTo>
                    <a:pt x="3354" y="14564"/>
                  </a:lnTo>
                  <a:lnTo>
                    <a:pt x="3458" y="14564"/>
                  </a:lnTo>
                  <a:lnTo>
                    <a:pt x="3877" y="14669"/>
                  </a:lnTo>
                  <a:lnTo>
                    <a:pt x="3982" y="14773"/>
                  </a:lnTo>
                  <a:lnTo>
                    <a:pt x="4611" y="14773"/>
                  </a:lnTo>
                  <a:lnTo>
                    <a:pt x="4820" y="14669"/>
                  </a:lnTo>
                  <a:lnTo>
                    <a:pt x="4925" y="14564"/>
                  </a:lnTo>
                  <a:lnTo>
                    <a:pt x="4925" y="14459"/>
                  </a:lnTo>
                  <a:lnTo>
                    <a:pt x="5135" y="14145"/>
                  </a:lnTo>
                  <a:lnTo>
                    <a:pt x="5449" y="14145"/>
                  </a:lnTo>
                  <a:lnTo>
                    <a:pt x="5763" y="14250"/>
                  </a:lnTo>
                  <a:lnTo>
                    <a:pt x="5973" y="14145"/>
                  </a:lnTo>
                  <a:lnTo>
                    <a:pt x="6078" y="14040"/>
                  </a:lnTo>
                  <a:lnTo>
                    <a:pt x="6182" y="13935"/>
                  </a:lnTo>
                  <a:lnTo>
                    <a:pt x="6287" y="13935"/>
                  </a:lnTo>
                  <a:lnTo>
                    <a:pt x="6497" y="13830"/>
                  </a:lnTo>
                  <a:lnTo>
                    <a:pt x="6602" y="13830"/>
                  </a:lnTo>
                  <a:lnTo>
                    <a:pt x="6811" y="13726"/>
                  </a:lnTo>
                  <a:lnTo>
                    <a:pt x="6916" y="13621"/>
                  </a:lnTo>
                  <a:lnTo>
                    <a:pt x="6916" y="13307"/>
                  </a:lnTo>
                  <a:lnTo>
                    <a:pt x="6916" y="13202"/>
                  </a:lnTo>
                  <a:lnTo>
                    <a:pt x="7021" y="13097"/>
                  </a:lnTo>
                  <a:lnTo>
                    <a:pt x="7125" y="12888"/>
                  </a:lnTo>
                  <a:lnTo>
                    <a:pt x="7125" y="12678"/>
                  </a:lnTo>
                  <a:lnTo>
                    <a:pt x="7230" y="12573"/>
                  </a:lnTo>
                  <a:lnTo>
                    <a:pt x="8068" y="12573"/>
                  </a:lnTo>
                  <a:lnTo>
                    <a:pt x="8173" y="12468"/>
                  </a:lnTo>
                  <a:lnTo>
                    <a:pt x="8278" y="12468"/>
                  </a:lnTo>
                  <a:lnTo>
                    <a:pt x="8697" y="12573"/>
                  </a:lnTo>
                  <a:lnTo>
                    <a:pt x="8802" y="12678"/>
                  </a:lnTo>
                  <a:lnTo>
                    <a:pt x="9011" y="12678"/>
                  </a:lnTo>
                  <a:lnTo>
                    <a:pt x="9221" y="12573"/>
                  </a:lnTo>
                  <a:lnTo>
                    <a:pt x="9430" y="12468"/>
                  </a:lnTo>
                  <a:lnTo>
                    <a:pt x="9430" y="12573"/>
                  </a:lnTo>
                  <a:lnTo>
                    <a:pt x="9535" y="12783"/>
                  </a:lnTo>
                  <a:lnTo>
                    <a:pt x="9745" y="13202"/>
                  </a:lnTo>
                  <a:lnTo>
                    <a:pt x="10059" y="13411"/>
                  </a:lnTo>
                  <a:lnTo>
                    <a:pt x="10269" y="13621"/>
                  </a:lnTo>
                  <a:lnTo>
                    <a:pt x="10688" y="13516"/>
                  </a:lnTo>
                  <a:lnTo>
                    <a:pt x="10688" y="13621"/>
                  </a:lnTo>
                  <a:lnTo>
                    <a:pt x="11526" y="13621"/>
                  </a:lnTo>
                  <a:lnTo>
                    <a:pt x="12050" y="13411"/>
                  </a:lnTo>
                  <a:lnTo>
                    <a:pt x="12364" y="13202"/>
                  </a:lnTo>
                  <a:lnTo>
                    <a:pt x="12469" y="12992"/>
                  </a:lnTo>
                  <a:lnTo>
                    <a:pt x="12678" y="12678"/>
                  </a:lnTo>
                  <a:lnTo>
                    <a:pt x="12888" y="12364"/>
                  </a:lnTo>
                  <a:lnTo>
                    <a:pt x="13098" y="12049"/>
                  </a:lnTo>
                  <a:lnTo>
                    <a:pt x="13412" y="11840"/>
                  </a:lnTo>
                  <a:lnTo>
                    <a:pt x="13831" y="11630"/>
                  </a:lnTo>
                  <a:lnTo>
                    <a:pt x="14564" y="11316"/>
                  </a:lnTo>
                  <a:lnTo>
                    <a:pt x="14774" y="11106"/>
                  </a:lnTo>
                  <a:lnTo>
                    <a:pt x="15507" y="10163"/>
                  </a:lnTo>
                  <a:lnTo>
                    <a:pt x="15927" y="9849"/>
                  </a:lnTo>
                  <a:lnTo>
                    <a:pt x="16241" y="8697"/>
                  </a:lnTo>
                  <a:lnTo>
                    <a:pt x="16346" y="8277"/>
                  </a:lnTo>
                  <a:lnTo>
                    <a:pt x="16346" y="7544"/>
                  </a:lnTo>
                  <a:lnTo>
                    <a:pt x="16346" y="7230"/>
                  </a:lnTo>
                  <a:lnTo>
                    <a:pt x="16136" y="7125"/>
                  </a:lnTo>
                  <a:lnTo>
                    <a:pt x="16031" y="6811"/>
                  </a:lnTo>
                  <a:lnTo>
                    <a:pt x="15927" y="6601"/>
                  </a:lnTo>
                  <a:lnTo>
                    <a:pt x="15717" y="6391"/>
                  </a:lnTo>
                  <a:lnTo>
                    <a:pt x="15403" y="5972"/>
                  </a:lnTo>
                  <a:lnTo>
                    <a:pt x="15298" y="5763"/>
                  </a:lnTo>
                  <a:lnTo>
                    <a:pt x="15298" y="5553"/>
                  </a:lnTo>
                  <a:lnTo>
                    <a:pt x="15298" y="5134"/>
                  </a:lnTo>
                  <a:lnTo>
                    <a:pt x="15507" y="4715"/>
                  </a:lnTo>
                  <a:lnTo>
                    <a:pt x="15717" y="4401"/>
                  </a:lnTo>
                  <a:lnTo>
                    <a:pt x="15507" y="3458"/>
                  </a:lnTo>
                  <a:lnTo>
                    <a:pt x="15612" y="3353"/>
                  </a:lnTo>
                  <a:lnTo>
                    <a:pt x="16241" y="2515"/>
                  </a:lnTo>
                  <a:lnTo>
                    <a:pt x="16346" y="2410"/>
                  </a:lnTo>
                  <a:lnTo>
                    <a:pt x="16136" y="2305"/>
                  </a:lnTo>
                  <a:lnTo>
                    <a:pt x="15927" y="2410"/>
                  </a:lnTo>
                  <a:lnTo>
                    <a:pt x="15507" y="1572"/>
                  </a:lnTo>
                  <a:lnTo>
                    <a:pt x="15507" y="1257"/>
                  </a:lnTo>
                  <a:lnTo>
                    <a:pt x="15507" y="524"/>
                  </a:lnTo>
                  <a:lnTo>
                    <a:pt x="15193" y="734"/>
                  </a:lnTo>
                  <a:lnTo>
                    <a:pt x="14984" y="838"/>
                  </a:lnTo>
                  <a:lnTo>
                    <a:pt x="14774" y="734"/>
                  </a:lnTo>
                  <a:lnTo>
                    <a:pt x="14564" y="524"/>
                  </a:lnTo>
                  <a:lnTo>
                    <a:pt x="144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30"/>
            <p:cNvSpPr/>
            <p:nvPr/>
          </p:nvSpPr>
          <p:spPr>
            <a:xfrm>
              <a:off x="4484840" y="3495765"/>
              <a:ext cx="287330" cy="327385"/>
            </a:xfrm>
            <a:custGeom>
              <a:avLst/>
              <a:gdLst/>
              <a:ahLst/>
              <a:cxnLst/>
              <a:rect l="l" t="t" r="r" b="b"/>
              <a:pathLst>
                <a:path w="12783" h="14565" extrusionOk="0">
                  <a:moveTo>
                    <a:pt x="3772" y="0"/>
                  </a:moveTo>
                  <a:lnTo>
                    <a:pt x="3248" y="105"/>
                  </a:lnTo>
                  <a:lnTo>
                    <a:pt x="2724" y="105"/>
                  </a:lnTo>
                  <a:lnTo>
                    <a:pt x="2410" y="210"/>
                  </a:lnTo>
                  <a:lnTo>
                    <a:pt x="2096" y="315"/>
                  </a:lnTo>
                  <a:lnTo>
                    <a:pt x="1886" y="524"/>
                  </a:lnTo>
                  <a:lnTo>
                    <a:pt x="1782" y="734"/>
                  </a:lnTo>
                  <a:lnTo>
                    <a:pt x="1886" y="943"/>
                  </a:lnTo>
                  <a:lnTo>
                    <a:pt x="1886" y="1362"/>
                  </a:lnTo>
                  <a:lnTo>
                    <a:pt x="1782" y="1677"/>
                  </a:lnTo>
                  <a:lnTo>
                    <a:pt x="1677" y="1677"/>
                  </a:lnTo>
                  <a:lnTo>
                    <a:pt x="1677" y="1782"/>
                  </a:lnTo>
                  <a:lnTo>
                    <a:pt x="1048" y="1782"/>
                  </a:lnTo>
                  <a:lnTo>
                    <a:pt x="734" y="1991"/>
                  </a:lnTo>
                  <a:lnTo>
                    <a:pt x="629" y="2096"/>
                  </a:lnTo>
                  <a:lnTo>
                    <a:pt x="629" y="2410"/>
                  </a:lnTo>
                  <a:lnTo>
                    <a:pt x="734" y="2829"/>
                  </a:lnTo>
                  <a:lnTo>
                    <a:pt x="943" y="2934"/>
                  </a:lnTo>
                  <a:lnTo>
                    <a:pt x="1153" y="3039"/>
                  </a:lnTo>
                  <a:lnTo>
                    <a:pt x="1362" y="3144"/>
                  </a:lnTo>
                  <a:lnTo>
                    <a:pt x="1572" y="3458"/>
                  </a:lnTo>
                  <a:lnTo>
                    <a:pt x="1677" y="3563"/>
                  </a:lnTo>
                  <a:lnTo>
                    <a:pt x="2201" y="3563"/>
                  </a:lnTo>
                  <a:lnTo>
                    <a:pt x="2201" y="3667"/>
                  </a:lnTo>
                  <a:lnTo>
                    <a:pt x="2305" y="3877"/>
                  </a:lnTo>
                  <a:lnTo>
                    <a:pt x="2515" y="4191"/>
                  </a:lnTo>
                  <a:lnTo>
                    <a:pt x="2724" y="4506"/>
                  </a:lnTo>
                  <a:lnTo>
                    <a:pt x="2934" y="4715"/>
                  </a:lnTo>
                  <a:lnTo>
                    <a:pt x="3667" y="5239"/>
                  </a:lnTo>
                  <a:lnTo>
                    <a:pt x="3982" y="5344"/>
                  </a:lnTo>
                  <a:lnTo>
                    <a:pt x="3982" y="5658"/>
                  </a:lnTo>
                  <a:lnTo>
                    <a:pt x="4087" y="5973"/>
                  </a:lnTo>
                  <a:lnTo>
                    <a:pt x="4087" y="6182"/>
                  </a:lnTo>
                  <a:lnTo>
                    <a:pt x="3982" y="6392"/>
                  </a:lnTo>
                  <a:lnTo>
                    <a:pt x="3877" y="6601"/>
                  </a:lnTo>
                  <a:lnTo>
                    <a:pt x="3667" y="6811"/>
                  </a:lnTo>
                  <a:lnTo>
                    <a:pt x="3248" y="7125"/>
                  </a:lnTo>
                  <a:lnTo>
                    <a:pt x="2829" y="7544"/>
                  </a:lnTo>
                  <a:lnTo>
                    <a:pt x="2724" y="7649"/>
                  </a:lnTo>
                  <a:lnTo>
                    <a:pt x="2515" y="7858"/>
                  </a:lnTo>
                  <a:lnTo>
                    <a:pt x="1991" y="7858"/>
                  </a:lnTo>
                  <a:lnTo>
                    <a:pt x="1886" y="7963"/>
                  </a:lnTo>
                  <a:lnTo>
                    <a:pt x="1886" y="8068"/>
                  </a:lnTo>
                  <a:lnTo>
                    <a:pt x="1258" y="8487"/>
                  </a:lnTo>
                  <a:lnTo>
                    <a:pt x="734" y="9116"/>
                  </a:lnTo>
                  <a:lnTo>
                    <a:pt x="524" y="9430"/>
                  </a:lnTo>
                  <a:lnTo>
                    <a:pt x="210" y="9849"/>
                  </a:lnTo>
                  <a:lnTo>
                    <a:pt x="0" y="10373"/>
                  </a:lnTo>
                  <a:lnTo>
                    <a:pt x="0" y="10687"/>
                  </a:lnTo>
                  <a:lnTo>
                    <a:pt x="210" y="10897"/>
                  </a:lnTo>
                  <a:lnTo>
                    <a:pt x="524" y="11002"/>
                  </a:lnTo>
                  <a:lnTo>
                    <a:pt x="734" y="11002"/>
                  </a:lnTo>
                  <a:lnTo>
                    <a:pt x="839" y="10897"/>
                  </a:lnTo>
                  <a:lnTo>
                    <a:pt x="943" y="10792"/>
                  </a:lnTo>
                  <a:lnTo>
                    <a:pt x="1153" y="10792"/>
                  </a:lnTo>
                  <a:lnTo>
                    <a:pt x="1258" y="10687"/>
                  </a:lnTo>
                  <a:lnTo>
                    <a:pt x="1467" y="10687"/>
                  </a:lnTo>
                  <a:lnTo>
                    <a:pt x="1677" y="10583"/>
                  </a:lnTo>
                  <a:lnTo>
                    <a:pt x="1991" y="10478"/>
                  </a:lnTo>
                  <a:lnTo>
                    <a:pt x="2096" y="10687"/>
                  </a:lnTo>
                  <a:lnTo>
                    <a:pt x="2410" y="11002"/>
                  </a:lnTo>
                  <a:lnTo>
                    <a:pt x="2829" y="11002"/>
                  </a:lnTo>
                  <a:lnTo>
                    <a:pt x="2829" y="10897"/>
                  </a:lnTo>
                  <a:lnTo>
                    <a:pt x="3144" y="10583"/>
                  </a:lnTo>
                  <a:lnTo>
                    <a:pt x="3248" y="10373"/>
                  </a:lnTo>
                  <a:lnTo>
                    <a:pt x="3144" y="10059"/>
                  </a:lnTo>
                  <a:lnTo>
                    <a:pt x="3248" y="9954"/>
                  </a:lnTo>
                  <a:lnTo>
                    <a:pt x="3353" y="9849"/>
                  </a:lnTo>
                  <a:lnTo>
                    <a:pt x="3353" y="9744"/>
                  </a:lnTo>
                  <a:lnTo>
                    <a:pt x="3353" y="9640"/>
                  </a:lnTo>
                  <a:lnTo>
                    <a:pt x="3772" y="9430"/>
                  </a:lnTo>
                  <a:lnTo>
                    <a:pt x="3982" y="9325"/>
                  </a:lnTo>
                  <a:lnTo>
                    <a:pt x="4296" y="9325"/>
                  </a:lnTo>
                  <a:lnTo>
                    <a:pt x="4715" y="9116"/>
                  </a:lnTo>
                  <a:lnTo>
                    <a:pt x="5134" y="9011"/>
                  </a:lnTo>
                  <a:lnTo>
                    <a:pt x="5449" y="8906"/>
                  </a:lnTo>
                  <a:lnTo>
                    <a:pt x="5868" y="9011"/>
                  </a:lnTo>
                  <a:lnTo>
                    <a:pt x="5973" y="9011"/>
                  </a:lnTo>
                  <a:lnTo>
                    <a:pt x="6077" y="9430"/>
                  </a:lnTo>
                  <a:lnTo>
                    <a:pt x="6077" y="9535"/>
                  </a:lnTo>
                  <a:lnTo>
                    <a:pt x="6182" y="9744"/>
                  </a:lnTo>
                  <a:lnTo>
                    <a:pt x="6182" y="9849"/>
                  </a:lnTo>
                  <a:lnTo>
                    <a:pt x="5973" y="10059"/>
                  </a:lnTo>
                  <a:lnTo>
                    <a:pt x="5973" y="10373"/>
                  </a:lnTo>
                  <a:lnTo>
                    <a:pt x="6077" y="10687"/>
                  </a:lnTo>
                  <a:lnTo>
                    <a:pt x="6287" y="11002"/>
                  </a:lnTo>
                  <a:lnTo>
                    <a:pt x="6706" y="11630"/>
                  </a:lnTo>
                  <a:lnTo>
                    <a:pt x="6915" y="11840"/>
                  </a:lnTo>
                  <a:lnTo>
                    <a:pt x="6601" y="12259"/>
                  </a:lnTo>
                  <a:lnTo>
                    <a:pt x="6392" y="12678"/>
                  </a:lnTo>
                  <a:lnTo>
                    <a:pt x="6182" y="12992"/>
                  </a:lnTo>
                  <a:lnTo>
                    <a:pt x="6182" y="13307"/>
                  </a:lnTo>
                  <a:lnTo>
                    <a:pt x="6182" y="13621"/>
                  </a:lnTo>
                  <a:lnTo>
                    <a:pt x="6392" y="13935"/>
                  </a:lnTo>
                  <a:lnTo>
                    <a:pt x="6392" y="14040"/>
                  </a:lnTo>
                  <a:lnTo>
                    <a:pt x="6706" y="14564"/>
                  </a:lnTo>
                  <a:lnTo>
                    <a:pt x="8278" y="14145"/>
                  </a:lnTo>
                  <a:lnTo>
                    <a:pt x="8697" y="13516"/>
                  </a:lnTo>
                  <a:lnTo>
                    <a:pt x="8697" y="12678"/>
                  </a:lnTo>
                  <a:lnTo>
                    <a:pt x="9221" y="12364"/>
                  </a:lnTo>
                  <a:lnTo>
                    <a:pt x="9535" y="12154"/>
                  </a:lnTo>
                  <a:lnTo>
                    <a:pt x="9744" y="12154"/>
                  </a:lnTo>
                  <a:lnTo>
                    <a:pt x="9849" y="12259"/>
                  </a:lnTo>
                  <a:lnTo>
                    <a:pt x="11002" y="11840"/>
                  </a:lnTo>
                  <a:lnTo>
                    <a:pt x="11002" y="10268"/>
                  </a:lnTo>
                  <a:lnTo>
                    <a:pt x="11840" y="9744"/>
                  </a:lnTo>
                  <a:lnTo>
                    <a:pt x="12364" y="9640"/>
                  </a:lnTo>
                  <a:lnTo>
                    <a:pt x="12364" y="9535"/>
                  </a:lnTo>
                  <a:lnTo>
                    <a:pt x="12364" y="9221"/>
                  </a:lnTo>
                  <a:lnTo>
                    <a:pt x="12469" y="9011"/>
                  </a:lnTo>
                  <a:lnTo>
                    <a:pt x="12783" y="8592"/>
                  </a:lnTo>
                  <a:lnTo>
                    <a:pt x="12364" y="7858"/>
                  </a:lnTo>
                  <a:lnTo>
                    <a:pt x="11421" y="7649"/>
                  </a:lnTo>
                  <a:lnTo>
                    <a:pt x="10792" y="6916"/>
                  </a:lnTo>
                  <a:lnTo>
                    <a:pt x="10164" y="5973"/>
                  </a:lnTo>
                  <a:lnTo>
                    <a:pt x="10059" y="5449"/>
                  </a:lnTo>
                  <a:lnTo>
                    <a:pt x="10059" y="4610"/>
                  </a:lnTo>
                  <a:lnTo>
                    <a:pt x="9849" y="4087"/>
                  </a:lnTo>
                  <a:lnTo>
                    <a:pt x="9535" y="3877"/>
                  </a:lnTo>
                  <a:lnTo>
                    <a:pt x="9221" y="3458"/>
                  </a:lnTo>
                  <a:lnTo>
                    <a:pt x="9116" y="3144"/>
                  </a:lnTo>
                  <a:lnTo>
                    <a:pt x="9116" y="2829"/>
                  </a:lnTo>
                  <a:lnTo>
                    <a:pt x="9325" y="2515"/>
                  </a:lnTo>
                  <a:lnTo>
                    <a:pt x="9744" y="1572"/>
                  </a:lnTo>
                  <a:lnTo>
                    <a:pt x="9430" y="1467"/>
                  </a:lnTo>
                  <a:lnTo>
                    <a:pt x="9011" y="1362"/>
                  </a:lnTo>
                  <a:lnTo>
                    <a:pt x="8801" y="1362"/>
                  </a:lnTo>
                  <a:lnTo>
                    <a:pt x="8697" y="1572"/>
                  </a:lnTo>
                  <a:lnTo>
                    <a:pt x="8592" y="1677"/>
                  </a:lnTo>
                  <a:lnTo>
                    <a:pt x="8592" y="1886"/>
                  </a:lnTo>
                  <a:lnTo>
                    <a:pt x="8592" y="1991"/>
                  </a:lnTo>
                  <a:lnTo>
                    <a:pt x="8801" y="2201"/>
                  </a:lnTo>
                  <a:lnTo>
                    <a:pt x="8697" y="2201"/>
                  </a:lnTo>
                  <a:lnTo>
                    <a:pt x="8278" y="2515"/>
                  </a:lnTo>
                  <a:lnTo>
                    <a:pt x="7754" y="2725"/>
                  </a:lnTo>
                  <a:lnTo>
                    <a:pt x="7335" y="3039"/>
                  </a:lnTo>
                  <a:lnTo>
                    <a:pt x="7020" y="3144"/>
                  </a:lnTo>
                  <a:lnTo>
                    <a:pt x="7230" y="2829"/>
                  </a:lnTo>
                  <a:lnTo>
                    <a:pt x="7439" y="2305"/>
                  </a:lnTo>
                  <a:lnTo>
                    <a:pt x="7439" y="2096"/>
                  </a:lnTo>
                  <a:lnTo>
                    <a:pt x="7335" y="1991"/>
                  </a:lnTo>
                  <a:lnTo>
                    <a:pt x="7230" y="1886"/>
                  </a:lnTo>
                  <a:lnTo>
                    <a:pt x="7020" y="1782"/>
                  </a:lnTo>
                  <a:lnTo>
                    <a:pt x="6392" y="1782"/>
                  </a:lnTo>
                  <a:lnTo>
                    <a:pt x="6077" y="1886"/>
                  </a:lnTo>
                  <a:lnTo>
                    <a:pt x="5868" y="1991"/>
                  </a:lnTo>
                  <a:lnTo>
                    <a:pt x="5763" y="1886"/>
                  </a:lnTo>
                  <a:lnTo>
                    <a:pt x="5763" y="1782"/>
                  </a:lnTo>
                  <a:lnTo>
                    <a:pt x="5553" y="1362"/>
                  </a:lnTo>
                  <a:lnTo>
                    <a:pt x="5344" y="1153"/>
                  </a:lnTo>
                  <a:lnTo>
                    <a:pt x="5239" y="943"/>
                  </a:lnTo>
                  <a:lnTo>
                    <a:pt x="5239" y="629"/>
                  </a:lnTo>
                  <a:lnTo>
                    <a:pt x="5134" y="419"/>
                  </a:lnTo>
                  <a:lnTo>
                    <a:pt x="4925" y="210"/>
                  </a:lnTo>
                  <a:lnTo>
                    <a:pt x="4610" y="210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30"/>
            <p:cNvSpPr/>
            <p:nvPr/>
          </p:nvSpPr>
          <p:spPr>
            <a:xfrm>
              <a:off x="4856970" y="3220189"/>
              <a:ext cx="226124" cy="247320"/>
            </a:xfrm>
            <a:custGeom>
              <a:avLst/>
              <a:gdLst/>
              <a:ahLst/>
              <a:cxnLst/>
              <a:rect l="l" t="t" r="r" b="b"/>
              <a:pathLst>
                <a:path w="10060" h="11003" extrusionOk="0">
                  <a:moveTo>
                    <a:pt x="5449" y="1"/>
                  </a:moveTo>
                  <a:lnTo>
                    <a:pt x="4925" y="105"/>
                  </a:lnTo>
                  <a:lnTo>
                    <a:pt x="4297" y="420"/>
                  </a:lnTo>
                  <a:lnTo>
                    <a:pt x="3668" y="420"/>
                  </a:lnTo>
                  <a:lnTo>
                    <a:pt x="2934" y="105"/>
                  </a:lnTo>
                  <a:lnTo>
                    <a:pt x="2515" y="315"/>
                  </a:lnTo>
                  <a:lnTo>
                    <a:pt x="2096" y="629"/>
                  </a:lnTo>
                  <a:lnTo>
                    <a:pt x="2306" y="1048"/>
                  </a:lnTo>
                  <a:lnTo>
                    <a:pt x="2306" y="1363"/>
                  </a:lnTo>
                  <a:lnTo>
                    <a:pt x="2201" y="1572"/>
                  </a:lnTo>
                  <a:lnTo>
                    <a:pt x="1887" y="1782"/>
                  </a:lnTo>
                  <a:lnTo>
                    <a:pt x="1677" y="1991"/>
                  </a:lnTo>
                  <a:lnTo>
                    <a:pt x="1468" y="2201"/>
                  </a:lnTo>
                  <a:lnTo>
                    <a:pt x="1363" y="2515"/>
                  </a:lnTo>
                  <a:lnTo>
                    <a:pt x="1363" y="2830"/>
                  </a:lnTo>
                  <a:lnTo>
                    <a:pt x="1468" y="3039"/>
                  </a:lnTo>
                  <a:lnTo>
                    <a:pt x="1677" y="3563"/>
                  </a:lnTo>
                  <a:lnTo>
                    <a:pt x="1782" y="3668"/>
                  </a:lnTo>
                  <a:lnTo>
                    <a:pt x="1677" y="3668"/>
                  </a:lnTo>
                  <a:lnTo>
                    <a:pt x="1258" y="3773"/>
                  </a:lnTo>
                  <a:lnTo>
                    <a:pt x="839" y="3982"/>
                  </a:lnTo>
                  <a:lnTo>
                    <a:pt x="315" y="4192"/>
                  </a:lnTo>
                  <a:lnTo>
                    <a:pt x="210" y="4296"/>
                  </a:lnTo>
                  <a:lnTo>
                    <a:pt x="106" y="4506"/>
                  </a:lnTo>
                  <a:lnTo>
                    <a:pt x="106" y="5135"/>
                  </a:lnTo>
                  <a:lnTo>
                    <a:pt x="1" y="5763"/>
                  </a:lnTo>
                  <a:lnTo>
                    <a:pt x="1" y="6497"/>
                  </a:lnTo>
                  <a:lnTo>
                    <a:pt x="1" y="6602"/>
                  </a:lnTo>
                  <a:lnTo>
                    <a:pt x="1" y="7125"/>
                  </a:lnTo>
                  <a:lnTo>
                    <a:pt x="210" y="7440"/>
                  </a:lnTo>
                  <a:lnTo>
                    <a:pt x="525" y="7754"/>
                  </a:lnTo>
                  <a:lnTo>
                    <a:pt x="944" y="7859"/>
                  </a:lnTo>
                  <a:lnTo>
                    <a:pt x="525" y="8487"/>
                  </a:lnTo>
                  <a:lnTo>
                    <a:pt x="210" y="9011"/>
                  </a:lnTo>
                  <a:lnTo>
                    <a:pt x="315" y="8907"/>
                  </a:lnTo>
                  <a:lnTo>
                    <a:pt x="1153" y="9850"/>
                  </a:lnTo>
                  <a:lnTo>
                    <a:pt x="525" y="9850"/>
                  </a:lnTo>
                  <a:lnTo>
                    <a:pt x="525" y="9954"/>
                  </a:lnTo>
                  <a:lnTo>
                    <a:pt x="1153" y="10478"/>
                  </a:lnTo>
                  <a:lnTo>
                    <a:pt x="1572" y="10478"/>
                  </a:lnTo>
                  <a:lnTo>
                    <a:pt x="1992" y="10583"/>
                  </a:lnTo>
                  <a:lnTo>
                    <a:pt x="2201" y="10688"/>
                  </a:lnTo>
                  <a:lnTo>
                    <a:pt x="2411" y="10897"/>
                  </a:lnTo>
                  <a:lnTo>
                    <a:pt x="2515" y="11002"/>
                  </a:lnTo>
                  <a:lnTo>
                    <a:pt x="2934" y="10688"/>
                  </a:lnTo>
                  <a:lnTo>
                    <a:pt x="3039" y="10583"/>
                  </a:lnTo>
                  <a:lnTo>
                    <a:pt x="3249" y="10478"/>
                  </a:lnTo>
                  <a:lnTo>
                    <a:pt x="3458" y="10269"/>
                  </a:lnTo>
                  <a:lnTo>
                    <a:pt x="3563" y="10269"/>
                  </a:lnTo>
                  <a:lnTo>
                    <a:pt x="3773" y="9640"/>
                  </a:lnTo>
                  <a:lnTo>
                    <a:pt x="3773" y="9535"/>
                  </a:lnTo>
                  <a:lnTo>
                    <a:pt x="3877" y="9430"/>
                  </a:lnTo>
                  <a:lnTo>
                    <a:pt x="4087" y="9221"/>
                  </a:lnTo>
                  <a:lnTo>
                    <a:pt x="4506" y="9221"/>
                  </a:lnTo>
                  <a:lnTo>
                    <a:pt x="5135" y="9116"/>
                  </a:lnTo>
                  <a:lnTo>
                    <a:pt x="5449" y="9011"/>
                  </a:lnTo>
                  <a:lnTo>
                    <a:pt x="5763" y="9011"/>
                  </a:lnTo>
                  <a:lnTo>
                    <a:pt x="6078" y="9116"/>
                  </a:lnTo>
                  <a:lnTo>
                    <a:pt x="6392" y="9116"/>
                  </a:lnTo>
                  <a:lnTo>
                    <a:pt x="7230" y="8278"/>
                  </a:lnTo>
                  <a:lnTo>
                    <a:pt x="7230" y="8173"/>
                  </a:lnTo>
                  <a:lnTo>
                    <a:pt x="7964" y="8173"/>
                  </a:lnTo>
                  <a:lnTo>
                    <a:pt x="8068" y="8278"/>
                  </a:lnTo>
                  <a:lnTo>
                    <a:pt x="8383" y="8487"/>
                  </a:lnTo>
                  <a:lnTo>
                    <a:pt x="8592" y="8278"/>
                  </a:lnTo>
                  <a:lnTo>
                    <a:pt x="9116" y="7335"/>
                  </a:lnTo>
                  <a:lnTo>
                    <a:pt x="9011" y="7125"/>
                  </a:lnTo>
                  <a:lnTo>
                    <a:pt x="8907" y="6811"/>
                  </a:lnTo>
                  <a:lnTo>
                    <a:pt x="9011" y="6182"/>
                  </a:lnTo>
                  <a:lnTo>
                    <a:pt x="9116" y="5554"/>
                  </a:lnTo>
                  <a:lnTo>
                    <a:pt x="9326" y="5135"/>
                  </a:lnTo>
                  <a:lnTo>
                    <a:pt x="9326" y="5030"/>
                  </a:lnTo>
                  <a:lnTo>
                    <a:pt x="9431" y="5030"/>
                  </a:lnTo>
                  <a:lnTo>
                    <a:pt x="9850" y="4716"/>
                  </a:lnTo>
                  <a:lnTo>
                    <a:pt x="10059" y="4611"/>
                  </a:lnTo>
                  <a:lnTo>
                    <a:pt x="10059" y="4401"/>
                  </a:lnTo>
                  <a:lnTo>
                    <a:pt x="10059" y="4296"/>
                  </a:lnTo>
                  <a:lnTo>
                    <a:pt x="9954" y="4192"/>
                  </a:lnTo>
                  <a:lnTo>
                    <a:pt x="9535" y="3982"/>
                  </a:lnTo>
                  <a:lnTo>
                    <a:pt x="9116" y="3773"/>
                  </a:lnTo>
                  <a:lnTo>
                    <a:pt x="8907" y="3563"/>
                  </a:lnTo>
                  <a:lnTo>
                    <a:pt x="8802" y="3353"/>
                  </a:lnTo>
                  <a:lnTo>
                    <a:pt x="8802" y="3144"/>
                  </a:lnTo>
                  <a:lnTo>
                    <a:pt x="8173" y="2830"/>
                  </a:lnTo>
                  <a:lnTo>
                    <a:pt x="7545" y="2411"/>
                  </a:lnTo>
                  <a:lnTo>
                    <a:pt x="6602" y="1572"/>
                  </a:lnTo>
                  <a:lnTo>
                    <a:pt x="5659" y="420"/>
                  </a:lnTo>
                  <a:lnTo>
                    <a:pt x="5659" y="315"/>
                  </a:lnTo>
                  <a:lnTo>
                    <a:pt x="544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30"/>
            <p:cNvSpPr/>
            <p:nvPr/>
          </p:nvSpPr>
          <p:spPr>
            <a:xfrm>
              <a:off x="4583751" y="4096348"/>
              <a:ext cx="155477" cy="89528"/>
            </a:xfrm>
            <a:custGeom>
              <a:avLst/>
              <a:gdLst/>
              <a:ahLst/>
              <a:cxnLst/>
              <a:rect l="l" t="t" r="r" b="b"/>
              <a:pathLst>
                <a:path w="6917" h="3983" extrusionOk="0">
                  <a:moveTo>
                    <a:pt x="4506" y="1"/>
                  </a:moveTo>
                  <a:lnTo>
                    <a:pt x="3878" y="315"/>
                  </a:lnTo>
                  <a:lnTo>
                    <a:pt x="3458" y="525"/>
                  </a:lnTo>
                  <a:lnTo>
                    <a:pt x="3144" y="839"/>
                  </a:lnTo>
                  <a:lnTo>
                    <a:pt x="2935" y="1049"/>
                  </a:lnTo>
                  <a:lnTo>
                    <a:pt x="2830" y="1258"/>
                  </a:lnTo>
                  <a:lnTo>
                    <a:pt x="2620" y="1363"/>
                  </a:lnTo>
                  <a:lnTo>
                    <a:pt x="2725" y="1573"/>
                  </a:lnTo>
                  <a:lnTo>
                    <a:pt x="2515" y="1782"/>
                  </a:lnTo>
                  <a:lnTo>
                    <a:pt x="2096" y="2096"/>
                  </a:lnTo>
                  <a:lnTo>
                    <a:pt x="1468" y="2306"/>
                  </a:lnTo>
                  <a:lnTo>
                    <a:pt x="210" y="2306"/>
                  </a:lnTo>
                  <a:lnTo>
                    <a:pt x="1" y="2411"/>
                  </a:lnTo>
                  <a:lnTo>
                    <a:pt x="1" y="2620"/>
                  </a:lnTo>
                  <a:lnTo>
                    <a:pt x="1" y="2830"/>
                  </a:lnTo>
                  <a:lnTo>
                    <a:pt x="106" y="2935"/>
                  </a:lnTo>
                  <a:lnTo>
                    <a:pt x="106" y="3039"/>
                  </a:lnTo>
                  <a:lnTo>
                    <a:pt x="1" y="3249"/>
                  </a:lnTo>
                  <a:lnTo>
                    <a:pt x="106" y="3459"/>
                  </a:lnTo>
                  <a:lnTo>
                    <a:pt x="210" y="3563"/>
                  </a:lnTo>
                  <a:lnTo>
                    <a:pt x="210" y="3668"/>
                  </a:lnTo>
                  <a:lnTo>
                    <a:pt x="525" y="3773"/>
                  </a:lnTo>
                  <a:lnTo>
                    <a:pt x="734" y="3878"/>
                  </a:lnTo>
                  <a:lnTo>
                    <a:pt x="944" y="3878"/>
                  </a:lnTo>
                  <a:lnTo>
                    <a:pt x="1153" y="3982"/>
                  </a:lnTo>
                  <a:lnTo>
                    <a:pt x="1782" y="3982"/>
                  </a:lnTo>
                  <a:lnTo>
                    <a:pt x="1992" y="3878"/>
                  </a:lnTo>
                  <a:lnTo>
                    <a:pt x="2096" y="3773"/>
                  </a:lnTo>
                  <a:lnTo>
                    <a:pt x="2096" y="3668"/>
                  </a:lnTo>
                  <a:lnTo>
                    <a:pt x="2096" y="3563"/>
                  </a:lnTo>
                  <a:lnTo>
                    <a:pt x="2306" y="3668"/>
                  </a:lnTo>
                  <a:lnTo>
                    <a:pt x="2935" y="3668"/>
                  </a:lnTo>
                  <a:lnTo>
                    <a:pt x="3249" y="3563"/>
                  </a:lnTo>
                  <a:lnTo>
                    <a:pt x="3458" y="3668"/>
                  </a:lnTo>
                  <a:lnTo>
                    <a:pt x="3668" y="3563"/>
                  </a:lnTo>
                  <a:lnTo>
                    <a:pt x="3773" y="3354"/>
                  </a:lnTo>
                  <a:lnTo>
                    <a:pt x="3668" y="3144"/>
                  </a:lnTo>
                  <a:lnTo>
                    <a:pt x="3563" y="2935"/>
                  </a:lnTo>
                  <a:lnTo>
                    <a:pt x="3668" y="2830"/>
                  </a:lnTo>
                  <a:lnTo>
                    <a:pt x="3982" y="2725"/>
                  </a:lnTo>
                  <a:lnTo>
                    <a:pt x="4716" y="2725"/>
                  </a:lnTo>
                  <a:lnTo>
                    <a:pt x="4925" y="3144"/>
                  </a:lnTo>
                  <a:lnTo>
                    <a:pt x="5240" y="3459"/>
                  </a:lnTo>
                  <a:lnTo>
                    <a:pt x="5344" y="3878"/>
                  </a:lnTo>
                  <a:lnTo>
                    <a:pt x="6078" y="3563"/>
                  </a:lnTo>
                  <a:lnTo>
                    <a:pt x="6392" y="3039"/>
                  </a:lnTo>
                  <a:lnTo>
                    <a:pt x="6392" y="2516"/>
                  </a:lnTo>
                  <a:lnTo>
                    <a:pt x="6497" y="2201"/>
                  </a:lnTo>
                  <a:lnTo>
                    <a:pt x="6706" y="2096"/>
                  </a:lnTo>
                  <a:lnTo>
                    <a:pt x="6916" y="2096"/>
                  </a:lnTo>
                  <a:lnTo>
                    <a:pt x="6916" y="106"/>
                  </a:lnTo>
                  <a:lnTo>
                    <a:pt x="6706" y="211"/>
                  </a:lnTo>
                  <a:lnTo>
                    <a:pt x="5973" y="315"/>
                  </a:lnTo>
                  <a:lnTo>
                    <a:pt x="5659" y="420"/>
                  </a:lnTo>
                  <a:lnTo>
                    <a:pt x="5030" y="315"/>
                  </a:lnTo>
                  <a:lnTo>
                    <a:pt x="450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30"/>
            <p:cNvSpPr/>
            <p:nvPr/>
          </p:nvSpPr>
          <p:spPr>
            <a:xfrm>
              <a:off x="4826353" y="3429810"/>
              <a:ext cx="117782" cy="108364"/>
            </a:xfrm>
            <a:custGeom>
              <a:avLst/>
              <a:gdLst/>
              <a:ahLst/>
              <a:cxnLst/>
              <a:rect l="l" t="t" r="r" b="b"/>
              <a:pathLst>
                <a:path w="5240" h="4821" extrusionOk="0">
                  <a:moveTo>
                    <a:pt x="1468" y="1"/>
                  </a:moveTo>
                  <a:lnTo>
                    <a:pt x="1153" y="420"/>
                  </a:lnTo>
                  <a:lnTo>
                    <a:pt x="944" y="839"/>
                  </a:lnTo>
                  <a:lnTo>
                    <a:pt x="944" y="1258"/>
                  </a:lnTo>
                  <a:lnTo>
                    <a:pt x="1048" y="1677"/>
                  </a:lnTo>
                  <a:lnTo>
                    <a:pt x="1258" y="1991"/>
                  </a:lnTo>
                  <a:lnTo>
                    <a:pt x="1363" y="2410"/>
                  </a:lnTo>
                  <a:lnTo>
                    <a:pt x="1572" y="2830"/>
                  </a:lnTo>
                  <a:lnTo>
                    <a:pt x="1153" y="3039"/>
                  </a:lnTo>
                  <a:lnTo>
                    <a:pt x="525" y="3458"/>
                  </a:lnTo>
                  <a:lnTo>
                    <a:pt x="315" y="3458"/>
                  </a:lnTo>
                  <a:lnTo>
                    <a:pt x="105" y="3668"/>
                  </a:lnTo>
                  <a:lnTo>
                    <a:pt x="1" y="3877"/>
                  </a:lnTo>
                  <a:lnTo>
                    <a:pt x="1" y="4087"/>
                  </a:lnTo>
                  <a:lnTo>
                    <a:pt x="210" y="4401"/>
                  </a:lnTo>
                  <a:lnTo>
                    <a:pt x="420" y="4716"/>
                  </a:lnTo>
                  <a:lnTo>
                    <a:pt x="2934" y="4716"/>
                  </a:lnTo>
                  <a:lnTo>
                    <a:pt x="3354" y="4820"/>
                  </a:lnTo>
                  <a:lnTo>
                    <a:pt x="3458" y="4820"/>
                  </a:lnTo>
                  <a:lnTo>
                    <a:pt x="3668" y="4716"/>
                  </a:lnTo>
                  <a:lnTo>
                    <a:pt x="3773" y="4611"/>
                  </a:lnTo>
                  <a:lnTo>
                    <a:pt x="3982" y="4506"/>
                  </a:lnTo>
                  <a:lnTo>
                    <a:pt x="4192" y="3773"/>
                  </a:lnTo>
                  <a:lnTo>
                    <a:pt x="4192" y="3668"/>
                  </a:lnTo>
                  <a:lnTo>
                    <a:pt x="4925" y="3668"/>
                  </a:lnTo>
                  <a:lnTo>
                    <a:pt x="5030" y="3144"/>
                  </a:lnTo>
                  <a:lnTo>
                    <a:pt x="5239" y="2410"/>
                  </a:lnTo>
                  <a:lnTo>
                    <a:pt x="4506" y="1677"/>
                  </a:lnTo>
                  <a:lnTo>
                    <a:pt x="4192" y="1887"/>
                  </a:lnTo>
                  <a:lnTo>
                    <a:pt x="4087" y="2096"/>
                  </a:lnTo>
                  <a:lnTo>
                    <a:pt x="3877" y="2096"/>
                  </a:lnTo>
                  <a:lnTo>
                    <a:pt x="3668" y="1991"/>
                  </a:lnTo>
                  <a:lnTo>
                    <a:pt x="3458" y="1782"/>
                  </a:lnTo>
                  <a:lnTo>
                    <a:pt x="3249" y="1572"/>
                  </a:lnTo>
                  <a:lnTo>
                    <a:pt x="2515" y="1572"/>
                  </a:lnTo>
                  <a:lnTo>
                    <a:pt x="2411" y="1677"/>
                  </a:lnTo>
                  <a:lnTo>
                    <a:pt x="2411" y="1572"/>
                  </a:lnTo>
                  <a:lnTo>
                    <a:pt x="1677" y="944"/>
                  </a:lnTo>
                  <a:lnTo>
                    <a:pt x="1468" y="734"/>
                  </a:lnTo>
                  <a:lnTo>
                    <a:pt x="1468" y="420"/>
                  </a:lnTo>
                  <a:lnTo>
                    <a:pt x="1468" y="315"/>
                  </a:lnTo>
                  <a:lnTo>
                    <a:pt x="1677" y="210"/>
                  </a:lnTo>
                  <a:lnTo>
                    <a:pt x="146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30"/>
            <p:cNvSpPr/>
            <p:nvPr/>
          </p:nvSpPr>
          <p:spPr>
            <a:xfrm>
              <a:off x="4277576" y="4388424"/>
              <a:ext cx="341501" cy="343861"/>
            </a:xfrm>
            <a:custGeom>
              <a:avLst/>
              <a:gdLst/>
              <a:ahLst/>
              <a:cxnLst/>
              <a:rect l="l" t="t" r="r" b="b"/>
              <a:pathLst>
                <a:path w="15193" h="15298" extrusionOk="0">
                  <a:moveTo>
                    <a:pt x="11316" y="0"/>
                  </a:moveTo>
                  <a:lnTo>
                    <a:pt x="11211" y="314"/>
                  </a:lnTo>
                  <a:lnTo>
                    <a:pt x="11106" y="629"/>
                  </a:lnTo>
                  <a:lnTo>
                    <a:pt x="11211" y="943"/>
                  </a:lnTo>
                  <a:lnTo>
                    <a:pt x="11211" y="1153"/>
                  </a:lnTo>
                  <a:lnTo>
                    <a:pt x="11316" y="1257"/>
                  </a:lnTo>
                  <a:lnTo>
                    <a:pt x="11211" y="1467"/>
                  </a:lnTo>
                  <a:lnTo>
                    <a:pt x="11316" y="1676"/>
                  </a:lnTo>
                  <a:lnTo>
                    <a:pt x="11316" y="2200"/>
                  </a:lnTo>
                  <a:lnTo>
                    <a:pt x="11106" y="2305"/>
                  </a:lnTo>
                  <a:lnTo>
                    <a:pt x="11002" y="2410"/>
                  </a:lnTo>
                  <a:lnTo>
                    <a:pt x="10897" y="2515"/>
                  </a:lnTo>
                  <a:lnTo>
                    <a:pt x="10792" y="2619"/>
                  </a:lnTo>
                  <a:lnTo>
                    <a:pt x="10687" y="2619"/>
                  </a:lnTo>
                  <a:lnTo>
                    <a:pt x="10478" y="2934"/>
                  </a:lnTo>
                  <a:lnTo>
                    <a:pt x="10268" y="3248"/>
                  </a:lnTo>
                  <a:lnTo>
                    <a:pt x="10059" y="3458"/>
                  </a:lnTo>
                  <a:lnTo>
                    <a:pt x="9849" y="3667"/>
                  </a:lnTo>
                  <a:lnTo>
                    <a:pt x="9744" y="3772"/>
                  </a:lnTo>
                  <a:lnTo>
                    <a:pt x="9535" y="3877"/>
                  </a:lnTo>
                  <a:lnTo>
                    <a:pt x="9325" y="4086"/>
                  </a:lnTo>
                  <a:lnTo>
                    <a:pt x="9220" y="4296"/>
                  </a:lnTo>
                  <a:lnTo>
                    <a:pt x="9220" y="4505"/>
                  </a:lnTo>
                  <a:lnTo>
                    <a:pt x="9220" y="4610"/>
                  </a:lnTo>
                  <a:lnTo>
                    <a:pt x="9116" y="5029"/>
                  </a:lnTo>
                  <a:lnTo>
                    <a:pt x="8906" y="5029"/>
                  </a:lnTo>
                  <a:lnTo>
                    <a:pt x="8906" y="5134"/>
                  </a:lnTo>
                  <a:lnTo>
                    <a:pt x="8592" y="5134"/>
                  </a:lnTo>
                  <a:lnTo>
                    <a:pt x="8277" y="5239"/>
                  </a:lnTo>
                  <a:lnTo>
                    <a:pt x="8173" y="5134"/>
                  </a:lnTo>
                  <a:lnTo>
                    <a:pt x="7858" y="5134"/>
                  </a:lnTo>
                  <a:lnTo>
                    <a:pt x="7649" y="5344"/>
                  </a:lnTo>
                  <a:lnTo>
                    <a:pt x="7649" y="5448"/>
                  </a:lnTo>
                  <a:lnTo>
                    <a:pt x="7544" y="5448"/>
                  </a:lnTo>
                  <a:lnTo>
                    <a:pt x="7334" y="5553"/>
                  </a:lnTo>
                  <a:lnTo>
                    <a:pt x="7334" y="5658"/>
                  </a:lnTo>
                  <a:lnTo>
                    <a:pt x="7230" y="5763"/>
                  </a:lnTo>
                  <a:lnTo>
                    <a:pt x="7125" y="5763"/>
                  </a:lnTo>
                  <a:lnTo>
                    <a:pt x="7020" y="5658"/>
                  </a:lnTo>
                  <a:lnTo>
                    <a:pt x="6915" y="5658"/>
                  </a:lnTo>
                  <a:lnTo>
                    <a:pt x="6811" y="5763"/>
                  </a:lnTo>
                  <a:lnTo>
                    <a:pt x="6706" y="5867"/>
                  </a:lnTo>
                  <a:lnTo>
                    <a:pt x="6601" y="5972"/>
                  </a:lnTo>
                  <a:lnTo>
                    <a:pt x="6706" y="6182"/>
                  </a:lnTo>
                  <a:lnTo>
                    <a:pt x="6601" y="6391"/>
                  </a:lnTo>
                  <a:lnTo>
                    <a:pt x="6601" y="6706"/>
                  </a:lnTo>
                  <a:lnTo>
                    <a:pt x="6601" y="7020"/>
                  </a:lnTo>
                  <a:lnTo>
                    <a:pt x="6601" y="7334"/>
                  </a:lnTo>
                  <a:lnTo>
                    <a:pt x="6496" y="7649"/>
                  </a:lnTo>
                  <a:lnTo>
                    <a:pt x="6391" y="7753"/>
                  </a:lnTo>
                  <a:lnTo>
                    <a:pt x="5972" y="7753"/>
                  </a:lnTo>
                  <a:lnTo>
                    <a:pt x="5658" y="8068"/>
                  </a:lnTo>
                  <a:lnTo>
                    <a:pt x="5448" y="8277"/>
                  </a:lnTo>
                  <a:lnTo>
                    <a:pt x="5448" y="8592"/>
                  </a:lnTo>
                  <a:lnTo>
                    <a:pt x="5344" y="8801"/>
                  </a:lnTo>
                  <a:lnTo>
                    <a:pt x="5239" y="9116"/>
                  </a:lnTo>
                  <a:lnTo>
                    <a:pt x="5134" y="9220"/>
                  </a:lnTo>
                  <a:lnTo>
                    <a:pt x="4925" y="9325"/>
                  </a:lnTo>
                  <a:lnTo>
                    <a:pt x="4715" y="9430"/>
                  </a:lnTo>
                  <a:lnTo>
                    <a:pt x="4610" y="9639"/>
                  </a:lnTo>
                  <a:lnTo>
                    <a:pt x="4610" y="9954"/>
                  </a:lnTo>
                  <a:lnTo>
                    <a:pt x="4505" y="9954"/>
                  </a:lnTo>
                  <a:lnTo>
                    <a:pt x="4296" y="10058"/>
                  </a:lnTo>
                  <a:lnTo>
                    <a:pt x="4191" y="10163"/>
                  </a:lnTo>
                  <a:lnTo>
                    <a:pt x="4086" y="10373"/>
                  </a:lnTo>
                  <a:lnTo>
                    <a:pt x="3877" y="10478"/>
                  </a:lnTo>
                  <a:lnTo>
                    <a:pt x="3353" y="10478"/>
                  </a:lnTo>
                  <a:lnTo>
                    <a:pt x="3143" y="10582"/>
                  </a:lnTo>
                  <a:lnTo>
                    <a:pt x="2829" y="11106"/>
                  </a:lnTo>
                  <a:lnTo>
                    <a:pt x="2724" y="11001"/>
                  </a:lnTo>
                  <a:lnTo>
                    <a:pt x="2515" y="10792"/>
                  </a:lnTo>
                  <a:lnTo>
                    <a:pt x="2096" y="10792"/>
                  </a:lnTo>
                  <a:lnTo>
                    <a:pt x="1886" y="10897"/>
                  </a:lnTo>
                  <a:lnTo>
                    <a:pt x="1781" y="10897"/>
                  </a:lnTo>
                  <a:lnTo>
                    <a:pt x="1677" y="11001"/>
                  </a:lnTo>
                  <a:lnTo>
                    <a:pt x="1572" y="11106"/>
                  </a:lnTo>
                  <a:lnTo>
                    <a:pt x="1467" y="11106"/>
                  </a:lnTo>
                  <a:lnTo>
                    <a:pt x="1362" y="11211"/>
                  </a:lnTo>
                  <a:lnTo>
                    <a:pt x="1153" y="11316"/>
                  </a:lnTo>
                  <a:lnTo>
                    <a:pt x="1153" y="11421"/>
                  </a:lnTo>
                  <a:lnTo>
                    <a:pt x="943" y="11630"/>
                  </a:lnTo>
                  <a:lnTo>
                    <a:pt x="734" y="11630"/>
                  </a:lnTo>
                  <a:lnTo>
                    <a:pt x="524" y="11735"/>
                  </a:lnTo>
                  <a:lnTo>
                    <a:pt x="314" y="11944"/>
                  </a:lnTo>
                  <a:lnTo>
                    <a:pt x="210" y="12154"/>
                  </a:lnTo>
                  <a:lnTo>
                    <a:pt x="105" y="12364"/>
                  </a:lnTo>
                  <a:lnTo>
                    <a:pt x="105" y="12573"/>
                  </a:lnTo>
                  <a:lnTo>
                    <a:pt x="105" y="12783"/>
                  </a:lnTo>
                  <a:lnTo>
                    <a:pt x="105" y="12992"/>
                  </a:lnTo>
                  <a:lnTo>
                    <a:pt x="105" y="13202"/>
                  </a:lnTo>
                  <a:lnTo>
                    <a:pt x="0" y="13307"/>
                  </a:lnTo>
                  <a:lnTo>
                    <a:pt x="0" y="13411"/>
                  </a:lnTo>
                  <a:lnTo>
                    <a:pt x="105" y="13621"/>
                  </a:lnTo>
                  <a:lnTo>
                    <a:pt x="210" y="13726"/>
                  </a:lnTo>
                  <a:lnTo>
                    <a:pt x="314" y="13830"/>
                  </a:lnTo>
                  <a:lnTo>
                    <a:pt x="419" y="14040"/>
                  </a:lnTo>
                  <a:lnTo>
                    <a:pt x="734" y="14145"/>
                  </a:lnTo>
                  <a:lnTo>
                    <a:pt x="1048" y="14040"/>
                  </a:lnTo>
                  <a:lnTo>
                    <a:pt x="1362" y="13935"/>
                  </a:lnTo>
                  <a:lnTo>
                    <a:pt x="1362" y="13830"/>
                  </a:lnTo>
                  <a:lnTo>
                    <a:pt x="1572" y="13830"/>
                  </a:lnTo>
                  <a:lnTo>
                    <a:pt x="1781" y="13726"/>
                  </a:lnTo>
                  <a:lnTo>
                    <a:pt x="1991" y="13621"/>
                  </a:lnTo>
                  <a:lnTo>
                    <a:pt x="2096" y="13516"/>
                  </a:lnTo>
                  <a:lnTo>
                    <a:pt x="2200" y="13307"/>
                  </a:lnTo>
                  <a:lnTo>
                    <a:pt x="2200" y="13202"/>
                  </a:lnTo>
                  <a:lnTo>
                    <a:pt x="2305" y="12887"/>
                  </a:lnTo>
                  <a:lnTo>
                    <a:pt x="2410" y="12678"/>
                  </a:lnTo>
                  <a:lnTo>
                    <a:pt x="2829" y="12992"/>
                  </a:lnTo>
                  <a:lnTo>
                    <a:pt x="2934" y="12992"/>
                  </a:lnTo>
                  <a:lnTo>
                    <a:pt x="2934" y="13097"/>
                  </a:lnTo>
                  <a:lnTo>
                    <a:pt x="3353" y="13097"/>
                  </a:lnTo>
                  <a:lnTo>
                    <a:pt x="3562" y="13307"/>
                  </a:lnTo>
                  <a:lnTo>
                    <a:pt x="3877" y="13307"/>
                  </a:lnTo>
                  <a:lnTo>
                    <a:pt x="4086" y="13411"/>
                  </a:lnTo>
                  <a:lnTo>
                    <a:pt x="4296" y="13726"/>
                  </a:lnTo>
                  <a:lnTo>
                    <a:pt x="4296" y="14040"/>
                  </a:lnTo>
                  <a:lnTo>
                    <a:pt x="4401" y="14354"/>
                  </a:lnTo>
                  <a:lnTo>
                    <a:pt x="4505" y="14564"/>
                  </a:lnTo>
                  <a:lnTo>
                    <a:pt x="4715" y="14878"/>
                  </a:lnTo>
                  <a:lnTo>
                    <a:pt x="4925" y="14983"/>
                  </a:lnTo>
                  <a:lnTo>
                    <a:pt x="4925" y="15192"/>
                  </a:lnTo>
                  <a:lnTo>
                    <a:pt x="5029" y="15192"/>
                  </a:lnTo>
                  <a:lnTo>
                    <a:pt x="5239" y="15297"/>
                  </a:lnTo>
                  <a:lnTo>
                    <a:pt x="5448" y="15192"/>
                  </a:lnTo>
                  <a:lnTo>
                    <a:pt x="5658" y="14983"/>
                  </a:lnTo>
                  <a:lnTo>
                    <a:pt x="5658" y="14878"/>
                  </a:lnTo>
                  <a:lnTo>
                    <a:pt x="5763" y="14669"/>
                  </a:lnTo>
                  <a:lnTo>
                    <a:pt x="5972" y="14564"/>
                  </a:lnTo>
                  <a:lnTo>
                    <a:pt x="6077" y="14564"/>
                  </a:lnTo>
                  <a:lnTo>
                    <a:pt x="6287" y="14459"/>
                  </a:lnTo>
                  <a:lnTo>
                    <a:pt x="6391" y="14354"/>
                  </a:lnTo>
                  <a:lnTo>
                    <a:pt x="6496" y="14145"/>
                  </a:lnTo>
                  <a:lnTo>
                    <a:pt x="6811" y="13935"/>
                  </a:lnTo>
                  <a:lnTo>
                    <a:pt x="6915" y="13621"/>
                  </a:lnTo>
                  <a:lnTo>
                    <a:pt x="6915" y="13516"/>
                  </a:lnTo>
                  <a:lnTo>
                    <a:pt x="6811" y="13097"/>
                  </a:lnTo>
                  <a:lnTo>
                    <a:pt x="6601" y="12887"/>
                  </a:lnTo>
                  <a:lnTo>
                    <a:pt x="6601" y="12678"/>
                  </a:lnTo>
                  <a:lnTo>
                    <a:pt x="6915" y="12468"/>
                  </a:lnTo>
                  <a:lnTo>
                    <a:pt x="7020" y="12573"/>
                  </a:lnTo>
                  <a:lnTo>
                    <a:pt x="7125" y="12573"/>
                  </a:lnTo>
                  <a:lnTo>
                    <a:pt x="7334" y="12468"/>
                  </a:lnTo>
                  <a:lnTo>
                    <a:pt x="7439" y="12364"/>
                  </a:lnTo>
                  <a:lnTo>
                    <a:pt x="7544" y="12259"/>
                  </a:lnTo>
                  <a:lnTo>
                    <a:pt x="7649" y="12154"/>
                  </a:lnTo>
                  <a:lnTo>
                    <a:pt x="7649" y="12049"/>
                  </a:lnTo>
                  <a:lnTo>
                    <a:pt x="7753" y="11840"/>
                  </a:lnTo>
                  <a:lnTo>
                    <a:pt x="7753" y="11735"/>
                  </a:lnTo>
                  <a:lnTo>
                    <a:pt x="7858" y="11630"/>
                  </a:lnTo>
                  <a:lnTo>
                    <a:pt x="8068" y="11630"/>
                  </a:lnTo>
                  <a:lnTo>
                    <a:pt x="8277" y="11525"/>
                  </a:lnTo>
                  <a:lnTo>
                    <a:pt x="8382" y="11316"/>
                  </a:lnTo>
                  <a:lnTo>
                    <a:pt x="8487" y="11211"/>
                  </a:lnTo>
                  <a:lnTo>
                    <a:pt x="8592" y="11106"/>
                  </a:lnTo>
                  <a:lnTo>
                    <a:pt x="8906" y="11211"/>
                  </a:lnTo>
                  <a:lnTo>
                    <a:pt x="9116" y="11316"/>
                  </a:lnTo>
                  <a:lnTo>
                    <a:pt x="9325" y="11211"/>
                  </a:lnTo>
                  <a:lnTo>
                    <a:pt x="9430" y="11001"/>
                  </a:lnTo>
                  <a:lnTo>
                    <a:pt x="9535" y="10687"/>
                  </a:lnTo>
                  <a:lnTo>
                    <a:pt x="9639" y="10582"/>
                  </a:lnTo>
                  <a:lnTo>
                    <a:pt x="9639" y="10268"/>
                  </a:lnTo>
                  <a:lnTo>
                    <a:pt x="9535" y="10268"/>
                  </a:lnTo>
                  <a:lnTo>
                    <a:pt x="9535" y="10163"/>
                  </a:lnTo>
                  <a:lnTo>
                    <a:pt x="9744" y="10058"/>
                  </a:lnTo>
                  <a:lnTo>
                    <a:pt x="9849" y="9744"/>
                  </a:lnTo>
                  <a:lnTo>
                    <a:pt x="9849" y="9639"/>
                  </a:lnTo>
                  <a:lnTo>
                    <a:pt x="9954" y="9535"/>
                  </a:lnTo>
                  <a:lnTo>
                    <a:pt x="10059" y="9744"/>
                  </a:lnTo>
                  <a:lnTo>
                    <a:pt x="10163" y="9849"/>
                  </a:lnTo>
                  <a:lnTo>
                    <a:pt x="10582" y="9849"/>
                  </a:lnTo>
                  <a:lnTo>
                    <a:pt x="10687" y="9639"/>
                  </a:lnTo>
                  <a:lnTo>
                    <a:pt x="10897" y="9744"/>
                  </a:lnTo>
                  <a:lnTo>
                    <a:pt x="11002" y="9639"/>
                  </a:lnTo>
                  <a:lnTo>
                    <a:pt x="11002" y="9430"/>
                  </a:lnTo>
                  <a:lnTo>
                    <a:pt x="11106" y="9639"/>
                  </a:lnTo>
                  <a:lnTo>
                    <a:pt x="11106" y="9744"/>
                  </a:lnTo>
                  <a:lnTo>
                    <a:pt x="11316" y="9639"/>
                  </a:lnTo>
                  <a:lnTo>
                    <a:pt x="11525" y="9744"/>
                  </a:lnTo>
                  <a:lnTo>
                    <a:pt x="11944" y="9744"/>
                  </a:lnTo>
                  <a:lnTo>
                    <a:pt x="12049" y="9639"/>
                  </a:lnTo>
                  <a:lnTo>
                    <a:pt x="12364" y="9639"/>
                  </a:lnTo>
                  <a:lnTo>
                    <a:pt x="12468" y="9535"/>
                  </a:lnTo>
                  <a:lnTo>
                    <a:pt x="12678" y="9325"/>
                  </a:lnTo>
                  <a:lnTo>
                    <a:pt x="12783" y="9116"/>
                  </a:lnTo>
                  <a:lnTo>
                    <a:pt x="13307" y="9116"/>
                  </a:lnTo>
                  <a:lnTo>
                    <a:pt x="14250" y="9325"/>
                  </a:lnTo>
                  <a:lnTo>
                    <a:pt x="14354" y="9535"/>
                  </a:lnTo>
                  <a:lnTo>
                    <a:pt x="14459" y="9639"/>
                  </a:lnTo>
                  <a:lnTo>
                    <a:pt x="14564" y="9744"/>
                  </a:lnTo>
                  <a:lnTo>
                    <a:pt x="14669" y="9849"/>
                  </a:lnTo>
                  <a:lnTo>
                    <a:pt x="15088" y="9849"/>
                  </a:lnTo>
                  <a:lnTo>
                    <a:pt x="15193" y="9744"/>
                  </a:lnTo>
                  <a:lnTo>
                    <a:pt x="14878" y="9011"/>
                  </a:lnTo>
                  <a:lnTo>
                    <a:pt x="14878" y="8487"/>
                  </a:lnTo>
                  <a:lnTo>
                    <a:pt x="14459" y="7649"/>
                  </a:lnTo>
                  <a:lnTo>
                    <a:pt x="14564" y="7334"/>
                  </a:lnTo>
                  <a:lnTo>
                    <a:pt x="14669" y="6915"/>
                  </a:lnTo>
                  <a:lnTo>
                    <a:pt x="14354" y="6496"/>
                  </a:lnTo>
                  <a:lnTo>
                    <a:pt x="13935" y="5763"/>
                  </a:lnTo>
                  <a:lnTo>
                    <a:pt x="13726" y="5029"/>
                  </a:lnTo>
                  <a:lnTo>
                    <a:pt x="13411" y="4505"/>
                  </a:lnTo>
                  <a:lnTo>
                    <a:pt x="13097" y="3982"/>
                  </a:lnTo>
                  <a:lnTo>
                    <a:pt x="13097" y="3039"/>
                  </a:lnTo>
                  <a:lnTo>
                    <a:pt x="12887" y="2515"/>
                  </a:lnTo>
                  <a:lnTo>
                    <a:pt x="12678" y="2410"/>
                  </a:lnTo>
                  <a:lnTo>
                    <a:pt x="12468" y="2200"/>
                  </a:lnTo>
                  <a:lnTo>
                    <a:pt x="12364" y="1886"/>
                  </a:lnTo>
                  <a:lnTo>
                    <a:pt x="12259" y="1572"/>
                  </a:lnTo>
                  <a:lnTo>
                    <a:pt x="12364" y="1048"/>
                  </a:lnTo>
                  <a:lnTo>
                    <a:pt x="12468" y="629"/>
                  </a:lnTo>
                  <a:lnTo>
                    <a:pt x="12259" y="419"/>
                  </a:lnTo>
                  <a:lnTo>
                    <a:pt x="12154" y="105"/>
                  </a:lnTo>
                  <a:lnTo>
                    <a:pt x="113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30"/>
            <p:cNvSpPr/>
            <p:nvPr/>
          </p:nvSpPr>
          <p:spPr>
            <a:xfrm>
              <a:off x="4729780" y="2843343"/>
              <a:ext cx="334443" cy="438064"/>
            </a:xfrm>
            <a:custGeom>
              <a:avLst/>
              <a:gdLst/>
              <a:ahLst/>
              <a:cxnLst/>
              <a:rect l="l" t="t" r="r" b="b"/>
              <a:pathLst>
                <a:path w="14879" h="19489" extrusionOk="0">
                  <a:moveTo>
                    <a:pt x="9535" y="1"/>
                  </a:moveTo>
                  <a:lnTo>
                    <a:pt x="9012" y="734"/>
                  </a:lnTo>
                  <a:lnTo>
                    <a:pt x="8278" y="1468"/>
                  </a:lnTo>
                  <a:lnTo>
                    <a:pt x="6707" y="2725"/>
                  </a:lnTo>
                  <a:lnTo>
                    <a:pt x="6287" y="3039"/>
                  </a:lnTo>
                  <a:lnTo>
                    <a:pt x="5764" y="3353"/>
                  </a:lnTo>
                  <a:lnTo>
                    <a:pt x="4716" y="3773"/>
                  </a:lnTo>
                  <a:lnTo>
                    <a:pt x="3354" y="4192"/>
                  </a:lnTo>
                  <a:lnTo>
                    <a:pt x="3249" y="4506"/>
                  </a:lnTo>
                  <a:lnTo>
                    <a:pt x="3144" y="4716"/>
                  </a:lnTo>
                  <a:lnTo>
                    <a:pt x="2830" y="4716"/>
                  </a:lnTo>
                  <a:lnTo>
                    <a:pt x="2725" y="4820"/>
                  </a:lnTo>
                  <a:lnTo>
                    <a:pt x="2516" y="5135"/>
                  </a:lnTo>
                  <a:lnTo>
                    <a:pt x="2411" y="5239"/>
                  </a:lnTo>
                  <a:lnTo>
                    <a:pt x="2096" y="5973"/>
                  </a:lnTo>
                  <a:lnTo>
                    <a:pt x="1992" y="6392"/>
                  </a:lnTo>
                  <a:lnTo>
                    <a:pt x="1992" y="6811"/>
                  </a:lnTo>
                  <a:lnTo>
                    <a:pt x="1887" y="7230"/>
                  </a:lnTo>
                  <a:lnTo>
                    <a:pt x="1573" y="7544"/>
                  </a:lnTo>
                  <a:lnTo>
                    <a:pt x="1258" y="7964"/>
                  </a:lnTo>
                  <a:lnTo>
                    <a:pt x="944" y="8487"/>
                  </a:lnTo>
                  <a:lnTo>
                    <a:pt x="734" y="9011"/>
                  </a:lnTo>
                  <a:lnTo>
                    <a:pt x="630" y="9221"/>
                  </a:lnTo>
                  <a:lnTo>
                    <a:pt x="630" y="9430"/>
                  </a:lnTo>
                  <a:lnTo>
                    <a:pt x="525" y="10269"/>
                  </a:lnTo>
                  <a:lnTo>
                    <a:pt x="420" y="10583"/>
                  </a:lnTo>
                  <a:lnTo>
                    <a:pt x="210" y="11002"/>
                  </a:lnTo>
                  <a:lnTo>
                    <a:pt x="106" y="11316"/>
                  </a:lnTo>
                  <a:lnTo>
                    <a:pt x="1" y="11526"/>
                  </a:lnTo>
                  <a:lnTo>
                    <a:pt x="106" y="11735"/>
                  </a:lnTo>
                  <a:lnTo>
                    <a:pt x="315" y="12050"/>
                  </a:lnTo>
                  <a:lnTo>
                    <a:pt x="420" y="12155"/>
                  </a:lnTo>
                  <a:lnTo>
                    <a:pt x="734" y="12574"/>
                  </a:lnTo>
                  <a:lnTo>
                    <a:pt x="1049" y="12888"/>
                  </a:lnTo>
                  <a:lnTo>
                    <a:pt x="1153" y="12993"/>
                  </a:lnTo>
                  <a:lnTo>
                    <a:pt x="1363" y="13307"/>
                  </a:lnTo>
                  <a:lnTo>
                    <a:pt x="1573" y="13621"/>
                  </a:lnTo>
                  <a:lnTo>
                    <a:pt x="1573" y="13726"/>
                  </a:lnTo>
                  <a:lnTo>
                    <a:pt x="1887" y="14145"/>
                  </a:lnTo>
                  <a:lnTo>
                    <a:pt x="2096" y="14460"/>
                  </a:lnTo>
                  <a:lnTo>
                    <a:pt x="2096" y="14774"/>
                  </a:lnTo>
                  <a:lnTo>
                    <a:pt x="2096" y="15088"/>
                  </a:lnTo>
                  <a:lnTo>
                    <a:pt x="2201" y="15403"/>
                  </a:lnTo>
                  <a:lnTo>
                    <a:pt x="2411" y="15926"/>
                  </a:lnTo>
                  <a:lnTo>
                    <a:pt x="2620" y="16136"/>
                  </a:lnTo>
                  <a:lnTo>
                    <a:pt x="2830" y="16450"/>
                  </a:lnTo>
                  <a:lnTo>
                    <a:pt x="3144" y="16974"/>
                  </a:lnTo>
                  <a:lnTo>
                    <a:pt x="3354" y="17079"/>
                  </a:lnTo>
                  <a:lnTo>
                    <a:pt x="3773" y="17079"/>
                  </a:lnTo>
                  <a:lnTo>
                    <a:pt x="3668" y="17289"/>
                  </a:lnTo>
                  <a:lnTo>
                    <a:pt x="3563" y="17498"/>
                  </a:lnTo>
                  <a:lnTo>
                    <a:pt x="3563" y="17708"/>
                  </a:lnTo>
                  <a:lnTo>
                    <a:pt x="3668" y="18232"/>
                  </a:lnTo>
                  <a:lnTo>
                    <a:pt x="3773" y="18651"/>
                  </a:lnTo>
                  <a:lnTo>
                    <a:pt x="4192" y="19279"/>
                  </a:lnTo>
                  <a:lnTo>
                    <a:pt x="4401" y="19489"/>
                  </a:lnTo>
                  <a:lnTo>
                    <a:pt x="4925" y="19489"/>
                  </a:lnTo>
                  <a:lnTo>
                    <a:pt x="5030" y="19279"/>
                  </a:lnTo>
                  <a:lnTo>
                    <a:pt x="5135" y="19070"/>
                  </a:lnTo>
                  <a:lnTo>
                    <a:pt x="5240" y="18965"/>
                  </a:lnTo>
                  <a:lnTo>
                    <a:pt x="5344" y="18651"/>
                  </a:lnTo>
                  <a:lnTo>
                    <a:pt x="5449" y="18546"/>
                  </a:lnTo>
                  <a:lnTo>
                    <a:pt x="5868" y="17917"/>
                  </a:lnTo>
                  <a:lnTo>
                    <a:pt x="6183" y="17289"/>
                  </a:lnTo>
                  <a:lnTo>
                    <a:pt x="6287" y="17393"/>
                  </a:lnTo>
                  <a:lnTo>
                    <a:pt x="6497" y="17708"/>
                  </a:lnTo>
                  <a:lnTo>
                    <a:pt x="6811" y="17812"/>
                  </a:lnTo>
                  <a:lnTo>
                    <a:pt x="6916" y="17708"/>
                  </a:lnTo>
                  <a:lnTo>
                    <a:pt x="7230" y="17708"/>
                  </a:lnTo>
                  <a:lnTo>
                    <a:pt x="7440" y="17603"/>
                  </a:lnTo>
                  <a:lnTo>
                    <a:pt x="7545" y="17393"/>
                  </a:lnTo>
                  <a:lnTo>
                    <a:pt x="7545" y="17289"/>
                  </a:lnTo>
                  <a:lnTo>
                    <a:pt x="7440" y="17079"/>
                  </a:lnTo>
                  <a:lnTo>
                    <a:pt x="8069" y="16660"/>
                  </a:lnTo>
                  <a:lnTo>
                    <a:pt x="8383" y="16555"/>
                  </a:lnTo>
                  <a:lnTo>
                    <a:pt x="8697" y="16555"/>
                  </a:lnTo>
                  <a:lnTo>
                    <a:pt x="9431" y="16765"/>
                  </a:lnTo>
                  <a:lnTo>
                    <a:pt x="9850" y="16765"/>
                  </a:lnTo>
                  <a:lnTo>
                    <a:pt x="10478" y="16555"/>
                  </a:lnTo>
                  <a:lnTo>
                    <a:pt x="10898" y="16450"/>
                  </a:lnTo>
                  <a:lnTo>
                    <a:pt x="10793" y="16346"/>
                  </a:lnTo>
                  <a:lnTo>
                    <a:pt x="10688" y="16136"/>
                  </a:lnTo>
                  <a:lnTo>
                    <a:pt x="10688" y="15926"/>
                  </a:lnTo>
                  <a:lnTo>
                    <a:pt x="10898" y="15717"/>
                  </a:lnTo>
                  <a:lnTo>
                    <a:pt x="11107" y="15507"/>
                  </a:lnTo>
                  <a:lnTo>
                    <a:pt x="11841" y="15298"/>
                  </a:lnTo>
                  <a:lnTo>
                    <a:pt x="12364" y="15193"/>
                  </a:lnTo>
                  <a:lnTo>
                    <a:pt x="12574" y="14879"/>
                  </a:lnTo>
                  <a:lnTo>
                    <a:pt x="12888" y="14669"/>
                  </a:lnTo>
                  <a:lnTo>
                    <a:pt x="12783" y="14460"/>
                  </a:lnTo>
                  <a:lnTo>
                    <a:pt x="12888" y="14355"/>
                  </a:lnTo>
                  <a:lnTo>
                    <a:pt x="12993" y="14041"/>
                  </a:lnTo>
                  <a:lnTo>
                    <a:pt x="13203" y="13831"/>
                  </a:lnTo>
                  <a:lnTo>
                    <a:pt x="12993" y="13621"/>
                  </a:lnTo>
                  <a:lnTo>
                    <a:pt x="12888" y="13412"/>
                  </a:lnTo>
                  <a:lnTo>
                    <a:pt x="12993" y="13202"/>
                  </a:lnTo>
                  <a:lnTo>
                    <a:pt x="13203" y="13098"/>
                  </a:lnTo>
                  <a:lnTo>
                    <a:pt x="13098" y="12574"/>
                  </a:lnTo>
                  <a:lnTo>
                    <a:pt x="13203" y="12259"/>
                  </a:lnTo>
                  <a:lnTo>
                    <a:pt x="13307" y="11945"/>
                  </a:lnTo>
                  <a:lnTo>
                    <a:pt x="13726" y="11316"/>
                  </a:lnTo>
                  <a:lnTo>
                    <a:pt x="14669" y="10897"/>
                  </a:lnTo>
                  <a:lnTo>
                    <a:pt x="14879" y="10583"/>
                  </a:lnTo>
                  <a:lnTo>
                    <a:pt x="14774" y="10164"/>
                  </a:lnTo>
                  <a:lnTo>
                    <a:pt x="14774" y="10059"/>
                  </a:lnTo>
                  <a:lnTo>
                    <a:pt x="14460" y="9640"/>
                  </a:lnTo>
                  <a:lnTo>
                    <a:pt x="14250" y="9535"/>
                  </a:lnTo>
                  <a:lnTo>
                    <a:pt x="13936" y="9430"/>
                  </a:lnTo>
                  <a:lnTo>
                    <a:pt x="13517" y="9326"/>
                  </a:lnTo>
                  <a:lnTo>
                    <a:pt x="13412" y="9221"/>
                  </a:lnTo>
                  <a:lnTo>
                    <a:pt x="13307" y="9116"/>
                  </a:lnTo>
                  <a:lnTo>
                    <a:pt x="13307" y="9011"/>
                  </a:lnTo>
                  <a:lnTo>
                    <a:pt x="13517" y="8907"/>
                  </a:lnTo>
                  <a:lnTo>
                    <a:pt x="13412" y="8278"/>
                  </a:lnTo>
                  <a:lnTo>
                    <a:pt x="13203" y="7964"/>
                  </a:lnTo>
                  <a:lnTo>
                    <a:pt x="13098" y="7859"/>
                  </a:lnTo>
                  <a:lnTo>
                    <a:pt x="12993" y="7649"/>
                  </a:lnTo>
                  <a:lnTo>
                    <a:pt x="12993" y="7230"/>
                  </a:lnTo>
                  <a:lnTo>
                    <a:pt x="12993" y="7021"/>
                  </a:lnTo>
                  <a:lnTo>
                    <a:pt x="12993" y="6706"/>
                  </a:lnTo>
                  <a:lnTo>
                    <a:pt x="12993" y="6287"/>
                  </a:lnTo>
                  <a:lnTo>
                    <a:pt x="13098" y="5763"/>
                  </a:lnTo>
                  <a:lnTo>
                    <a:pt x="12155" y="5344"/>
                  </a:lnTo>
                  <a:lnTo>
                    <a:pt x="11736" y="5659"/>
                  </a:lnTo>
                  <a:lnTo>
                    <a:pt x="11526" y="5868"/>
                  </a:lnTo>
                  <a:lnTo>
                    <a:pt x="11317" y="5868"/>
                  </a:lnTo>
                  <a:lnTo>
                    <a:pt x="11002" y="5763"/>
                  </a:lnTo>
                  <a:lnTo>
                    <a:pt x="10793" y="5554"/>
                  </a:lnTo>
                  <a:lnTo>
                    <a:pt x="10583" y="5344"/>
                  </a:lnTo>
                  <a:lnTo>
                    <a:pt x="10374" y="5239"/>
                  </a:lnTo>
                  <a:lnTo>
                    <a:pt x="10374" y="5030"/>
                  </a:lnTo>
                  <a:lnTo>
                    <a:pt x="10374" y="4611"/>
                  </a:lnTo>
                  <a:lnTo>
                    <a:pt x="10374" y="4192"/>
                  </a:lnTo>
                  <a:lnTo>
                    <a:pt x="10583" y="3773"/>
                  </a:lnTo>
                  <a:lnTo>
                    <a:pt x="11212" y="2096"/>
                  </a:lnTo>
                  <a:lnTo>
                    <a:pt x="11002" y="1468"/>
                  </a:lnTo>
                  <a:lnTo>
                    <a:pt x="10793" y="1153"/>
                  </a:lnTo>
                  <a:lnTo>
                    <a:pt x="10583" y="839"/>
                  </a:lnTo>
                  <a:lnTo>
                    <a:pt x="9955" y="420"/>
                  </a:lnTo>
                  <a:lnTo>
                    <a:pt x="95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30"/>
            <p:cNvSpPr/>
            <p:nvPr/>
          </p:nvSpPr>
          <p:spPr>
            <a:xfrm>
              <a:off x="4534296" y="4280073"/>
              <a:ext cx="348581" cy="369777"/>
            </a:xfrm>
            <a:custGeom>
              <a:avLst/>
              <a:gdLst/>
              <a:ahLst/>
              <a:cxnLst/>
              <a:rect l="l" t="t" r="r" b="b"/>
              <a:pathLst>
                <a:path w="15508" h="16451" extrusionOk="0">
                  <a:moveTo>
                    <a:pt x="7544" y="0"/>
                  </a:moveTo>
                  <a:lnTo>
                    <a:pt x="6916" y="105"/>
                  </a:lnTo>
                  <a:lnTo>
                    <a:pt x="6182" y="105"/>
                  </a:lnTo>
                  <a:lnTo>
                    <a:pt x="5763" y="315"/>
                  </a:lnTo>
                  <a:lnTo>
                    <a:pt x="5449" y="315"/>
                  </a:lnTo>
                  <a:lnTo>
                    <a:pt x="5030" y="420"/>
                  </a:lnTo>
                  <a:lnTo>
                    <a:pt x="4715" y="315"/>
                  </a:lnTo>
                  <a:lnTo>
                    <a:pt x="4296" y="420"/>
                  </a:lnTo>
                  <a:lnTo>
                    <a:pt x="3982" y="420"/>
                  </a:lnTo>
                  <a:lnTo>
                    <a:pt x="3668" y="524"/>
                  </a:lnTo>
                  <a:lnTo>
                    <a:pt x="3458" y="524"/>
                  </a:lnTo>
                  <a:lnTo>
                    <a:pt x="3249" y="734"/>
                  </a:lnTo>
                  <a:lnTo>
                    <a:pt x="3144" y="734"/>
                  </a:lnTo>
                  <a:lnTo>
                    <a:pt x="2934" y="839"/>
                  </a:lnTo>
                  <a:lnTo>
                    <a:pt x="2934" y="1048"/>
                  </a:lnTo>
                  <a:lnTo>
                    <a:pt x="3039" y="1258"/>
                  </a:lnTo>
                  <a:lnTo>
                    <a:pt x="3144" y="1467"/>
                  </a:lnTo>
                  <a:lnTo>
                    <a:pt x="3039" y="1467"/>
                  </a:lnTo>
                  <a:lnTo>
                    <a:pt x="2830" y="1572"/>
                  </a:lnTo>
                  <a:lnTo>
                    <a:pt x="2725" y="1782"/>
                  </a:lnTo>
                  <a:lnTo>
                    <a:pt x="2725" y="1886"/>
                  </a:lnTo>
                  <a:lnTo>
                    <a:pt x="2830" y="1991"/>
                  </a:lnTo>
                  <a:lnTo>
                    <a:pt x="2934" y="2201"/>
                  </a:lnTo>
                  <a:lnTo>
                    <a:pt x="2934" y="2305"/>
                  </a:lnTo>
                  <a:lnTo>
                    <a:pt x="3039" y="2305"/>
                  </a:lnTo>
                  <a:lnTo>
                    <a:pt x="3039" y="2620"/>
                  </a:lnTo>
                  <a:lnTo>
                    <a:pt x="3039" y="2829"/>
                  </a:lnTo>
                  <a:lnTo>
                    <a:pt x="3039" y="2934"/>
                  </a:lnTo>
                  <a:lnTo>
                    <a:pt x="2830" y="3039"/>
                  </a:lnTo>
                  <a:lnTo>
                    <a:pt x="2830" y="3144"/>
                  </a:lnTo>
                  <a:lnTo>
                    <a:pt x="2725" y="3248"/>
                  </a:lnTo>
                  <a:lnTo>
                    <a:pt x="2515" y="3458"/>
                  </a:lnTo>
                  <a:lnTo>
                    <a:pt x="2096" y="3772"/>
                  </a:lnTo>
                  <a:lnTo>
                    <a:pt x="1782" y="3772"/>
                  </a:lnTo>
                  <a:lnTo>
                    <a:pt x="1782" y="3668"/>
                  </a:lnTo>
                  <a:lnTo>
                    <a:pt x="1572" y="3458"/>
                  </a:lnTo>
                  <a:lnTo>
                    <a:pt x="1363" y="3458"/>
                  </a:lnTo>
                  <a:lnTo>
                    <a:pt x="944" y="3353"/>
                  </a:lnTo>
                  <a:lnTo>
                    <a:pt x="315" y="3353"/>
                  </a:lnTo>
                  <a:lnTo>
                    <a:pt x="210" y="3458"/>
                  </a:lnTo>
                  <a:lnTo>
                    <a:pt x="105" y="3563"/>
                  </a:lnTo>
                  <a:lnTo>
                    <a:pt x="105" y="3772"/>
                  </a:lnTo>
                  <a:lnTo>
                    <a:pt x="1" y="4296"/>
                  </a:lnTo>
                  <a:lnTo>
                    <a:pt x="1" y="4401"/>
                  </a:lnTo>
                  <a:lnTo>
                    <a:pt x="629" y="4401"/>
                  </a:lnTo>
                  <a:lnTo>
                    <a:pt x="1048" y="4611"/>
                  </a:lnTo>
                  <a:lnTo>
                    <a:pt x="1153" y="4820"/>
                  </a:lnTo>
                  <a:lnTo>
                    <a:pt x="1467" y="5344"/>
                  </a:lnTo>
                  <a:lnTo>
                    <a:pt x="1572" y="5449"/>
                  </a:lnTo>
                  <a:lnTo>
                    <a:pt x="1467" y="5554"/>
                  </a:lnTo>
                  <a:lnTo>
                    <a:pt x="1363" y="5763"/>
                  </a:lnTo>
                  <a:lnTo>
                    <a:pt x="1258" y="6392"/>
                  </a:lnTo>
                  <a:lnTo>
                    <a:pt x="1363" y="6706"/>
                  </a:lnTo>
                  <a:lnTo>
                    <a:pt x="1363" y="6811"/>
                  </a:lnTo>
                  <a:lnTo>
                    <a:pt x="1887" y="7020"/>
                  </a:lnTo>
                  <a:lnTo>
                    <a:pt x="2096" y="7754"/>
                  </a:lnTo>
                  <a:lnTo>
                    <a:pt x="2096" y="8697"/>
                  </a:lnTo>
                  <a:lnTo>
                    <a:pt x="2306" y="9116"/>
                  </a:lnTo>
                  <a:lnTo>
                    <a:pt x="2725" y="9640"/>
                  </a:lnTo>
                  <a:lnTo>
                    <a:pt x="2934" y="10373"/>
                  </a:lnTo>
                  <a:lnTo>
                    <a:pt x="3353" y="11107"/>
                  </a:lnTo>
                  <a:lnTo>
                    <a:pt x="3773" y="11630"/>
                  </a:lnTo>
                  <a:lnTo>
                    <a:pt x="3668" y="11735"/>
                  </a:lnTo>
                  <a:lnTo>
                    <a:pt x="3563" y="12154"/>
                  </a:lnTo>
                  <a:lnTo>
                    <a:pt x="3563" y="12469"/>
                  </a:lnTo>
                  <a:lnTo>
                    <a:pt x="3877" y="13202"/>
                  </a:lnTo>
                  <a:lnTo>
                    <a:pt x="3877" y="13831"/>
                  </a:lnTo>
                  <a:lnTo>
                    <a:pt x="4192" y="14564"/>
                  </a:lnTo>
                  <a:lnTo>
                    <a:pt x="4506" y="14774"/>
                  </a:lnTo>
                  <a:lnTo>
                    <a:pt x="4820" y="14878"/>
                  </a:lnTo>
                  <a:lnTo>
                    <a:pt x="5030" y="14983"/>
                  </a:lnTo>
                  <a:lnTo>
                    <a:pt x="5344" y="14983"/>
                  </a:lnTo>
                  <a:lnTo>
                    <a:pt x="5554" y="14878"/>
                  </a:lnTo>
                  <a:lnTo>
                    <a:pt x="5763" y="14878"/>
                  </a:lnTo>
                  <a:lnTo>
                    <a:pt x="5868" y="14774"/>
                  </a:lnTo>
                  <a:lnTo>
                    <a:pt x="6078" y="14983"/>
                  </a:lnTo>
                  <a:lnTo>
                    <a:pt x="6287" y="14983"/>
                  </a:lnTo>
                  <a:lnTo>
                    <a:pt x="6392" y="15193"/>
                  </a:lnTo>
                  <a:lnTo>
                    <a:pt x="6497" y="15402"/>
                  </a:lnTo>
                  <a:lnTo>
                    <a:pt x="6497" y="15612"/>
                  </a:lnTo>
                  <a:lnTo>
                    <a:pt x="6706" y="15821"/>
                  </a:lnTo>
                  <a:lnTo>
                    <a:pt x="6916" y="16031"/>
                  </a:lnTo>
                  <a:lnTo>
                    <a:pt x="7230" y="16136"/>
                  </a:lnTo>
                  <a:lnTo>
                    <a:pt x="7544" y="16241"/>
                  </a:lnTo>
                  <a:lnTo>
                    <a:pt x="7649" y="16241"/>
                  </a:lnTo>
                  <a:lnTo>
                    <a:pt x="7754" y="16136"/>
                  </a:lnTo>
                  <a:lnTo>
                    <a:pt x="7859" y="16136"/>
                  </a:lnTo>
                  <a:lnTo>
                    <a:pt x="7964" y="16345"/>
                  </a:lnTo>
                  <a:lnTo>
                    <a:pt x="8173" y="16450"/>
                  </a:lnTo>
                  <a:lnTo>
                    <a:pt x="8383" y="16345"/>
                  </a:lnTo>
                  <a:lnTo>
                    <a:pt x="8592" y="16241"/>
                  </a:lnTo>
                  <a:lnTo>
                    <a:pt x="8592" y="16136"/>
                  </a:lnTo>
                  <a:lnTo>
                    <a:pt x="8802" y="16136"/>
                  </a:lnTo>
                  <a:lnTo>
                    <a:pt x="9011" y="16031"/>
                  </a:lnTo>
                  <a:lnTo>
                    <a:pt x="9116" y="15926"/>
                  </a:lnTo>
                  <a:lnTo>
                    <a:pt x="9221" y="15717"/>
                  </a:lnTo>
                  <a:lnTo>
                    <a:pt x="9116" y="15402"/>
                  </a:lnTo>
                  <a:lnTo>
                    <a:pt x="9221" y="15088"/>
                  </a:lnTo>
                  <a:lnTo>
                    <a:pt x="9326" y="14774"/>
                  </a:lnTo>
                  <a:lnTo>
                    <a:pt x="9535" y="14564"/>
                  </a:lnTo>
                  <a:lnTo>
                    <a:pt x="9745" y="14355"/>
                  </a:lnTo>
                  <a:lnTo>
                    <a:pt x="10059" y="14355"/>
                  </a:lnTo>
                  <a:lnTo>
                    <a:pt x="10269" y="14250"/>
                  </a:lnTo>
                  <a:lnTo>
                    <a:pt x="10269" y="14145"/>
                  </a:lnTo>
                  <a:lnTo>
                    <a:pt x="10373" y="14040"/>
                  </a:lnTo>
                  <a:lnTo>
                    <a:pt x="10478" y="13831"/>
                  </a:lnTo>
                  <a:lnTo>
                    <a:pt x="10478" y="13726"/>
                  </a:lnTo>
                  <a:lnTo>
                    <a:pt x="10478" y="13621"/>
                  </a:lnTo>
                  <a:lnTo>
                    <a:pt x="10583" y="13412"/>
                  </a:lnTo>
                  <a:lnTo>
                    <a:pt x="10688" y="13307"/>
                  </a:lnTo>
                  <a:lnTo>
                    <a:pt x="10688" y="13202"/>
                  </a:lnTo>
                  <a:lnTo>
                    <a:pt x="10688" y="13097"/>
                  </a:lnTo>
                  <a:lnTo>
                    <a:pt x="10688" y="12888"/>
                  </a:lnTo>
                  <a:lnTo>
                    <a:pt x="10478" y="12783"/>
                  </a:lnTo>
                  <a:lnTo>
                    <a:pt x="10269" y="12783"/>
                  </a:lnTo>
                  <a:lnTo>
                    <a:pt x="10164" y="12678"/>
                  </a:lnTo>
                  <a:lnTo>
                    <a:pt x="10269" y="12573"/>
                  </a:lnTo>
                  <a:lnTo>
                    <a:pt x="10373" y="12469"/>
                  </a:lnTo>
                  <a:lnTo>
                    <a:pt x="10478" y="12364"/>
                  </a:lnTo>
                  <a:lnTo>
                    <a:pt x="10688" y="12364"/>
                  </a:lnTo>
                  <a:lnTo>
                    <a:pt x="10688" y="12154"/>
                  </a:lnTo>
                  <a:lnTo>
                    <a:pt x="10688" y="12050"/>
                  </a:lnTo>
                  <a:lnTo>
                    <a:pt x="10583" y="11840"/>
                  </a:lnTo>
                  <a:lnTo>
                    <a:pt x="10583" y="11735"/>
                  </a:lnTo>
                  <a:lnTo>
                    <a:pt x="10583" y="11630"/>
                  </a:lnTo>
                  <a:lnTo>
                    <a:pt x="10583" y="11421"/>
                  </a:lnTo>
                  <a:lnTo>
                    <a:pt x="10688" y="11211"/>
                  </a:lnTo>
                  <a:lnTo>
                    <a:pt x="10792" y="10792"/>
                  </a:lnTo>
                  <a:lnTo>
                    <a:pt x="10897" y="10583"/>
                  </a:lnTo>
                  <a:lnTo>
                    <a:pt x="11212" y="10164"/>
                  </a:lnTo>
                  <a:lnTo>
                    <a:pt x="11212" y="10059"/>
                  </a:lnTo>
                  <a:lnTo>
                    <a:pt x="11526" y="10164"/>
                  </a:lnTo>
                  <a:lnTo>
                    <a:pt x="11840" y="10059"/>
                  </a:lnTo>
                  <a:lnTo>
                    <a:pt x="12050" y="9849"/>
                  </a:lnTo>
                  <a:lnTo>
                    <a:pt x="12364" y="9849"/>
                  </a:lnTo>
                  <a:lnTo>
                    <a:pt x="12574" y="9745"/>
                  </a:lnTo>
                  <a:lnTo>
                    <a:pt x="12783" y="9430"/>
                  </a:lnTo>
                  <a:lnTo>
                    <a:pt x="12888" y="9116"/>
                  </a:lnTo>
                  <a:lnTo>
                    <a:pt x="13097" y="9011"/>
                  </a:lnTo>
                  <a:lnTo>
                    <a:pt x="13936" y="9011"/>
                  </a:lnTo>
                  <a:lnTo>
                    <a:pt x="14355" y="8906"/>
                  </a:lnTo>
                  <a:lnTo>
                    <a:pt x="14564" y="8697"/>
                  </a:lnTo>
                  <a:lnTo>
                    <a:pt x="15403" y="8697"/>
                  </a:lnTo>
                  <a:lnTo>
                    <a:pt x="15403" y="8592"/>
                  </a:lnTo>
                  <a:lnTo>
                    <a:pt x="15507" y="7544"/>
                  </a:lnTo>
                  <a:lnTo>
                    <a:pt x="15193" y="7020"/>
                  </a:lnTo>
                  <a:lnTo>
                    <a:pt x="14564" y="6077"/>
                  </a:lnTo>
                  <a:lnTo>
                    <a:pt x="13936" y="5344"/>
                  </a:lnTo>
                  <a:lnTo>
                    <a:pt x="13621" y="5134"/>
                  </a:lnTo>
                  <a:lnTo>
                    <a:pt x="13097" y="4925"/>
                  </a:lnTo>
                  <a:lnTo>
                    <a:pt x="12888" y="4820"/>
                  </a:lnTo>
                  <a:lnTo>
                    <a:pt x="12469" y="4715"/>
                  </a:lnTo>
                  <a:lnTo>
                    <a:pt x="12050" y="4611"/>
                  </a:lnTo>
                  <a:lnTo>
                    <a:pt x="11631" y="4296"/>
                  </a:lnTo>
                  <a:lnTo>
                    <a:pt x="11526" y="4087"/>
                  </a:lnTo>
                  <a:lnTo>
                    <a:pt x="11526" y="3982"/>
                  </a:lnTo>
                  <a:lnTo>
                    <a:pt x="11421" y="3772"/>
                  </a:lnTo>
                  <a:lnTo>
                    <a:pt x="11212" y="3772"/>
                  </a:lnTo>
                  <a:lnTo>
                    <a:pt x="10897" y="3668"/>
                  </a:lnTo>
                  <a:lnTo>
                    <a:pt x="10688" y="3458"/>
                  </a:lnTo>
                  <a:lnTo>
                    <a:pt x="10583" y="3458"/>
                  </a:lnTo>
                  <a:lnTo>
                    <a:pt x="10373" y="3563"/>
                  </a:lnTo>
                  <a:lnTo>
                    <a:pt x="9954" y="3772"/>
                  </a:lnTo>
                  <a:lnTo>
                    <a:pt x="9221" y="3772"/>
                  </a:lnTo>
                  <a:lnTo>
                    <a:pt x="9116" y="3668"/>
                  </a:lnTo>
                  <a:lnTo>
                    <a:pt x="9116" y="3353"/>
                  </a:lnTo>
                  <a:lnTo>
                    <a:pt x="8697" y="3144"/>
                  </a:lnTo>
                  <a:lnTo>
                    <a:pt x="8278" y="2725"/>
                  </a:lnTo>
                  <a:lnTo>
                    <a:pt x="7754" y="2201"/>
                  </a:lnTo>
                  <a:lnTo>
                    <a:pt x="7440" y="1886"/>
                  </a:lnTo>
                  <a:lnTo>
                    <a:pt x="7125" y="1782"/>
                  </a:lnTo>
                  <a:lnTo>
                    <a:pt x="6811" y="1572"/>
                  </a:lnTo>
                  <a:lnTo>
                    <a:pt x="6706" y="1467"/>
                  </a:lnTo>
                  <a:lnTo>
                    <a:pt x="6706" y="1258"/>
                  </a:lnTo>
                  <a:lnTo>
                    <a:pt x="6706" y="1153"/>
                  </a:lnTo>
                  <a:lnTo>
                    <a:pt x="6811" y="1048"/>
                  </a:lnTo>
                  <a:lnTo>
                    <a:pt x="7021" y="943"/>
                  </a:lnTo>
                  <a:lnTo>
                    <a:pt x="7440" y="839"/>
                  </a:lnTo>
                  <a:lnTo>
                    <a:pt x="8068" y="839"/>
                  </a:lnTo>
                  <a:lnTo>
                    <a:pt x="8278" y="734"/>
                  </a:lnTo>
                  <a:lnTo>
                    <a:pt x="8278" y="524"/>
                  </a:lnTo>
                  <a:lnTo>
                    <a:pt x="817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30"/>
            <p:cNvSpPr/>
            <p:nvPr/>
          </p:nvSpPr>
          <p:spPr>
            <a:xfrm>
              <a:off x="4696824" y="4254154"/>
              <a:ext cx="339141" cy="160175"/>
            </a:xfrm>
            <a:custGeom>
              <a:avLst/>
              <a:gdLst/>
              <a:ahLst/>
              <a:cxnLst/>
              <a:rect l="l" t="t" r="r" b="b"/>
              <a:pathLst>
                <a:path w="15088" h="7126" extrusionOk="0">
                  <a:moveTo>
                    <a:pt x="7544" y="1"/>
                  </a:moveTo>
                  <a:lnTo>
                    <a:pt x="7439" y="106"/>
                  </a:lnTo>
                  <a:lnTo>
                    <a:pt x="7649" y="315"/>
                  </a:lnTo>
                  <a:lnTo>
                    <a:pt x="7649" y="525"/>
                  </a:lnTo>
                  <a:lnTo>
                    <a:pt x="7649" y="944"/>
                  </a:lnTo>
                  <a:lnTo>
                    <a:pt x="7753" y="1258"/>
                  </a:lnTo>
                  <a:lnTo>
                    <a:pt x="7753" y="1468"/>
                  </a:lnTo>
                  <a:lnTo>
                    <a:pt x="7544" y="1468"/>
                  </a:lnTo>
                  <a:lnTo>
                    <a:pt x="7439" y="1573"/>
                  </a:lnTo>
                  <a:lnTo>
                    <a:pt x="7334" y="1677"/>
                  </a:lnTo>
                  <a:lnTo>
                    <a:pt x="7230" y="1677"/>
                  </a:lnTo>
                  <a:lnTo>
                    <a:pt x="6810" y="1573"/>
                  </a:lnTo>
                  <a:lnTo>
                    <a:pt x="6287" y="1677"/>
                  </a:lnTo>
                  <a:lnTo>
                    <a:pt x="5448" y="1992"/>
                  </a:lnTo>
                  <a:lnTo>
                    <a:pt x="4505" y="2096"/>
                  </a:lnTo>
                  <a:lnTo>
                    <a:pt x="4191" y="2096"/>
                  </a:lnTo>
                  <a:lnTo>
                    <a:pt x="3877" y="1782"/>
                  </a:lnTo>
                  <a:lnTo>
                    <a:pt x="3458" y="1468"/>
                  </a:lnTo>
                  <a:lnTo>
                    <a:pt x="3353" y="1468"/>
                  </a:lnTo>
                  <a:lnTo>
                    <a:pt x="3039" y="1363"/>
                  </a:lnTo>
                  <a:lnTo>
                    <a:pt x="2619" y="1258"/>
                  </a:lnTo>
                  <a:lnTo>
                    <a:pt x="2305" y="1258"/>
                  </a:lnTo>
                  <a:lnTo>
                    <a:pt x="2096" y="1468"/>
                  </a:lnTo>
                  <a:lnTo>
                    <a:pt x="1991" y="1468"/>
                  </a:lnTo>
                  <a:lnTo>
                    <a:pt x="1572" y="1363"/>
                  </a:lnTo>
                  <a:lnTo>
                    <a:pt x="1362" y="1258"/>
                  </a:lnTo>
                  <a:lnTo>
                    <a:pt x="1467" y="1573"/>
                  </a:lnTo>
                  <a:lnTo>
                    <a:pt x="1467" y="1782"/>
                  </a:lnTo>
                  <a:lnTo>
                    <a:pt x="1467" y="1992"/>
                  </a:lnTo>
                  <a:lnTo>
                    <a:pt x="1257" y="2201"/>
                  </a:lnTo>
                  <a:lnTo>
                    <a:pt x="1048" y="2411"/>
                  </a:lnTo>
                  <a:lnTo>
                    <a:pt x="314" y="2411"/>
                  </a:lnTo>
                  <a:lnTo>
                    <a:pt x="0" y="2516"/>
                  </a:lnTo>
                  <a:lnTo>
                    <a:pt x="105" y="2516"/>
                  </a:lnTo>
                  <a:lnTo>
                    <a:pt x="419" y="2725"/>
                  </a:lnTo>
                  <a:lnTo>
                    <a:pt x="838" y="3039"/>
                  </a:lnTo>
                  <a:lnTo>
                    <a:pt x="1362" y="3563"/>
                  </a:lnTo>
                  <a:lnTo>
                    <a:pt x="1676" y="3878"/>
                  </a:lnTo>
                  <a:lnTo>
                    <a:pt x="1886" y="3982"/>
                  </a:lnTo>
                  <a:lnTo>
                    <a:pt x="2096" y="4087"/>
                  </a:lnTo>
                  <a:lnTo>
                    <a:pt x="2305" y="4087"/>
                  </a:lnTo>
                  <a:lnTo>
                    <a:pt x="2305" y="4506"/>
                  </a:lnTo>
                  <a:lnTo>
                    <a:pt x="2515" y="4506"/>
                  </a:lnTo>
                  <a:lnTo>
                    <a:pt x="2934" y="4297"/>
                  </a:lnTo>
                  <a:lnTo>
                    <a:pt x="3248" y="4192"/>
                  </a:lnTo>
                  <a:lnTo>
                    <a:pt x="3562" y="4192"/>
                  </a:lnTo>
                  <a:lnTo>
                    <a:pt x="3772" y="4297"/>
                  </a:lnTo>
                  <a:lnTo>
                    <a:pt x="3877" y="4401"/>
                  </a:lnTo>
                  <a:lnTo>
                    <a:pt x="4086" y="4506"/>
                  </a:lnTo>
                  <a:lnTo>
                    <a:pt x="4401" y="4611"/>
                  </a:lnTo>
                  <a:lnTo>
                    <a:pt x="4505" y="4716"/>
                  </a:lnTo>
                  <a:lnTo>
                    <a:pt x="4610" y="4821"/>
                  </a:lnTo>
                  <a:lnTo>
                    <a:pt x="4715" y="5030"/>
                  </a:lnTo>
                  <a:lnTo>
                    <a:pt x="4715" y="5240"/>
                  </a:lnTo>
                  <a:lnTo>
                    <a:pt x="5029" y="5344"/>
                  </a:lnTo>
                  <a:lnTo>
                    <a:pt x="5344" y="5449"/>
                  </a:lnTo>
                  <a:lnTo>
                    <a:pt x="5763" y="5659"/>
                  </a:lnTo>
                  <a:lnTo>
                    <a:pt x="5972" y="5659"/>
                  </a:lnTo>
                  <a:lnTo>
                    <a:pt x="6496" y="5868"/>
                  </a:lnTo>
                  <a:lnTo>
                    <a:pt x="7020" y="6183"/>
                  </a:lnTo>
                  <a:lnTo>
                    <a:pt x="7649" y="6916"/>
                  </a:lnTo>
                  <a:lnTo>
                    <a:pt x="8173" y="7126"/>
                  </a:lnTo>
                  <a:lnTo>
                    <a:pt x="9744" y="7126"/>
                  </a:lnTo>
                  <a:lnTo>
                    <a:pt x="10268" y="7021"/>
                  </a:lnTo>
                  <a:lnTo>
                    <a:pt x="10373" y="7021"/>
                  </a:lnTo>
                  <a:lnTo>
                    <a:pt x="10687" y="6916"/>
                  </a:lnTo>
                  <a:lnTo>
                    <a:pt x="11001" y="6811"/>
                  </a:lnTo>
                  <a:lnTo>
                    <a:pt x="11106" y="6707"/>
                  </a:lnTo>
                  <a:lnTo>
                    <a:pt x="11211" y="6497"/>
                  </a:lnTo>
                  <a:lnTo>
                    <a:pt x="11421" y="5659"/>
                  </a:lnTo>
                  <a:lnTo>
                    <a:pt x="11525" y="5449"/>
                  </a:lnTo>
                  <a:lnTo>
                    <a:pt x="11735" y="5344"/>
                  </a:lnTo>
                  <a:lnTo>
                    <a:pt x="12049" y="5135"/>
                  </a:lnTo>
                  <a:lnTo>
                    <a:pt x="12364" y="5135"/>
                  </a:lnTo>
                  <a:lnTo>
                    <a:pt x="12573" y="5344"/>
                  </a:lnTo>
                  <a:lnTo>
                    <a:pt x="12992" y="5659"/>
                  </a:lnTo>
                  <a:lnTo>
                    <a:pt x="13830" y="5554"/>
                  </a:lnTo>
                  <a:lnTo>
                    <a:pt x="13726" y="5030"/>
                  </a:lnTo>
                  <a:lnTo>
                    <a:pt x="14145" y="3878"/>
                  </a:lnTo>
                  <a:lnTo>
                    <a:pt x="14145" y="3354"/>
                  </a:lnTo>
                  <a:lnTo>
                    <a:pt x="14669" y="2935"/>
                  </a:lnTo>
                  <a:lnTo>
                    <a:pt x="14669" y="2201"/>
                  </a:lnTo>
                  <a:lnTo>
                    <a:pt x="14669" y="2096"/>
                  </a:lnTo>
                  <a:lnTo>
                    <a:pt x="14878" y="1887"/>
                  </a:lnTo>
                  <a:lnTo>
                    <a:pt x="14983" y="1468"/>
                  </a:lnTo>
                  <a:lnTo>
                    <a:pt x="15088" y="1049"/>
                  </a:lnTo>
                  <a:lnTo>
                    <a:pt x="15088" y="734"/>
                  </a:lnTo>
                  <a:lnTo>
                    <a:pt x="14983" y="525"/>
                  </a:lnTo>
                  <a:lnTo>
                    <a:pt x="14878" y="420"/>
                  </a:lnTo>
                  <a:lnTo>
                    <a:pt x="14669" y="420"/>
                  </a:lnTo>
                  <a:lnTo>
                    <a:pt x="14669" y="210"/>
                  </a:lnTo>
                  <a:lnTo>
                    <a:pt x="14249" y="420"/>
                  </a:lnTo>
                  <a:lnTo>
                    <a:pt x="14145" y="420"/>
                  </a:lnTo>
                  <a:lnTo>
                    <a:pt x="13935" y="525"/>
                  </a:lnTo>
                  <a:lnTo>
                    <a:pt x="13411" y="734"/>
                  </a:lnTo>
                  <a:lnTo>
                    <a:pt x="13097" y="839"/>
                  </a:lnTo>
                  <a:lnTo>
                    <a:pt x="12364" y="839"/>
                  </a:lnTo>
                  <a:lnTo>
                    <a:pt x="11630" y="734"/>
                  </a:lnTo>
                  <a:lnTo>
                    <a:pt x="10792" y="420"/>
                  </a:lnTo>
                  <a:lnTo>
                    <a:pt x="10268" y="420"/>
                  </a:lnTo>
                  <a:lnTo>
                    <a:pt x="9954" y="630"/>
                  </a:lnTo>
                  <a:lnTo>
                    <a:pt x="9639" y="734"/>
                  </a:lnTo>
                  <a:lnTo>
                    <a:pt x="9325" y="839"/>
                  </a:lnTo>
                  <a:lnTo>
                    <a:pt x="8696" y="944"/>
                  </a:lnTo>
                  <a:lnTo>
                    <a:pt x="8592" y="944"/>
                  </a:lnTo>
                  <a:lnTo>
                    <a:pt x="75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30"/>
            <p:cNvSpPr/>
            <p:nvPr/>
          </p:nvSpPr>
          <p:spPr>
            <a:xfrm>
              <a:off x="4873471" y="4138745"/>
              <a:ext cx="157815" cy="127200"/>
            </a:xfrm>
            <a:custGeom>
              <a:avLst/>
              <a:gdLst/>
              <a:ahLst/>
              <a:cxnLst/>
              <a:rect l="l" t="t" r="r" b="b"/>
              <a:pathLst>
                <a:path w="7021" h="5659" extrusionOk="0">
                  <a:moveTo>
                    <a:pt x="4191" y="1"/>
                  </a:moveTo>
                  <a:lnTo>
                    <a:pt x="4086" y="420"/>
                  </a:lnTo>
                  <a:lnTo>
                    <a:pt x="3877" y="839"/>
                  </a:lnTo>
                  <a:lnTo>
                    <a:pt x="3353" y="1363"/>
                  </a:lnTo>
                  <a:lnTo>
                    <a:pt x="3143" y="1258"/>
                  </a:lnTo>
                  <a:lnTo>
                    <a:pt x="3039" y="1573"/>
                  </a:lnTo>
                  <a:lnTo>
                    <a:pt x="2934" y="1887"/>
                  </a:lnTo>
                  <a:lnTo>
                    <a:pt x="2829" y="2096"/>
                  </a:lnTo>
                  <a:lnTo>
                    <a:pt x="2724" y="2201"/>
                  </a:lnTo>
                  <a:lnTo>
                    <a:pt x="2620" y="2306"/>
                  </a:lnTo>
                  <a:lnTo>
                    <a:pt x="2410" y="2306"/>
                  </a:lnTo>
                  <a:lnTo>
                    <a:pt x="2096" y="2411"/>
                  </a:lnTo>
                  <a:lnTo>
                    <a:pt x="1781" y="2620"/>
                  </a:lnTo>
                  <a:lnTo>
                    <a:pt x="1362" y="3144"/>
                  </a:lnTo>
                  <a:lnTo>
                    <a:pt x="1048" y="3668"/>
                  </a:lnTo>
                  <a:lnTo>
                    <a:pt x="838" y="3773"/>
                  </a:lnTo>
                  <a:lnTo>
                    <a:pt x="734" y="3878"/>
                  </a:lnTo>
                  <a:lnTo>
                    <a:pt x="734" y="3773"/>
                  </a:lnTo>
                  <a:lnTo>
                    <a:pt x="629" y="3773"/>
                  </a:lnTo>
                  <a:lnTo>
                    <a:pt x="315" y="3878"/>
                  </a:lnTo>
                  <a:lnTo>
                    <a:pt x="210" y="3982"/>
                  </a:lnTo>
                  <a:lnTo>
                    <a:pt x="210" y="4192"/>
                  </a:lnTo>
                  <a:lnTo>
                    <a:pt x="210" y="4401"/>
                  </a:lnTo>
                  <a:lnTo>
                    <a:pt x="105" y="4401"/>
                  </a:lnTo>
                  <a:lnTo>
                    <a:pt x="0" y="4611"/>
                  </a:lnTo>
                  <a:lnTo>
                    <a:pt x="0" y="4716"/>
                  </a:lnTo>
                  <a:lnTo>
                    <a:pt x="0" y="4821"/>
                  </a:lnTo>
                  <a:lnTo>
                    <a:pt x="0" y="4925"/>
                  </a:lnTo>
                  <a:lnTo>
                    <a:pt x="838" y="5659"/>
                  </a:lnTo>
                  <a:lnTo>
                    <a:pt x="1362" y="5659"/>
                  </a:lnTo>
                  <a:lnTo>
                    <a:pt x="1677" y="5554"/>
                  </a:lnTo>
                  <a:lnTo>
                    <a:pt x="1886" y="5449"/>
                  </a:lnTo>
                  <a:lnTo>
                    <a:pt x="2200" y="5240"/>
                  </a:lnTo>
                  <a:lnTo>
                    <a:pt x="2620" y="5135"/>
                  </a:lnTo>
                  <a:lnTo>
                    <a:pt x="3039" y="5135"/>
                  </a:lnTo>
                  <a:lnTo>
                    <a:pt x="3877" y="5449"/>
                  </a:lnTo>
                  <a:lnTo>
                    <a:pt x="4715" y="5554"/>
                  </a:lnTo>
                  <a:lnTo>
                    <a:pt x="5134" y="5554"/>
                  </a:lnTo>
                  <a:lnTo>
                    <a:pt x="5344" y="5449"/>
                  </a:lnTo>
                  <a:lnTo>
                    <a:pt x="5868" y="5240"/>
                  </a:lnTo>
                  <a:lnTo>
                    <a:pt x="6182" y="5135"/>
                  </a:lnTo>
                  <a:lnTo>
                    <a:pt x="6811" y="4821"/>
                  </a:lnTo>
                  <a:lnTo>
                    <a:pt x="6811" y="3459"/>
                  </a:lnTo>
                  <a:lnTo>
                    <a:pt x="6811" y="2096"/>
                  </a:lnTo>
                  <a:lnTo>
                    <a:pt x="6811" y="1992"/>
                  </a:lnTo>
                  <a:lnTo>
                    <a:pt x="6811" y="1782"/>
                  </a:lnTo>
                  <a:lnTo>
                    <a:pt x="6811" y="1573"/>
                  </a:lnTo>
                  <a:lnTo>
                    <a:pt x="6811" y="1468"/>
                  </a:lnTo>
                  <a:lnTo>
                    <a:pt x="7020" y="1049"/>
                  </a:lnTo>
                  <a:lnTo>
                    <a:pt x="6915" y="1049"/>
                  </a:lnTo>
                  <a:lnTo>
                    <a:pt x="6706" y="944"/>
                  </a:lnTo>
                  <a:lnTo>
                    <a:pt x="6077" y="630"/>
                  </a:lnTo>
                  <a:lnTo>
                    <a:pt x="5763" y="420"/>
                  </a:lnTo>
                  <a:lnTo>
                    <a:pt x="5344" y="315"/>
                  </a:lnTo>
                  <a:lnTo>
                    <a:pt x="5239" y="210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30"/>
            <p:cNvSpPr/>
            <p:nvPr/>
          </p:nvSpPr>
          <p:spPr>
            <a:xfrm>
              <a:off x="4748640" y="4185862"/>
              <a:ext cx="103644" cy="54193"/>
            </a:xfrm>
            <a:custGeom>
              <a:avLst/>
              <a:gdLst/>
              <a:ahLst/>
              <a:cxnLst/>
              <a:rect l="l" t="t" r="r" b="b"/>
              <a:pathLst>
                <a:path w="4611" h="2411" extrusionOk="0">
                  <a:moveTo>
                    <a:pt x="3143" y="0"/>
                  </a:moveTo>
                  <a:lnTo>
                    <a:pt x="2620" y="315"/>
                  </a:lnTo>
                  <a:lnTo>
                    <a:pt x="1886" y="315"/>
                  </a:lnTo>
                  <a:lnTo>
                    <a:pt x="1153" y="420"/>
                  </a:lnTo>
                  <a:lnTo>
                    <a:pt x="838" y="524"/>
                  </a:lnTo>
                  <a:lnTo>
                    <a:pt x="524" y="524"/>
                  </a:lnTo>
                  <a:lnTo>
                    <a:pt x="0" y="1886"/>
                  </a:lnTo>
                  <a:lnTo>
                    <a:pt x="314" y="2096"/>
                  </a:lnTo>
                  <a:lnTo>
                    <a:pt x="734" y="2201"/>
                  </a:lnTo>
                  <a:lnTo>
                    <a:pt x="1362" y="2305"/>
                  </a:lnTo>
                  <a:lnTo>
                    <a:pt x="2200" y="2410"/>
                  </a:lnTo>
                  <a:lnTo>
                    <a:pt x="2829" y="2305"/>
                  </a:lnTo>
                  <a:lnTo>
                    <a:pt x="3143" y="2201"/>
                  </a:lnTo>
                  <a:lnTo>
                    <a:pt x="3353" y="2201"/>
                  </a:lnTo>
                  <a:lnTo>
                    <a:pt x="3458" y="2096"/>
                  </a:lnTo>
                  <a:lnTo>
                    <a:pt x="3877" y="2096"/>
                  </a:lnTo>
                  <a:lnTo>
                    <a:pt x="4086" y="1991"/>
                  </a:lnTo>
                  <a:lnTo>
                    <a:pt x="4191" y="1886"/>
                  </a:lnTo>
                  <a:lnTo>
                    <a:pt x="4296" y="1677"/>
                  </a:lnTo>
                  <a:lnTo>
                    <a:pt x="4296" y="1258"/>
                  </a:lnTo>
                  <a:lnTo>
                    <a:pt x="4401" y="1153"/>
                  </a:lnTo>
                  <a:lnTo>
                    <a:pt x="4505" y="839"/>
                  </a:lnTo>
                  <a:lnTo>
                    <a:pt x="4610" y="734"/>
                  </a:lnTo>
                  <a:lnTo>
                    <a:pt x="44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30"/>
            <p:cNvSpPr/>
            <p:nvPr/>
          </p:nvSpPr>
          <p:spPr>
            <a:xfrm>
              <a:off x="4706243" y="4077511"/>
              <a:ext cx="146036" cy="141339"/>
            </a:xfrm>
            <a:custGeom>
              <a:avLst/>
              <a:gdLst/>
              <a:ahLst/>
              <a:cxnLst/>
              <a:rect l="l" t="t" r="r" b="b"/>
              <a:pathLst>
                <a:path w="6497" h="6288" extrusionOk="0">
                  <a:moveTo>
                    <a:pt x="0" y="4925"/>
                  </a:moveTo>
                  <a:lnTo>
                    <a:pt x="0" y="5030"/>
                  </a:lnTo>
                  <a:lnTo>
                    <a:pt x="32" y="5020"/>
                  </a:lnTo>
                  <a:lnTo>
                    <a:pt x="32" y="5020"/>
                  </a:lnTo>
                  <a:lnTo>
                    <a:pt x="0" y="4925"/>
                  </a:lnTo>
                  <a:close/>
                  <a:moveTo>
                    <a:pt x="3458" y="1"/>
                  </a:moveTo>
                  <a:lnTo>
                    <a:pt x="3353" y="106"/>
                  </a:lnTo>
                  <a:lnTo>
                    <a:pt x="3039" y="315"/>
                  </a:lnTo>
                  <a:lnTo>
                    <a:pt x="2829" y="525"/>
                  </a:lnTo>
                  <a:lnTo>
                    <a:pt x="2515" y="734"/>
                  </a:lnTo>
                  <a:lnTo>
                    <a:pt x="1886" y="944"/>
                  </a:lnTo>
                  <a:lnTo>
                    <a:pt x="1886" y="3458"/>
                  </a:lnTo>
                  <a:lnTo>
                    <a:pt x="1572" y="3354"/>
                  </a:lnTo>
                  <a:lnTo>
                    <a:pt x="1362" y="3354"/>
                  </a:lnTo>
                  <a:lnTo>
                    <a:pt x="1362" y="3982"/>
                  </a:lnTo>
                  <a:lnTo>
                    <a:pt x="943" y="4716"/>
                  </a:lnTo>
                  <a:lnTo>
                    <a:pt x="32" y="5020"/>
                  </a:lnTo>
                  <a:lnTo>
                    <a:pt x="32" y="5020"/>
                  </a:lnTo>
                  <a:lnTo>
                    <a:pt x="105" y="5240"/>
                  </a:lnTo>
                  <a:lnTo>
                    <a:pt x="210" y="5449"/>
                  </a:lnTo>
                  <a:lnTo>
                    <a:pt x="419" y="5659"/>
                  </a:lnTo>
                  <a:lnTo>
                    <a:pt x="524" y="5763"/>
                  </a:lnTo>
                  <a:lnTo>
                    <a:pt x="943" y="5763"/>
                  </a:lnTo>
                  <a:lnTo>
                    <a:pt x="1048" y="5659"/>
                  </a:lnTo>
                  <a:lnTo>
                    <a:pt x="1257" y="5973"/>
                  </a:lnTo>
                  <a:lnTo>
                    <a:pt x="1467" y="6078"/>
                  </a:lnTo>
                  <a:lnTo>
                    <a:pt x="1572" y="6287"/>
                  </a:lnTo>
                  <a:lnTo>
                    <a:pt x="2096" y="5135"/>
                  </a:lnTo>
                  <a:lnTo>
                    <a:pt x="2305" y="5030"/>
                  </a:lnTo>
                  <a:lnTo>
                    <a:pt x="2515" y="4925"/>
                  </a:lnTo>
                  <a:lnTo>
                    <a:pt x="3039" y="4820"/>
                  </a:lnTo>
                  <a:lnTo>
                    <a:pt x="3772" y="4716"/>
                  </a:lnTo>
                  <a:lnTo>
                    <a:pt x="4401" y="4716"/>
                  </a:lnTo>
                  <a:lnTo>
                    <a:pt x="5029" y="4401"/>
                  </a:lnTo>
                  <a:lnTo>
                    <a:pt x="6287" y="4401"/>
                  </a:lnTo>
                  <a:lnTo>
                    <a:pt x="6496" y="3877"/>
                  </a:lnTo>
                  <a:lnTo>
                    <a:pt x="6496" y="3773"/>
                  </a:lnTo>
                  <a:lnTo>
                    <a:pt x="4925" y="3773"/>
                  </a:lnTo>
                  <a:lnTo>
                    <a:pt x="4925" y="3563"/>
                  </a:lnTo>
                  <a:lnTo>
                    <a:pt x="4925" y="3249"/>
                  </a:lnTo>
                  <a:lnTo>
                    <a:pt x="5134" y="2620"/>
                  </a:lnTo>
                  <a:lnTo>
                    <a:pt x="5239" y="2411"/>
                  </a:lnTo>
                  <a:lnTo>
                    <a:pt x="5239" y="2096"/>
                  </a:lnTo>
                  <a:lnTo>
                    <a:pt x="5029" y="1782"/>
                  </a:lnTo>
                  <a:lnTo>
                    <a:pt x="4820" y="1468"/>
                  </a:lnTo>
                  <a:lnTo>
                    <a:pt x="4715" y="1153"/>
                  </a:lnTo>
                  <a:lnTo>
                    <a:pt x="4610" y="944"/>
                  </a:lnTo>
                  <a:lnTo>
                    <a:pt x="4506" y="734"/>
                  </a:lnTo>
                  <a:lnTo>
                    <a:pt x="4086" y="629"/>
                  </a:lnTo>
                  <a:lnTo>
                    <a:pt x="3877" y="629"/>
                  </a:lnTo>
                  <a:lnTo>
                    <a:pt x="3667" y="525"/>
                  </a:lnTo>
                  <a:lnTo>
                    <a:pt x="3458" y="210"/>
                  </a:lnTo>
                  <a:lnTo>
                    <a:pt x="345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30"/>
            <p:cNvSpPr/>
            <p:nvPr/>
          </p:nvSpPr>
          <p:spPr>
            <a:xfrm>
              <a:off x="4814574" y="4006858"/>
              <a:ext cx="143699" cy="190789"/>
            </a:xfrm>
            <a:custGeom>
              <a:avLst/>
              <a:gdLst/>
              <a:ahLst/>
              <a:cxnLst/>
              <a:rect l="l" t="t" r="r" b="b"/>
              <a:pathLst>
                <a:path w="6393" h="8488" extrusionOk="0">
                  <a:moveTo>
                    <a:pt x="2620" y="1"/>
                  </a:moveTo>
                  <a:lnTo>
                    <a:pt x="2411" y="105"/>
                  </a:lnTo>
                  <a:lnTo>
                    <a:pt x="2201" y="210"/>
                  </a:lnTo>
                  <a:lnTo>
                    <a:pt x="2201" y="420"/>
                  </a:lnTo>
                  <a:lnTo>
                    <a:pt x="2306" y="734"/>
                  </a:lnTo>
                  <a:lnTo>
                    <a:pt x="2306" y="1258"/>
                  </a:lnTo>
                  <a:lnTo>
                    <a:pt x="2096" y="1886"/>
                  </a:lnTo>
                  <a:lnTo>
                    <a:pt x="2096" y="2096"/>
                  </a:lnTo>
                  <a:lnTo>
                    <a:pt x="2096" y="2410"/>
                  </a:lnTo>
                  <a:lnTo>
                    <a:pt x="1992" y="2620"/>
                  </a:lnTo>
                  <a:lnTo>
                    <a:pt x="1887" y="2829"/>
                  </a:lnTo>
                  <a:lnTo>
                    <a:pt x="1887" y="2934"/>
                  </a:lnTo>
                  <a:lnTo>
                    <a:pt x="1887" y="3353"/>
                  </a:lnTo>
                  <a:lnTo>
                    <a:pt x="1782" y="3668"/>
                  </a:lnTo>
                  <a:lnTo>
                    <a:pt x="1677" y="3877"/>
                  </a:lnTo>
                  <a:lnTo>
                    <a:pt x="1468" y="3982"/>
                  </a:lnTo>
                  <a:lnTo>
                    <a:pt x="1258" y="3982"/>
                  </a:lnTo>
                  <a:lnTo>
                    <a:pt x="734" y="3772"/>
                  </a:lnTo>
                  <a:lnTo>
                    <a:pt x="525" y="3668"/>
                  </a:lnTo>
                  <a:lnTo>
                    <a:pt x="210" y="3458"/>
                  </a:lnTo>
                  <a:lnTo>
                    <a:pt x="1" y="3458"/>
                  </a:lnTo>
                  <a:lnTo>
                    <a:pt x="1" y="3668"/>
                  </a:lnTo>
                  <a:lnTo>
                    <a:pt x="210" y="3877"/>
                  </a:lnTo>
                  <a:lnTo>
                    <a:pt x="315" y="4192"/>
                  </a:lnTo>
                  <a:lnTo>
                    <a:pt x="525" y="4611"/>
                  </a:lnTo>
                  <a:lnTo>
                    <a:pt x="734" y="4925"/>
                  </a:lnTo>
                  <a:lnTo>
                    <a:pt x="839" y="5239"/>
                  </a:lnTo>
                  <a:lnTo>
                    <a:pt x="839" y="5554"/>
                  </a:lnTo>
                  <a:lnTo>
                    <a:pt x="839" y="5658"/>
                  </a:lnTo>
                  <a:lnTo>
                    <a:pt x="629" y="5973"/>
                  </a:lnTo>
                  <a:lnTo>
                    <a:pt x="525" y="6497"/>
                  </a:lnTo>
                  <a:lnTo>
                    <a:pt x="2096" y="6497"/>
                  </a:lnTo>
                  <a:lnTo>
                    <a:pt x="2096" y="7230"/>
                  </a:lnTo>
                  <a:lnTo>
                    <a:pt x="1782" y="7754"/>
                  </a:lnTo>
                  <a:lnTo>
                    <a:pt x="2096" y="8487"/>
                  </a:lnTo>
                  <a:lnTo>
                    <a:pt x="2515" y="8173"/>
                  </a:lnTo>
                  <a:lnTo>
                    <a:pt x="2935" y="7859"/>
                  </a:lnTo>
                  <a:lnTo>
                    <a:pt x="3039" y="7859"/>
                  </a:lnTo>
                  <a:lnTo>
                    <a:pt x="3144" y="7963"/>
                  </a:lnTo>
                  <a:lnTo>
                    <a:pt x="3878" y="7963"/>
                  </a:lnTo>
                  <a:lnTo>
                    <a:pt x="4506" y="7649"/>
                  </a:lnTo>
                  <a:lnTo>
                    <a:pt x="5135" y="7335"/>
                  </a:lnTo>
                  <a:lnTo>
                    <a:pt x="5763" y="7020"/>
                  </a:lnTo>
                  <a:lnTo>
                    <a:pt x="5659" y="6916"/>
                  </a:lnTo>
                  <a:lnTo>
                    <a:pt x="6287" y="6287"/>
                  </a:lnTo>
                  <a:lnTo>
                    <a:pt x="6392" y="5973"/>
                  </a:lnTo>
                  <a:lnTo>
                    <a:pt x="6392" y="5763"/>
                  </a:lnTo>
                  <a:lnTo>
                    <a:pt x="6183" y="5135"/>
                  </a:lnTo>
                  <a:lnTo>
                    <a:pt x="6078" y="4087"/>
                  </a:lnTo>
                  <a:lnTo>
                    <a:pt x="5973" y="1991"/>
                  </a:lnTo>
                  <a:lnTo>
                    <a:pt x="5344" y="1572"/>
                  </a:lnTo>
                  <a:lnTo>
                    <a:pt x="4820" y="1258"/>
                  </a:lnTo>
                  <a:lnTo>
                    <a:pt x="4506" y="1048"/>
                  </a:lnTo>
                  <a:lnTo>
                    <a:pt x="4192" y="944"/>
                  </a:lnTo>
                  <a:lnTo>
                    <a:pt x="3773" y="839"/>
                  </a:lnTo>
                  <a:lnTo>
                    <a:pt x="3354" y="629"/>
                  </a:lnTo>
                  <a:lnTo>
                    <a:pt x="2935" y="420"/>
                  </a:lnTo>
                  <a:lnTo>
                    <a:pt x="26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30"/>
            <p:cNvSpPr/>
            <p:nvPr/>
          </p:nvSpPr>
          <p:spPr>
            <a:xfrm>
              <a:off x="4696824" y="1835274"/>
              <a:ext cx="454540" cy="400392"/>
            </a:xfrm>
            <a:custGeom>
              <a:avLst/>
              <a:gdLst/>
              <a:ahLst/>
              <a:cxnLst/>
              <a:rect l="l" t="t" r="r" b="b"/>
              <a:pathLst>
                <a:path w="20222" h="17813" extrusionOk="0">
                  <a:moveTo>
                    <a:pt x="4401" y="1"/>
                  </a:moveTo>
                  <a:lnTo>
                    <a:pt x="4191" y="106"/>
                  </a:lnTo>
                  <a:lnTo>
                    <a:pt x="3772" y="106"/>
                  </a:lnTo>
                  <a:lnTo>
                    <a:pt x="3458" y="211"/>
                  </a:lnTo>
                  <a:lnTo>
                    <a:pt x="3353" y="315"/>
                  </a:lnTo>
                  <a:lnTo>
                    <a:pt x="3248" y="420"/>
                  </a:lnTo>
                  <a:lnTo>
                    <a:pt x="3143" y="420"/>
                  </a:lnTo>
                  <a:lnTo>
                    <a:pt x="2934" y="630"/>
                  </a:lnTo>
                  <a:lnTo>
                    <a:pt x="2934" y="944"/>
                  </a:lnTo>
                  <a:lnTo>
                    <a:pt x="2829" y="1049"/>
                  </a:lnTo>
                  <a:lnTo>
                    <a:pt x="2305" y="1049"/>
                  </a:lnTo>
                  <a:lnTo>
                    <a:pt x="1886" y="1154"/>
                  </a:lnTo>
                  <a:lnTo>
                    <a:pt x="1153" y="1154"/>
                  </a:lnTo>
                  <a:lnTo>
                    <a:pt x="1153" y="1258"/>
                  </a:lnTo>
                  <a:lnTo>
                    <a:pt x="1048" y="1258"/>
                  </a:lnTo>
                  <a:lnTo>
                    <a:pt x="838" y="1468"/>
                  </a:lnTo>
                  <a:lnTo>
                    <a:pt x="524" y="1573"/>
                  </a:lnTo>
                  <a:lnTo>
                    <a:pt x="419" y="1782"/>
                  </a:lnTo>
                  <a:lnTo>
                    <a:pt x="314" y="1782"/>
                  </a:lnTo>
                  <a:lnTo>
                    <a:pt x="0" y="2096"/>
                  </a:lnTo>
                  <a:lnTo>
                    <a:pt x="210" y="1992"/>
                  </a:lnTo>
                  <a:lnTo>
                    <a:pt x="838" y="2830"/>
                  </a:lnTo>
                  <a:lnTo>
                    <a:pt x="1153" y="4821"/>
                  </a:lnTo>
                  <a:lnTo>
                    <a:pt x="1048" y="4821"/>
                  </a:lnTo>
                  <a:lnTo>
                    <a:pt x="734" y="5345"/>
                  </a:lnTo>
                  <a:lnTo>
                    <a:pt x="524" y="5764"/>
                  </a:lnTo>
                  <a:lnTo>
                    <a:pt x="1048" y="5659"/>
                  </a:lnTo>
                  <a:lnTo>
                    <a:pt x="1676" y="5345"/>
                  </a:lnTo>
                  <a:lnTo>
                    <a:pt x="2305" y="5135"/>
                  </a:lnTo>
                  <a:lnTo>
                    <a:pt x="2619" y="5030"/>
                  </a:lnTo>
                  <a:lnTo>
                    <a:pt x="2724" y="5135"/>
                  </a:lnTo>
                  <a:lnTo>
                    <a:pt x="3143" y="5345"/>
                  </a:lnTo>
                  <a:lnTo>
                    <a:pt x="3458" y="5764"/>
                  </a:lnTo>
                  <a:lnTo>
                    <a:pt x="3772" y="6392"/>
                  </a:lnTo>
                  <a:lnTo>
                    <a:pt x="3772" y="6707"/>
                  </a:lnTo>
                  <a:lnTo>
                    <a:pt x="3772" y="7021"/>
                  </a:lnTo>
                  <a:lnTo>
                    <a:pt x="3458" y="7545"/>
                  </a:lnTo>
                  <a:lnTo>
                    <a:pt x="3039" y="8069"/>
                  </a:lnTo>
                  <a:lnTo>
                    <a:pt x="2934" y="8278"/>
                  </a:lnTo>
                  <a:lnTo>
                    <a:pt x="3143" y="8383"/>
                  </a:lnTo>
                  <a:lnTo>
                    <a:pt x="3248" y="8697"/>
                  </a:lnTo>
                  <a:lnTo>
                    <a:pt x="3248" y="9221"/>
                  </a:lnTo>
                  <a:lnTo>
                    <a:pt x="3248" y="9850"/>
                  </a:lnTo>
                  <a:lnTo>
                    <a:pt x="3143" y="10374"/>
                  </a:lnTo>
                  <a:lnTo>
                    <a:pt x="3039" y="10688"/>
                  </a:lnTo>
                  <a:lnTo>
                    <a:pt x="2829" y="10793"/>
                  </a:lnTo>
                  <a:lnTo>
                    <a:pt x="2619" y="10898"/>
                  </a:lnTo>
                  <a:lnTo>
                    <a:pt x="2305" y="11002"/>
                  </a:lnTo>
                  <a:lnTo>
                    <a:pt x="1991" y="11107"/>
                  </a:lnTo>
                  <a:lnTo>
                    <a:pt x="1991" y="11317"/>
                  </a:lnTo>
                  <a:lnTo>
                    <a:pt x="1886" y="11421"/>
                  </a:lnTo>
                  <a:lnTo>
                    <a:pt x="1572" y="11631"/>
                  </a:lnTo>
                  <a:lnTo>
                    <a:pt x="1153" y="11631"/>
                  </a:lnTo>
                  <a:lnTo>
                    <a:pt x="734" y="12050"/>
                  </a:lnTo>
                  <a:lnTo>
                    <a:pt x="524" y="13831"/>
                  </a:lnTo>
                  <a:lnTo>
                    <a:pt x="419" y="14146"/>
                  </a:lnTo>
                  <a:lnTo>
                    <a:pt x="0" y="14565"/>
                  </a:lnTo>
                  <a:lnTo>
                    <a:pt x="943" y="14565"/>
                  </a:lnTo>
                  <a:lnTo>
                    <a:pt x="1048" y="14460"/>
                  </a:lnTo>
                  <a:lnTo>
                    <a:pt x="1153" y="14355"/>
                  </a:lnTo>
                  <a:lnTo>
                    <a:pt x="1362" y="14355"/>
                  </a:lnTo>
                  <a:lnTo>
                    <a:pt x="1676" y="14460"/>
                  </a:lnTo>
                  <a:lnTo>
                    <a:pt x="1886" y="14565"/>
                  </a:lnTo>
                  <a:lnTo>
                    <a:pt x="2096" y="14669"/>
                  </a:lnTo>
                  <a:lnTo>
                    <a:pt x="2200" y="14774"/>
                  </a:lnTo>
                  <a:lnTo>
                    <a:pt x="2410" y="14984"/>
                  </a:lnTo>
                  <a:lnTo>
                    <a:pt x="2515" y="15193"/>
                  </a:lnTo>
                  <a:lnTo>
                    <a:pt x="2829" y="15403"/>
                  </a:lnTo>
                  <a:lnTo>
                    <a:pt x="3143" y="15612"/>
                  </a:lnTo>
                  <a:lnTo>
                    <a:pt x="3353" y="15612"/>
                  </a:lnTo>
                  <a:lnTo>
                    <a:pt x="3667" y="15508"/>
                  </a:lnTo>
                  <a:lnTo>
                    <a:pt x="4086" y="15298"/>
                  </a:lnTo>
                  <a:lnTo>
                    <a:pt x="4401" y="15193"/>
                  </a:lnTo>
                  <a:lnTo>
                    <a:pt x="4610" y="14984"/>
                  </a:lnTo>
                  <a:lnTo>
                    <a:pt x="4715" y="14669"/>
                  </a:lnTo>
                  <a:lnTo>
                    <a:pt x="4820" y="14565"/>
                  </a:lnTo>
                  <a:lnTo>
                    <a:pt x="4925" y="14565"/>
                  </a:lnTo>
                  <a:lnTo>
                    <a:pt x="5134" y="14669"/>
                  </a:lnTo>
                  <a:lnTo>
                    <a:pt x="5658" y="14774"/>
                  </a:lnTo>
                  <a:lnTo>
                    <a:pt x="6182" y="15089"/>
                  </a:lnTo>
                  <a:lnTo>
                    <a:pt x="6287" y="14669"/>
                  </a:lnTo>
                  <a:lnTo>
                    <a:pt x="6182" y="14355"/>
                  </a:lnTo>
                  <a:lnTo>
                    <a:pt x="6182" y="14146"/>
                  </a:lnTo>
                  <a:lnTo>
                    <a:pt x="6287" y="13936"/>
                  </a:lnTo>
                  <a:lnTo>
                    <a:pt x="6496" y="13831"/>
                  </a:lnTo>
                  <a:lnTo>
                    <a:pt x="6810" y="13727"/>
                  </a:lnTo>
                  <a:lnTo>
                    <a:pt x="7753" y="13831"/>
                  </a:lnTo>
                  <a:lnTo>
                    <a:pt x="7858" y="13831"/>
                  </a:lnTo>
                  <a:lnTo>
                    <a:pt x="7963" y="13727"/>
                  </a:lnTo>
                  <a:lnTo>
                    <a:pt x="8068" y="13517"/>
                  </a:lnTo>
                  <a:lnTo>
                    <a:pt x="8173" y="13307"/>
                  </a:lnTo>
                  <a:lnTo>
                    <a:pt x="8382" y="13098"/>
                  </a:lnTo>
                  <a:lnTo>
                    <a:pt x="8696" y="13203"/>
                  </a:lnTo>
                  <a:lnTo>
                    <a:pt x="9011" y="13517"/>
                  </a:lnTo>
                  <a:lnTo>
                    <a:pt x="9430" y="13831"/>
                  </a:lnTo>
                  <a:lnTo>
                    <a:pt x="9954" y="14146"/>
                  </a:lnTo>
                  <a:lnTo>
                    <a:pt x="10687" y="14669"/>
                  </a:lnTo>
                  <a:lnTo>
                    <a:pt x="10792" y="14984"/>
                  </a:lnTo>
                  <a:lnTo>
                    <a:pt x="10897" y="15508"/>
                  </a:lnTo>
                  <a:lnTo>
                    <a:pt x="11001" y="16136"/>
                  </a:lnTo>
                  <a:lnTo>
                    <a:pt x="11211" y="16870"/>
                  </a:lnTo>
                  <a:lnTo>
                    <a:pt x="11840" y="16870"/>
                  </a:lnTo>
                  <a:lnTo>
                    <a:pt x="12154" y="16975"/>
                  </a:lnTo>
                  <a:lnTo>
                    <a:pt x="12364" y="17079"/>
                  </a:lnTo>
                  <a:lnTo>
                    <a:pt x="12783" y="17603"/>
                  </a:lnTo>
                  <a:lnTo>
                    <a:pt x="13516" y="17603"/>
                  </a:lnTo>
                  <a:lnTo>
                    <a:pt x="13726" y="17813"/>
                  </a:lnTo>
                  <a:lnTo>
                    <a:pt x="13830" y="17603"/>
                  </a:lnTo>
                  <a:lnTo>
                    <a:pt x="13935" y="17498"/>
                  </a:lnTo>
                  <a:lnTo>
                    <a:pt x="14145" y="17498"/>
                  </a:lnTo>
                  <a:lnTo>
                    <a:pt x="14354" y="17289"/>
                  </a:lnTo>
                  <a:lnTo>
                    <a:pt x="14564" y="17184"/>
                  </a:lnTo>
                  <a:lnTo>
                    <a:pt x="14669" y="17079"/>
                  </a:lnTo>
                  <a:lnTo>
                    <a:pt x="15088" y="16660"/>
                  </a:lnTo>
                  <a:lnTo>
                    <a:pt x="15297" y="16136"/>
                  </a:lnTo>
                  <a:lnTo>
                    <a:pt x="15507" y="16032"/>
                  </a:lnTo>
                  <a:lnTo>
                    <a:pt x="15612" y="15822"/>
                  </a:lnTo>
                  <a:lnTo>
                    <a:pt x="15716" y="15612"/>
                  </a:lnTo>
                  <a:lnTo>
                    <a:pt x="15926" y="15193"/>
                  </a:lnTo>
                  <a:lnTo>
                    <a:pt x="16031" y="14774"/>
                  </a:lnTo>
                  <a:lnTo>
                    <a:pt x="16031" y="14355"/>
                  </a:lnTo>
                  <a:lnTo>
                    <a:pt x="15926" y="14041"/>
                  </a:lnTo>
                  <a:lnTo>
                    <a:pt x="15926" y="13936"/>
                  </a:lnTo>
                  <a:lnTo>
                    <a:pt x="15821" y="13727"/>
                  </a:lnTo>
                  <a:lnTo>
                    <a:pt x="16031" y="13936"/>
                  </a:lnTo>
                  <a:lnTo>
                    <a:pt x="16135" y="13727"/>
                  </a:lnTo>
                  <a:lnTo>
                    <a:pt x="16240" y="13412"/>
                  </a:lnTo>
                  <a:lnTo>
                    <a:pt x="16345" y="13307"/>
                  </a:lnTo>
                  <a:lnTo>
                    <a:pt x="16345" y="13203"/>
                  </a:lnTo>
                  <a:lnTo>
                    <a:pt x="16345" y="13098"/>
                  </a:lnTo>
                  <a:lnTo>
                    <a:pt x="16450" y="12993"/>
                  </a:lnTo>
                  <a:lnTo>
                    <a:pt x="16659" y="12784"/>
                  </a:lnTo>
                  <a:lnTo>
                    <a:pt x="16764" y="12679"/>
                  </a:lnTo>
                  <a:lnTo>
                    <a:pt x="16869" y="12364"/>
                  </a:lnTo>
                  <a:lnTo>
                    <a:pt x="17183" y="11631"/>
                  </a:lnTo>
                  <a:lnTo>
                    <a:pt x="17393" y="11317"/>
                  </a:lnTo>
                  <a:lnTo>
                    <a:pt x="17498" y="11002"/>
                  </a:lnTo>
                  <a:lnTo>
                    <a:pt x="17393" y="10793"/>
                  </a:lnTo>
                  <a:lnTo>
                    <a:pt x="17288" y="10583"/>
                  </a:lnTo>
                  <a:lnTo>
                    <a:pt x="17183" y="10478"/>
                  </a:lnTo>
                  <a:lnTo>
                    <a:pt x="17183" y="10374"/>
                  </a:lnTo>
                  <a:lnTo>
                    <a:pt x="17183" y="10269"/>
                  </a:lnTo>
                  <a:lnTo>
                    <a:pt x="17183" y="9955"/>
                  </a:lnTo>
                  <a:lnTo>
                    <a:pt x="17393" y="9640"/>
                  </a:lnTo>
                  <a:lnTo>
                    <a:pt x="17498" y="9326"/>
                  </a:lnTo>
                  <a:lnTo>
                    <a:pt x="17498" y="9012"/>
                  </a:lnTo>
                  <a:lnTo>
                    <a:pt x="17602" y="8697"/>
                  </a:lnTo>
                  <a:lnTo>
                    <a:pt x="17812" y="8383"/>
                  </a:lnTo>
                  <a:lnTo>
                    <a:pt x="18021" y="7964"/>
                  </a:lnTo>
                  <a:lnTo>
                    <a:pt x="18336" y="7545"/>
                  </a:lnTo>
                  <a:lnTo>
                    <a:pt x="18545" y="7230"/>
                  </a:lnTo>
                  <a:lnTo>
                    <a:pt x="18650" y="7126"/>
                  </a:lnTo>
                  <a:lnTo>
                    <a:pt x="18860" y="7021"/>
                  </a:lnTo>
                  <a:lnTo>
                    <a:pt x="18964" y="6811"/>
                  </a:lnTo>
                  <a:lnTo>
                    <a:pt x="18964" y="6707"/>
                  </a:lnTo>
                  <a:lnTo>
                    <a:pt x="19174" y="6602"/>
                  </a:lnTo>
                  <a:lnTo>
                    <a:pt x="19279" y="6497"/>
                  </a:lnTo>
                  <a:lnTo>
                    <a:pt x="19279" y="6392"/>
                  </a:lnTo>
                  <a:lnTo>
                    <a:pt x="19279" y="6078"/>
                  </a:lnTo>
                  <a:lnTo>
                    <a:pt x="19383" y="6078"/>
                  </a:lnTo>
                  <a:lnTo>
                    <a:pt x="19698" y="5868"/>
                  </a:lnTo>
                  <a:lnTo>
                    <a:pt x="19803" y="5659"/>
                  </a:lnTo>
                  <a:lnTo>
                    <a:pt x="19803" y="5554"/>
                  </a:lnTo>
                  <a:lnTo>
                    <a:pt x="19907" y="5345"/>
                  </a:lnTo>
                  <a:lnTo>
                    <a:pt x="20117" y="5030"/>
                  </a:lnTo>
                  <a:lnTo>
                    <a:pt x="20117" y="4925"/>
                  </a:lnTo>
                  <a:lnTo>
                    <a:pt x="20117" y="4716"/>
                  </a:lnTo>
                  <a:lnTo>
                    <a:pt x="20117" y="4611"/>
                  </a:lnTo>
                  <a:lnTo>
                    <a:pt x="20012" y="4506"/>
                  </a:lnTo>
                  <a:lnTo>
                    <a:pt x="20117" y="4506"/>
                  </a:lnTo>
                  <a:lnTo>
                    <a:pt x="20222" y="4297"/>
                  </a:lnTo>
                  <a:lnTo>
                    <a:pt x="20222" y="4192"/>
                  </a:lnTo>
                  <a:lnTo>
                    <a:pt x="20117" y="3878"/>
                  </a:lnTo>
                  <a:lnTo>
                    <a:pt x="20012" y="3773"/>
                  </a:lnTo>
                  <a:lnTo>
                    <a:pt x="19907" y="3668"/>
                  </a:lnTo>
                  <a:lnTo>
                    <a:pt x="19907" y="3459"/>
                  </a:lnTo>
                  <a:lnTo>
                    <a:pt x="19907" y="3354"/>
                  </a:lnTo>
                  <a:lnTo>
                    <a:pt x="19907" y="3144"/>
                  </a:lnTo>
                  <a:lnTo>
                    <a:pt x="19803" y="2935"/>
                  </a:lnTo>
                  <a:lnTo>
                    <a:pt x="19698" y="2725"/>
                  </a:lnTo>
                  <a:lnTo>
                    <a:pt x="19698" y="2516"/>
                  </a:lnTo>
                  <a:lnTo>
                    <a:pt x="19593" y="2306"/>
                  </a:lnTo>
                  <a:lnTo>
                    <a:pt x="19488" y="2096"/>
                  </a:lnTo>
                  <a:lnTo>
                    <a:pt x="19383" y="1887"/>
                  </a:lnTo>
                  <a:lnTo>
                    <a:pt x="19279" y="1782"/>
                  </a:lnTo>
                  <a:lnTo>
                    <a:pt x="19069" y="1677"/>
                  </a:lnTo>
                  <a:lnTo>
                    <a:pt x="18964" y="1677"/>
                  </a:lnTo>
                  <a:lnTo>
                    <a:pt x="18964" y="1573"/>
                  </a:lnTo>
                  <a:lnTo>
                    <a:pt x="18964" y="1363"/>
                  </a:lnTo>
                  <a:lnTo>
                    <a:pt x="18650" y="944"/>
                  </a:lnTo>
                  <a:lnTo>
                    <a:pt x="18545" y="839"/>
                  </a:lnTo>
                  <a:lnTo>
                    <a:pt x="18231" y="734"/>
                  </a:lnTo>
                  <a:lnTo>
                    <a:pt x="18021" y="734"/>
                  </a:lnTo>
                  <a:lnTo>
                    <a:pt x="17917" y="630"/>
                  </a:lnTo>
                  <a:lnTo>
                    <a:pt x="17812" y="525"/>
                  </a:lnTo>
                  <a:lnTo>
                    <a:pt x="17707" y="420"/>
                  </a:lnTo>
                  <a:lnTo>
                    <a:pt x="16659" y="420"/>
                  </a:lnTo>
                  <a:lnTo>
                    <a:pt x="16345" y="525"/>
                  </a:lnTo>
                  <a:lnTo>
                    <a:pt x="16135" y="525"/>
                  </a:lnTo>
                  <a:lnTo>
                    <a:pt x="16031" y="734"/>
                  </a:lnTo>
                  <a:lnTo>
                    <a:pt x="15821" y="839"/>
                  </a:lnTo>
                  <a:lnTo>
                    <a:pt x="15716" y="839"/>
                  </a:lnTo>
                  <a:lnTo>
                    <a:pt x="15507" y="734"/>
                  </a:lnTo>
                  <a:lnTo>
                    <a:pt x="15088" y="630"/>
                  </a:lnTo>
                  <a:lnTo>
                    <a:pt x="14773" y="525"/>
                  </a:lnTo>
                  <a:lnTo>
                    <a:pt x="14669" y="525"/>
                  </a:lnTo>
                  <a:lnTo>
                    <a:pt x="14459" y="630"/>
                  </a:lnTo>
                  <a:lnTo>
                    <a:pt x="14354" y="734"/>
                  </a:lnTo>
                  <a:lnTo>
                    <a:pt x="14249" y="734"/>
                  </a:lnTo>
                  <a:lnTo>
                    <a:pt x="14249" y="839"/>
                  </a:lnTo>
                  <a:lnTo>
                    <a:pt x="12259" y="839"/>
                  </a:lnTo>
                  <a:lnTo>
                    <a:pt x="12049" y="734"/>
                  </a:lnTo>
                  <a:lnTo>
                    <a:pt x="11525" y="630"/>
                  </a:lnTo>
                  <a:lnTo>
                    <a:pt x="11001" y="630"/>
                  </a:lnTo>
                  <a:lnTo>
                    <a:pt x="10897" y="525"/>
                  </a:lnTo>
                  <a:lnTo>
                    <a:pt x="10792" y="525"/>
                  </a:lnTo>
                  <a:lnTo>
                    <a:pt x="10582" y="630"/>
                  </a:lnTo>
                  <a:lnTo>
                    <a:pt x="10478" y="630"/>
                  </a:lnTo>
                  <a:lnTo>
                    <a:pt x="10373" y="525"/>
                  </a:lnTo>
                  <a:lnTo>
                    <a:pt x="10268" y="525"/>
                  </a:lnTo>
                  <a:lnTo>
                    <a:pt x="10058" y="420"/>
                  </a:lnTo>
                  <a:lnTo>
                    <a:pt x="9639" y="420"/>
                  </a:lnTo>
                  <a:lnTo>
                    <a:pt x="9430" y="315"/>
                  </a:lnTo>
                  <a:lnTo>
                    <a:pt x="9220" y="315"/>
                  </a:lnTo>
                  <a:lnTo>
                    <a:pt x="8696" y="420"/>
                  </a:lnTo>
                  <a:lnTo>
                    <a:pt x="8487" y="525"/>
                  </a:lnTo>
                  <a:lnTo>
                    <a:pt x="8068" y="839"/>
                  </a:lnTo>
                  <a:lnTo>
                    <a:pt x="7649" y="944"/>
                  </a:lnTo>
                  <a:lnTo>
                    <a:pt x="7125" y="944"/>
                  </a:lnTo>
                  <a:lnTo>
                    <a:pt x="6915" y="839"/>
                  </a:lnTo>
                  <a:lnTo>
                    <a:pt x="6706" y="734"/>
                  </a:lnTo>
                  <a:lnTo>
                    <a:pt x="6601" y="734"/>
                  </a:lnTo>
                  <a:lnTo>
                    <a:pt x="6182" y="525"/>
                  </a:lnTo>
                  <a:lnTo>
                    <a:pt x="5867" y="420"/>
                  </a:lnTo>
                  <a:lnTo>
                    <a:pt x="5763" y="315"/>
                  </a:lnTo>
                  <a:lnTo>
                    <a:pt x="5553" y="106"/>
                  </a:lnTo>
                  <a:lnTo>
                    <a:pt x="5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30"/>
            <p:cNvSpPr/>
            <p:nvPr/>
          </p:nvSpPr>
          <p:spPr>
            <a:xfrm>
              <a:off x="4979463" y="3076523"/>
              <a:ext cx="513431" cy="353279"/>
            </a:xfrm>
            <a:custGeom>
              <a:avLst/>
              <a:gdLst/>
              <a:ahLst/>
              <a:cxnLst/>
              <a:rect l="l" t="t" r="r" b="b"/>
              <a:pathLst>
                <a:path w="22842" h="15717" extrusionOk="0">
                  <a:moveTo>
                    <a:pt x="8068" y="0"/>
                  </a:moveTo>
                  <a:lnTo>
                    <a:pt x="7753" y="105"/>
                  </a:lnTo>
                  <a:lnTo>
                    <a:pt x="7544" y="420"/>
                  </a:lnTo>
                  <a:lnTo>
                    <a:pt x="7439" y="420"/>
                  </a:lnTo>
                  <a:lnTo>
                    <a:pt x="5972" y="1048"/>
                  </a:lnTo>
                  <a:lnTo>
                    <a:pt x="5448" y="1153"/>
                  </a:lnTo>
                  <a:lnTo>
                    <a:pt x="4401" y="1258"/>
                  </a:lnTo>
                  <a:lnTo>
                    <a:pt x="3982" y="1153"/>
                  </a:lnTo>
                  <a:lnTo>
                    <a:pt x="3667" y="943"/>
                  </a:lnTo>
                  <a:lnTo>
                    <a:pt x="2934" y="1258"/>
                  </a:lnTo>
                  <a:lnTo>
                    <a:pt x="2515" y="1782"/>
                  </a:lnTo>
                  <a:lnTo>
                    <a:pt x="2410" y="2096"/>
                  </a:lnTo>
                  <a:lnTo>
                    <a:pt x="2515" y="2934"/>
                  </a:lnTo>
                  <a:lnTo>
                    <a:pt x="2515" y="3039"/>
                  </a:lnTo>
                  <a:lnTo>
                    <a:pt x="2305" y="3144"/>
                  </a:lnTo>
                  <a:lnTo>
                    <a:pt x="2410" y="3248"/>
                  </a:lnTo>
                  <a:lnTo>
                    <a:pt x="2515" y="3353"/>
                  </a:lnTo>
                  <a:lnTo>
                    <a:pt x="2410" y="3668"/>
                  </a:lnTo>
                  <a:lnTo>
                    <a:pt x="2200" y="3982"/>
                  </a:lnTo>
                  <a:lnTo>
                    <a:pt x="2096" y="4191"/>
                  </a:lnTo>
                  <a:lnTo>
                    <a:pt x="2200" y="4401"/>
                  </a:lnTo>
                  <a:lnTo>
                    <a:pt x="2096" y="4506"/>
                  </a:lnTo>
                  <a:lnTo>
                    <a:pt x="1781" y="4820"/>
                  </a:lnTo>
                  <a:lnTo>
                    <a:pt x="1572" y="5030"/>
                  </a:lnTo>
                  <a:lnTo>
                    <a:pt x="1362" y="5239"/>
                  </a:lnTo>
                  <a:lnTo>
                    <a:pt x="838" y="5344"/>
                  </a:lnTo>
                  <a:lnTo>
                    <a:pt x="314" y="5553"/>
                  </a:lnTo>
                  <a:lnTo>
                    <a:pt x="105" y="5553"/>
                  </a:lnTo>
                  <a:lnTo>
                    <a:pt x="0" y="5658"/>
                  </a:lnTo>
                  <a:lnTo>
                    <a:pt x="105" y="5763"/>
                  </a:lnTo>
                  <a:lnTo>
                    <a:pt x="419" y="6287"/>
                  </a:lnTo>
                  <a:lnTo>
                    <a:pt x="524" y="6601"/>
                  </a:lnTo>
                  <a:lnTo>
                    <a:pt x="1467" y="7649"/>
                  </a:lnTo>
                  <a:lnTo>
                    <a:pt x="2619" y="8592"/>
                  </a:lnTo>
                  <a:lnTo>
                    <a:pt x="3143" y="8906"/>
                  </a:lnTo>
                  <a:lnTo>
                    <a:pt x="3458" y="9116"/>
                  </a:lnTo>
                  <a:lnTo>
                    <a:pt x="3667" y="9116"/>
                  </a:lnTo>
                  <a:lnTo>
                    <a:pt x="3877" y="9221"/>
                  </a:lnTo>
                  <a:lnTo>
                    <a:pt x="3877" y="9430"/>
                  </a:lnTo>
                  <a:lnTo>
                    <a:pt x="3772" y="9535"/>
                  </a:lnTo>
                  <a:lnTo>
                    <a:pt x="3772" y="9640"/>
                  </a:lnTo>
                  <a:lnTo>
                    <a:pt x="3877" y="9744"/>
                  </a:lnTo>
                  <a:lnTo>
                    <a:pt x="4296" y="9954"/>
                  </a:lnTo>
                  <a:lnTo>
                    <a:pt x="4715" y="10164"/>
                  </a:lnTo>
                  <a:lnTo>
                    <a:pt x="4925" y="10373"/>
                  </a:lnTo>
                  <a:lnTo>
                    <a:pt x="5029" y="10583"/>
                  </a:lnTo>
                  <a:lnTo>
                    <a:pt x="5763" y="10268"/>
                  </a:lnTo>
                  <a:lnTo>
                    <a:pt x="6182" y="10059"/>
                  </a:lnTo>
                  <a:lnTo>
                    <a:pt x="6391" y="10059"/>
                  </a:lnTo>
                  <a:lnTo>
                    <a:pt x="6496" y="10164"/>
                  </a:lnTo>
                  <a:lnTo>
                    <a:pt x="7544" y="10897"/>
                  </a:lnTo>
                  <a:lnTo>
                    <a:pt x="8487" y="11002"/>
                  </a:lnTo>
                  <a:lnTo>
                    <a:pt x="9116" y="11002"/>
                  </a:lnTo>
                  <a:lnTo>
                    <a:pt x="9535" y="10687"/>
                  </a:lnTo>
                  <a:lnTo>
                    <a:pt x="9639" y="10792"/>
                  </a:lnTo>
                  <a:lnTo>
                    <a:pt x="9744" y="10583"/>
                  </a:lnTo>
                  <a:lnTo>
                    <a:pt x="10058" y="10687"/>
                  </a:lnTo>
                  <a:lnTo>
                    <a:pt x="10478" y="10687"/>
                  </a:lnTo>
                  <a:lnTo>
                    <a:pt x="11106" y="10373"/>
                  </a:lnTo>
                  <a:lnTo>
                    <a:pt x="11840" y="10059"/>
                  </a:lnTo>
                  <a:lnTo>
                    <a:pt x="12259" y="11211"/>
                  </a:lnTo>
                  <a:lnTo>
                    <a:pt x="11944" y="12259"/>
                  </a:lnTo>
                  <a:lnTo>
                    <a:pt x="11840" y="12888"/>
                  </a:lnTo>
                  <a:lnTo>
                    <a:pt x="12049" y="13412"/>
                  </a:lnTo>
                  <a:lnTo>
                    <a:pt x="12259" y="13726"/>
                  </a:lnTo>
                  <a:lnTo>
                    <a:pt x="12573" y="14250"/>
                  </a:lnTo>
                  <a:lnTo>
                    <a:pt x="12573" y="14878"/>
                  </a:lnTo>
                  <a:lnTo>
                    <a:pt x="12783" y="15507"/>
                  </a:lnTo>
                  <a:lnTo>
                    <a:pt x="12783" y="15717"/>
                  </a:lnTo>
                  <a:lnTo>
                    <a:pt x="13097" y="15717"/>
                  </a:lnTo>
                  <a:lnTo>
                    <a:pt x="13516" y="15193"/>
                  </a:lnTo>
                  <a:lnTo>
                    <a:pt x="13411" y="14983"/>
                  </a:lnTo>
                  <a:lnTo>
                    <a:pt x="13516" y="14774"/>
                  </a:lnTo>
                  <a:lnTo>
                    <a:pt x="13726" y="14669"/>
                  </a:lnTo>
                  <a:lnTo>
                    <a:pt x="13935" y="14564"/>
                  </a:lnTo>
                  <a:lnTo>
                    <a:pt x="14249" y="14564"/>
                  </a:lnTo>
                  <a:lnTo>
                    <a:pt x="14669" y="14355"/>
                  </a:lnTo>
                  <a:lnTo>
                    <a:pt x="14773" y="14040"/>
                  </a:lnTo>
                  <a:lnTo>
                    <a:pt x="15192" y="12888"/>
                  </a:lnTo>
                  <a:lnTo>
                    <a:pt x="15507" y="12154"/>
                  </a:lnTo>
                  <a:lnTo>
                    <a:pt x="15507" y="11840"/>
                  </a:lnTo>
                  <a:lnTo>
                    <a:pt x="15507" y="11630"/>
                  </a:lnTo>
                  <a:lnTo>
                    <a:pt x="15507" y="11316"/>
                  </a:lnTo>
                  <a:lnTo>
                    <a:pt x="15507" y="10268"/>
                  </a:lnTo>
                  <a:lnTo>
                    <a:pt x="15507" y="9849"/>
                  </a:lnTo>
                  <a:lnTo>
                    <a:pt x="15612" y="9640"/>
                  </a:lnTo>
                  <a:lnTo>
                    <a:pt x="15821" y="9535"/>
                  </a:lnTo>
                  <a:lnTo>
                    <a:pt x="15926" y="9430"/>
                  </a:lnTo>
                  <a:lnTo>
                    <a:pt x="16135" y="9325"/>
                  </a:lnTo>
                  <a:lnTo>
                    <a:pt x="16450" y="9116"/>
                  </a:lnTo>
                  <a:lnTo>
                    <a:pt x="16659" y="9011"/>
                  </a:lnTo>
                  <a:lnTo>
                    <a:pt x="17078" y="9116"/>
                  </a:lnTo>
                  <a:lnTo>
                    <a:pt x="17602" y="9325"/>
                  </a:lnTo>
                  <a:lnTo>
                    <a:pt x="17812" y="9325"/>
                  </a:lnTo>
                  <a:lnTo>
                    <a:pt x="18021" y="8906"/>
                  </a:lnTo>
                  <a:lnTo>
                    <a:pt x="18336" y="8382"/>
                  </a:lnTo>
                  <a:lnTo>
                    <a:pt x="19279" y="7963"/>
                  </a:lnTo>
                  <a:lnTo>
                    <a:pt x="19698" y="7649"/>
                  </a:lnTo>
                  <a:lnTo>
                    <a:pt x="19907" y="7125"/>
                  </a:lnTo>
                  <a:lnTo>
                    <a:pt x="20641" y="6496"/>
                  </a:lnTo>
                  <a:lnTo>
                    <a:pt x="21269" y="6706"/>
                  </a:lnTo>
                  <a:lnTo>
                    <a:pt x="22108" y="6916"/>
                  </a:lnTo>
                  <a:lnTo>
                    <a:pt x="22841" y="6811"/>
                  </a:lnTo>
                  <a:lnTo>
                    <a:pt x="22736" y="6811"/>
                  </a:lnTo>
                  <a:lnTo>
                    <a:pt x="22422" y="6706"/>
                  </a:lnTo>
                  <a:lnTo>
                    <a:pt x="22212" y="6392"/>
                  </a:lnTo>
                  <a:lnTo>
                    <a:pt x="22212" y="6182"/>
                  </a:lnTo>
                  <a:lnTo>
                    <a:pt x="22212" y="5973"/>
                  </a:lnTo>
                  <a:lnTo>
                    <a:pt x="22212" y="5868"/>
                  </a:lnTo>
                  <a:lnTo>
                    <a:pt x="22212" y="5763"/>
                  </a:lnTo>
                  <a:lnTo>
                    <a:pt x="21898" y="5553"/>
                  </a:lnTo>
                  <a:lnTo>
                    <a:pt x="21793" y="5553"/>
                  </a:lnTo>
                  <a:lnTo>
                    <a:pt x="21689" y="5449"/>
                  </a:lnTo>
                  <a:lnTo>
                    <a:pt x="21584" y="5344"/>
                  </a:lnTo>
                  <a:lnTo>
                    <a:pt x="21269" y="5239"/>
                  </a:lnTo>
                  <a:lnTo>
                    <a:pt x="21060" y="5030"/>
                  </a:lnTo>
                  <a:lnTo>
                    <a:pt x="21060" y="4925"/>
                  </a:lnTo>
                  <a:lnTo>
                    <a:pt x="21060" y="4715"/>
                  </a:lnTo>
                  <a:lnTo>
                    <a:pt x="21060" y="4506"/>
                  </a:lnTo>
                  <a:lnTo>
                    <a:pt x="20850" y="4401"/>
                  </a:lnTo>
                  <a:lnTo>
                    <a:pt x="20746" y="4401"/>
                  </a:lnTo>
                  <a:lnTo>
                    <a:pt x="20746" y="4191"/>
                  </a:lnTo>
                  <a:lnTo>
                    <a:pt x="20746" y="3982"/>
                  </a:lnTo>
                  <a:lnTo>
                    <a:pt x="20641" y="3668"/>
                  </a:lnTo>
                  <a:lnTo>
                    <a:pt x="20536" y="3563"/>
                  </a:lnTo>
                  <a:lnTo>
                    <a:pt x="20536" y="3458"/>
                  </a:lnTo>
                  <a:lnTo>
                    <a:pt x="20431" y="3353"/>
                  </a:lnTo>
                  <a:lnTo>
                    <a:pt x="20431" y="3248"/>
                  </a:lnTo>
                  <a:lnTo>
                    <a:pt x="20326" y="3039"/>
                  </a:lnTo>
                  <a:lnTo>
                    <a:pt x="20012" y="2725"/>
                  </a:lnTo>
                  <a:lnTo>
                    <a:pt x="19907" y="2515"/>
                  </a:lnTo>
                  <a:lnTo>
                    <a:pt x="19803" y="2515"/>
                  </a:lnTo>
                  <a:lnTo>
                    <a:pt x="19698" y="2410"/>
                  </a:lnTo>
                  <a:lnTo>
                    <a:pt x="19593" y="1886"/>
                  </a:lnTo>
                  <a:lnTo>
                    <a:pt x="19383" y="1572"/>
                  </a:lnTo>
                  <a:lnTo>
                    <a:pt x="19069" y="1258"/>
                  </a:lnTo>
                  <a:lnTo>
                    <a:pt x="18545" y="1048"/>
                  </a:lnTo>
                  <a:lnTo>
                    <a:pt x="18336" y="1048"/>
                  </a:lnTo>
                  <a:lnTo>
                    <a:pt x="18336" y="943"/>
                  </a:lnTo>
                  <a:lnTo>
                    <a:pt x="18126" y="734"/>
                  </a:lnTo>
                  <a:lnTo>
                    <a:pt x="17917" y="524"/>
                  </a:lnTo>
                  <a:lnTo>
                    <a:pt x="17812" y="524"/>
                  </a:lnTo>
                  <a:lnTo>
                    <a:pt x="17602" y="420"/>
                  </a:lnTo>
                  <a:lnTo>
                    <a:pt x="17393" y="315"/>
                  </a:lnTo>
                  <a:lnTo>
                    <a:pt x="17288" y="210"/>
                  </a:lnTo>
                  <a:lnTo>
                    <a:pt x="17288" y="105"/>
                  </a:lnTo>
                  <a:lnTo>
                    <a:pt x="16869" y="105"/>
                  </a:lnTo>
                  <a:lnTo>
                    <a:pt x="16031" y="210"/>
                  </a:lnTo>
                  <a:lnTo>
                    <a:pt x="15716" y="315"/>
                  </a:lnTo>
                  <a:lnTo>
                    <a:pt x="13726" y="315"/>
                  </a:lnTo>
                  <a:lnTo>
                    <a:pt x="12573" y="420"/>
                  </a:lnTo>
                  <a:lnTo>
                    <a:pt x="12259" y="943"/>
                  </a:lnTo>
                  <a:lnTo>
                    <a:pt x="12049" y="1048"/>
                  </a:lnTo>
                  <a:lnTo>
                    <a:pt x="11735" y="1048"/>
                  </a:lnTo>
                  <a:lnTo>
                    <a:pt x="11630" y="839"/>
                  </a:lnTo>
                  <a:lnTo>
                    <a:pt x="11421" y="629"/>
                  </a:lnTo>
                  <a:lnTo>
                    <a:pt x="10897" y="629"/>
                  </a:lnTo>
                  <a:lnTo>
                    <a:pt x="10478" y="1048"/>
                  </a:lnTo>
                  <a:lnTo>
                    <a:pt x="10268" y="1258"/>
                  </a:lnTo>
                  <a:lnTo>
                    <a:pt x="10058" y="1362"/>
                  </a:lnTo>
                  <a:lnTo>
                    <a:pt x="9849" y="1258"/>
                  </a:lnTo>
                  <a:lnTo>
                    <a:pt x="9639" y="1153"/>
                  </a:lnTo>
                  <a:lnTo>
                    <a:pt x="9325" y="734"/>
                  </a:lnTo>
                  <a:lnTo>
                    <a:pt x="9325" y="629"/>
                  </a:lnTo>
                  <a:lnTo>
                    <a:pt x="9325" y="524"/>
                  </a:lnTo>
                  <a:lnTo>
                    <a:pt x="9220" y="315"/>
                  </a:lnTo>
                  <a:lnTo>
                    <a:pt x="9011" y="105"/>
                  </a:lnTo>
                  <a:lnTo>
                    <a:pt x="85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30"/>
            <p:cNvSpPr/>
            <p:nvPr/>
          </p:nvSpPr>
          <p:spPr>
            <a:xfrm>
              <a:off x="5318615" y="3231968"/>
              <a:ext cx="254378" cy="237879"/>
            </a:xfrm>
            <a:custGeom>
              <a:avLst/>
              <a:gdLst/>
              <a:ahLst/>
              <a:cxnLst/>
              <a:rect l="l" t="t" r="r" b="b"/>
              <a:pathLst>
                <a:path w="11317" h="10583" extrusionOk="0">
                  <a:moveTo>
                    <a:pt x="5659" y="1"/>
                  </a:moveTo>
                  <a:lnTo>
                    <a:pt x="5135" y="524"/>
                  </a:lnTo>
                  <a:lnTo>
                    <a:pt x="4925" y="1048"/>
                  </a:lnTo>
                  <a:lnTo>
                    <a:pt x="4401" y="1363"/>
                  </a:lnTo>
                  <a:lnTo>
                    <a:pt x="3563" y="1782"/>
                  </a:lnTo>
                  <a:lnTo>
                    <a:pt x="3353" y="2096"/>
                  </a:lnTo>
                  <a:lnTo>
                    <a:pt x="3144" y="2515"/>
                  </a:lnTo>
                  <a:lnTo>
                    <a:pt x="3249" y="2620"/>
                  </a:lnTo>
                  <a:lnTo>
                    <a:pt x="3249" y="2829"/>
                  </a:lnTo>
                  <a:lnTo>
                    <a:pt x="3144" y="2934"/>
                  </a:lnTo>
                  <a:lnTo>
                    <a:pt x="2934" y="2934"/>
                  </a:lnTo>
                  <a:lnTo>
                    <a:pt x="2411" y="2725"/>
                  </a:lnTo>
                  <a:lnTo>
                    <a:pt x="1677" y="2515"/>
                  </a:lnTo>
                  <a:lnTo>
                    <a:pt x="1468" y="2620"/>
                  </a:lnTo>
                  <a:lnTo>
                    <a:pt x="1363" y="2620"/>
                  </a:lnTo>
                  <a:lnTo>
                    <a:pt x="1363" y="2725"/>
                  </a:lnTo>
                  <a:lnTo>
                    <a:pt x="1153" y="2829"/>
                  </a:lnTo>
                  <a:lnTo>
                    <a:pt x="1048" y="2934"/>
                  </a:lnTo>
                  <a:lnTo>
                    <a:pt x="839" y="3039"/>
                  </a:lnTo>
                  <a:lnTo>
                    <a:pt x="839" y="3353"/>
                  </a:lnTo>
                  <a:lnTo>
                    <a:pt x="839" y="4192"/>
                  </a:lnTo>
                  <a:lnTo>
                    <a:pt x="839" y="4715"/>
                  </a:lnTo>
                  <a:lnTo>
                    <a:pt x="839" y="4820"/>
                  </a:lnTo>
                  <a:lnTo>
                    <a:pt x="839" y="5030"/>
                  </a:lnTo>
                  <a:lnTo>
                    <a:pt x="734" y="5449"/>
                  </a:lnTo>
                  <a:lnTo>
                    <a:pt x="525" y="6078"/>
                  </a:lnTo>
                  <a:lnTo>
                    <a:pt x="105" y="7230"/>
                  </a:lnTo>
                  <a:lnTo>
                    <a:pt x="1" y="7544"/>
                  </a:lnTo>
                  <a:lnTo>
                    <a:pt x="734" y="7963"/>
                  </a:lnTo>
                  <a:lnTo>
                    <a:pt x="1468" y="8383"/>
                  </a:lnTo>
                  <a:lnTo>
                    <a:pt x="1887" y="8487"/>
                  </a:lnTo>
                  <a:lnTo>
                    <a:pt x="2096" y="8487"/>
                  </a:lnTo>
                  <a:lnTo>
                    <a:pt x="2306" y="8278"/>
                  </a:lnTo>
                  <a:lnTo>
                    <a:pt x="2201" y="7859"/>
                  </a:lnTo>
                  <a:lnTo>
                    <a:pt x="2306" y="7440"/>
                  </a:lnTo>
                  <a:lnTo>
                    <a:pt x="2306" y="7335"/>
                  </a:lnTo>
                  <a:lnTo>
                    <a:pt x="3039" y="6811"/>
                  </a:lnTo>
                  <a:lnTo>
                    <a:pt x="3773" y="7020"/>
                  </a:lnTo>
                  <a:lnTo>
                    <a:pt x="4611" y="6811"/>
                  </a:lnTo>
                  <a:lnTo>
                    <a:pt x="6916" y="6811"/>
                  </a:lnTo>
                  <a:lnTo>
                    <a:pt x="7125" y="7020"/>
                  </a:lnTo>
                  <a:lnTo>
                    <a:pt x="7440" y="7335"/>
                  </a:lnTo>
                  <a:lnTo>
                    <a:pt x="7649" y="7859"/>
                  </a:lnTo>
                  <a:lnTo>
                    <a:pt x="7859" y="8173"/>
                  </a:lnTo>
                  <a:lnTo>
                    <a:pt x="8068" y="9430"/>
                  </a:lnTo>
                  <a:lnTo>
                    <a:pt x="8173" y="10373"/>
                  </a:lnTo>
                  <a:lnTo>
                    <a:pt x="8068" y="10583"/>
                  </a:lnTo>
                  <a:lnTo>
                    <a:pt x="8173" y="10583"/>
                  </a:lnTo>
                  <a:lnTo>
                    <a:pt x="8278" y="10478"/>
                  </a:lnTo>
                  <a:lnTo>
                    <a:pt x="8383" y="10373"/>
                  </a:lnTo>
                  <a:lnTo>
                    <a:pt x="8487" y="10164"/>
                  </a:lnTo>
                  <a:lnTo>
                    <a:pt x="8487" y="9954"/>
                  </a:lnTo>
                  <a:lnTo>
                    <a:pt x="8487" y="9640"/>
                  </a:lnTo>
                  <a:lnTo>
                    <a:pt x="8383" y="9430"/>
                  </a:lnTo>
                  <a:lnTo>
                    <a:pt x="9011" y="9326"/>
                  </a:lnTo>
                  <a:lnTo>
                    <a:pt x="8802" y="9221"/>
                  </a:lnTo>
                  <a:lnTo>
                    <a:pt x="8592" y="9116"/>
                  </a:lnTo>
                  <a:lnTo>
                    <a:pt x="8278" y="8906"/>
                  </a:lnTo>
                  <a:lnTo>
                    <a:pt x="8278" y="8906"/>
                  </a:lnTo>
                  <a:lnTo>
                    <a:pt x="8592" y="9011"/>
                  </a:lnTo>
                  <a:lnTo>
                    <a:pt x="9221" y="9011"/>
                  </a:lnTo>
                  <a:lnTo>
                    <a:pt x="9535" y="8802"/>
                  </a:lnTo>
                  <a:lnTo>
                    <a:pt x="10059" y="8802"/>
                  </a:lnTo>
                  <a:lnTo>
                    <a:pt x="10373" y="9011"/>
                  </a:lnTo>
                  <a:lnTo>
                    <a:pt x="10478" y="9116"/>
                  </a:lnTo>
                  <a:lnTo>
                    <a:pt x="10478" y="9221"/>
                  </a:lnTo>
                  <a:lnTo>
                    <a:pt x="10373" y="9430"/>
                  </a:lnTo>
                  <a:lnTo>
                    <a:pt x="10373" y="9535"/>
                  </a:lnTo>
                  <a:lnTo>
                    <a:pt x="10478" y="9745"/>
                  </a:lnTo>
                  <a:lnTo>
                    <a:pt x="10583" y="9849"/>
                  </a:lnTo>
                  <a:lnTo>
                    <a:pt x="10688" y="9849"/>
                  </a:lnTo>
                  <a:lnTo>
                    <a:pt x="10793" y="9745"/>
                  </a:lnTo>
                  <a:lnTo>
                    <a:pt x="11002" y="9640"/>
                  </a:lnTo>
                  <a:lnTo>
                    <a:pt x="11002" y="9535"/>
                  </a:lnTo>
                  <a:lnTo>
                    <a:pt x="11212" y="9430"/>
                  </a:lnTo>
                  <a:lnTo>
                    <a:pt x="11316" y="9326"/>
                  </a:lnTo>
                  <a:lnTo>
                    <a:pt x="11316" y="9011"/>
                  </a:lnTo>
                  <a:lnTo>
                    <a:pt x="11316" y="8906"/>
                  </a:lnTo>
                  <a:lnTo>
                    <a:pt x="11212" y="8697"/>
                  </a:lnTo>
                  <a:lnTo>
                    <a:pt x="11107" y="8383"/>
                  </a:lnTo>
                  <a:lnTo>
                    <a:pt x="11002" y="8278"/>
                  </a:lnTo>
                  <a:lnTo>
                    <a:pt x="10897" y="8173"/>
                  </a:lnTo>
                  <a:lnTo>
                    <a:pt x="10897" y="8068"/>
                  </a:lnTo>
                  <a:lnTo>
                    <a:pt x="10793" y="7963"/>
                  </a:lnTo>
                  <a:lnTo>
                    <a:pt x="10373" y="7335"/>
                  </a:lnTo>
                  <a:lnTo>
                    <a:pt x="9954" y="6601"/>
                  </a:lnTo>
                  <a:lnTo>
                    <a:pt x="9850" y="6497"/>
                  </a:lnTo>
                  <a:lnTo>
                    <a:pt x="9640" y="6287"/>
                  </a:lnTo>
                  <a:lnTo>
                    <a:pt x="9430" y="5973"/>
                  </a:lnTo>
                  <a:lnTo>
                    <a:pt x="9221" y="5763"/>
                  </a:lnTo>
                  <a:lnTo>
                    <a:pt x="9116" y="5554"/>
                  </a:lnTo>
                  <a:lnTo>
                    <a:pt x="8907" y="5344"/>
                  </a:lnTo>
                  <a:lnTo>
                    <a:pt x="8802" y="5030"/>
                  </a:lnTo>
                  <a:lnTo>
                    <a:pt x="8487" y="4611"/>
                  </a:lnTo>
                  <a:lnTo>
                    <a:pt x="8383" y="4296"/>
                  </a:lnTo>
                  <a:lnTo>
                    <a:pt x="8173" y="3772"/>
                  </a:lnTo>
                  <a:lnTo>
                    <a:pt x="7964" y="3458"/>
                  </a:lnTo>
                  <a:lnTo>
                    <a:pt x="7859" y="3144"/>
                  </a:lnTo>
                  <a:lnTo>
                    <a:pt x="7649" y="2725"/>
                  </a:lnTo>
                  <a:lnTo>
                    <a:pt x="7649" y="2306"/>
                  </a:lnTo>
                  <a:lnTo>
                    <a:pt x="7649" y="2201"/>
                  </a:lnTo>
                  <a:lnTo>
                    <a:pt x="7649" y="2096"/>
                  </a:lnTo>
                  <a:lnTo>
                    <a:pt x="7649" y="1991"/>
                  </a:lnTo>
                  <a:lnTo>
                    <a:pt x="7754" y="1677"/>
                  </a:lnTo>
                  <a:lnTo>
                    <a:pt x="7964" y="1258"/>
                  </a:lnTo>
                  <a:lnTo>
                    <a:pt x="7964" y="1153"/>
                  </a:lnTo>
                  <a:lnTo>
                    <a:pt x="8697" y="1153"/>
                  </a:lnTo>
                  <a:lnTo>
                    <a:pt x="8802" y="1048"/>
                  </a:lnTo>
                  <a:lnTo>
                    <a:pt x="8802" y="944"/>
                  </a:lnTo>
                  <a:lnTo>
                    <a:pt x="8907" y="839"/>
                  </a:lnTo>
                  <a:lnTo>
                    <a:pt x="8907" y="524"/>
                  </a:lnTo>
                  <a:lnTo>
                    <a:pt x="8802" y="420"/>
                  </a:lnTo>
                  <a:lnTo>
                    <a:pt x="8592" y="210"/>
                  </a:lnTo>
                  <a:lnTo>
                    <a:pt x="8487" y="105"/>
                  </a:lnTo>
                  <a:lnTo>
                    <a:pt x="8278" y="105"/>
                  </a:lnTo>
                  <a:lnTo>
                    <a:pt x="8173" y="1"/>
                  </a:lnTo>
                  <a:lnTo>
                    <a:pt x="8173" y="210"/>
                  </a:lnTo>
                  <a:lnTo>
                    <a:pt x="7544" y="420"/>
                  </a:lnTo>
                  <a:lnTo>
                    <a:pt x="6916" y="420"/>
                  </a:lnTo>
                  <a:lnTo>
                    <a:pt x="6078" y="105"/>
                  </a:lnTo>
                  <a:lnTo>
                    <a:pt x="56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30"/>
            <p:cNvSpPr/>
            <p:nvPr/>
          </p:nvSpPr>
          <p:spPr>
            <a:xfrm>
              <a:off x="5031279" y="2946973"/>
              <a:ext cx="317944" cy="150757"/>
            </a:xfrm>
            <a:custGeom>
              <a:avLst/>
              <a:gdLst/>
              <a:ahLst/>
              <a:cxnLst/>
              <a:rect l="l" t="t" r="r" b="b"/>
              <a:pathLst>
                <a:path w="14145" h="6707" extrusionOk="0">
                  <a:moveTo>
                    <a:pt x="5972" y="1"/>
                  </a:moveTo>
                  <a:lnTo>
                    <a:pt x="5029" y="420"/>
                  </a:lnTo>
                  <a:lnTo>
                    <a:pt x="4610" y="525"/>
                  </a:lnTo>
                  <a:lnTo>
                    <a:pt x="4191" y="629"/>
                  </a:lnTo>
                  <a:lnTo>
                    <a:pt x="4191" y="944"/>
                  </a:lnTo>
                  <a:lnTo>
                    <a:pt x="3772" y="1572"/>
                  </a:lnTo>
                  <a:lnTo>
                    <a:pt x="3562" y="1468"/>
                  </a:lnTo>
                  <a:lnTo>
                    <a:pt x="3353" y="1363"/>
                  </a:lnTo>
                  <a:lnTo>
                    <a:pt x="3248" y="1258"/>
                  </a:lnTo>
                  <a:lnTo>
                    <a:pt x="3143" y="1049"/>
                  </a:lnTo>
                  <a:lnTo>
                    <a:pt x="2724" y="1153"/>
                  </a:lnTo>
                  <a:lnTo>
                    <a:pt x="1362" y="1782"/>
                  </a:lnTo>
                  <a:lnTo>
                    <a:pt x="1257" y="1782"/>
                  </a:lnTo>
                  <a:lnTo>
                    <a:pt x="0" y="1887"/>
                  </a:lnTo>
                  <a:lnTo>
                    <a:pt x="0" y="2306"/>
                  </a:lnTo>
                  <a:lnTo>
                    <a:pt x="0" y="2620"/>
                  </a:lnTo>
                  <a:lnTo>
                    <a:pt x="0" y="2934"/>
                  </a:lnTo>
                  <a:lnTo>
                    <a:pt x="210" y="3144"/>
                  </a:lnTo>
                  <a:lnTo>
                    <a:pt x="419" y="3563"/>
                  </a:lnTo>
                  <a:lnTo>
                    <a:pt x="524" y="4401"/>
                  </a:lnTo>
                  <a:lnTo>
                    <a:pt x="629" y="4401"/>
                  </a:lnTo>
                  <a:lnTo>
                    <a:pt x="1048" y="4611"/>
                  </a:lnTo>
                  <a:lnTo>
                    <a:pt x="1362" y="4820"/>
                  </a:lnTo>
                  <a:lnTo>
                    <a:pt x="1572" y="5030"/>
                  </a:lnTo>
                  <a:lnTo>
                    <a:pt x="1677" y="5240"/>
                  </a:lnTo>
                  <a:lnTo>
                    <a:pt x="1781" y="5344"/>
                  </a:lnTo>
                  <a:lnTo>
                    <a:pt x="1886" y="5763"/>
                  </a:lnTo>
                  <a:lnTo>
                    <a:pt x="1781" y="6078"/>
                  </a:lnTo>
                  <a:lnTo>
                    <a:pt x="1886" y="6078"/>
                  </a:lnTo>
                  <a:lnTo>
                    <a:pt x="2096" y="6497"/>
                  </a:lnTo>
                  <a:lnTo>
                    <a:pt x="1886" y="6602"/>
                  </a:lnTo>
                  <a:lnTo>
                    <a:pt x="2096" y="6602"/>
                  </a:lnTo>
                  <a:lnTo>
                    <a:pt x="3039" y="6497"/>
                  </a:lnTo>
                  <a:lnTo>
                    <a:pt x="3562" y="6392"/>
                  </a:lnTo>
                  <a:lnTo>
                    <a:pt x="4925" y="5868"/>
                  </a:lnTo>
                  <a:lnTo>
                    <a:pt x="5134" y="5659"/>
                  </a:lnTo>
                  <a:lnTo>
                    <a:pt x="5448" y="5449"/>
                  </a:lnTo>
                  <a:lnTo>
                    <a:pt x="5868" y="5344"/>
                  </a:lnTo>
                  <a:lnTo>
                    <a:pt x="6391" y="5344"/>
                  </a:lnTo>
                  <a:lnTo>
                    <a:pt x="6811" y="5554"/>
                  </a:lnTo>
                  <a:lnTo>
                    <a:pt x="7125" y="5763"/>
                  </a:lnTo>
                  <a:lnTo>
                    <a:pt x="7334" y="6078"/>
                  </a:lnTo>
                  <a:lnTo>
                    <a:pt x="7439" y="6287"/>
                  </a:lnTo>
                  <a:lnTo>
                    <a:pt x="7753" y="6706"/>
                  </a:lnTo>
                  <a:lnTo>
                    <a:pt x="7963" y="6497"/>
                  </a:lnTo>
                  <a:lnTo>
                    <a:pt x="8277" y="6078"/>
                  </a:lnTo>
                  <a:lnTo>
                    <a:pt x="8382" y="5973"/>
                  </a:lnTo>
                  <a:lnTo>
                    <a:pt x="9430" y="5973"/>
                  </a:lnTo>
                  <a:lnTo>
                    <a:pt x="9535" y="6078"/>
                  </a:lnTo>
                  <a:lnTo>
                    <a:pt x="9639" y="6392"/>
                  </a:lnTo>
                  <a:lnTo>
                    <a:pt x="10059" y="5868"/>
                  </a:lnTo>
                  <a:lnTo>
                    <a:pt x="11421" y="5659"/>
                  </a:lnTo>
                  <a:lnTo>
                    <a:pt x="13307" y="5659"/>
                  </a:lnTo>
                  <a:lnTo>
                    <a:pt x="14145" y="5554"/>
                  </a:lnTo>
                  <a:lnTo>
                    <a:pt x="14040" y="5449"/>
                  </a:lnTo>
                  <a:lnTo>
                    <a:pt x="13830" y="5554"/>
                  </a:lnTo>
                  <a:lnTo>
                    <a:pt x="13726" y="5449"/>
                  </a:lnTo>
                  <a:lnTo>
                    <a:pt x="13516" y="5344"/>
                  </a:lnTo>
                  <a:lnTo>
                    <a:pt x="13202" y="5344"/>
                  </a:lnTo>
                  <a:lnTo>
                    <a:pt x="12887" y="5240"/>
                  </a:lnTo>
                  <a:lnTo>
                    <a:pt x="12678" y="5135"/>
                  </a:lnTo>
                  <a:lnTo>
                    <a:pt x="12259" y="4820"/>
                  </a:lnTo>
                  <a:lnTo>
                    <a:pt x="12154" y="4820"/>
                  </a:lnTo>
                  <a:lnTo>
                    <a:pt x="12049" y="4716"/>
                  </a:lnTo>
                  <a:lnTo>
                    <a:pt x="11735" y="4716"/>
                  </a:lnTo>
                  <a:lnTo>
                    <a:pt x="11525" y="4506"/>
                  </a:lnTo>
                  <a:lnTo>
                    <a:pt x="11421" y="4401"/>
                  </a:lnTo>
                  <a:lnTo>
                    <a:pt x="11211" y="4401"/>
                  </a:lnTo>
                  <a:lnTo>
                    <a:pt x="11002" y="4087"/>
                  </a:lnTo>
                  <a:lnTo>
                    <a:pt x="11002" y="3982"/>
                  </a:lnTo>
                  <a:lnTo>
                    <a:pt x="11106" y="3877"/>
                  </a:lnTo>
                  <a:lnTo>
                    <a:pt x="11106" y="3668"/>
                  </a:lnTo>
                  <a:lnTo>
                    <a:pt x="11002" y="3458"/>
                  </a:lnTo>
                  <a:lnTo>
                    <a:pt x="10897" y="3354"/>
                  </a:lnTo>
                  <a:lnTo>
                    <a:pt x="10792" y="3249"/>
                  </a:lnTo>
                  <a:lnTo>
                    <a:pt x="10478" y="3039"/>
                  </a:lnTo>
                  <a:lnTo>
                    <a:pt x="10268" y="2934"/>
                  </a:lnTo>
                  <a:lnTo>
                    <a:pt x="10163" y="2725"/>
                  </a:lnTo>
                  <a:lnTo>
                    <a:pt x="10059" y="2620"/>
                  </a:lnTo>
                  <a:lnTo>
                    <a:pt x="10059" y="2515"/>
                  </a:lnTo>
                  <a:lnTo>
                    <a:pt x="9954" y="2201"/>
                  </a:lnTo>
                  <a:lnTo>
                    <a:pt x="9849" y="2096"/>
                  </a:lnTo>
                  <a:lnTo>
                    <a:pt x="9849" y="1992"/>
                  </a:lnTo>
                  <a:lnTo>
                    <a:pt x="9849" y="1782"/>
                  </a:lnTo>
                  <a:lnTo>
                    <a:pt x="9849" y="1572"/>
                  </a:lnTo>
                  <a:lnTo>
                    <a:pt x="9744" y="1468"/>
                  </a:lnTo>
                  <a:lnTo>
                    <a:pt x="9639" y="1363"/>
                  </a:lnTo>
                  <a:lnTo>
                    <a:pt x="9639" y="1258"/>
                  </a:lnTo>
                  <a:lnTo>
                    <a:pt x="8592" y="1887"/>
                  </a:lnTo>
                  <a:lnTo>
                    <a:pt x="8277" y="1887"/>
                  </a:lnTo>
                  <a:lnTo>
                    <a:pt x="8068" y="1677"/>
                  </a:lnTo>
                  <a:lnTo>
                    <a:pt x="7963" y="1363"/>
                  </a:lnTo>
                  <a:lnTo>
                    <a:pt x="7858" y="1153"/>
                  </a:lnTo>
                  <a:lnTo>
                    <a:pt x="7649" y="1049"/>
                  </a:lnTo>
                  <a:lnTo>
                    <a:pt x="7439" y="839"/>
                  </a:lnTo>
                  <a:lnTo>
                    <a:pt x="7334" y="734"/>
                  </a:lnTo>
                  <a:lnTo>
                    <a:pt x="7125" y="734"/>
                  </a:lnTo>
                  <a:lnTo>
                    <a:pt x="7020" y="839"/>
                  </a:lnTo>
                  <a:lnTo>
                    <a:pt x="6811" y="839"/>
                  </a:lnTo>
                  <a:lnTo>
                    <a:pt x="6706" y="944"/>
                  </a:lnTo>
                  <a:lnTo>
                    <a:pt x="6496" y="944"/>
                  </a:lnTo>
                  <a:lnTo>
                    <a:pt x="6391" y="734"/>
                  </a:lnTo>
                  <a:lnTo>
                    <a:pt x="6287" y="525"/>
                  </a:lnTo>
                  <a:lnTo>
                    <a:pt x="6182" y="210"/>
                  </a:lnTo>
                  <a:lnTo>
                    <a:pt x="59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30"/>
            <p:cNvSpPr/>
            <p:nvPr/>
          </p:nvSpPr>
          <p:spPr>
            <a:xfrm>
              <a:off x="5361012" y="3420391"/>
              <a:ext cx="254378" cy="348581"/>
            </a:xfrm>
            <a:custGeom>
              <a:avLst/>
              <a:gdLst/>
              <a:ahLst/>
              <a:cxnLst/>
              <a:rect l="l" t="t" r="r" b="b"/>
              <a:pathLst>
                <a:path w="11317" h="15508" extrusionOk="0">
                  <a:moveTo>
                    <a:pt x="4820" y="1"/>
                  </a:moveTo>
                  <a:lnTo>
                    <a:pt x="4611" y="210"/>
                  </a:lnTo>
                  <a:lnTo>
                    <a:pt x="4401" y="420"/>
                  </a:lnTo>
                  <a:lnTo>
                    <a:pt x="3877" y="629"/>
                  </a:lnTo>
                  <a:lnTo>
                    <a:pt x="3668" y="734"/>
                  </a:lnTo>
                  <a:lnTo>
                    <a:pt x="3563" y="839"/>
                  </a:lnTo>
                  <a:lnTo>
                    <a:pt x="3563" y="1048"/>
                  </a:lnTo>
                  <a:lnTo>
                    <a:pt x="3458" y="1258"/>
                  </a:lnTo>
                  <a:lnTo>
                    <a:pt x="3563" y="1572"/>
                  </a:lnTo>
                  <a:lnTo>
                    <a:pt x="3563" y="1677"/>
                  </a:lnTo>
                  <a:lnTo>
                    <a:pt x="3563" y="1782"/>
                  </a:lnTo>
                  <a:lnTo>
                    <a:pt x="3249" y="1991"/>
                  </a:lnTo>
                  <a:lnTo>
                    <a:pt x="2830" y="2096"/>
                  </a:lnTo>
                  <a:lnTo>
                    <a:pt x="2306" y="2306"/>
                  </a:lnTo>
                  <a:lnTo>
                    <a:pt x="1991" y="2306"/>
                  </a:lnTo>
                  <a:lnTo>
                    <a:pt x="1887" y="2201"/>
                  </a:lnTo>
                  <a:lnTo>
                    <a:pt x="1782" y="2201"/>
                  </a:lnTo>
                  <a:lnTo>
                    <a:pt x="1677" y="1991"/>
                  </a:lnTo>
                  <a:lnTo>
                    <a:pt x="1782" y="1887"/>
                  </a:lnTo>
                  <a:lnTo>
                    <a:pt x="1887" y="1677"/>
                  </a:lnTo>
                  <a:lnTo>
                    <a:pt x="2096" y="1467"/>
                  </a:lnTo>
                  <a:lnTo>
                    <a:pt x="1782" y="1363"/>
                  </a:lnTo>
                  <a:lnTo>
                    <a:pt x="1258" y="1258"/>
                  </a:lnTo>
                  <a:lnTo>
                    <a:pt x="1048" y="1572"/>
                  </a:lnTo>
                  <a:lnTo>
                    <a:pt x="734" y="1991"/>
                  </a:lnTo>
                  <a:lnTo>
                    <a:pt x="315" y="2201"/>
                  </a:lnTo>
                  <a:lnTo>
                    <a:pt x="210" y="3563"/>
                  </a:lnTo>
                  <a:lnTo>
                    <a:pt x="1" y="3982"/>
                  </a:lnTo>
                  <a:lnTo>
                    <a:pt x="315" y="4611"/>
                  </a:lnTo>
                  <a:lnTo>
                    <a:pt x="420" y="5030"/>
                  </a:lnTo>
                  <a:lnTo>
                    <a:pt x="420" y="5449"/>
                  </a:lnTo>
                  <a:lnTo>
                    <a:pt x="420" y="5973"/>
                  </a:lnTo>
                  <a:lnTo>
                    <a:pt x="420" y="6287"/>
                  </a:lnTo>
                  <a:lnTo>
                    <a:pt x="629" y="6182"/>
                  </a:lnTo>
                  <a:lnTo>
                    <a:pt x="1258" y="6601"/>
                  </a:lnTo>
                  <a:lnTo>
                    <a:pt x="1258" y="7230"/>
                  </a:lnTo>
                  <a:lnTo>
                    <a:pt x="839" y="7649"/>
                  </a:lnTo>
                  <a:lnTo>
                    <a:pt x="839" y="8173"/>
                  </a:lnTo>
                  <a:lnTo>
                    <a:pt x="839" y="8487"/>
                  </a:lnTo>
                  <a:lnTo>
                    <a:pt x="734" y="9011"/>
                  </a:lnTo>
                  <a:lnTo>
                    <a:pt x="525" y="9954"/>
                  </a:lnTo>
                  <a:lnTo>
                    <a:pt x="315" y="10164"/>
                  </a:lnTo>
                  <a:lnTo>
                    <a:pt x="105" y="10583"/>
                  </a:lnTo>
                  <a:lnTo>
                    <a:pt x="105" y="11002"/>
                  </a:lnTo>
                  <a:lnTo>
                    <a:pt x="315" y="11211"/>
                  </a:lnTo>
                  <a:lnTo>
                    <a:pt x="525" y="11421"/>
                  </a:lnTo>
                  <a:lnTo>
                    <a:pt x="525" y="11631"/>
                  </a:lnTo>
                  <a:lnTo>
                    <a:pt x="525" y="11945"/>
                  </a:lnTo>
                  <a:lnTo>
                    <a:pt x="629" y="12259"/>
                  </a:lnTo>
                  <a:lnTo>
                    <a:pt x="629" y="12574"/>
                  </a:lnTo>
                  <a:lnTo>
                    <a:pt x="1048" y="13412"/>
                  </a:lnTo>
                  <a:lnTo>
                    <a:pt x="1258" y="14250"/>
                  </a:lnTo>
                  <a:lnTo>
                    <a:pt x="1572" y="14564"/>
                  </a:lnTo>
                  <a:lnTo>
                    <a:pt x="2306" y="14564"/>
                  </a:lnTo>
                  <a:lnTo>
                    <a:pt x="2410" y="14669"/>
                  </a:lnTo>
                  <a:lnTo>
                    <a:pt x="2725" y="14983"/>
                  </a:lnTo>
                  <a:lnTo>
                    <a:pt x="3039" y="15507"/>
                  </a:lnTo>
                  <a:lnTo>
                    <a:pt x="3877" y="14879"/>
                  </a:lnTo>
                  <a:lnTo>
                    <a:pt x="3982" y="14983"/>
                  </a:lnTo>
                  <a:lnTo>
                    <a:pt x="5973" y="15193"/>
                  </a:lnTo>
                  <a:lnTo>
                    <a:pt x="6811" y="15298"/>
                  </a:lnTo>
                  <a:lnTo>
                    <a:pt x="7230" y="15193"/>
                  </a:lnTo>
                  <a:lnTo>
                    <a:pt x="7440" y="14879"/>
                  </a:lnTo>
                  <a:lnTo>
                    <a:pt x="7649" y="14669"/>
                  </a:lnTo>
                  <a:lnTo>
                    <a:pt x="7859" y="14355"/>
                  </a:lnTo>
                  <a:lnTo>
                    <a:pt x="7964" y="14145"/>
                  </a:lnTo>
                  <a:lnTo>
                    <a:pt x="8068" y="13936"/>
                  </a:lnTo>
                  <a:lnTo>
                    <a:pt x="8173" y="13831"/>
                  </a:lnTo>
                  <a:lnTo>
                    <a:pt x="8907" y="13831"/>
                  </a:lnTo>
                  <a:lnTo>
                    <a:pt x="9116" y="13726"/>
                  </a:lnTo>
                  <a:lnTo>
                    <a:pt x="9326" y="13517"/>
                  </a:lnTo>
                  <a:lnTo>
                    <a:pt x="9640" y="13097"/>
                  </a:lnTo>
                  <a:lnTo>
                    <a:pt x="9745" y="13202"/>
                  </a:lnTo>
                  <a:lnTo>
                    <a:pt x="9640" y="12888"/>
                  </a:lnTo>
                  <a:lnTo>
                    <a:pt x="9640" y="12783"/>
                  </a:lnTo>
                  <a:lnTo>
                    <a:pt x="9535" y="12574"/>
                  </a:lnTo>
                  <a:lnTo>
                    <a:pt x="9326" y="12364"/>
                  </a:lnTo>
                  <a:lnTo>
                    <a:pt x="8802" y="12050"/>
                  </a:lnTo>
                  <a:lnTo>
                    <a:pt x="8383" y="12050"/>
                  </a:lnTo>
                  <a:lnTo>
                    <a:pt x="8487" y="11840"/>
                  </a:lnTo>
                  <a:lnTo>
                    <a:pt x="8592" y="11735"/>
                  </a:lnTo>
                  <a:lnTo>
                    <a:pt x="8592" y="11631"/>
                  </a:lnTo>
                  <a:lnTo>
                    <a:pt x="8907" y="11002"/>
                  </a:lnTo>
                  <a:lnTo>
                    <a:pt x="9326" y="10583"/>
                  </a:lnTo>
                  <a:lnTo>
                    <a:pt x="9535" y="10373"/>
                  </a:lnTo>
                  <a:lnTo>
                    <a:pt x="9640" y="10269"/>
                  </a:lnTo>
                  <a:lnTo>
                    <a:pt x="10059" y="9954"/>
                  </a:lnTo>
                  <a:lnTo>
                    <a:pt x="10269" y="9640"/>
                  </a:lnTo>
                  <a:lnTo>
                    <a:pt x="10478" y="9430"/>
                  </a:lnTo>
                  <a:lnTo>
                    <a:pt x="10688" y="9430"/>
                  </a:lnTo>
                  <a:lnTo>
                    <a:pt x="10897" y="9326"/>
                  </a:lnTo>
                  <a:lnTo>
                    <a:pt x="11107" y="9221"/>
                  </a:lnTo>
                  <a:lnTo>
                    <a:pt x="11212" y="8906"/>
                  </a:lnTo>
                  <a:lnTo>
                    <a:pt x="11316" y="8697"/>
                  </a:lnTo>
                  <a:lnTo>
                    <a:pt x="11316" y="8592"/>
                  </a:lnTo>
                  <a:lnTo>
                    <a:pt x="11316" y="8487"/>
                  </a:lnTo>
                  <a:lnTo>
                    <a:pt x="11316" y="8278"/>
                  </a:lnTo>
                  <a:lnTo>
                    <a:pt x="11316" y="8173"/>
                  </a:lnTo>
                  <a:lnTo>
                    <a:pt x="11316" y="7335"/>
                  </a:lnTo>
                  <a:lnTo>
                    <a:pt x="11316" y="7125"/>
                  </a:lnTo>
                  <a:lnTo>
                    <a:pt x="11212" y="7020"/>
                  </a:lnTo>
                  <a:lnTo>
                    <a:pt x="11212" y="6916"/>
                  </a:lnTo>
                  <a:lnTo>
                    <a:pt x="11212" y="6392"/>
                  </a:lnTo>
                  <a:lnTo>
                    <a:pt x="11107" y="6392"/>
                  </a:lnTo>
                  <a:lnTo>
                    <a:pt x="11002" y="6078"/>
                  </a:lnTo>
                  <a:lnTo>
                    <a:pt x="10897" y="5763"/>
                  </a:lnTo>
                  <a:lnTo>
                    <a:pt x="10792" y="5658"/>
                  </a:lnTo>
                  <a:lnTo>
                    <a:pt x="10688" y="5554"/>
                  </a:lnTo>
                  <a:lnTo>
                    <a:pt x="10688" y="5449"/>
                  </a:lnTo>
                  <a:lnTo>
                    <a:pt x="10478" y="5030"/>
                  </a:lnTo>
                  <a:lnTo>
                    <a:pt x="10478" y="4925"/>
                  </a:lnTo>
                  <a:lnTo>
                    <a:pt x="10373" y="4715"/>
                  </a:lnTo>
                  <a:lnTo>
                    <a:pt x="10164" y="4506"/>
                  </a:lnTo>
                  <a:lnTo>
                    <a:pt x="10164" y="4401"/>
                  </a:lnTo>
                  <a:lnTo>
                    <a:pt x="10059" y="4192"/>
                  </a:lnTo>
                  <a:lnTo>
                    <a:pt x="10059" y="4087"/>
                  </a:lnTo>
                  <a:lnTo>
                    <a:pt x="9954" y="3772"/>
                  </a:lnTo>
                  <a:lnTo>
                    <a:pt x="9849" y="3668"/>
                  </a:lnTo>
                  <a:lnTo>
                    <a:pt x="9745" y="3458"/>
                  </a:lnTo>
                  <a:lnTo>
                    <a:pt x="9640" y="3144"/>
                  </a:lnTo>
                  <a:lnTo>
                    <a:pt x="9535" y="2934"/>
                  </a:lnTo>
                  <a:lnTo>
                    <a:pt x="9326" y="2620"/>
                  </a:lnTo>
                  <a:lnTo>
                    <a:pt x="9221" y="2515"/>
                  </a:lnTo>
                  <a:lnTo>
                    <a:pt x="9116" y="2410"/>
                  </a:lnTo>
                  <a:lnTo>
                    <a:pt x="8907" y="2201"/>
                  </a:lnTo>
                  <a:lnTo>
                    <a:pt x="8487" y="2201"/>
                  </a:lnTo>
                  <a:lnTo>
                    <a:pt x="8278" y="2096"/>
                  </a:lnTo>
                  <a:lnTo>
                    <a:pt x="8278" y="1991"/>
                  </a:lnTo>
                  <a:lnTo>
                    <a:pt x="7964" y="1782"/>
                  </a:lnTo>
                  <a:lnTo>
                    <a:pt x="7754" y="1467"/>
                  </a:lnTo>
                  <a:lnTo>
                    <a:pt x="7544" y="1258"/>
                  </a:lnTo>
                  <a:lnTo>
                    <a:pt x="7021" y="1363"/>
                  </a:lnTo>
                  <a:lnTo>
                    <a:pt x="7021" y="1782"/>
                  </a:lnTo>
                  <a:lnTo>
                    <a:pt x="6916" y="1991"/>
                  </a:lnTo>
                  <a:lnTo>
                    <a:pt x="6811" y="2201"/>
                  </a:lnTo>
                  <a:lnTo>
                    <a:pt x="6601" y="2410"/>
                  </a:lnTo>
                  <a:lnTo>
                    <a:pt x="6287" y="2620"/>
                  </a:lnTo>
                  <a:lnTo>
                    <a:pt x="6078" y="2620"/>
                  </a:lnTo>
                  <a:lnTo>
                    <a:pt x="5868" y="2515"/>
                  </a:lnTo>
                  <a:lnTo>
                    <a:pt x="5763" y="2410"/>
                  </a:lnTo>
                  <a:lnTo>
                    <a:pt x="5658" y="2201"/>
                  </a:lnTo>
                  <a:lnTo>
                    <a:pt x="5763" y="2096"/>
                  </a:lnTo>
                  <a:lnTo>
                    <a:pt x="5868" y="1782"/>
                  </a:lnTo>
                  <a:lnTo>
                    <a:pt x="5763" y="1048"/>
                  </a:lnTo>
                  <a:lnTo>
                    <a:pt x="5554" y="105"/>
                  </a:lnTo>
                  <a:lnTo>
                    <a:pt x="52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30"/>
            <p:cNvSpPr/>
            <p:nvPr/>
          </p:nvSpPr>
          <p:spPr>
            <a:xfrm>
              <a:off x="4866389" y="4249456"/>
              <a:ext cx="22" cy="2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30"/>
            <p:cNvSpPr/>
            <p:nvPr/>
          </p:nvSpPr>
          <p:spPr>
            <a:xfrm>
              <a:off x="5565938" y="3267306"/>
              <a:ext cx="353279" cy="223741"/>
            </a:xfrm>
            <a:custGeom>
              <a:avLst/>
              <a:gdLst/>
              <a:ahLst/>
              <a:cxnLst/>
              <a:rect l="l" t="t" r="r" b="b"/>
              <a:pathLst>
                <a:path w="15717" h="9954" extrusionOk="0">
                  <a:moveTo>
                    <a:pt x="4924" y="0"/>
                  </a:moveTo>
                  <a:lnTo>
                    <a:pt x="4715" y="105"/>
                  </a:lnTo>
                  <a:lnTo>
                    <a:pt x="4401" y="210"/>
                  </a:lnTo>
                  <a:lnTo>
                    <a:pt x="3667" y="210"/>
                  </a:lnTo>
                  <a:lnTo>
                    <a:pt x="3353" y="419"/>
                  </a:lnTo>
                  <a:lnTo>
                    <a:pt x="3143" y="629"/>
                  </a:lnTo>
                  <a:lnTo>
                    <a:pt x="2934" y="943"/>
                  </a:lnTo>
                  <a:lnTo>
                    <a:pt x="2829" y="1048"/>
                  </a:lnTo>
                  <a:lnTo>
                    <a:pt x="2724" y="1362"/>
                  </a:lnTo>
                  <a:lnTo>
                    <a:pt x="2724" y="1467"/>
                  </a:lnTo>
                  <a:lnTo>
                    <a:pt x="2724" y="1572"/>
                  </a:lnTo>
                  <a:lnTo>
                    <a:pt x="2724" y="1781"/>
                  </a:lnTo>
                  <a:lnTo>
                    <a:pt x="2619" y="1886"/>
                  </a:lnTo>
                  <a:lnTo>
                    <a:pt x="2619" y="1991"/>
                  </a:lnTo>
                  <a:lnTo>
                    <a:pt x="2515" y="2096"/>
                  </a:lnTo>
                  <a:lnTo>
                    <a:pt x="2410" y="2305"/>
                  </a:lnTo>
                  <a:lnTo>
                    <a:pt x="2200" y="2619"/>
                  </a:lnTo>
                  <a:lnTo>
                    <a:pt x="1886" y="2934"/>
                  </a:lnTo>
                  <a:lnTo>
                    <a:pt x="1572" y="2829"/>
                  </a:lnTo>
                  <a:lnTo>
                    <a:pt x="1048" y="2829"/>
                  </a:lnTo>
                  <a:lnTo>
                    <a:pt x="838" y="2724"/>
                  </a:lnTo>
                  <a:lnTo>
                    <a:pt x="733" y="3039"/>
                  </a:lnTo>
                  <a:lnTo>
                    <a:pt x="314" y="3562"/>
                  </a:lnTo>
                  <a:lnTo>
                    <a:pt x="105" y="4820"/>
                  </a:lnTo>
                  <a:lnTo>
                    <a:pt x="0" y="5029"/>
                  </a:lnTo>
                  <a:lnTo>
                    <a:pt x="0" y="5134"/>
                  </a:lnTo>
                  <a:lnTo>
                    <a:pt x="419" y="5867"/>
                  </a:lnTo>
                  <a:lnTo>
                    <a:pt x="629" y="6287"/>
                  </a:lnTo>
                  <a:lnTo>
                    <a:pt x="733" y="6391"/>
                  </a:lnTo>
                  <a:lnTo>
                    <a:pt x="838" y="6601"/>
                  </a:lnTo>
                  <a:lnTo>
                    <a:pt x="733" y="6915"/>
                  </a:lnTo>
                  <a:lnTo>
                    <a:pt x="524" y="7230"/>
                  </a:lnTo>
                  <a:lnTo>
                    <a:pt x="733" y="7649"/>
                  </a:lnTo>
                  <a:lnTo>
                    <a:pt x="1048" y="7963"/>
                  </a:lnTo>
                  <a:lnTo>
                    <a:pt x="1362" y="7963"/>
                  </a:lnTo>
                  <a:lnTo>
                    <a:pt x="1676" y="8068"/>
                  </a:lnTo>
                  <a:lnTo>
                    <a:pt x="2096" y="8277"/>
                  </a:lnTo>
                  <a:lnTo>
                    <a:pt x="2515" y="8801"/>
                  </a:lnTo>
                  <a:lnTo>
                    <a:pt x="3039" y="8906"/>
                  </a:lnTo>
                  <a:lnTo>
                    <a:pt x="3562" y="8592"/>
                  </a:lnTo>
                  <a:lnTo>
                    <a:pt x="4296" y="8487"/>
                  </a:lnTo>
                  <a:lnTo>
                    <a:pt x="5029" y="8487"/>
                  </a:lnTo>
                  <a:lnTo>
                    <a:pt x="5134" y="8382"/>
                  </a:lnTo>
                  <a:lnTo>
                    <a:pt x="5239" y="8592"/>
                  </a:lnTo>
                  <a:lnTo>
                    <a:pt x="5344" y="8696"/>
                  </a:lnTo>
                  <a:lnTo>
                    <a:pt x="5448" y="9220"/>
                  </a:lnTo>
                  <a:lnTo>
                    <a:pt x="5448" y="9430"/>
                  </a:lnTo>
                  <a:lnTo>
                    <a:pt x="6601" y="9430"/>
                  </a:lnTo>
                  <a:lnTo>
                    <a:pt x="6706" y="9535"/>
                  </a:lnTo>
                  <a:lnTo>
                    <a:pt x="6915" y="9535"/>
                  </a:lnTo>
                  <a:lnTo>
                    <a:pt x="7230" y="9744"/>
                  </a:lnTo>
                  <a:lnTo>
                    <a:pt x="7439" y="9849"/>
                  </a:lnTo>
                  <a:lnTo>
                    <a:pt x="7649" y="9954"/>
                  </a:lnTo>
                  <a:lnTo>
                    <a:pt x="8068" y="9849"/>
                  </a:lnTo>
                  <a:lnTo>
                    <a:pt x="8592" y="9744"/>
                  </a:lnTo>
                  <a:lnTo>
                    <a:pt x="9430" y="9639"/>
                  </a:lnTo>
                  <a:lnTo>
                    <a:pt x="9535" y="9744"/>
                  </a:lnTo>
                  <a:lnTo>
                    <a:pt x="9744" y="9744"/>
                  </a:lnTo>
                  <a:lnTo>
                    <a:pt x="10373" y="9639"/>
                  </a:lnTo>
                  <a:lnTo>
                    <a:pt x="10792" y="8906"/>
                  </a:lnTo>
                  <a:lnTo>
                    <a:pt x="11840" y="8068"/>
                  </a:lnTo>
                  <a:lnTo>
                    <a:pt x="13830" y="8068"/>
                  </a:lnTo>
                  <a:lnTo>
                    <a:pt x="14040" y="7858"/>
                  </a:lnTo>
                  <a:lnTo>
                    <a:pt x="13621" y="7649"/>
                  </a:lnTo>
                  <a:lnTo>
                    <a:pt x="13830" y="6810"/>
                  </a:lnTo>
                  <a:lnTo>
                    <a:pt x="13830" y="6077"/>
                  </a:lnTo>
                  <a:lnTo>
                    <a:pt x="14983" y="6077"/>
                  </a:lnTo>
                  <a:lnTo>
                    <a:pt x="15716" y="7020"/>
                  </a:lnTo>
                  <a:lnTo>
                    <a:pt x="15716" y="6810"/>
                  </a:lnTo>
                  <a:lnTo>
                    <a:pt x="15716" y="6706"/>
                  </a:lnTo>
                  <a:lnTo>
                    <a:pt x="15716" y="6287"/>
                  </a:lnTo>
                  <a:lnTo>
                    <a:pt x="15612" y="6182"/>
                  </a:lnTo>
                  <a:lnTo>
                    <a:pt x="15612" y="6077"/>
                  </a:lnTo>
                  <a:lnTo>
                    <a:pt x="15507" y="5344"/>
                  </a:lnTo>
                  <a:lnTo>
                    <a:pt x="15402" y="5029"/>
                  </a:lnTo>
                  <a:lnTo>
                    <a:pt x="15297" y="4610"/>
                  </a:lnTo>
                  <a:lnTo>
                    <a:pt x="15192" y="4191"/>
                  </a:lnTo>
                  <a:lnTo>
                    <a:pt x="14878" y="3877"/>
                  </a:lnTo>
                  <a:lnTo>
                    <a:pt x="14669" y="3667"/>
                  </a:lnTo>
                  <a:lnTo>
                    <a:pt x="14040" y="3143"/>
                  </a:lnTo>
                  <a:lnTo>
                    <a:pt x="13935" y="2934"/>
                  </a:lnTo>
                  <a:lnTo>
                    <a:pt x="13726" y="2829"/>
                  </a:lnTo>
                  <a:lnTo>
                    <a:pt x="13306" y="2515"/>
                  </a:lnTo>
                  <a:lnTo>
                    <a:pt x="13097" y="2410"/>
                  </a:lnTo>
                  <a:lnTo>
                    <a:pt x="13097" y="2305"/>
                  </a:lnTo>
                  <a:lnTo>
                    <a:pt x="12887" y="2096"/>
                  </a:lnTo>
                  <a:lnTo>
                    <a:pt x="12678" y="1991"/>
                  </a:lnTo>
                  <a:lnTo>
                    <a:pt x="12573" y="1886"/>
                  </a:lnTo>
                  <a:lnTo>
                    <a:pt x="12468" y="1781"/>
                  </a:lnTo>
                  <a:lnTo>
                    <a:pt x="12364" y="1572"/>
                  </a:lnTo>
                  <a:lnTo>
                    <a:pt x="12154" y="1467"/>
                  </a:lnTo>
                  <a:lnTo>
                    <a:pt x="12049" y="1362"/>
                  </a:lnTo>
                  <a:lnTo>
                    <a:pt x="11211" y="943"/>
                  </a:lnTo>
                  <a:lnTo>
                    <a:pt x="10687" y="733"/>
                  </a:lnTo>
                  <a:lnTo>
                    <a:pt x="10163" y="733"/>
                  </a:lnTo>
                  <a:lnTo>
                    <a:pt x="10058" y="629"/>
                  </a:lnTo>
                  <a:lnTo>
                    <a:pt x="9430" y="629"/>
                  </a:lnTo>
                  <a:lnTo>
                    <a:pt x="9325" y="524"/>
                  </a:lnTo>
                  <a:lnTo>
                    <a:pt x="8906" y="419"/>
                  </a:lnTo>
                  <a:lnTo>
                    <a:pt x="8696" y="314"/>
                  </a:lnTo>
                  <a:lnTo>
                    <a:pt x="8487" y="314"/>
                  </a:lnTo>
                  <a:lnTo>
                    <a:pt x="8173" y="105"/>
                  </a:lnTo>
                  <a:lnTo>
                    <a:pt x="7753" y="105"/>
                  </a:lnTo>
                  <a:lnTo>
                    <a:pt x="7649" y="210"/>
                  </a:lnTo>
                  <a:lnTo>
                    <a:pt x="7544" y="314"/>
                  </a:lnTo>
                  <a:lnTo>
                    <a:pt x="7020" y="314"/>
                  </a:lnTo>
                  <a:lnTo>
                    <a:pt x="6182" y="210"/>
                  </a:lnTo>
                  <a:lnTo>
                    <a:pt x="5972" y="210"/>
                  </a:lnTo>
                  <a:lnTo>
                    <a:pt x="5972" y="105"/>
                  </a:lnTo>
                  <a:lnTo>
                    <a:pt x="5658" y="105"/>
                  </a:lnTo>
                  <a:lnTo>
                    <a:pt x="5448" y="0"/>
                  </a:lnTo>
                  <a:lnTo>
                    <a:pt x="5239" y="105"/>
                  </a:lnTo>
                  <a:lnTo>
                    <a:pt x="5134" y="105"/>
                  </a:lnTo>
                  <a:lnTo>
                    <a:pt x="492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30"/>
            <p:cNvSpPr/>
            <p:nvPr/>
          </p:nvSpPr>
          <p:spPr>
            <a:xfrm>
              <a:off x="5127829" y="2888100"/>
              <a:ext cx="117782" cy="91866"/>
            </a:xfrm>
            <a:custGeom>
              <a:avLst/>
              <a:gdLst/>
              <a:ahLst/>
              <a:cxnLst/>
              <a:rect l="l" t="t" r="r" b="b"/>
              <a:pathLst>
                <a:path w="5240" h="4087" extrusionOk="0">
                  <a:moveTo>
                    <a:pt x="1992" y="0"/>
                  </a:moveTo>
                  <a:lnTo>
                    <a:pt x="1782" y="420"/>
                  </a:lnTo>
                  <a:lnTo>
                    <a:pt x="1468" y="839"/>
                  </a:lnTo>
                  <a:lnTo>
                    <a:pt x="1258" y="1048"/>
                  </a:lnTo>
                  <a:lnTo>
                    <a:pt x="944" y="1362"/>
                  </a:lnTo>
                  <a:lnTo>
                    <a:pt x="839" y="1572"/>
                  </a:lnTo>
                  <a:lnTo>
                    <a:pt x="839" y="1677"/>
                  </a:lnTo>
                  <a:lnTo>
                    <a:pt x="734" y="1991"/>
                  </a:lnTo>
                  <a:lnTo>
                    <a:pt x="630" y="2096"/>
                  </a:lnTo>
                  <a:lnTo>
                    <a:pt x="420" y="2201"/>
                  </a:lnTo>
                  <a:lnTo>
                    <a:pt x="106" y="2201"/>
                  </a:lnTo>
                  <a:lnTo>
                    <a:pt x="106" y="2305"/>
                  </a:lnTo>
                  <a:lnTo>
                    <a:pt x="106" y="2515"/>
                  </a:lnTo>
                  <a:lnTo>
                    <a:pt x="1" y="2725"/>
                  </a:lnTo>
                  <a:lnTo>
                    <a:pt x="106" y="2725"/>
                  </a:lnTo>
                  <a:lnTo>
                    <a:pt x="630" y="2620"/>
                  </a:lnTo>
                  <a:lnTo>
                    <a:pt x="1677" y="2201"/>
                  </a:lnTo>
                  <a:lnTo>
                    <a:pt x="1782" y="2201"/>
                  </a:lnTo>
                  <a:lnTo>
                    <a:pt x="2096" y="2410"/>
                  </a:lnTo>
                  <a:lnTo>
                    <a:pt x="2306" y="2725"/>
                  </a:lnTo>
                  <a:lnTo>
                    <a:pt x="2411" y="3039"/>
                  </a:lnTo>
                  <a:lnTo>
                    <a:pt x="2830" y="2934"/>
                  </a:lnTo>
                  <a:lnTo>
                    <a:pt x="3144" y="2934"/>
                  </a:lnTo>
                  <a:lnTo>
                    <a:pt x="3354" y="3144"/>
                  </a:lnTo>
                  <a:lnTo>
                    <a:pt x="3458" y="3248"/>
                  </a:lnTo>
                  <a:lnTo>
                    <a:pt x="3668" y="3353"/>
                  </a:lnTo>
                  <a:lnTo>
                    <a:pt x="3878" y="3458"/>
                  </a:lnTo>
                  <a:lnTo>
                    <a:pt x="3982" y="3668"/>
                  </a:lnTo>
                  <a:lnTo>
                    <a:pt x="3982" y="3982"/>
                  </a:lnTo>
                  <a:lnTo>
                    <a:pt x="4087" y="4087"/>
                  </a:lnTo>
                  <a:lnTo>
                    <a:pt x="5135" y="3458"/>
                  </a:lnTo>
                  <a:lnTo>
                    <a:pt x="5240" y="3668"/>
                  </a:lnTo>
                  <a:lnTo>
                    <a:pt x="5240" y="3563"/>
                  </a:lnTo>
                  <a:lnTo>
                    <a:pt x="5135" y="3248"/>
                  </a:lnTo>
                  <a:lnTo>
                    <a:pt x="5135" y="3144"/>
                  </a:lnTo>
                  <a:lnTo>
                    <a:pt x="5135" y="2934"/>
                  </a:lnTo>
                  <a:lnTo>
                    <a:pt x="5135" y="2620"/>
                  </a:lnTo>
                  <a:lnTo>
                    <a:pt x="5135" y="2410"/>
                  </a:lnTo>
                  <a:lnTo>
                    <a:pt x="5135" y="2201"/>
                  </a:lnTo>
                  <a:lnTo>
                    <a:pt x="5030" y="1886"/>
                  </a:lnTo>
                  <a:lnTo>
                    <a:pt x="5030" y="1572"/>
                  </a:lnTo>
                  <a:lnTo>
                    <a:pt x="4925" y="1362"/>
                  </a:lnTo>
                  <a:lnTo>
                    <a:pt x="4821" y="1362"/>
                  </a:lnTo>
                  <a:lnTo>
                    <a:pt x="4611" y="1153"/>
                  </a:lnTo>
                  <a:lnTo>
                    <a:pt x="4506" y="1048"/>
                  </a:lnTo>
                  <a:lnTo>
                    <a:pt x="4506" y="943"/>
                  </a:lnTo>
                  <a:lnTo>
                    <a:pt x="4506" y="734"/>
                  </a:lnTo>
                  <a:lnTo>
                    <a:pt x="4297" y="315"/>
                  </a:lnTo>
                  <a:lnTo>
                    <a:pt x="4297" y="210"/>
                  </a:lnTo>
                  <a:lnTo>
                    <a:pt x="4192" y="0"/>
                  </a:lnTo>
                  <a:lnTo>
                    <a:pt x="4192" y="105"/>
                  </a:lnTo>
                  <a:lnTo>
                    <a:pt x="3773" y="210"/>
                  </a:lnTo>
                  <a:lnTo>
                    <a:pt x="3458" y="210"/>
                  </a:lnTo>
                  <a:lnTo>
                    <a:pt x="3249" y="105"/>
                  </a:lnTo>
                  <a:lnTo>
                    <a:pt x="2830" y="210"/>
                  </a:lnTo>
                  <a:lnTo>
                    <a:pt x="2411" y="210"/>
                  </a:lnTo>
                  <a:lnTo>
                    <a:pt x="2201" y="105"/>
                  </a:lnTo>
                  <a:lnTo>
                    <a:pt x="2096" y="105"/>
                  </a:lnTo>
                  <a:lnTo>
                    <a:pt x="19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30"/>
            <p:cNvSpPr/>
            <p:nvPr/>
          </p:nvSpPr>
          <p:spPr>
            <a:xfrm>
              <a:off x="4392988" y="2739713"/>
              <a:ext cx="511071" cy="320304"/>
            </a:xfrm>
            <a:custGeom>
              <a:avLst/>
              <a:gdLst/>
              <a:ahLst/>
              <a:cxnLst/>
              <a:rect l="l" t="t" r="r" b="b"/>
              <a:pathLst>
                <a:path w="22737" h="14250" extrusionOk="0">
                  <a:moveTo>
                    <a:pt x="12154" y="1"/>
                  </a:moveTo>
                  <a:lnTo>
                    <a:pt x="11840" y="105"/>
                  </a:lnTo>
                  <a:lnTo>
                    <a:pt x="11735" y="105"/>
                  </a:lnTo>
                  <a:lnTo>
                    <a:pt x="11421" y="524"/>
                  </a:lnTo>
                  <a:lnTo>
                    <a:pt x="11106" y="629"/>
                  </a:lnTo>
                  <a:lnTo>
                    <a:pt x="11106" y="944"/>
                  </a:lnTo>
                  <a:lnTo>
                    <a:pt x="11106" y="1363"/>
                  </a:lnTo>
                  <a:lnTo>
                    <a:pt x="11106" y="1782"/>
                  </a:lnTo>
                  <a:lnTo>
                    <a:pt x="11106" y="1991"/>
                  </a:lnTo>
                  <a:lnTo>
                    <a:pt x="11001" y="2096"/>
                  </a:lnTo>
                  <a:lnTo>
                    <a:pt x="10792" y="2201"/>
                  </a:lnTo>
                  <a:lnTo>
                    <a:pt x="10687" y="2201"/>
                  </a:lnTo>
                  <a:lnTo>
                    <a:pt x="10687" y="2306"/>
                  </a:lnTo>
                  <a:lnTo>
                    <a:pt x="10582" y="2620"/>
                  </a:lnTo>
                  <a:lnTo>
                    <a:pt x="10373" y="2830"/>
                  </a:lnTo>
                  <a:lnTo>
                    <a:pt x="10163" y="2934"/>
                  </a:lnTo>
                  <a:lnTo>
                    <a:pt x="9954" y="2934"/>
                  </a:lnTo>
                  <a:lnTo>
                    <a:pt x="9220" y="2515"/>
                  </a:lnTo>
                  <a:lnTo>
                    <a:pt x="9116" y="2515"/>
                  </a:lnTo>
                  <a:lnTo>
                    <a:pt x="8906" y="2620"/>
                  </a:lnTo>
                  <a:lnTo>
                    <a:pt x="8173" y="3877"/>
                  </a:lnTo>
                  <a:lnTo>
                    <a:pt x="7963" y="4506"/>
                  </a:lnTo>
                  <a:lnTo>
                    <a:pt x="7858" y="4925"/>
                  </a:lnTo>
                  <a:lnTo>
                    <a:pt x="7963" y="5239"/>
                  </a:lnTo>
                  <a:lnTo>
                    <a:pt x="8068" y="5658"/>
                  </a:lnTo>
                  <a:lnTo>
                    <a:pt x="8068" y="5763"/>
                  </a:lnTo>
                  <a:lnTo>
                    <a:pt x="7963" y="5973"/>
                  </a:lnTo>
                  <a:lnTo>
                    <a:pt x="7753" y="5973"/>
                  </a:lnTo>
                  <a:lnTo>
                    <a:pt x="7439" y="5868"/>
                  </a:lnTo>
                  <a:lnTo>
                    <a:pt x="7020" y="5449"/>
                  </a:lnTo>
                  <a:lnTo>
                    <a:pt x="6706" y="5344"/>
                  </a:lnTo>
                  <a:lnTo>
                    <a:pt x="6182" y="5554"/>
                  </a:lnTo>
                  <a:lnTo>
                    <a:pt x="5553" y="6182"/>
                  </a:lnTo>
                  <a:lnTo>
                    <a:pt x="5344" y="6287"/>
                  </a:lnTo>
                  <a:lnTo>
                    <a:pt x="5239" y="6287"/>
                  </a:lnTo>
                  <a:lnTo>
                    <a:pt x="5239" y="6392"/>
                  </a:lnTo>
                  <a:lnTo>
                    <a:pt x="5448" y="6916"/>
                  </a:lnTo>
                  <a:lnTo>
                    <a:pt x="5344" y="7125"/>
                  </a:lnTo>
                  <a:lnTo>
                    <a:pt x="5344" y="7335"/>
                  </a:lnTo>
                  <a:lnTo>
                    <a:pt x="4401" y="7021"/>
                  </a:lnTo>
                  <a:lnTo>
                    <a:pt x="3772" y="7021"/>
                  </a:lnTo>
                  <a:lnTo>
                    <a:pt x="3039" y="7440"/>
                  </a:lnTo>
                  <a:lnTo>
                    <a:pt x="2305" y="7859"/>
                  </a:lnTo>
                  <a:lnTo>
                    <a:pt x="1153" y="7859"/>
                  </a:lnTo>
                  <a:lnTo>
                    <a:pt x="943" y="7335"/>
                  </a:lnTo>
                  <a:lnTo>
                    <a:pt x="734" y="7335"/>
                  </a:lnTo>
                  <a:lnTo>
                    <a:pt x="419" y="7440"/>
                  </a:lnTo>
                  <a:lnTo>
                    <a:pt x="210" y="7754"/>
                  </a:lnTo>
                  <a:lnTo>
                    <a:pt x="105" y="7963"/>
                  </a:lnTo>
                  <a:lnTo>
                    <a:pt x="0" y="8383"/>
                  </a:lnTo>
                  <a:lnTo>
                    <a:pt x="0" y="9221"/>
                  </a:lnTo>
                  <a:lnTo>
                    <a:pt x="210" y="10059"/>
                  </a:lnTo>
                  <a:lnTo>
                    <a:pt x="629" y="10688"/>
                  </a:lnTo>
                  <a:lnTo>
                    <a:pt x="1257" y="11316"/>
                  </a:lnTo>
                  <a:lnTo>
                    <a:pt x="1572" y="11631"/>
                  </a:lnTo>
                  <a:lnTo>
                    <a:pt x="1781" y="11945"/>
                  </a:lnTo>
                  <a:lnTo>
                    <a:pt x="1781" y="12050"/>
                  </a:lnTo>
                  <a:lnTo>
                    <a:pt x="1991" y="12364"/>
                  </a:lnTo>
                  <a:lnTo>
                    <a:pt x="2096" y="12678"/>
                  </a:lnTo>
                  <a:lnTo>
                    <a:pt x="2200" y="12783"/>
                  </a:lnTo>
                  <a:lnTo>
                    <a:pt x="2096" y="12993"/>
                  </a:lnTo>
                  <a:lnTo>
                    <a:pt x="2096" y="13202"/>
                  </a:lnTo>
                  <a:lnTo>
                    <a:pt x="2200" y="13412"/>
                  </a:lnTo>
                  <a:lnTo>
                    <a:pt x="2305" y="13621"/>
                  </a:lnTo>
                  <a:lnTo>
                    <a:pt x="2515" y="13936"/>
                  </a:lnTo>
                  <a:lnTo>
                    <a:pt x="2724" y="14145"/>
                  </a:lnTo>
                  <a:lnTo>
                    <a:pt x="3039" y="14250"/>
                  </a:lnTo>
                  <a:lnTo>
                    <a:pt x="3562" y="14250"/>
                  </a:lnTo>
                  <a:lnTo>
                    <a:pt x="3667" y="14145"/>
                  </a:lnTo>
                  <a:lnTo>
                    <a:pt x="3772" y="13936"/>
                  </a:lnTo>
                  <a:lnTo>
                    <a:pt x="3772" y="13831"/>
                  </a:lnTo>
                  <a:lnTo>
                    <a:pt x="3667" y="13621"/>
                  </a:lnTo>
                  <a:lnTo>
                    <a:pt x="3562" y="13621"/>
                  </a:lnTo>
                  <a:lnTo>
                    <a:pt x="3667" y="13412"/>
                  </a:lnTo>
                  <a:lnTo>
                    <a:pt x="3667" y="13202"/>
                  </a:lnTo>
                  <a:lnTo>
                    <a:pt x="3562" y="12993"/>
                  </a:lnTo>
                  <a:lnTo>
                    <a:pt x="3353" y="12678"/>
                  </a:lnTo>
                  <a:lnTo>
                    <a:pt x="3353" y="12574"/>
                  </a:lnTo>
                  <a:lnTo>
                    <a:pt x="3143" y="12050"/>
                  </a:lnTo>
                  <a:lnTo>
                    <a:pt x="3039" y="11421"/>
                  </a:lnTo>
                  <a:lnTo>
                    <a:pt x="2934" y="11212"/>
                  </a:lnTo>
                  <a:lnTo>
                    <a:pt x="2934" y="11107"/>
                  </a:lnTo>
                  <a:lnTo>
                    <a:pt x="3039" y="10897"/>
                  </a:lnTo>
                  <a:lnTo>
                    <a:pt x="3353" y="10688"/>
                  </a:lnTo>
                  <a:lnTo>
                    <a:pt x="3667" y="10478"/>
                  </a:lnTo>
                  <a:lnTo>
                    <a:pt x="3982" y="10792"/>
                  </a:lnTo>
                  <a:lnTo>
                    <a:pt x="4296" y="10897"/>
                  </a:lnTo>
                  <a:lnTo>
                    <a:pt x="4610" y="11107"/>
                  </a:lnTo>
                  <a:lnTo>
                    <a:pt x="5029" y="11421"/>
                  </a:lnTo>
                  <a:lnTo>
                    <a:pt x="5553" y="11735"/>
                  </a:lnTo>
                  <a:lnTo>
                    <a:pt x="5763" y="11945"/>
                  </a:lnTo>
                  <a:lnTo>
                    <a:pt x="5868" y="12259"/>
                  </a:lnTo>
                  <a:lnTo>
                    <a:pt x="6077" y="12469"/>
                  </a:lnTo>
                  <a:lnTo>
                    <a:pt x="6706" y="12993"/>
                  </a:lnTo>
                  <a:lnTo>
                    <a:pt x="7439" y="13412"/>
                  </a:lnTo>
                  <a:lnTo>
                    <a:pt x="7649" y="13517"/>
                  </a:lnTo>
                  <a:lnTo>
                    <a:pt x="8068" y="13517"/>
                  </a:lnTo>
                  <a:lnTo>
                    <a:pt x="8277" y="13412"/>
                  </a:lnTo>
                  <a:lnTo>
                    <a:pt x="8592" y="13097"/>
                  </a:lnTo>
                  <a:lnTo>
                    <a:pt x="8592" y="12574"/>
                  </a:lnTo>
                  <a:lnTo>
                    <a:pt x="8592" y="12154"/>
                  </a:lnTo>
                  <a:lnTo>
                    <a:pt x="8696" y="11631"/>
                  </a:lnTo>
                  <a:lnTo>
                    <a:pt x="8696" y="11526"/>
                  </a:lnTo>
                  <a:lnTo>
                    <a:pt x="8696" y="11212"/>
                  </a:lnTo>
                  <a:lnTo>
                    <a:pt x="8696" y="10897"/>
                  </a:lnTo>
                  <a:lnTo>
                    <a:pt x="8487" y="10792"/>
                  </a:lnTo>
                  <a:lnTo>
                    <a:pt x="8277" y="10583"/>
                  </a:lnTo>
                  <a:lnTo>
                    <a:pt x="8068" y="10373"/>
                  </a:lnTo>
                  <a:lnTo>
                    <a:pt x="8382" y="10583"/>
                  </a:lnTo>
                  <a:lnTo>
                    <a:pt x="8487" y="10688"/>
                  </a:lnTo>
                  <a:lnTo>
                    <a:pt x="8801" y="10792"/>
                  </a:lnTo>
                  <a:lnTo>
                    <a:pt x="9430" y="10792"/>
                  </a:lnTo>
                  <a:lnTo>
                    <a:pt x="9639" y="11212"/>
                  </a:lnTo>
                  <a:lnTo>
                    <a:pt x="9849" y="11526"/>
                  </a:lnTo>
                  <a:lnTo>
                    <a:pt x="10059" y="11631"/>
                  </a:lnTo>
                  <a:lnTo>
                    <a:pt x="10478" y="11945"/>
                  </a:lnTo>
                  <a:lnTo>
                    <a:pt x="10582" y="11945"/>
                  </a:lnTo>
                  <a:lnTo>
                    <a:pt x="10897" y="12050"/>
                  </a:lnTo>
                  <a:lnTo>
                    <a:pt x="11001" y="11945"/>
                  </a:lnTo>
                  <a:lnTo>
                    <a:pt x="11106" y="11840"/>
                  </a:lnTo>
                  <a:lnTo>
                    <a:pt x="11316" y="11945"/>
                  </a:lnTo>
                  <a:lnTo>
                    <a:pt x="12259" y="11945"/>
                  </a:lnTo>
                  <a:lnTo>
                    <a:pt x="12887" y="11526"/>
                  </a:lnTo>
                  <a:lnTo>
                    <a:pt x="13307" y="11316"/>
                  </a:lnTo>
                  <a:lnTo>
                    <a:pt x="13621" y="11107"/>
                  </a:lnTo>
                  <a:lnTo>
                    <a:pt x="13726" y="10897"/>
                  </a:lnTo>
                  <a:lnTo>
                    <a:pt x="13726" y="10688"/>
                  </a:lnTo>
                  <a:lnTo>
                    <a:pt x="13830" y="10583"/>
                  </a:lnTo>
                  <a:lnTo>
                    <a:pt x="14145" y="10583"/>
                  </a:lnTo>
                  <a:lnTo>
                    <a:pt x="14354" y="10373"/>
                  </a:lnTo>
                  <a:lnTo>
                    <a:pt x="14669" y="10269"/>
                  </a:lnTo>
                  <a:lnTo>
                    <a:pt x="14878" y="10164"/>
                  </a:lnTo>
                  <a:lnTo>
                    <a:pt x="15297" y="10269"/>
                  </a:lnTo>
                  <a:lnTo>
                    <a:pt x="15821" y="10269"/>
                  </a:lnTo>
                  <a:lnTo>
                    <a:pt x="16031" y="9954"/>
                  </a:lnTo>
                  <a:lnTo>
                    <a:pt x="16135" y="9849"/>
                  </a:lnTo>
                  <a:lnTo>
                    <a:pt x="16345" y="9640"/>
                  </a:lnTo>
                  <a:lnTo>
                    <a:pt x="16345" y="9430"/>
                  </a:lnTo>
                  <a:lnTo>
                    <a:pt x="16240" y="9221"/>
                  </a:lnTo>
                  <a:lnTo>
                    <a:pt x="16240" y="9011"/>
                  </a:lnTo>
                  <a:lnTo>
                    <a:pt x="16135" y="8697"/>
                  </a:lnTo>
                  <a:lnTo>
                    <a:pt x="16135" y="8697"/>
                  </a:lnTo>
                  <a:lnTo>
                    <a:pt x="16555" y="8802"/>
                  </a:lnTo>
                  <a:lnTo>
                    <a:pt x="16764" y="8697"/>
                  </a:lnTo>
                  <a:lnTo>
                    <a:pt x="17183" y="8592"/>
                  </a:lnTo>
                  <a:lnTo>
                    <a:pt x="17917" y="8592"/>
                  </a:lnTo>
                  <a:lnTo>
                    <a:pt x="18021" y="8697"/>
                  </a:lnTo>
                  <a:lnTo>
                    <a:pt x="18231" y="8592"/>
                  </a:lnTo>
                  <a:lnTo>
                    <a:pt x="18231" y="8383"/>
                  </a:lnTo>
                  <a:lnTo>
                    <a:pt x="19383" y="8068"/>
                  </a:lnTo>
                  <a:lnTo>
                    <a:pt x="20431" y="7649"/>
                  </a:lnTo>
                  <a:lnTo>
                    <a:pt x="20955" y="7335"/>
                  </a:lnTo>
                  <a:lnTo>
                    <a:pt x="21374" y="7021"/>
                  </a:lnTo>
                  <a:lnTo>
                    <a:pt x="22736" y="5973"/>
                  </a:lnTo>
                  <a:lnTo>
                    <a:pt x="22212" y="4715"/>
                  </a:lnTo>
                  <a:lnTo>
                    <a:pt x="22527" y="4296"/>
                  </a:lnTo>
                  <a:lnTo>
                    <a:pt x="22317" y="4087"/>
                  </a:lnTo>
                  <a:lnTo>
                    <a:pt x="22212" y="3877"/>
                  </a:lnTo>
                  <a:lnTo>
                    <a:pt x="22212" y="3563"/>
                  </a:lnTo>
                  <a:lnTo>
                    <a:pt x="22212" y="3353"/>
                  </a:lnTo>
                  <a:lnTo>
                    <a:pt x="21165" y="3353"/>
                  </a:lnTo>
                  <a:lnTo>
                    <a:pt x="20850" y="3144"/>
                  </a:lnTo>
                  <a:lnTo>
                    <a:pt x="20641" y="2830"/>
                  </a:lnTo>
                  <a:lnTo>
                    <a:pt x="20431" y="2306"/>
                  </a:lnTo>
                  <a:lnTo>
                    <a:pt x="20326" y="2096"/>
                  </a:lnTo>
                  <a:lnTo>
                    <a:pt x="20117" y="1991"/>
                  </a:lnTo>
                  <a:lnTo>
                    <a:pt x="19383" y="1991"/>
                  </a:lnTo>
                  <a:lnTo>
                    <a:pt x="19069" y="1887"/>
                  </a:lnTo>
                  <a:lnTo>
                    <a:pt x="18650" y="1991"/>
                  </a:lnTo>
                  <a:lnTo>
                    <a:pt x="18545" y="1991"/>
                  </a:lnTo>
                  <a:lnTo>
                    <a:pt x="18231" y="1887"/>
                  </a:lnTo>
                  <a:lnTo>
                    <a:pt x="18231" y="1677"/>
                  </a:lnTo>
                  <a:lnTo>
                    <a:pt x="18336" y="1363"/>
                  </a:lnTo>
                  <a:lnTo>
                    <a:pt x="18336" y="1153"/>
                  </a:lnTo>
                  <a:lnTo>
                    <a:pt x="18545" y="734"/>
                  </a:lnTo>
                  <a:lnTo>
                    <a:pt x="18755" y="420"/>
                  </a:lnTo>
                  <a:lnTo>
                    <a:pt x="18650" y="315"/>
                  </a:lnTo>
                  <a:lnTo>
                    <a:pt x="18545" y="315"/>
                  </a:lnTo>
                  <a:lnTo>
                    <a:pt x="18336" y="420"/>
                  </a:lnTo>
                  <a:lnTo>
                    <a:pt x="18126" y="629"/>
                  </a:lnTo>
                  <a:lnTo>
                    <a:pt x="17917" y="839"/>
                  </a:lnTo>
                  <a:lnTo>
                    <a:pt x="17707" y="944"/>
                  </a:lnTo>
                  <a:lnTo>
                    <a:pt x="17498" y="1048"/>
                  </a:lnTo>
                  <a:lnTo>
                    <a:pt x="17183" y="944"/>
                  </a:lnTo>
                  <a:lnTo>
                    <a:pt x="16450" y="1153"/>
                  </a:lnTo>
                  <a:lnTo>
                    <a:pt x="16345" y="1363"/>
                  </a:lnTo>
                  <a:lnTo>
                    <a:pt x="16135" y="1572"/>
                  </a:lnTo>
                  <a:lnTo>
                    <a:pt x="16135" y="1782"/>
                  </a:lnTo>
                  <a:lnTo>
                    <a:pt x="16031" y="2306"/>
                  </a:lnTo>
                  <a:lnTo>
                    <a:pt x="16031" y="2515"/>
                  </a:lnTo>
                  <a:lnTo>
                    <a:pt x="16031" y="2830"/>
                  </a:lnTo>
                  <a:lnTo>
                    <a:pt x="15821" y="2934"/>
                  </a:lnTo>
                  <a:lnTo>
                    <a:pt x="15612" y="2934"/>
                  </a:lnTo>
                  <a:lnTo>
                    <a:pt x="15297" y="2830"/>
                  </a:lnTo>
                  <a:lnTo>
                    <a:pt x="14878" y="2725"/>
                  </a:lnTo>
                  <a:lnTo>
                    <a:pt x="14564" y="2410"/>
                  </a:lnTo>
                  <a:lnTo>
                    <a:pt x="14564" y="2306"/>
                  </a:lnTo>
                  <a:lnTo>
                    <a:pt x="14459" y="1991"/>
                  </a:lnTo>
                  <a:lnTo>
                    <a:pt x="14354" y="1467"/>
                  </a:lnTo>
                  <a:lnTo>
                    <a:pt x="14250" y="1258"/>
                  </a:lnTo>
                  <a:lnTo>
                    <a:pt x="14145" y="944"/>
                  </a:lnTo>
                  <a:lnTo>
                    <a:pt x="13621" y="524"/>
                  </a:lnTo>
                  <a:lnTo>
                    <a:pt x="126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30"/>
            <p:cNvSpPr/>
            <p:nvPr/>
          </p:nvSpPr>
          <p:spPr>
            <a:xfrm>
              <a:off x="4042033" y="1441951"/>
              <a:ext cx="836073" cy="991505"/>
            </a:xfrm>
            <a:custGeom>
              <a:avLst/>
              <a:gdLst/>
              <a:ahLst/>
              <a:cxnLst/>
              <a:rect l="l" t="t" r="r" b="b"/>
              <a:pathLst>
                <a:path w="37196" h="44111" extrusionOk="0">
                  <a:moveTo>
                    <a:pt x="33424" y="1"/>
                  </a:moveTo>
                  <a:lnTo>
                    <a:pt x="33214" y="105"/>
                  </a:lnTo>
                  <a:lnTo>
                    <a:pt x="32900" y="420"/>
                  </a:lnTo>
                  <a:lnTo>
                    <a:pt x="32795" y="524"/>
                  </a:lnTo>
                  <a:lnTo>
                    <a:pt x="32795" y="734"/>
                  </a:lnTo>
                  <a:lnTo>
                    <a:pt x="32900" y="1048"/>
                  </a:lnTo>
                  <a:lnTo>
                    <a:pt x="33005" y="1153"/>
                  </a:lnTo>
                  <a:lnTo>
                    <a:pt x="33005" y="1258"/>
                  </a:lnTo>
                  <a:lnTo>
                    <a:pt x="32795" y="1153"/>
                  </a:lnTo>
                  <a:lnTo>
                    <a:pt x="32586" y="1258"/>
                  </a:lnTo>
                  <a:lnTo>
                    <a:pt x="32167" y="1258"/>
                  </a:lnTo>
                  <a:lnTo>
                    <a:pt x="31957" y="1048"/>
                  </a:lnTo>
                  <a:lnTo>
                    <a:pt x="31643" y="944"/>
                  </a:lnTo>
                  <a:lnTo>
                    <a:pt x="30909" y="944"/>
                  </a:lnTo>
                  <a:lnTo>
                    <a:pt x="30909" y="1153"/>
                  </a:lnTo>
                  <a:lnTo>
                    <a:pt x="30804" y="944"/>
                  </a:lnTo>
                  <a:lnTo>
                    <a:pt x="30700" y="944"/>
                  </a:lnTo>
                  <a:lnTo>
                    <a:pt x="30490" y="1048"/>
                  </a:lnTo>
                  <a:lnTo>
                    <a:pt x="30490" y="1153"/>
                  </a:lnTo>
                  <a:lnTo>
                    <a:pt x="30385" y="1258"/>
                  </a:lnTo>
                  <a:lnTo>
                    <a:pt x="30281" y="1258"/>
                  </a:lnTo>
                  <a:lnTo>
                    <a:pt x="30071" y="1363"/>
                  </a:lnTo>
                  <a:lnTo>
                    <a:pt x="29862" y="1467"/>
                  </a:lnTo>
                  <a:lnTo>
                    <a:pt x="29652" y="1677"/>
                  </a:lnTo>
                  <a:lnTo>
                    <a:pt x="29547" y="1782"/>
                  </a:lnTo>
                  <a:lnTo>
                    <a:pt x="29442" y="1887"/>
                  </a:lnTo>
                  <a:lnTo>
                    <a:pt x="29233" y="1887"/>
                  </a:lnTo>
                  <a:lnTo>
                    <a:pt x="28814" y="1991"/>
                  </a:lnTo>
                  <a:lnTo>
                    <a:pt x="28290" y="1991"/>
                  </a:lnTo>
                  <a:lnTo>
                    <a:pt x="28185" y="1887"/>
                  </a:lnTo>
                  <a:lnTo>
                    <a:pt x="27556" y="1887"/>
                  </a:lnTo>
                  <a:lnTo>
                    <a:pt x="27556" y="1782"/>
                  </a:lnTo>
                  <a:lnTo>
                    <a:pt x="27452" y="1572"/>
                  </a:lnTo>
                  <a:lnTo>
                    <a:pt x="27242" y="1363"/>
                  </a:lnTo>
                  <a:lnTo>
                    <a:pt x="26928" y="1363"/>
                  </a:lnTo>
                  <a:lnTo>
                    <a:pt x="26823" y="1467"/>
                  </a:lnTo>
                  <a:lnTo>
                    <a:pt x="26613" y="1677"/>
                  </a:lnTo>
                  <a:lnTo>
                    <a:pt x="26613" y="1887"/>
                  </a:lnTo>
                  <a:lnTo>
                    <a:pt x="26509" y="1991"/>
                  </a:lnTo>
                  <a:lnTo>
                    <a:pt x="26194" y="1887"/>
                  </a:lnTo>
                  <a:lnTo>
                    <a:pt x="26090" y="1991"/>
                  </a:lnTo>
                  <a:lnTo>
                    <a:pt x="25985" y="1991"/>
                  </a:lnTo>
                  <a:lnTo>
                    <a:pt x="25775" y="2096"/>
                  </a:lnTo>
                  <a:lnTo>
                    <a:pt x="25671" y="2201"/>
                  </a:lnTo>
                  <a:lnTo>
                    <a:pt x="25566" y="2306"/>
                  </a:lnTo>
                  <a:lnTo>
                    <a:pt x="25251" y="2306"/>
                  </a:lnTo>
                  <a:lnTo>
                    <a:pt x="25147" y="2410"/>
                  </a:lnTo>
                  <a:lnTo>
                    <a:pt x="25042" y="2515"/>
                  </a:lnTo>
                  <a:lnTo>
                    <a:pt x="24832" y="2515"/>
                  </a:lnTo>
                  <a:lnTo>
                    <a:pt x="24728" y="2410"/>
                  </a:lnTo>
                  <a:lnTo>
                    <a:pt x="24623" y="2410"/>
                  </a:lnTo>
                  <a:lnTo>
                    <a:pt x="23889" y="2515"/>
                  </a:lnTo>
                  <a:lnTo>
                    <a:pt x="23680" y="2620"/>
                  </a:lnTo>
                  <a:lnTo>
                    <a:pt x="23575" y="2725"/>
                  </a:lnTo>
                  <a:lnTo>
                    <a:pt x="23470" y="2620"/>
                  </a:lnTo>
                  <a:lnTo>
                    <a:pt x="23470" y="2515"/>
                  </a:lnTo>
                  <a:lnTo>
                    <a:pt x="23261" y="2201"/>
                  </a:lnTo>
                  <a:lnTo>
                    <a:pt x="23051" y="2096"/>
                  </a:lnTo>
                  <a:lnTo>
                    <a:pt x="23051" y="1991"/>
                  </a:lnTo>
                  <a:lnTo>
                    <a:pt x="22946" y="1991"/>
                  </a:lnTo>
                  <a:lnTo>
                    <a:pt x="22632" y="1887"/>
                  </a:lnTo>
                  <a:lnTo>
                    <a:pt x="22318" y="1782"/>
                  </a:lnTo>
                  <a:lnTo>
                    <a:pt x="22003" y="1782"/>
                  </a:lnTo>
                  <a:lnTo>
                    <a:pt x="21480" y="1887"/>
                  </a:lnTo>
                  <a:lnTo>
                    <a:pt x="21270" y="2096"/>
                  </a:lnTo>
                  <a:lnTo>
                    <a:pt x="21270" y="2410"/>
                  </a:lnTo>
                  <a:lnTo>
                    <a:pt x="21165" y="2410"/>
                  </a:lnTo>
                  <a:lnTo>
                    <a:pt x="20956" y="2201"/>
                  </a:lnTo>
                  <a:lnTo>
                    <a:pt x="20641" y="1991"/>
                  </a:lnTo>
                  <a:lnTo>
                    <a:pt x="20537" y="1887"/>
                  </a:lnTo>
                  <a:lnTo>
                    <a:pt x="20432" y="1887"/>
                  </a:lnTo>
                  <a:lnTo>
                    <a:pt x="20327" y="1677"/>
                  </a:lnTo>
                  <a:lnTo>
                    <a:pt x="20222" y="1467"/>
                  </a:lnTo>
                  <a:lnTo>
                    <a:pt x="20013" y="1363"/>
                  </a:lnTo>
                  <a:lnTo>
                    <a:pt x="19908" y="1363"/>
                  </a:lnTo>
                  <a:lnTo>
                    <a:pt x="19698" y="1258"/>
                  </a:lnTo>
                  <a:lnTo>
                    <a:pt x="19594" y="1258"/>
                  </a:lnTo>
                  <a:lnTo>
                    <a:pt x="19489" y="1363"/>
                  </a:lnTo>
                  <a:lnTo>
                    <a:pt x="19489" y="1467"/>
                  </a:lnTo>
                  <a:lnTo>
                    <a:pt x="19174" y="1258"/>
                  </a:lnTo>
                  <a:lnTo>
                    <a:pt x="19070" y="1153"/>
                  </a:lnTo>
                  <a:lnTo>
                    <a:pt x="18755" y="1048"/>
                  </a:lnTo>
                  <a:lnTo>
                    <a:pt x="18231" y="1048"/>
                  </a:lnTo>
                  <a:lnTo>
                    <a:pt x="18127" y="944"/>
                  </a:lnTo>
                  <a:lnTo>
                    <a:pt x="18022" y="944"/>
                  </a:lnTo>
                  <a:lnTo>
                    <a:pt x="17917" y="839"/>
                  </a:lnTo>
                  <a:lnTo>
                    <a:pt x="17603" y="839"/>
                  </a:lnTo>
                  <a:lnTo>
                    <a:pt x="17393" y="944"/>
                  </a:lnTo>
                  <a:lnTo>
                    <a:pt x="17393" y="1048"/>
                  </a:lnTo>
                  <a:lnTo>
                    <a:pt x="17289" y="1467"/>
                  </a:lnTo>
                  <a:lnTo>
                    <a:pt x="17289" y="1782"/>
                  </a:lnTo>
                  <a:lnTo>
                    <a:pt x="17289" y="1887"/>
                  </a:lnTo>
                  <a:lnTo>
                    <a:pt x="17079" y="2096"/>
                  </a:lnTo>
                  <a:lnTo>
                    <a:pt x="16974" y="2410"/>
                  </a:lnTo>
                  <a:lnTo>
                    <a:pt x="16869" y="2410"/>
                  </a:lnTo>
                  <a:lnTo>
                    <a:pt x="16765" y="2515"/>
                  </a:lnTo>
                  <a:lnTo>
                    <a:pt x="16660" y="2620"/>
                  </a:lnTo>
                  <a:lnTo>
                    <a:pt x="16450" y="2725"/>
                  </a:lnTo>
                  <a:lnTo>
                    <a:pt x="16346" y="2934"/>
                  </a:lnTo>
                  <a:lnTo>
                    <a:pt x="16241" y="3144"/>
                  </a:lnTo>
                  <a:lnTo>
                    <a:pt x="16241" y="3458"/>
                  </a:lnTo>
                  <a:lnTo>
                    <a:pt x="16241" y="3563"/>
                  </a:lnTo>
                  <a:lnTo>
                    <a:pt x="16241" y="3772"/>
                  </a:lnTo>
                  <a:lnTo>
                    <a:pt x="16346" y="4087"/>
                  </a:lnTo>
                  <a:lnTo>
                    <a:pt x="16660" y="4192"/>
                  </a:lnTo>
                  <a:lnTo>
                    <a:pt x="16660" y="4296"/>
                  </a:lnTo>
                  <a:lnTo>
                    <a:pt x="16555" y="4401"/>
                  </a:lnTo>
                  <a:lnTo>
                    <a:pt x="16346" y="4506"/>
                  </a:lnTo>
                  <a:lnTo>
                    <a:pt x="16136" y="4715"/>
                  </a:lnTo>
                  <a:lnTo>
                    <a:pt x="16136" y="4925"/>
                  </a:lnTo>
                  <a:lnTo>
                    <a:pt x="15822" y="5135"/>
                  </a:lnTo>
                  <a:lnTo>
                    <a:pt x="15612" y="5344"/>
                  </a:lnTo>
                  <a:lnTo>
                    <a:pt x="15403" y="5449"/>
                  </a:lnTo>
                  <a:lnTo>
                    <a:pt x="15403" y="5554"/>
                  </a:lnTo>
                  <a:lnTo>
                    <a:pt x="15298" y="5763"/>
                  </a:lnTo>
                  <a:lnTo>
                    <a:pt x="15507" y="6078"/>
                  </a:lnTo>
                  <a:lnTo>
                    <a:pt x="15612" y="6182"/>
                  </a:lnTo>
                  <a:lnTo>
                    <a:pt x="15717" y="6497"/>
                  </a:lnTo>
                  <a:lnTo>
                    <a:pt x="15822" y="6601"/>
                  </a:lnTo>
                  <a:lnTo>
                    <a:pt x="15822" y="6916"/>
                  </a:lnTo>
                  <a:lnTo>
                    <a:pt x="15717" y="7125"/>
                  </a:lnTo>
                  <a:lnTo>
                    <a:pt x="15717" y="7335"/>
                  </a:lnTo>
                  <a:lnTo>
                    <a:pt x="15717" y="7440"/>
                  </a:lnTo>
                  <a:lnTo>
                    <a:pt x="15926" y="7649"/>
                  </a:lnTo>
                  <a:lnTo>
                    <a:pt x="15926" y="7754"/>
                  </a:lnTo>
                  <a:lnTo>
                    <a:pt x="15717" y="7754"/>
                  </a:lnTo>
                  <a:lnTo>
                    <a:pt x="15403" y="7649"/>
                  </a:lnTo>
                  <a:lnTo>
                    <a:pt x="15298" y="7544"/>
                  </a:lnTo>
                  <a:lnTo>
                    <a:pt x="14879" y="7544"/>
                  </a:lnTo>
                  <a:lnTo>
                    <a:pt x="14774" y="7649"/>
                  </a:lnTo>
                  <a:lnTo>
                    <a:pt x="14669" y="7754"/>
                  </a:lnTo>
                  <a:lnTo>
                    <a:pt x="14669" y="7963"/>
                  </a:lnTo>
                  <a:lnTo>
                    <a:pt x="14460" y="7859"/>
                  </a:lnTo>
                  <a:lnTo>
                    <a:pt x="14355" y="7754"/>
                  </a:lnTo>
                  <a:lnTo>
                    <a:pt x="14040" y="7649"/>
                  </a:lnTo>
                  <a:lnTo>
                    <a:pt x="13831" y="7649"/>
                  </a:lnTo>
                  <a:lnTo>
                    <a:pt x="13726" y="7754"/>
                  </a:lnTo>
                  <a:lnTo>
                    <a:pt x="13621" y="7859"/>
                  </a:lnTo>
                  <a:lnTo>
                    <a:pt x="13517" y="8068"/>
                  </a:lnTo>
                  <a:lnTo>
                    <a:pt x="13517" y="8278"/>
                  </a:lnTo>
                  <a:lnTo>
                    <a:pt x="13517" y="8383"/>
                  </a:lnTo>
                  <a:lnTo>
                    <a:pt x="13621" y="8592"/>
                  </a:lnTo>
                  <a:lnTo>
                    <a:pt x="13726" y="8697"/>
                  </a:lnTo>
                  <a:lnTo>
                    <a:pt x="13831" y="8697"/>
                  </a:lnTo>
                  <a:lnTo>
                    <a:pt x="13831" y="9011"/>
                  </a:lnTo>
                  <a:lnTo>
                    <a:pt x="13936" y="9116"/>
                  </a:lnTo>
                  <a:lnTo>
                    <a:pt x="14250" y="9535"/>
                  </a:lnTo>
                  <a:lnTo>
                    <a:pt x="14355" y="9640"/>
                  </a:lnTo>
                  <a:lnTo>
                    <a:pt x="14355" y="9745"/>
                  </a:lnTo>
                  <a:lnTo>
                    <a:pt x="14460" y="10059"/>
                  </a:lnTo>
                  <a:lnTo>
                    <a:pt x="14460" y="10164"/>
                  </a:lnTo>
                  <a:lnTo>
                    <a:pt x="14460" y="10269"/>
                  </a:lnTo>
                  <a:lnTo>
                    <a:pt x="14564" y="10478"/>
                  </a:lnTo>
                  <a:lnTo>
                    <a:pt x="14460" y="10478"/>
                  </a:lnTo>
                  <a:lnTo>
                    <a:pt x="14460" y="10583"/>
                  </a:lnTo>
                  <a:lnTo>
                    <a:pt x="14355" y="10688"/>
                  </a:lnTo>
                  <a:lnTo>
                    <a:pt x="14460" y="11002"/>
                  </a:lnTo>
                  <a:lnTo>
                    <a:pt x="14250" y="11002"/>
                  </a:lnTo>
                  <a:lnTo>
                    <a:pt x="14040" y="10792"/>
                  </a:lnTo>
                  <a:lnTo>
                    <a:pt x="13831" y="10583"/>
                  </a:lnTo>
                  <a:lnTo>
                    <a:pt x="13726" y="10583"/>
                  </a:lnTo>
                  <a:lnTo>
                    <a:pt x="13621" y="10478"/>
                  </a:lnTo>
                  <a:lnTo>
                    <a:pt x="13307" y="10583"/>
                  </a:lnTo>
                  <a:lnTo>
                    <a:pt x="13202" y="10688"/>
                  </a:lnTo>
                  <a:lnTo>
                    <a:pt x="13098" y="11002"/>
                  </a:lnTo>
                  <a:lnTo>
                    <a:pt x="13098" y="11316"/>
                  </a:lnTo>
                  <a:lnTo>
                    <a:pt x="13098" y="11526"/>
                  </a:lnTo>
                  <a:lnTo>
                    <a:pt x="12993" y="11526"/>
                  </a:lnTo>
                  <a:lnTo>
                    <a:pt x="12888" y="11631"/>
                  </a:lnTo>
                  <a:lnTo>
                    <a:pt x="12783" y="11840"/>
                  </a:lnTo>
                  <a:lnTo>
                    <a:pt x="12678" y="12050"/>
                  </a:lnTo>
                  <a:lnTo>
                    <a:pt x="12783" y="12469"/>
                  </a:lnTo>
                  <a:lnTo>
                    <a:pt x="13202" y="12783"/>
                  </a:lnTo>
                  <a:lnTo>
                    <a:pt x="13307" y="12888"/>
                  </a:lnTo>
                  <a:lnTo>
                    <a:pt x="13621" y="12993"/>
                  </a:lnTo>
                  <a:lnTo>
                    <a:pt x="13936" y="12888"/>
                  </a:lnTo>
                  <a:lnTo>
                    <a:pt x="14145" y="12783"/>
                  </a:lnTo>
                  <a:lnTo>
                    <a:pt x="14355" y="12888"/>
                  </a:lnTo>
                  <a:lnTo>
                    <a:pt x="14355" y="13202"/>
                  </a:lnTo>
                  <a:lnTo>
                    <a:pt x="14564" y="13307"/>
                  </a:lnTo>
                  <a:lnTo>
                    <a:pt x="14879" y="13517"/>
                  </a:lnTo>
                  <a:lnTo>
                    <a:pt x="15088" y="13517"/>
                  </a:lnTo>
                  <a:lnTo>
                    <a:pt x="15193" y="13621"/>
                  </a:lnTo>
                  <a:lnTo>
                    <a:pt x="15403" y="13726"/>
                  </a:lnTo>
                  <a:lnTo>
                    <a:pt x="15193" y="14040"/>
                  </a:lnTo>
                  <a:lnTo>
                    <a:pt x="14774" y="14040"/>
                  </a:lnTo>
                  <a:lnTo>
                    <a:pt x="14669" y="13936"/>
                  </a:lnTo>
                  <a:lnTo>
                    <a:pt x="14564" y="13936"/>
                  </a:lnTo>
                  <a:lnTo>
                    <a:pt x="14564" y="13831"/>
                  </a:lnTo>
                  <a:lnTo>
                    <a:pt x="14355" y="13621"/>
                  </a:lnTo>
                  <a:lnTo>
                    <a:pt x="13936" y="13621"/>
                  </a:lnTo>
                  <a:lnTo>
                    <a:pt x="13831" y="13831"/>
                  </a:lnTo>
                  <a:lnTo>
                    <a:pt x="13621" y="13831"/>
                  </a:lnTo>
                  <a:lnTo>
                    <a:pt x="13517" y="14040"/>
                  </a:lnTo>
                  <a:lnTo>
                    <a:pt x="13517" y="14145"/>
                  </a:lnTo>
                  <a:lnTo>
                    <a:pt x="13412" y="14250"/>
                  </a:lnTo>
                  <a:lnTo>
                    <a:pt x="13307" y="14460"/>
                  </a:lnTo>
                  <a:lnTo>
                    <a:pt x="13202" y="14669"/>
                  </a:lnTo>
                  <a:lnTo>
                    <a:pt x="13098" y="15088"/>
                  </a:lnTo>
                  <a:lnTo>
                    <a:pt x="12783" y="14983"/>
                  </a:lnTo>
                  <a:lnTo>
                    <a:pt x="12678" y="14879"/>
                  </a:lnTo>
                  <a:lnTo>
                    <a:pt x="12678" y="14774"/>
                  </a:lnTo>
                  <a:lnTo>
                    <a:pt x="12678" y="14564"/>
                  </a:lnTo>
                  <a:lnTo>
                    <a:pt x="12469" y="14250"/>
                  </a:lnTo>
                  <a:lnTo>
                    <a:pt x="12259" y="14040"/>
                  </a:lnTo>
                  <a:lnTo>
                    <a:pt x="11840" y="13831"/>
                  </a:lnTo>
                  <a:lnTo>
                    <a:pt x="11735" y="13831"/>
                  </a:lnTo>
                  <a:lnTo>
                    <a:pt x="11526" y="13936"/>
                  </a:lnTo>
                  <a:lnTo>
                    <a:pt x="11421" y="14040"/>
                  </a:lnTo>
                  <a:lnTo>
                    <a:pt x="11316" y="14145"/>
                  </a:lnTo>
                  <a:lnTo>
                    <a:pt x="11212" y="14460"/>
                  </a:lnTo>
                  <a:lnTo>
                    <a:pt x="11107" y="14564"/>
                  </a:lnTo>
                  <a:lnTo>
                    <a:pt x="11107" y="14774"/>
                  </a:lnTo>
                  <a:lnTo>
                    <a:pt x="10373" y="14774"/>
                  </a:lnTo>
                  <a:lnTo>
                    <a:pt x="10059" y="14879"/>
                  </a:lnTo>
                  <a:lnTo>
                    <a:pt x="10059" y="14983"/>
                  </a:lnTo>
                  <a:lnTo>
                    <a:pt x="9954" y="14983"/>
                  </a:lnTo>
                  <a:lnTo>
                    <a:pt x="9640" y="15088"/>
                  </a:lnTo>
                  <a:lnTo>
                    <a:pt x="9640" y="15193"/>
                  </a:lnTo>
                  <a:lnTo>
                    <a:pt x="9535" y="15612"/>
                  </a:lnTo>
                  <a:lnTo>
                    <a:pt x="9535" y="16031"/>
                  </a:lnTo>
                  <a:lnTo>
                    <a:pt x="9640" y="16345"/>
                  </a:lnTo>
                  <a:lnTo>
                    <a:pt x="9640" y="16660"/>
                  </a:lnTo>
                  <a:lnTo>
                    <a:pt x="9640" y="16869"/>
                  </a:lnTo>
                  <a:lnTo>
                    <a:pt x="9640" y="16974"/>
                  </a:lnTo>
                  <a:lnTo>
                    <a:pt x="9535" y="17079"/>
                  </a:lnTo>
                  <a:lnTo>
                    <a:pt x="9535" y="17288"/>
                  </a:lnTo>
                  <a:lnTo>
                    <a:pt x="9640" y="17498"/>
                  </a:lnTo>
                  <a:lnTo>
                    <a:pt x="9640" y="17603"/>
                  </a:lnTo>
                  <a:lnTo>
                    <a:pt x="10164" y="17917"/>
                  </a:lnTo>
                  <a:lnTo>
                    <a:pt x="9745" y="18127"/>
                  </a:lnTo>
                  <a:lnTo>
                    <a:pt x="9640" y="18546"/>
                  </a:lnTo>
                  <a:lnTo>
                    <a:pt x="9640" y="18651"/>
                  </a:lnTo>
                  <a:lnTo>
                    <a:pt x="9640" y="18860"/>
                  </a:lnTo>
                  <a:lnTo>
                    <a:pt x="9640" y="19070"/>
                  </a:lnTo>
                  <a:lnTo>
                    <a:pt x="9535" y="19279"/>
                  </a:lnTo>
                  <a:lnTo>
                    <a:pt x="9535" y="19384"/>
                  </a:lnTo>
                  <a:lnTo>
                    <a:pt x="9640" y="19593"/>
                  </a:lnTo>
                  <a:lnTo>
                    <a:pt x="9849" y="19698"/>
                  </a:lnTo>
                  <a:lnTo>
                    <a:pt x="9849" y="19593"/>
                  </a:lnTo>
                  <a:lnTo>
                    <a:pt x="9954" y="19698"/>
                  </a:lnTo>
                  <a:lnTo>
                    <a:pt x="10164" y="19908"/>
                  </a:lnTo>
                  <a:lnTo>
                    <a:pt x="10269" y="20117"/>
                  </a:lnTo>
                  <a:lnTo>
                    <a:pt x="10373" y="20327"/>
                  </a:lnTo>
                  <a:lnTo>
                    <a:pt x="10059" y="20117"/>
                  </a:lnTo>
                  <a:lnTo>
                    <a:pt x="9745" y="20013"/>
                  </a:lnTo>
                  <a:lnTo>
                    <a:pt x="9535" y="20013"/>
                  </a:lnTo>
                  <a:lnTo>
                    <a:pt x="9326" y="20222"/>
                  </a:lnTo>
                  <a:lnTo>
                    <a:pt x="9116" y="20432"/>
                  </a:lnTo>
                  <a:lnTo>
                    <a:pt x="9116" y="20851"/>
                  </a:lnTo>
                  <a:lnTo>
                    <a:pt x="9011" y="21270"/>
                  </a:lnTo>
                  <a:lnTo>
                    <a:pt x="9011" y="21584"/>
                  </a:lnTo>
                  <a:lnTo>
                    <a:pt x="9011" y="21794"/>
                  </a:lnTo>
                  <a:lnTo>
                    <a:pt x="9011" y="21899"/>
                  </a:lnTo>
                  <a:lnTo>
                    <a:pt x="8907" y="22213"/>
                  </a:lnTo>
                  <a:lnTo>
                    <a:pt x="9011" y="22422"/>
                  </a:lnTo>
                  <a:lnTo>
                    <a:pt x="9011" y="22527"/>
                  </a:lnTo>
                  <a:lnTo>
                    <a:pt x="9116" y="22946"/>
                  </a:lnTo>
                  <a:lnTo>
                    <a:pt x="9221" y="23051"/>
                  </a:lnTo>
                  <a:lnTo>
                    <a:pt x="9430" y="23261"/>
                  </a:lnTo>
                  <a:lnTo>
                    <a:pt x="9430" y="23365"/>
                  </a:lnTo>
                  <a:lnTo>
                    <a:pt x="9430" y="23680"/>
                  </a:lnTo>
                  <a:lnTo>
                    <a:pt x="9326" y="23994"/>
                  </a:lnTo>
                  <a:lnTo>
                    <a:pt x="9430" y="24308"/>
                  </a:lnTo>
                  <a:lnTo>
                    <a:pt x="9640" y="24518"/>
                  </a:lnTo>
                  <a:lnTo>
                    <a:pt x="9849" y="24727"/>
                  </a:lnTo>
                  <a:lnTo>
                    <a:pt x="10164" y="24832"/>
                  </a:lnTo>
                  <a:lnTo>
                    <a:pt x="10478" y="24832"/>
                  </a:lnTo>
                  <a:lnTo>
                    <a:pt x="10792" y="24727"/>
                  </a:lnTo>
                  <a:lnTo>
                    <a:pt x="10478" y="25042"/>
                  </a:lnTo>
                  <a:lnTo>
                    <a:pt x="10373" y="25251"/>
                  </a:lnTo>
                  <a:lnTo>
                    <a:pt x="10373" y="25566"/>
                  </a:lnTo>
                  <a:lnTo>
                    <a:pt x="10269" y="25566"/>
                  </a:lnTo>
                  <a:lnTo>
                    <a:pt x="10059" y="25670"/>
                  </a:lnTo>
                  <a:lnTo>
                    <a:pt x="9849" y="25775"/>
                  </a:lnTo>
                  <a:lnTo>
                    <a:pt x="9745" y="25775"/>
                  </a:lnTo>
                  <a:lnTo>
                    <a:pt x="9430" y="25985"/>
                  </a:lnTo>
                  <a:lnTo>
                    <a:pt x="9116" y="26090"/>
                  </a:lnTo>
                  <a:lnTo>
                    <a:pt x="8907" y="25880"/>
                  </a:lnTo>
                  <a:lnTo>
                    <a:pt x="9011" y="25775"/>
                  </a:lnTo>
                  <a:lnTo>
                    <a:pt x="9011" y="25461"/>
                  </a:lnTo>
                  <a:lnTo>
                    <a:pt x="8907" y="25147"/>
                  </a:lnTo>
                  <a:lnTo>
                    <a:pt x="8907" y="25042"/>
                  </a:lnTo>
                  <a:lnTo>
                    <a:pt x="8697" y="24937"/>
                  </a:lnTo>
                  <a:lnTo>
                    <a:pt x="8278" y="24832"/>
                  </a:lnTo>
                  <a:lnTo>
                    <a:pt x="8068" y="24832"/>
                  </a:lnTo>
                  <a:lnTo>
                    <a:pt x="8173" y="24727"/>
                  </a:lnTo>
                  <a:lnTo>
                    <a:pt x="8278" y="24308"/>
                  </a:lnTo>
                  <a:lnTo>
                    <a:pt x="8173" y="23994"/>
                  </a:lnTo>
                  <a:lnTo>
                    <a:pt x="8173" y="23889"/>
                  </a:lnTo>
                  <a:lnTo>
                    <a:pt x="8068" y="23156"/>
                  </a:lnTo>
                  <a:lnTo>
                    <a:pt x="8068" y="23051"/>
                  </a:lnTo>
                  <a:lnTo>
                    <a:pt x="8173" y="22842"/>
                  </a:lnTo>
                  <a:lnTo>
                    <a:pt x="8383" y="22632"/>
                  </a:lnTo>
                  <a:lnTo>
                    <a:pt x="8487" y="22108"/>
                  </a:lnTo>
                  <a:lnTo>
                    <a:pt x="8487" y="22003"/>
                  </a:lnTo>
                  <a:lnTo>
                    <a:pt x="8383" y="21794"/>
                  </a:lnTo>
                  <a:lnTo>
                    <a:pt x="8278" y="21479"/>
                  </a:lnTo>
                  <a:lnTo>
                    <a:pt x="8173" y="21375"/>
                  </a:lnTo>
                  <a:lnTo>
                    <a:pt x="8068" y="21270"/>
                  </a:lnTo>
                  <a:lnTo>
                    <a:pt x="7754" y="21270"/>
                  </a:lnTo>
                  <a:lnTo>
                    <a:pt x="7649" y="21375"/>
                  </a:lnTo>
                  <a:lnTo>
                    <a:pt x="7649" y="21689"/>
                  </a:lnTo>
                  <a:lnTo>
                    <a:pt x="7754" y="21794"/>
                  </a:lnTo>
                  <a:lnTo>
                    <a:pt x="7649" y="22108"/>
                  </a:lnTo>
                  <a:lnTo>
                    <a:pt x="7544" y="22318"/>
                  </a:lnTo>
                  <a:lnTo>
                    <a:pt x="7335" y="22318"/>
                  </a:lnTo>
                  <a:lnTo>
                    <a:pt x="7230" y="22422"/>
                  </a:lnTo>
                  <a:lnTo>
                    <a:pt x="7021" y="22632"/>
                  </a:lnTo>
                  <a:lnTo>
                    <a:pt x="6916" y="23051"/>
                  </a:lnTo>
                  <a:lnTo>
                    <a:pt x="6916" y="23365"/>
                  </a:lnTo>
                  <a:lnTo>
                    <a:pt x="6811" y="23261"/>
                  </a:lnTo>
                  <a:lnTo>
                    <a:pt x="6916" y="22737"/>
                  </a:lnTo>
                  <a:lnTo>
                    <a:pt x="7021" y="22318"/>
                  </a:lnTo>
                  <a:lnTo>
                    <a:pt x="6916" y="22213"/>
                  </a:lnTo>
                  <a:lnTo>
                    <a:pt x="6916" y="21794"/>
                  </a:lnTo>
                  <a:lnTo>
                    <a:pt x="6916" y="21689"/>
                  </a:lnTo>
                  <a:lnTo>
                    <a:pt x="6916" y="21270"/>
                  </a:lnTo>
                  <a:lnTo>
                    <a:pt x="6811" y="20851"/>
                  </a:lnTo>
                  <a:lnTo>
                    <a:pt x="6916" y="20432"/>
                  </a:lnTo>
                  <a:lnTo>
                    <a:pt x="6916" y="20222"/>
                  </a:lnTo>
                  <a:lnTo>
                    <a:pt x="6811" y="20117"/>
                  </a:lnTo>
                  <a:lnTo>
                    <a:pt x="6706" y="19803"/>
                  </a:lnTo>
                  <a:lnTo>
                    <a:pt x="6497" y="19489"/>
                  </a:lnTo>
                  <a:lnTo>
                    <a:pt x="6287" y="19174"/>
                  </a:lnTo>
                  <a:lnTo>
                    <a:pt x="6078" y="19070"/>
                  </a:lnTo>
                  <a:lnTo>
                    <a:pt x="5973" y="19070"/>
                  </a:lnTo>
                  <a:lnTo>
                    <a:pt x="5973" y="18965"/>
                  </a:lnTo>
                  <a:lnTo>
                    <a:pt x="5868" y="18860"/>
                  </a:lnTo>
                  <a:lnTo>
                    <a:pt x="5763" y="18651"/>
                  </a:lnTo>
                  <a:lnTo>
                    <a:pt x="5763" y="18546"/>
                  </a:lnTo>
                  <a:lnTo>
                    <a:pt x="5658" y="18336"/>
                  </a:lnTo>
                  <a:lnTo>
                    <a:pt x="5554" y="18336"/>
                  </a:lnTo>
                  <a:lnTo>
                    <a:pt x="5449" y="18127"/>
                  </a:lnTo>
                  <a:lnTo>
                    <a:pt x="5239" y="17917"/>
                  </a:lnTo>
                  <a:lnTo>
                    <a:pt x="5239" y="17812"/>
                  </a:lnTo>
                  <a:lnTo>
                    <a:pt x="4506" y="17812"/>
                  </a:lnTo>
                  <a:lnTo>
                    <a:pt x="4401" y="17917"/>
                  </a:lnTo>
                  <a:lnTo>
                    <a:pt x="4296" y="18127"/>
                  </a:lnTo>
                  <a:lnTo>
                    <a:pt x="4192" y="18441"/>
                  </a:lnTo>
                  <a:lnTo>
                    <a:pt x="3982" y="18546"/>
                  </a:lnTo>
                  <a:lnTo>
                    <a:pt x="3877" y="18651"/>
                  </a:lnTo>
                  <a:lnTo>
                    <a:pt x="3773" y="18755"/>
                  </a:lnTo>
                  <a:lnTo>
                    <a:pt x="3563" y="19174"/>
                  </a:lnTo>
                  <a:lnTo>
                    <a:pt x="3563" y="19384"/>
                  </a:lnTo>
                  <a:lnTo>
                    <a:pt x="3668" y="19698"/>
                  </a:lnTo>
                  <a:lnTo>
                    <a:pt x="3668" y="19803"/>
                  </a:lnTo>
                  <a:lnTo>
                    <a:pt x="3773" y="19908"/>
                  </a:lnTo>
                  <a:lnTo>
                    <a:pt x="3773" y="20013"/>
                  </a:lnTo>
                  <a:lnTo>
                    <a:pt x="3773" y="20117"/>
                  </a:lnTo>
                  <a:lnTo>
                    <a:pt x="3877" y="20432"/>
                  </a:lnTo>
                  <a:lnTo>
                    <a:pt x="3773" y="20641"/>
                  </a:lnTo>
                  <a:lnTo>
                    <a:pt x="3773" y="20851"/>
                  </a:lnTo>
                  <a:lnTo>
                    <a:pt x="3877" y="21165"/>
                  </a:lnTo>
                  <a:lnTo>
                    <a:pt x="3668" y="21165"/>
                  </a:lnTo>
                  <a:lnTo>
                    <a:pt x="3458" y="21270"/>
                  </a:lnTo>
                  <a:lnTo>
                    <a:pt x="3353" y="21060"/>
                  </a:lnTo>
                  <a:lnTo>
                    <a:pt x="3249" y="20956"/>
                  </a:lnTo>
                  <a:lnTo>
                    <a:pt x="3039" y="20851"/>
                  </a:lnTo>
                  <a:lnTo>
                    <a:pt x="2934" y="20746"/>
                  </a:lnTo>
                  <a:lnTo>
                    <a:pt x="2830" y="20746"/>
                  </a:lnTo>
                  <a:lnTo>
                    <a:pt x="2830" y="20641"/>
                  </a:lnTo>
                  <a:lnTo>
                    <a:pt x="2725" y="20536"/>
                  </a:lnTo>
                  <a:lnTo>
                    <a:pt x="2725" y="20432"/>
                  </a:lnTo>
                  <a:lnTo>
                    <a:pt x="2620" y="20222"/>
                  </a:lnTo>
                  <a:lnTo>
                    <a:pt x="2515" y="20013"/>
                  </a:lnTo>
                  <a:lnTo>
                    <a:pt x="2410" y="19908"/>
                  </a:lnTo>
                  <a:lnTo>
                    <a:pt x="2306" y="19803"/>
                  </a:lnTo>
                  <a:lnTo>
                    <a:pt x="2201" y="19803"/>
                  </a:lnTo>
                  <a:lnTo>
                    <a:pt x="1782" y="19698"/>
                  </a:lnTo>
                  <a:lnTo>
                    <a:pt x="1572" y="19698"/>
                  </a:lnTo>
                  <a:lnTo>
                    <a:pt x="1467" y="19908"/>
                  </a:lnTo>
                  <a:lnTo>
                    <a:pt x="1467" y="20117"/>
                  </a:lnTo>
                  <a:lnTo>
                    <a:pt x="1467" y="20327"/>
                  </a:lnTo>
                  <a:lnTo>
                    <a:pt x="1467" y="20536"/>
                  </a:lnTo>
                  <a:lnTo>
                    <a:pt x="1363" y="20641"/>
                  </a:lnTo>
                  <a:lnTo>
                    <a:pt x="1363" y="20746"/>
                  </a:lnTo>
                  <a:lnTo>
                    <a:pt x="1363" y="21060"/>
                  </a:lnTo>
                  <a:lnTo>
                    <a:pt x="1467" y="21165"/>
                  </a:lnTo>
                  <a:lnTo>
                    <a:pt x="1572" y="21270"/>
                  </a:lnTo>
                  <a:lnTo>
                    <a:pt x="1677" y="21270"/>
                  </a:lnTo>
                  <a:lnTo>
                    <a:pt x="1887" y="21375"/>
                  </a:lnTo>
                  <a:lnTo>
                    <a:pt x="1572" y="21584"/>
                  </a:lnTo>
                  <a:lnTo>
                    <a:pt x="1467" y="21794"/>
                  </a:lnTo>
                  <a:lnTo>
                    <a:pt x="1258" y="21479"/>
                  </a:lnTo>
                  <a:lnTo>
                    <a:pt x="1048" y="21375"/>
                  </a:lnTo>
                  <a:lnTo>
                    <a:pt x="629" y="21375"/>
                  </a:lnTo>
                  <a:lnTo>
                    <a:pt x="420" y="21584"/>
                  </a:lnTo>
                  <a:lnTo>
                    <a:pt x="420" y="21689"/>
                  </a:lnTo>
                  <a:lnTo>
                    <a:pt x="420" y="22213"/>
                  </a:lnTo>
                  <a:lnTo>
                    <a:pt x="210" y="22318"/>
                  </a:lnTo>
                  <a:lnTo>
                    <a:pt x="105" y="22527"/>
                  </a:lnTo>
                  <a:lnTo>
                    <a:pt x="1" y="22842"/>
                  </a:lnTo>
                  <a:lnTo>
                    <a:pt x="1" y="23051"/>
                  </a:lnTo>
                  <a:lnTo>
                    <a:pt x="1" y="23261"/>
                  </a:lnTo>
                  <a:lnTo>
                    <a:pt x="105" y="23470"/>
                  </a:lnTo>
                  <a:lnTo>
                    <a:pt x="525" y="23470"/>
                  </a:lnTo>
                  <a:lnTo>
                    <a:pt x="525" y="23680"/>
                  </a:lnTo>
                  <a:lnTo>
                    <a:pt x="629" y="23784"/>
                  </a:lnTo>
                  <a:lnTo>
                    <a:pt x="629" y="23994"/>
                  </a:lnTo>
                  <a:lnTo>
                    <a:pt x="734" y="24204"/>
                  </a:lnTo>
                  <a:lnTo>
                    <a:pt x="944" y="24413"/>
                  </a:lnTo>
                  <a:lnTo>
                    <a:pt x="1048" y="24518"/>
                  </a:lnTo>
                  <a:lnTo>
                    <a:pt x="1363" y="24727"/>
                  </a:lnTo>
                  <a:lnTo>
                    <a:pt x="1572" y="24727"/>
                  </a:lnTo>
                  <a:lnTo>
                    <a:pt x="1677" y="24832"/>
                  </a:lnTo>
                  <a:lnTo>
                    <a:pt x="1887" y="24937"/>
                  </a:lnTo>
                  <a:lnTo>
                    <a:pt x="1991" y="25042"/>
                  </a:lnTo>
                  <a:lnTo>
                    <a:pt x="2306" y="25042"/>
                  </a:lnTo>
                  <a:lnTo>
                    <a:pt x="2620" y="24937"/>
                  </a:lnTo>
                  <a:lnTo>
                    <a:pt x="2725" y="24832"/>
                  </a:lnTo>
                  <a:lnTo>
                    <a:pt x="2725" y="24204"/>
                  </a:lnTo>
                  <a:lnTo>
                    <a:pt x="2830" y="24308"/>
                  </a:lnTo>
                  <a:lnTo>
                    <a:pt x="2934" y="24308"/>
                  </a:lnTo>
                  <a:lnTo>
                    <a:pt x="3039" y="24518"/>
                  </a:lnTo>
                  <a:lnTo>
                    <a:pt x="3144" y="24518"/>
                  </a:lnTo>
                  <a:lnTo>
                    <a:pt x="3353" y="24832"/>
                  </a:lnTo>
                  <a:lnTo>
                    <a:pt x="3144" y="24937"/>
                  </a:lnTo>
                  <a:lnTo>
                    <a:pt x="3039" y="25251"/>
                  </a:lnTo>
                  <a:lnTo>
                    <a:pt x="3039" y="25461"/>
                  </a:lnTo>
                  <a:lnTo>
                    <a:pt x="3144" y="25880"/>
                  </a:lnTo>
                  <a:lnTo>
                    <a:pt x="3249" y="26090"/>
                  </a:lnTo>
                  <a:lnTo>
                    <a:pt x="3458" y="26404"/>
                  </a:lnTo>
                  <a:lnTo>
                    <a:pt x="3563" y="26613"/>
                  </a:lnTo>
                  <a:lnTo>
                    <a:pt x="3563" y="26718"/>
                  </a:lnTo>
                  <a:lnTo>
                    <a:pt x="3877" y="26823"/>
                  </a:lnTo>
                  <a:lnTo>
                    <a:pt x="3877" y="26928"/>
                  </a:lnTo>
                  <a:lnTo>
                    <a:pt x="3982" y="27033"/>
                  </a:lnTo>
                  <a:lnTo>
                    <a:pt x="3982" y="27242"/>
                  </a:lnTo>
                  <a:lnTo>
                    <a:pt x="4087" y="27347"/>
                  </a:lnTo>
                  <a:lnTo>
                    <a:pt x="4192" y="27452"/>
                  </a:lnTo>
                  <a:lnTo>
                    <a:pt x="4296" y="27556"/>
                  </a:lnTo>
                  <a:lnTo>
                    <a:pt x="4611" y="27766"/>
                  </a:lnTo>
                  <a:lnTo>
                    <a:pt x="4611" y="27975"/>
                  </a:lnTo>
                  <a:lnTo>
                    <a:pt x="4820" y="28185"/>
                  </a:lnTo>
                  <a:lnTo>
                    <a:pt x="5030" y="28290"/>
                  </a:lnTo>
                  <a:lnTo>
                    <a:pt x="5239" y="28185"/>
                  </a:lnTo>
                  <a:lnTo>
                    <a:pt x="5658" y="27975"/>
                  </a:lnTo>
                  <a:lnTo>
                    <a:pt x="6392" y="27975"/>
                  </a:lnTo>
                  <a:lnTo>
                    <a:pt x="6601" y="27766"/>
                  </a:lnTo>
                  <a:lnTo>
                    <a:pt x="6601" y="28080"/>
                  </a:lnTo>
                  <a:lnTo>
                    <a:pt x="6601" y="28290"/>
                  </a:lnTo>
                  <a:lnTo>
                    <a:pt x="6706" y="28499"/>
                  </a:lnTo>
                  <a:lnTo>
                    <a:pt x="6811" y="28709"/>
                  </a:lnTo>
                  <a:lnTo>
                    <a:pt x="7021" y="28814"/>
                  </a:lnTo>
                  <a:lnTo>
                    <a:pt x="7125" y="28814"/>
                  </a:lnTo>
                  <a:lnTo>
                    <a:pt x="7440" y="28709"/>
                  </a:lnTo>
                  <a:lnTo>
                    <a:pt x="7649" y="28395"/>
                  </a:lnTo>
                  <a:lnTo>
                    <a:pt x="7649" y="28185"/>
                  </a:lnTo>
                  <a:lnTo>
                    <a:pt x="7754" y="27975"/>
                  </a:lnTo>
                  <a:lnTo>
                    <a:pt x="7859" y="27871"/>
                  </a:lnTo>
                  <a:lnTo>
                    <a:pt x="8068" y="28080"/>
                  </a:lnTo>
                  <a:lnTo>
                    <a:pt x="7964" y="28185"/>
                  </a:lnTo>
                  <a:lnTo>
                    <a:pt x="7859" y="28290"/>
                  </a:lnTo>
                  <a:lnTo>
                    <a:pt x="7649" y="28499"/>
                  </a:lnTo>
                  <a:lnTo>
                    <a:pt x="7754" y="28814"/>
                  </a:lnTo>
                  <a:lnTo>
                    <a:pt x="7649" y="28918"/>
                  </a:lnTo>
                  <a:lnTo>
                    <a:pt x="7649" y="29023"/>
                  </a:lnTo>
                  <a:lnTo>
                    <a:pt x="7544" y="29023"/>
                  </a:lnTo>
                  <a:lnTo>
                    <a:pt x="7544" y="29233"/>
                  </a:lnTo>
                  <a:lnTo>
                    <a:pt x="7440" y="29547"/>
                  </a:lnTo>
                  <a:lnTo>
                    <a:pt x="7335" y="29652"/>
                  </a:lnTo>
                  <a:lnTo>
                    <a:pt x="7335" y="30071"/>
                  </a:lnTo>
                  <a:lnTo>
                    <a:pt x="7544" y="30490"/>
                  </a:lnTo>
                  <a:lnTo>
                    <a:pt x="7649" y="30595"/>
                  </a:lnTo>
                  <a:lnTo>
                    <a:pt x="7964" y="30700"/>
                  </a:lnTo>
                  <a:lnTo>
                    <a:pt x="8278" y="30595"/>
                  </a:lnTo>
                  <a:lnTo>
                    <a:pt x="8697" y="30490"/>
                  </a:lnTo>
                  <a:lnTo>
                    <a:pt x="9011" y="30281"/>
                  </a:lnTo>
                  <a:lnTo>
                    <a:pt x="9221" y="29966"/>
                  </a:lnTo>
                  <a:lnTo>
                    <a:pt x="9430" y="29547"/>
                  </a:lnTo>
                  <a:lnTo>
                    <a:pt x="9535" y="29442"/>
                  </a:lnTo>
                  <a:lnTo>
                    <a:pt x="9640" y="29233"/>
                  </a:lnTo>
                  <a:lnTo>
                    <a:pt x="9745" y="29128"/>
                  </a:lnTo>
                  <a:lnTo>
                    <a:pt x="9954" y="29023"/>
                  </a:lnTo>
                  <a:lnTo>
                    <a:pt x="10164" y="28814"/>
                  </a:lnTo>
                  <a:lnTo>
                    <a:pt x="10269" y="28499"/>
                  </a:lnTo>
                  <a:lnTo>
                    <a:pt x="10373" y="28185"/>
                  </a:lnTo>
                  <a:lnTo>
                    <a:pt x="10373" y="28080"/>
                  </a:lnTo>
                  <a:lnTo>
                    <a:pt x="10478" y="27975"/>
                  </a:lnTo>
                  <a:lnTo>
                    <a:pt x="10688" y="27871"/>
                  </a:lnTo>
                  <a:lnTo>
                    <a:pt x="10792" y="28080"/>
                  </a:lnTo>
                  <a:lnTo>
                    <a:pt x="10897" y="28395"/>
                  </a:lnTo>
                  <a:lnTo>
                    <a:pt x="10478" y="28604"/>
                  </a:lnTo>
                  <a:lnTo>
                    <a:pt x="10164" y="28918"/>
                  </a:lnTo>
                  <a:lnTo>
                    <a:pt x="9849" y="29233"/>
                  </a:lnTo>
                  <a:lnTo>
                    <a:pt x="9640" y="29547"/>
                  </a:lnTo>
                  <a:lnTo>
                    <a:pt x="9640" y="29861"/>
                  </a:lnTo>
                  <a:lnTo>
                    <a:pt x="9954" y="30176"/>
                  </a:lnTo>
                  <a:lnTo>
                    <a:pt x="9640" y="30281"/>
                  </a:lnTo>
                  <a:lnTo>
                    <a:pt x="9326" y="30595"/>
                  </a:lnTo>
                  <a:lnTo>
                    <a:pt x="9221" y="31014"/>
                  </a:lnTo>
                  <a:lnTo>
                    <a:pt x="9116" y="31328"/>
                  </a:lnTo>
                  <a:lnTo>
                    <a:pt x="9116" y="31538"/>
                  </a:lnTo>
                  <a:lnTo>
                    <a:pt x="9011" y="31747"/>
                  </a:lnTo>
                  <a:lnTo>
                    <a:pt x="8907" y="31957"/>
                  </a:lnTo>
                  <a:lnTo>
                    <a:pt x="8802" y="32271"/>
                  </a:lnTo>
                  <a:lnTo>
                    <a:pt x="8592" y="32376"/>
                  </a:lnTo>
                  <a:lnTo>
                    <a:pt x="8487" y="32690"/>
                  </a:lnTo>
                  <a:lnTo>
                    <a:pt x="8487" y="33005"/>
                  </a:lnTo>
                  <a:lnTo>
                    <a:pt x="8592" y="33109"/>
                  </a:lnTo>
                  <a:lnTo>
                    <a:pt x="8907" y="33214"/>
                  </a:lnTo>
                  <a:lnTo>
                    <a:pt x="9221" y="33214"/>
                  </a:lnTo>
                  <a:lnTo>
                    <a:pt x="9849" y="33109"/>
                  </a:lnTo>
                  <a:lnTo>
                    <a:pt x="9849" y="33214"/>
                  </a:lnTo>
                  <a:lnTo>
                    <a:pt x="9849" y="33319"/>
                  </a:lnTo>
                  <a:lnTo>
                    <a:pt x="9640" y="33424"/>
                  </a:lnTo>
                  <a:lnTo>
                    <a:pt x="9535" y="33424"/>
                  </a:lnTo>
                  <a:lnTo>
                    <a:pt x="9221" y="33529"/>
                  </a:lnTo>
                  <a:lnTo>
                    <a:pt x="9116" y="33633"/>
                  </a:lnTo>
                  <a:lnTo>
                    <a:pt x="9011" y="33843"/>
                  </a:lnTo>
                  <a:lnTo>
                    <a:pt x="8907" y="33948"/>
                  </a:lnTo>
                  <a:lnTo>
                    <a:pt x="8802" y="34157"/>
                  </a:lnTo>
                  <a:lnTo>
                    <a:pt x="8697" y="34472"/>
                  </a:lnTo>
                  <a:lnTo>
                    <a:pt x="8802" y="34576"/>
                  </a:lnTo>
                  <a:lnTo>
                    <a:pt x="8487" y="34367"/>
                  </a:lnTo>
                  <a:lnTo>
                    <a:pt x="8068" y="34367"/>
                  </a:lnTo>
                  <a:lnTo>
                    <a:pt x="7754" y="34681"/>
                  </a:lnTo>
                  <a:lnTo>
                    <a:pt x="6601" y="34681"/>
                  </a:lnTo>
                  <a:lnTo>
                    <a:pt x="6392" y="34786"/>
                  </a:lnTo>
                  <a:lnTo>
                    <a:pt x="6287" y="34786"/>
                  </a:lnTo>
                  <a:lnTo>
                    <a:pt x="6078" y="34891"/>
                  </a:lnTo>
                  <a:lnTo>
                    <a:pt x="5868" y="34995"/>
                  </a:lnTo>
                  <a:lnTo>
                    <a:pt x="5763" y="35100"/>
                  </a:lnTo>
                  <a:lnTo>
                    <a:pt x="5763" y="35205"/>
                  </a:lnTo>
                  <a:lnTo>
                    <a:pt x="5763" y="35310"/>
                  </a:lnTo>
                  <a:lnTo>
                    <a:pt x="5658" y="35310"/>
                  </a:lnTo>
                  <a:lnTo>
                    <a:pt x="5554" y="35415"/>
                  </a:lnTo>
                  <a:lnTo>
                    <a:pt x="5449" y="35624"/>
                  </a:lnTo>
                  <a:lnTo>
                    <a:pt x="5449" y="35729"/>
                  </a:lnTo>
                  <a:lnTo>
                    <a:pt x="5449" y="35938"/>
                  </a:lnTo>
                  <a:lnTo>
                    <a:pt x="5658" y="36357"/>
                  </a:lnTo>
                  <a:lnTo>
                    <a:pt x="5973" y="36567"/>
                  </a:lnTo>
                  <a:lnTo>
                    <a:pt x="6182" y="36567"/>
                  </a:lnTo>
                  <a:lnTo>
                    <a:pt x="6497" y="36672"/>
                  </a:lnTo>
                  <a:lnTo>
                    <a:pt x="6811" y="36672"/>
                  </a:lnTo>
                  <a:lnTo>
                    <a:pt x="7125" y="36567"/>
                  </a:lnTo>
                  <a:lnTo>
                    <a:pt x="7230" y="36567"/>
                  </a:lnTo>
                  <a:lnTo>
                    <a:pt x="7859" y="36777"/>
                  </a:lnTo>
                  <a:lnTo>
                    <a:pt x="7754" y="36881"/>
                  </a:lnTo>
                  <a:lnTo>
                    <a:pt x="7649" y="37091"/>
                  </a:lnTo>
                  <a:lnTo>
                    <a:pt x="7544" y="37091"/>
                  </a:lnTo>
                  <a:lnTo>
                    <a:pt x="7125" y="36777"/>
                  </a:lnTo>
                  <a:lnTo>
                    <a:pt x="6601" y="36672"/>
                  </a:lnTo>
                  <a:lnTo>
                    <a:pt x="6287" y="36777"/>
                  </a:lnTo>
                  <a:lnTo>
                    <a:pt x="5973" y="36881"/>
                  </a:lnTo>
                  <a:lnTo>
                    <a:pt x="5658" y="37091"/>
                  </a:lnTo>
                  <a:lnTo>
                    <a:pt x="5449" y="37300"/>
                  </a:lnTo>
                  <a:lnTo>
                    <a:pt x="5449" y="37405"/>
                  </a:lnTo>
                  <a:lnTo>
                    <a:pt x="5135" y="37405"/>
                  </a:lnTo>
                  <a:lnTo>
                    <a:pt x="4820" y="37510"/>
                  </a:lnTo>
                  <a:lnTo>
                    <a:pt x="4611" y="37615"/>
                  </a:lnTo>
                  <a:lnTo>
                    <a:pt x="4506" y="37929"/>
                  </a:lnTo>
                  <a:lnTo>
                    <a:pt x="4611" y="38348"/>
                  </a:lnTo>
                  <a:lnTo>
                    <a:pt x="4401" y="38663"/>
                  </a:lnTo>
                  <a:lnTo>
                    <a:pt x="4401" y="38977"/>
                  </a:lnTo>
                  <a:lnTo>
                    <a:pt x="4506" y="39186"/>
                  </a:lnTo>
                  <a:lnTo>
                    <a:pt x="4820" y="39501"/>
                  </a:lnTo>
                  <a:lnTo>
                    <a:pt x="4925" y="39501"/>
                  </a:lnTo>
                  <a:lnTo>
                    <a:pt x="4716" y="39606"/>
                  </a:lnTo>
                  <a:lnTo>
                    <a:pt x="4716" y="39815"/>
                  </a:lnTo>
                  <a:lnTo>
                    <a:pt x="4716" y="40025"/>
                  </a:lnTo>
                  <a:lnTo>
                    <a:pt x="4820" y="40234"/>
                  </a:lnTo>
                  <a:lnTo>
                    <a:pt x="5030" y="40339"/>
                  </a:lnTo>
                  <a:lnTo>
                    <a:pt x="5344" y="40339"/>
                  </a:lnTo>
                  <a:lnTo>
                    <a:pt x="5658" y="40548"/>
                  </a:lnTo>
                  <a:lnTo>
                    <a:pt x="5973" y="40653"/>
                  </a:lnTo>
                  <a:lnTo>
                    <a:pt x="6392" y="40548"/>
                  </a:lnTo>
                  <a:lnTo>
                    <a:pt x="6182" y="40968"/>
                  </a:lnTo>
                  <a:lnTo>
                    <a:pt x="6078" y="41072"/>
                  </a:lnTo>
                  <a:lnTo>
                    <a:pt x="5973" y="41282"/>
                  </a:lnTo>
                  <a:lnTo>
                    <a:pt x="5868" y="41282"/>
                  </a:lnTo>
                  <a:lnTo>
                    <a:pt x="5763" y="41491"/>
                  </a:lnTo>
                  <a:lnTo>
                    <a:pt x="5658" y="41701"/>
                  </a:lnTo>
                  <a:lnTo>
                    <a:pt x="5658" y="42015"/>
                  </a:lnTo>
                  <a:lnTo>
                    <a:pt x="5658" y="42120"/>
                  </a:lnTo>
                  <a:lnTo>
                    <a:pt x="5449" y="42225"/>
                  </a:lnTo>
                  <a:lnTo>
                    <a:pt x="5239" y="42120"/>
                  </a:lnTo>
                  <a:lnTo>
                    <a:pt x="4925" y="42015"/>
                  </a:lnTo>
                  <a:lnTo>
                    <a:pt x="4506" y="42120"/>
                  </a:lnTo>
                  <a:lnTo>
                    <a:pt x="4192" y="42434"/>
                  </a:lnTo>
                  <a:lnTo>
                    <a:pt x="4192" y="42539"/>
                  </a:lnTo>
                  <a:lnTo>
                    <a:pt x="4192" y="42958"/>
                  </a:lnTo>
                  <a:lnTo>
                    <a:pt x="4192" y="43063"/>
                  </a:lnTo>
                  <a:lnTo>
                    <a:pt x="4192" y="43273"/>
                  </a:lnTo>
                  <a:lnTo>
                    <a:pt x="4401" y="43692"/>
                  </a:lnTo>
                  <a:lnTo>
                    <a:pt x="4611" y="43797"/>
                  </a:lnTo>
                  <a:lnTo>
                    <a:pt x="4820" y="44006"/>
                  </a:lnTo>
                  <a:lnTo>
                    <a:pt x="5030" y="44006"/>
                  </a:lnTo>
                  <a:lnTo>
                    <a:pt x="5344" y="44111"/>
                  </a:lnTo>
                  <a:lnTo>
                    <a:pt x="5554" y="44006"/>
                  </a:lnTo>
                  <a:lnTo>
                    <a:pt x="5658" y="43901"/>
                  </a:lnTo>
                  <a:lnTo>
                    <a:pt x="5868" y="43692"/>
                  </a:lnTo>
                  <a:lnTo>
                    <a:pt x="6497" y="43692"/>
                  </a:lnTo>
                  <a:lnTo>
                    <a:pt x="6811" y="43587"/>
                  </a:lnTo>
                  <a:lnTo>
                    <a:pt x="7335" y="43482"/>
                  </a:lnTo>
                  <a:lnTo>
                    <a:pt x="7754" y="43482"/>
                  </a:lnTo>
                  <a:lnTo>
                    <a:pt x="8068" y="43377"/>
                  </a:lnTo>
                  <a:lnTo>
                    <a:pt x="8278" y="43168"/>
                  </a:lnTo>
                  <a:lnTo>
                    <a:pt x="8592" y="43063"/>
                  </a:lnTo>
                  <a:lnTo>
                    <a:pt x="8802" y="42958"/>
                  </a:lnTo>
                  <a:lnTo>
                    <a:pt x="8907" y="43063"/>
                  </a:lnTo>
                  <a:lnTo>
                    <a:pt x="9011" y="43168"/>
                  </a:lnTo>
                  <a:lnTo>
                    <a:pt x="9326" y="43273"/>
                  </a:lnTo>
                  <a:lnTo>
                    <a:pt x="9430" y="43273"/>
                  </a:lnTo>
                  <a:lnTo>
                    <a:pt x="9640" y="43168"/>
                  </a:lnTo>
                  <a:lnTo>
                    <a:pt x="9954" y="43063"/>
                  </a:lnTo>
                  <a:lnTo>
                    <a:pt x="10059" y="42958"/>
                  </a:lnTo>
                  <a:lnTo>
                    <a:pt x="10583" y="42644"/>
                  </a:lnTo>
                  <a:lnTo>
                    <a:pt x="11002" y="42330"/>
                  </a:lnTo>
                  <a:lnTo>
                    <a:pt x="11421" y="41806"/>
                  </a:lnTo>
                  <a:lnTo>
                    <a:pt x="11631" y="41282"/>
                  </a:lnTo>
                  <a:lnTo>
                    <a:pt x="11735" y="40653"/>
                  </a:lnTo>
                  <a:lnTo>
                    <a:pt x="11735" y="40548"/>
                  </a:lnTo>
                  <a:lnTo>
                    <a:pt x="11421" y="40129"/>
                  </a:lnTo>
                  <a:lnTo>
                    <a:pt x="11107" y="39920"/>
                  </a:lnTo>
                  <a:lnTo>
                    <a:pt x="11212" y="39920"/>
                  </a:lnTo>
                  <a:lnTo>
                    <a:pt x="11316" y="39815"/>
                  </a:lnTo>
                  <a:lnTo>
                    <a:pt x="11526" y="39710"/>
                  </a:lnTo>
                  <a:lnTo>
                    <a:pt x="12050" y="39396"/>
                  </a:lnTo>
                  <a:lnTo>
                    <a:pt x="12155" y="39291"/>
                  </a:lnTo>
                  <a:lnTo>
                    <a:pt x="12259" y="39186"/>
                  </a:lnTo>
                  <a:lnTo>
                    <a:pt x="12783" y="38663"/>
                  </a:lnTo>
                  <a:lnTo>
                    <a:pt x="13098" y="38034"/>
                  </a:lnTo>
                  <a:lnTo>
                    <a:pt x="13307" y="37824"/>
                  </a:lnTo>
                  <a:lnTo>
                    <a:pt x="13621" y="37510"/>
                  </a:lnTo>
                  <a:lnTo>
                    <a:pt x="14040" y="37300"/>
                  </a:lnTo>
                  <a:lnTo>
                    <a:pt x="14355" y="36881"/>
                  </a:lnTo>
                  <a:lnTo>
                    <a:pt x="14355" y="36986"/>
                  </a:lnTo>
                  <a:lnTo>
                    <a:pt x="14460" y="36777"/>
                  </a:lnTo>
                  <a:lnTo>
                    <a:pt x="14983" y="37091"/>
                  </a:lnTo>
                  <a:lnTo>
                    <a:pt x="15926" y="37091"/>
                  </a:lnTo>
                  <a:lnTo>
                    <a:pt x="16346" y="37196"/>
                  </a:lnTo>
                  <a:lnTo>
                    <a:pt x="16660" y="37405"/>
                  </a:lnTo>
                  <a:lnTo>
                    <a:pt x="16869" y="37510"/>
                  </a:lnTo>
                  <a:lnTo>
                    <a:pt x="17289" y="37196"/>
                  </a:lnTo>
                  <a:lnTo>
                    <a:pt x="17498" y="36986"/>
                  </a:lnTo>
                  <a:lnTo>
                    <a:pt x="17708" y="36777"/>
                  </a:lnTo>
                  <a:lnTo>
                    <a:pt x="17917" y="36567"/>
                  </a:lnTo>
                  <a:lnTo>
                    <a:pt x="18336" y="36462"/>
                  </a:lnTo>
                  <a:lnTo>
                    <a:pt x="18651" y="36567"/>
                  </a:lnTo>
                  <a:lnTo>
                    <a:pt x="18965" y="36672"/>
                  </a:lnTo>
                  <a:lnTo>
                    <a:pt x="19698" y="37091"/>
                  </a:lnTo>
                  <a:lnTo>
                    <a:pt x="19698" y="36672"/>
                  </a:lnTo>
                  <a:lnTo>
                    <a:pt x="19803" y="36567"/>
                  </a:lnTo>
                  <a:lnTo>
                    <a:pt x="20117" y="36462"/>
                  </a:lnTo>
                  <a:lnTo>
                    <a:pt x="20746" y="36253"/>
                  </a:lnTo>
                  <a:lnTo>
                    <a:pt x="21060" y="36043"/>
                  </a:lnTo>
                  <a:lnTo>
                    <a:pt x="21165" y="35729"/>
                  </a:lnTo>
                  <a:lnTo>
                    <a:pt x="21375" y="35205"/>
                  </a:lnTo>
                  <a:lnTo>
                    <a:pt x="21689" y="34891"/>
                  </a:lnTo>
                  <a:lnTo>
                    <a:pt x="22003" y="34681"/>
                  </a:lnTo>
                  <a:lnTo>
                    <a:pt x="22318" y="34681"/>
                  </a:lnTo>
                  <a:lnTo>
                    <a:pt x="22632" y="34786"/>
                  </a:lnTo>
                  <a:lnTo>
                    <a:pt x="23261" y="33843"/>
                  </a:lnTo>
                  <a:lnTo>
                    <a:pt x="23470" y="33843"/>
                  </a:lnTo>
                  <a:lnTo>
                    <a:pt x="23785" y="33948"/>
                  </a:lnTo>
                  <a:lnTo>
                    <a:pt x="23994" y="33948"/>
                  </a:lnTo>
                  <a:lnTo>
                    <a:pt x="24832" y="33214"/>
                  </a:lnTo>
                  <a:lnTo>
                    <a:pt x="25356" y="32586"/>
                  </a:lnTo>
                  <a:lnTo>
                    <a:pt x="27137" y="32586"/>
                  </a:lnTo>
                  <a:lnTo>
                    <a:pt x="27347" y="31957"/>
                  </a:lnTo>
                  <a:lnTo>
                    <a:pt x="27452" y="31747"/>
                  </a:lnTo>
                  <a:lnTo>
                    <a:pt x="27556" y="31643"/>
                  </a:lnTo>
                  <a:lnTo>
                    <a:pt x="27871" y="31643"/>
                  </a:lnTo>
                  <a:lnTo>
                    <a:pt x="28080" y="31747"/>
                  </a:lnTo>
                  <a:lnTo>
                    <a:pt x="28604" y="32062"/>
                  </a:lnTo>
                  <a:lnTo>
                    <a:pt x="29233" y="31328"/>
                  </a:lnTo>
                  <a:lnTo>
                    <a:pt x="29442" y="29442"/>
                  </a:lnTo>
                  <a:lnTo>
                    <a:pt x="29442" y="29338"/>
                  </a:lnTo>
                  <a:lnTo>
                    <a:pt x="29862" y="28918"/>
                  </a:lnTo>
                  <a:lnTo>
                    <a:pt x="30176" y="28709"/>
                  </a:lnTo>
                  <a:lnTo>
                    <a:pt x="30595" y="28709"/>
                  </a:lnTo>
                  <a:lnTo>
                    <a:pt x="30700" y="28604"/>
                  </a:lnTo>
                  <a:lnTo>
                    <a:pt x="30804" y="28395"/>
                  </a:lnTo>
                  <a:lnTo>
                    <a:pt x="31014" y="28185"/>
                  </a:lnTo>
                  <a:lnTo>
                    <a:pt x="31643" y="27975"/>
                  </a:lnTo>
                  <a:lnTo>
                    <a:pt x="31852" y="27975"/>
                  </a:lnTo>
                  <a:lnTo>
                    <a:pt x="31957" y="27661"/>
                  </a:lnTo>
                  <a:lnTo>
                    <a:pt x="31957" y="26718"/>
                  </a:lnTo>
                  <a:lnTo>
                    <a:pt x="31957" y="26404"/>
                  </a:lnTo>
                  <a:lnTo>
                    <a:pt x="31957" y="26194"/>
                  </a:lnTo>
                  <a:lnTo>
                    <a:pt x="31852" y="26090"/>
                  </a:lnTo>
                  <a:lnTo>
                    <a:pt x="31643" y="25985"/>
                  </a:lnTo>
                  <a:lnTo>
                    <a:pt x="31643" y="25880"/>
                  </a:lnTo>
                  <a:lnTo>
                    <a:pt x="31538" y="25775"/>
                  </a:lnTo>
                  <a:lnTo>
                    <a:pt x="31643" y="25670"/>
                  </a:lnTo>
                  <a:lnTo>
                    <a:pt x="31852" y="25251"/>
                  </a:lnTo>
                  <a:lnTo>
                    <a:pt x="32167" y="24832"/>
                  </a:lnTo>
                  <a:lnTo>
                    <a:pt x="32481" y="24308"/>
                  </a:lnTo>
                  <a:lnTo>
                    <a:pt x="32481" y="24099"/>
                  </a:lnTo>
                  <a:lnTo>
                    <a:pt x="32481" y="23889"/>
                  </a:lnTo>
                  <a:lnTo>
                    <a:pt x="32271" y="23470"/>
                  </a:lnTo>
                  <a:lnTo>
                    <a:pt x="31957" y="23156"/>
                  </a:lnTo>
                  <a:lnTo>
                    <a:pt x="31747" y="22946"/>
                  </a:lnTo>
                  <a:lnTo>
                    <a:pt x="31433" y="23051"/>
                  </a:lnTo>
                  <a:lnTo>
                    <a:pt x="30909" y="23261"/>
                  </a:lnTo>
                  <a:lnTo>
                    <a:pt x="30071" y="23575"/>
                  </a:lnTo>
                  <a:lnTo>
                    <a:pt x="29757" y="23680"/>
                  </a:lnTo>
                  <a:lnTo>
                    <a:pt x="29547" y="23575"/>
                  </a:lnTo>
                  <a:lnTo>
                    <a:pt x="29338" y="23470"/>
                  </a:lnTo>
                  <a:lnTo>
                    <a:pt x="29233" y="23365"/>
                  </a:lnTo>
                  <a:lnTo>
                    <a:pt x="29338" y="23051"/>
                  </a:lnTo>
                  <a:lnTo>
                    <a:pt x="29442" y="22737"/>
                  </a:lnTo>
                  <a:lnTo>
                    <a:pt x="29862" y="22213"/>
                  </a:lnTo>
                  <a:lnTo>
                    <a:pt x="29547" y="20536"/>
                  </a:lnTo>
                  <a:lnTo>
                    <a:pt x="28919" y="19803"/>
                  </a:lnTo>
                  <a:lnTo>
                    <a:pt x="29128" y="19593"/>
                  </a:lnTo>
                  <a:lnTo>
                    <a:pt x="28814" y="19803"/>
                  </a:lnTo>
                  <a:lnTo>
                    <a:pt x="28709" y="19803"/>
                  </a:lnTo>
                  <a:lnTo>
                    <a:pt x="28604" y="19908"/>
                  </a:lnTo>
                  <a:lnTo>
                    <a:pt x="28395" y="19908"/>
                  </a:lnTo>
                  <a:lnTo>
                    <a:pt x="28185" y="20013"/>
                  </a:lnTo>
                  <a:lnTo>
                    <a:pt x="27766" y="19908"/>
                  </a:lnTo>
                  <a:lnTo>
                    <a:pt x="27347" y="19803"/>
                  </a:lnTo>
                  <a:lnTo>
                    <a:pt x="27033" y="19803"/>
                  </a:lnTo>
                  <a:lnTo>
                    <a:pt x="26823" y="19908"/>
                  </a:lnTo>
                  <a:lnTo>
                    <a:pt x="26823" y="19908"/>
                  </a:lnTo>
                  <a:lnTo>
                    <a:pt x="26928" y="19698"/>
                  </a:lnTo>
                  <a:lnTo>
                    <a:pt x="27033" y="19489"/>
                  </a:lnTo>
                  <a:lnTo>
                    <a:pt x="27347" y="19174"/>
                  </a:lnTo>
                  <a:lnTo>
                    <a:pt x="27452" y="19070"/>
                  </a:lnTo>
                  <a:lnTo>
                    <a:pt x="27661" y="18860"/>
                  </a:lnTo>
                  <a:lnTo>
                    <a:pt x="27661" y="18755"/>
                  </a:lnTo>
                  <a:lnTo>
                    <a:pt x="27661" y="18546"/>
                  </a:lnTo>
                  <a:lnTo>
                    <a:pt x="27766" y="18441"/>
                  </a:lnTo>
                  <a:lnTo>
                    <a:pt x="27871" y="18336"/>
                  </a:lnTo>
                  <a:lnTo>
                    <a:pt x="28080" y="18127"/>
                  </a:lnTo>
                  <a:lnTo>
                    <a:pt x="28080" y="17917"/>
                  </a:lnTo>
                  <a:lnTo>
                    <a:pt x="28290" y="17812"/>
                  </a:lnTo>
                  <a:lnTo>
                    <a:pt x="28290" y="17708"/>
                  </a:lnTo>
                  <a:lnTo>
                    <a:pt x="28290" y="17603"/>
                  </a:lnTo>
                  <a:lnTo>
                    <a:pt x="28709" y="17288"/>
                  </a:lnTo>
                  <a:lnTo>
                    <a:pt x="28919" y="16869"/>
                  </a:lnTo>
                  <a:lnTo>
                    <a:pt x="29233" y="16555"/>
                  </a:lnTo>
                  <a:lnTo>
                    <a:pt x="29442" y="16136"/>
                  </a:lnTo>
                  <a:lnTo>
                    <a:pt x="29547" y="15822"/>
                  </a:lnTo>
                  <a:lnTo>
                    <a:pt x="29652" y="15717"/>
                  </a:lnTo>
                  <a:lnTo>
                    <a:pt x="29757" y="15612"/>
                  </a:lnTo>
                  <a:lnTo>
                    <a:pt x="29757" y="15402"/>
                  </a:lnTo>
                  <a:lnTo>
                    <a:pt x="29862" y="15298"/>
                  </a:lnTo>
                  <a:lnTo>
                    <a:pt x="29757" y="15088"/>
                  </a:lnTo>
                  <a:lnTo>
                    <a:pt x="29652" y="14983"/>
                  </a:lnTo>
                  <a:lnTo>
                    <a:pt x="29442" y="14879"/>
                  </a:lnTo>
                  <a:lnTo>
                    <a:pt x="29233" y="14983"/>
                  </a:lnTo>
                  <a:lnTo>
                    <a:pt x="29128" y="14983"/>
                  </a:lnTo>
                  <a:lnTo>
                    <a:pt x="29128" y="15088"/>
                  </a:lnTo>
                  <a:lnTo>
                    <a:pt x="28919" y="15298"/>
                  </a:lnTo>
                  <a:lnTo>
                    <a:pt x="28814" y="15402"/>
                  </a:lnTo>
                  <a:lnTo>
                    <a:pt x="28709" y="15612"/>
                  </a:lnTo>
                  <a:lnTo>
                    <a:pt x="28499" y="15612"/>
                  </a:lnTo>
                  <a:lnTo>
                    <a:pt x="28395" y="15717"/>
                  </a:lnTo>
                  <a:lnTo>
                    <a:pt x="28395" y="15612"/>
                  </a:lnTo>
                  <a:lnTo>
                    <a:pt x="28290" y="15612"/>
                  </a:lnTo>
                  <a:lnTo>
                    <a:pt x="28185" y="15507"/>
                  </a:lnTo>
                  <a:lnTo>
                    <a:pt x="27976" y="15298"/>
                  </a:lnTo>
                  <a:lnTo>
                    <a:pt x="27452" y="15298"/>
                  </a:lnTo>
                  <a:lnTo>
                    <a:pt x="27452" y="15193"/>
                  </a:lnTo>
                  <a:lnTo>
                    <a:pt x="27556" y="14879"/>
                  </a:lnTo>
                  <a:lnTo>
                    <a:pt x="27661" y="14564"/>
                  </a:lnTo>
                  <a:lnTo>
                    <a:pt x="27661" y="14460"/>
                  </a:lnTo>
                  <a:lnTo>
                    <a:pt x="27661" y="14250"/>
                  </a:lnTo>
                  <a:lnTo>
                    <a:pt x="27556" y="14040"/>
                  </a:lnTo>
                  <a:lnTo>
                    <a:pt x="27661" y="13831"/>
                  </a:lnTo>
                  <a:lnTo>
                    <a:pt x="27661" y="13726"/>
                  </a:lnTo>
                  <a:lnTo>
                    <a:pt x="27661" y="13621"/>
                  </a:lnTo>
                  <a:lnTo>
                    <a:pt x="27766" y="13517"/>
                  </a:lnTo>
                  <a:lnTo>
                    <a:pt x="27871" y="13412"/>
                  </a:lnTo>
                  <a:lnTo>
                    <a:pt x="27976" y="13307"/>
                  </a:lnTo>
                  <a:lnTo>
                    <a:pt x="28185" y="13307"/>
                  </a:lnTo>
                  <a:lnTo>
                    <a:pt x="28395" y="13202"/>
                  </a:lnTo>
                  <a:lnTo>
                    <a:pt x="28604" y="12993"/>
                  </a:lnTo>
                  <a:lnTo>
                    <a:pt x="28709" y="12993"/>
                  </a:lnTo>
                  <a:lnTo>
                    <a:pt x="28919" y="12888"/>
                  </a:lnTo>
                  <a:lnTo>
                    <a:pt x="29023" y="12783"/>
                  </a:lnTo>
                  <a:lnTo>
                    <a:pt x="29128" y="12574"/>
                  </a:lnTo>
                  <a:lnTo>
                    <a:pt x="29128" y="12364"/>
                  </a:lnTo>
                  <a:lnTo>
                    <a:pt x="29233" y="12154"/>
                  </a:lnTo>
                  <a:lnTo>
                    <a:pt x="29442" y="12050"/>
                  </a:lnTo>
                  <a:lnTo>
                    <a:pt x="29547" y="11840"/>
                  </a:lnTo>
                  <a:lnTo>
                    <a:pt x="29862" y="11735"/>
                  </a:lnTo>
                  <a:lnTo>
                    <a:pt x="29966" y="11735"/>
                  </a:lnTo>
                  <a:lnTo>
                    <a:pt x="30071" y="11631"/>
                  </a:lnTo>
                  <a:lnTo>
                    <a:pt x="30176" y="11526"/>
                  </a:lnTo>
                  <a:lnTo>
                    <a:pt x="30281" y="11421"/>
                  </a:lnTo>
                  <a:lnTo>
                    <a:pt x="30490" y="11316"/>
                  </a:lnTo>
                  <a:lnTo>
                    <a:pt x="30700" y="11107"/>
                  </a:lnTo>
                  <a:lnTo>
                    <a:pt x="31014" y="10897"/>
                  </a:lnTo>
                  <a:lnTo>
                    <a:pt x="31328" y="10583"/>
                  </a:lnTo>
                  <a:lnTo>
                    <a:pt x="31747" y="10269"/>
                  </a:lnTo>
                  <a:lnTo>
                    <a:pt x="32167" y="9954"/>
                  </a:lnTo>
                  <a:lnTo>
                    <a:pt x="32376" y="9745"/>
                  </a:lnTo>
                  <a:lnTo>
                    <a:pt x="32481" y="9535"/>
                  </a:lnTo>
                  <a:lnTo>
                    <a:pt x="32586" y="9430"/>
                  </a:lnTo>
                  <a:lnTo>
                    <a:pt x="32690" y="9326"/>
                  </a:lnTo>
                  <a:lnTo>
                    <a:pt x="32795" y="9011"/>
                  </a:lnTo>
                  <a:lnTo>
                    <a:pt x="32795" y="8906"/>
                  </a:lnTo>
                  <a:lnTo>
                    <a:pt x="33005" y="8802"/>
                  </a:lnTo>
                  <a:lnTo>
                    <a:pt x="33005" y="8592"/>
                  </a:lnTo>
                  <a:lnTo>
                    <a:pt x="33110" y="8487"/>
                  </a:lnTo>
                  <a:lnTo>
                    <a:pt x="33214" y="8383"/>
                  </a:lnTo>
                  <a:lnTo>
                    <a:pt x="33633" y="8068"/>
                  </a:lnTo>
                  <a:lnTo>
                    <a:pt x="33948" y="7754"/>
                  </a:lnTo>
                  <a:lnTo>
                    <a:pt x="34262" y="7649"/>
                  </a:lnTo>
                  <a:lnTo>
                    <a:pt x="34472" y="7649"/>
                  </a:lnTo>
                  <a:lnTo>
                    <a:pt x="34576" y="7440"/>
                  </a:lnTo>
                  <a:lnTo>
                    <a:pt x="34891" y="7440"/>
                  </a:lnTo>
                  <a:lnTo>
                    <a:pt x="35100" y="7335"/>
                  </a:lnTo>
                  <a:lnTo>
                    <a:pt x="35310" y="7125"/>
                  </a:lnTo>
                  <a:lnTo>
                    <a:pt x="35415" y="6916"/>
                  </a:lnTo>
                  <a:lnTo>
                    <a:pt x="35624" y="6811"/>
                  </a:lnTo>
                  <a:lnTo>
                    <a:pt x="35729" y="6601"/>
                  </a:lnTo>
                  <a:lnTo>
                    <a:pt x="35729" y="6497"/>
                  </a:lnTo>
                  <a:lnTo>
                    <a:pt x="35938" y="6287"/>
                  </a:lnTo>
                  <a:lnTo>
                    <a:pt x="36148" y="6182"/>
                  </a:lnTo>
                  <a:lnTo>
                    <a:pt x="36253" y="6078"/>
                  </a:lnTo>
                  <a:lnTo>
                    <a:pt x="36358" y="5868"/>
                  </a:lnTo>
                  <a:lnTo>
                    <a:pt x="36462" y="5554"/>
                  </a:lnTo>
                  <a:lnTo>
                    <a:pt x="36462" y="5449"/>
                  </a:lnTo>
                  <a:lnTo>
                    <a:pt x="36567" y="5344"/>
                  </a:lnTo>
                  <a:lnTo>
                    <a:pt x="36567" y="5239"/>
                  </a:lnTo>
                  <a:lnTo>
                    <a:pt x="36567" y="5135"/>
                  </a:lnTo>
                  <a:lnTo>
                    <a:pt x="36672" y="4925"/>
                  </a:lnTo>
                  <a:lnTo>
                    <a:pt x="36777" y="4820"/>
                  </a:lnTo>
                  <a:lnTo>
                    <a:pt x="36777" y="4715"/>
                  </a:lnTo>
                  <a:lnTo>
                    <a:pt x="36881" y="4611"/>
                  </a:lnTo>
                  <a:lnTo>
                    <a:pt x="36986" y="4296"/>
                  </a:lnTo>
                  <a:lnTo>
                    <a:pt x="36986" y="4087"/>
                  </a:lnTo>
                  <a:lnTo>
                    <a:pt x="36777" y="3668"/>
                  </a:lnTo>
                  <a:lnTo>
                    <a:pt x="36567" y="3563"/>
                  </a:lnTo>
                  <a:lnTo>
                    <a:pt x="36253" y="3668"/>
                  </a:lnTo>
                  <a:lnTo>
                    <a:pt x="36148" y="3668"/>
                  </a:lnTo>
                  <a:lnTo>
                    <a:pt x="36043" y="3458"/>
                  </a:lnTo>
                  <a:lnTo>
                    <a:pt x="36043" y="3249"/>
                  </a:lnTo>
                  <a:lnTo>
                    <a:pt x="36148" y="3144"/>
                  </a:lnTo>
                  <a:lnTo>
                    <a:pt x="36253" y="2934"/>
                  </a:lnTo>
                  <a:lnTo>
                    <a:pt x="36567" y="2725"/>
                  </a:lnTo>
                  <a:lnTo>
                    <a:pt x="36672" y="2410"/>
                  </a:lnTo>
                  <a:lnTo>
                    <a:pt x="36777" y="2096"/>
                  </a:lnTo>
                  <a:lnTo>
                    <a:pt x="36777" y="1991"/>
                  </a:lnTo>
                  <a:lnTo>
                    <a:pt x="36777" y="1887"/>
                  </a:lnTo>
                  <a:lnTo>
                    <a:pt x="36881" y="1887"/>
                  </a:lnTo>
                  <a:lnTo>
                    <a:pt x="36881" y="1782"/>
                  </a:lnTo>
                  <a:lnTo>
                    <a:pt x="36986" y="1677"/>
                  </a:lnTo>
                  <a:lnTo>
                    <a:pt x="37091" y="1363"/>
                  </a:lnTo>
                  <a:lnTo>
                    <a:pt x="37091" y="1258"/>
                  </a:lnTo>
                  <a:lnTo>
                    <a:pt x="37091" y="1048"/>
                  </a:lnTo>
                  <a:lnTo>
                    <a:pt x="37196" y="1048"/>
                  </a:lnTo>
                  <a:lnTo>
                    <a:pt x="37196" y="734"/>
                  </a:lnTo>
                  <a:lnTo>
                    <a:pt x="37091" y="629"/>
                  </a:lnTo>
                  <a:lnTo>
                    <a:pt x="36986" y="524"/>
                  </a:lnTo>
                  <a:lnTo>
                    <a:pt x="36462" y="420"/>
                  </a:lnTo>
                  <a:lnTo>
                    <a:pt x="36148" y="420"/>
                  </a:lnTo>
                  <a:lnTo>
                    <a:pt x="35729" y="524"/>
                  </a:lnTo>
                  <a:lnTo>
                    <a:pt x="35624" y="420"/>
                  </a:lnTo>
                  <a:lnTo>
                    <a:pt x="35519" y="315"/>
                  </a:lnTo>
                  <a:lnTo>
                    <a:pt x="35310" y="210"/>
                  </a:lnTo>
                  <a:lnTo>
                    <a:pt x="35205" y="210"/>
                  </a:lnTo>
                  <a:lnTo>
                    <a:pt x="34995" y="315"/>
                  </a:lnTo>
                  <a:lnTo>
                    <a:pt x="34367" y="315"/>
                  </a:lnTo>
                  <a:lnTo>
                    <a:pt x="34157" y="420"/>
                  </a:lnTo>
                  <a:lnTo>
                    <a:pt x="33948" y="420"/>
                  </a:lnTo>
                  <a:lnTo>
                    <a:pt x="33738" y="210"/>
                  </a:lnTo>
                  <a:lnTo>
                    <a:pt x="33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30"/>
            <p:cNvSpPr/>
            <p:nvPr/>
          </p:nvSpPr>
          <p:spPr>
            <a:xfrm>
              <a:off x="4100930" y="2271016"/>
              <a:ext cx="680619" cy="635888"/>
            </a:xfrm>
            <a:custGeom>
              <a:avLst/>
              <a:gdLst/>
              <a:ahLst/>
              <a:cxnLst/>
              <a:rect l="l" t="t" r="r" b="b"/>
              <a:pathLst>
                <a:path w="30280" h="28290" extrusionOk="0">
                  <a:moveTo>
                    <a:pt x="4872" y="17760"/>
                  </a:moveTo>
                  <a:lnTo>
                    <a:pt x="4872" y="17760"/>
                  </a:lnTo>
                  <a:lnTo>
                    <a:pt x="4872" y="17760"/>
                  </a:lnTo>
                  <a:close/>
                  <a:moveTo>
                    <a:pt x="15611" y="0"/>
                  </a:moveTo>
                  <a:lnTo>
                    <a:pt x="15402" y="105"/>
                  </a:lnTo>
                  <a:lnTo>
                    <a:pt x="15192" y="524"/>
                  </a:lnTo>
                  <a:lnTo>
                    <a:pt x="14773" y="734"/>
                  </a:lnTo>
                  <a:lnTo>
                    <a:pt x="14249" y="1048"/>
                  </a:lnTo>
                  <a:lnTo>
                    <a:pt x="14040" y="943"/>
                  </a:lnTo>
                  <a:lnTo>
                    <a:pt x="13830" y="839"/>
                  </a:lnTo>
                  <a:lnTo>
                    <a:pt x="13621" y="734"/>
                  </a:lnTo>
                  <a:lnTo>
                    <a:pt x="13411" y="629"/>
                  </a:lnTo>
                  <a:lnTo>
                    <a:pt x="12783" y="734"/>
                  </a:lnTo>
                  <a:lnTo>
                    <a:pt x="12259" y="629"/>
                  </a:lnTo>
                  <a:lnTo>
                    <a:pt x="11944" y="524"/>
                  </a:lnTo>
                  <a:lnTo>
                    <a:pt x="11630" y="315"/>
                  </a:lnTo>
                  <a:lnTo>
                    <a:pt x="11525" y="419"/>
                  </a:lnTo>
                  <a:lnTo>
                    <a:pt x="11316" y="839"/>
                  </a:lnTo>
                  <a:lnTo>
                    <a:pt x="11106" y="1153"/>
                  </a:lnTo>
                  <a:lnTo>
                    <a:pt x="11001" y="1362"/>
                  </a:lnTo>
                  <a:lnTo>
                    <a:pt x="10792" y="1677"/>
                  </a:lnTo>
                  <a:lnTo>
                    <a:pt x="10687" y="1886"/>
                  </a:lnTo>
                  <a:lnTo>
                    <a:pt x="10792" y="1991"/>
                  </a:lnTo>
                  <a:lnTo>
                    <a:pt x="10582" y="2201"/>
                  </a:lnTo>
                  <a:lnTo>
                    <a:pt x="10268" y="2725"/>
                  </a:lnTo>
                  <a:lnTo>
                    <a:pt x="10163" y="2934"/>
                  </a:lnTo>
                  <a:lnTo>
                    <a:pt x="10268" y="3144"/>
                  </a:lnTo>
                  <a:lnTo>
                    <a:pt x="10373" y="3248"/>
                  </a:lnTo>
                  <a:lnTo>
                    <a:pt x="10478" y="3353"/>
                  </a:lnTo>
                  <a:lnTo>
                    <a:pt x="10268" y="3563"/>
                  </a:lnTo>
                  <a:lnTo>
                    <a:pt x="10058" y="3772"/>
                  </a:lnTo>
                  <a:lnTo>
                    <a:pt x="9744" y="3982"/>
                  </a:lnTo>
                  <a:lnTo>
                    <a:pt x="9325" y="4191"/>
                  </a:lnTo>
                  <a:lnTo>
                    <a:pt x="9220" y="4296"/>
                  </a:lnTo>
                  <a:lnTo>
                    <a:pt x="9115" y="4506"/>
                  </a:lnTo>
                  <a:lnTo>
                    <a:pt x="9115" y="4715"/>
                  </a:lnTo>
                  <a:lnTo>
                    <a:pt x="9220" y="4925"/>
                  </a:lnTo>
                  <a:lnTo>
                    <a:pt x="9430" y="5239"/>
                  </a:lnTo>
                  <a:lnTo>
                    <a:pt x="9220" y="5449"/>
                  </a:lnTo>
                  <a:lnTo>
                    <a:pt x="9115" y="5553"/>
                  </a:lnTo>
                  <a:lnTo>
                    <a:pt x="9011" y="5658"/>
                  </a:lnTo>
                  <a:lnTo>
                    <a:pt x="8696" y="5763"/>
                  </a:lnTo>
                  <a:lnTo>
                    <a:pt x="8487" y="5973"/>
                  </a:lnTo>
                  <a:lnTo>
                    <a:pt x="8487" y="6182"/>
                  </a:lnTo>
                  <a:lnTo>
                    <a:pt x="8487" y="6392"/>
                  </a:lnTo>
                  <a:lnTo>
                    <a:pt x="8487" y="6601"/>
                  </a:lnTo>
                  <a:lnTo>
                    <a:pt x="8487" y="6811"/>
                  </a:lnTo>
                  <a:lnTo>
                    <a:pt x="8382" y="7020"/>
                  </a:lnTo>
                  <a:lnTo>
                    <a:pt x="8277" y="7020"/>
                  </a:lnTo>
                  <a:lnTo>
                    <a:pt x="8068" y="6811"/>
                  </a:lnTo>
                  <a:lnTo>
                    <a:pt x="7753" y="6706"/>
                  </a:lnTo>
                  <a:lnTo>
                    <a:pt x="7649" y="6811"/>
                  </a:lnTo>
                  <a:lnTo>
                    <a:pt x="7439" y="6916"/>
                  </a:lnTo>
                  <a:lnTo>
                    <a:pt x="7334" y="7230"/>
                  </a:lnTo>
                  <a:lnTo>
                    <a:pt x="7020" y="7544"/>
                  </a:lnTo>
                  <a:lnTo>
                    <a:pt x="6915" y="7754"/>
                  </a:lnTo>
                  <a:lnTo>
                    <a:pt x="7125" y="7963"/>
                  </a:lnTo>
                  <a:lnTo>
                    <a:pt x="7439" y="7858"/>
                  </a:lnTo>
                  <a:lnTo>
                    <a:pt x="7544" y="7754"/>
                  </a:lnTo>
                  <a:lnTo>
                    <a:pt x="7649" y="7649"/>
                  </a:lnTo>
                  <a:lnTo>
                    <a:pt x="7649" y="7858"/>
                  </a:lnTo>
                  <a:lnTo>
                    <a:pt x="7544" y="8173"/>
                  </a:lnTo>
                  <a:lnTo>
                    <a:pt x="7544" y="8382"/>
                  </a:lnTo>
                  <a:lnTo>
                    <a:pt x="7544" y="8487"/>
                  </a:lnTo>
                  <a:lnTo>
                    <a:pt x="7544" y="8697"/>
                  </a:lnTo>
                  <a:lnTo>
                    <a:pt x="7649" y="8906"/>
                  </a:lnTo>
                  <a:lnTo>
                    <a:pt x="7649" y="9011"/>
                  </a:lnTo>
                  <a:lnTo>
                    <a:pt x="7544" y="9116"/>
                  </a:lnTo>
                  <a:lnTo>
                    <a:pt x="6915" y="9535"/>
                  </a:lnTo>
                  <a:lnTo>
                    <a:pt x="6391" y="9954"/>
                  </a:lnTo>
                  <a:lnTo>
                    <a:pt x="6077" y="10268"/>
                  </a:lnTo>
                  <a:lnTo>
                    <a:pt x="5448" y="10897"/>
                  </a:lnTo>
                  <a:lnTo>
                    <a:pt x="5239" y="11211"/>
                  </a:lnTo>
                  <a:lnTo>
                    <a:pt x="5134" y="11735"/>
                  </a:lnTo>
                  <a:lnTo>
                    <a:pt x="5134" y="11945"/>
                  </a:lnTo>
                  <a:lnTo>
                    <a:pt x="5134" y="12049"/>
                  </a:lnTo>
                  <a:lnTo>
                    <a:pt x="5134" y="12154"/>
                  </a:lnTo>
                  <a:lnTo>
                    <a:pt x="4715" y="12364"/>
                  </a:lnTo>
                  <a:lnTo>
                    <a:pt x="4401" y="12678"/>
                  </a:lnTo>
                  <a:lnTo>
                    <a:pt x="4296" y="12469"/>
                  </a:lnTo>
                  <a:lnTo>
                    <a:pt x="4086" y="12364"/>
                  </a:lnTo>
                  <a:lnTo>
                    <a:pt x="3667" y="12364"/>
                  </a:lnTo>
                  <a:lnTo>
                    <a:pt x="3353" y="12469"/>
                  </a:lnTo>
                  <a:lnTo>
                    <a:pt x="3143" y="12678"/>
                  </a:lnTo>
                  <a:lnTo>
                    <a:pt x="2410" y="13307"/>
                  </a:lnTo>
                  <a:lnTo>
                    <a:pt x="2305" y="13202"/>
                  </a:lnTo>
                  <a:lnTo>
                    <a:pt x="2096" y="13097"/>
                  </a:lnTo>
                  <a:lnTo>
                    <a:pt x="1886" y="13202"/>
                  </a:lnTo>
                  <a:lnTo>
                    <a:pt x="1781" y="13307"/>
                  </a:lnTo>
                  <a:lnTo>
                    <a:pt x="1362" y="13516"/>
                  </a:lnTo>
                  <a:lnTo>
                    <a:pt x="838" y="13726"/>
                  </a:lnTo>
                  <a:lnTo>
                    <a:pt x="733" y="13831"/>
                  </a:lnTo>
                  <a:lnTo>
                    <a:pt x="629" y="14145"/>
                  </a:lnTo>
                  <a:lnTo>
                    <a:pt x="524" y="14355"/>
                  </a:lnTo>
                  <a:lnTo>
                    <a:pt x="524" y="14669"/>
                  </a:lnTo>
                  <a:lnTo>
                    <a:pt x="419" y="14983"/>
                  </a:lnTo>
                  <a:lnTo>
                    <a:pt x="419" y="15193"/>
                  </a:lnTo>
                  <a:lnTo>
                    <a:pt x="419" y="15298"/>
                  </a:lnTo>
                  <a:lnTo>
                    <a:pt x="524" y="15507"/>
                  </a:lnTo>
                  <a:lnTo>
                    <a:pt x="419" y="15717"/>
                  </a:lnTo>
                  <a:lnTo>
                    <a:pt x="314" y="15821"/>
                  </a:lnTo>
                  <a:lnTo>
                    <a:pt x="210" y="16031"/>
                  </a:lnTo>
                  <a:lnTo>
                    <a:pt x="210" y="16345"/>
                  </a:lnTo>
                  <a:lnTo>
                    <a:pt x="105" y="16450"/>
                  </a:lnTo>
                  <a:lnTo>
                    <a:pt x="0" y="16660"/>
                  </a:lnTo>
                  <a:lnTo>
                    <a:pt x="0" y="16869"/>
                  </a:lnTo>
                  <a:lnTo>
                    <a:pt x="0" y="17079"/>
                  </a:lnTo>
                  <a:lnTo>
                    <a:pt x="105" y="17183"/>
                  </a:lnTo>
                  <a:lnTo>
                    <a:pt x="314" y="17393"/>
                  </a:lnTo>
                  <a:lnTo>
                    <a:pt x="943" y="17393"/>
                  </a:lnTo>
                  <a:lnTo>
                    <a:pt x="1257" y="17183"/>
                  </a:lnTo>
                  <a:lnTo>
                    <a:pt x="1572" y="16764"/>
                  </a:lnTo>
                  <a:lnTo>
                    <a:pt x="1886" y="16450"/>
                  </a:lnTo>
                  <a:lnTo>
                    <a:pt x="2200" y="16764"/>
                  </a:lnTo>
                  <a:lnTo>
                    <a:pt x="2410" y="16974"/>
                  </a:lnTo>
                  <a:lnTo>
                    <a:pt x="2515" y="17183"/>
                  </a:lnTo>
                  <a:lnTo>
                    <a:pt x="2410" y="17183"/>
                  </a:lnTo>
                  <a:lnTo>
                    <a:pt x="2305" y="17288"/>
                  </a:lnTo>
                  <a:lnTo>
                    <a:pt x="2200" y="17393"/>
                  </a:lnTo>
                  <a:lnTo>
                    <a:pt x="1991" y="17603"/>
                  </a:lnTo>
                  <a:lnTo>
                    <a:pt x="1781" y="18126"/>
                  </a:lnTo>
                  <a:lnTo>
                    <a:pt x="1781" y="18546"/>
                  </a:lnTo>
                  <a:lnTo>
                    <a:pt x="1886" y="18755"/>
                  </a:lnTo>
                  <a:lnTo>
                    <a:pt x="2096" y="18965"/>
                  </a:lnTo>
                  <a:lnTo>
                    <a:pt x="2829" y="18965"/>
                  </a:lnTo>
                  <a:lnTo>
                    <a:pt x="3143" y="18755"/>
                  </a:lnTo>
                  <a:lnTo>
                    <a:pt x="3458" y="18336"/>
                  </a:lnTo>
                  <a:lnTo>
                    <a:pt x="3562" y="18231"/>
                  </a:lnTo>
                  <a:lnTo>
                    <a:pt x="3772" y="18231"/>
                  </a:lnTo>
                  <a:lnTo>
                    <a:pt x="4296" y="18126"/>
                  </a:lnTo>
                  <a:lnTo>
                    <a:pt x="4715" y="17917"/>
                  </a:lnTo>
                  <a:lnTo>
                    <a:pt x="4820" y="17917"/>
                  </a:lnTo>
                  <a:lnTo>
                    <a:pt x="4924" y="17603"/>
                  </a:lnTo>
                  <a:lnTo>
                    <a:pt x="4924" y="17707"/>
                  </a:lnTo>
                  <a:lnTo>
                    <a:pt x="4872" y="17760"/>
                  </a:lnTo>
                  <a:lnTo>
                    <a:pt x="5029" y="17603"/>
                  </a:lnTo>
                  <a:lnTo>
                    <a:pt x="5134" y="17498"/>
                  </a:lnTo>
                  <a:lnTo>
                    <a:pt x="5344" y="17288"/>
                  </a:lnTo>
                  <a:lnTo>
                    <a:pt x="5448" y="17079"/>
                  </a:lnTo>
                  <a:lnTo>
                    <a:pt x="5448" y="16869"/>
                  </a:lnTo>
                  <a:lnTo>
                    <a:pt x="5448" y="16660"/>
                  </a:lnTo>
                  <a:lnTo>
                    <a:pt x="5448" y="16555"/>
                  </a:lnTo>
                  <a:lnTo>
                    <a:pt x="5344" y="16345"/>
                  </a:lnTo>
                  <a:lnTo>
                    <a:pt x="5344" y="15926"/>
                  </a:lnTo>
                  <a:lnTo>
                    <a:pt x="5134" y="15402"/>
                  </a:lnTo>
                  <a:lnTo>
                    <a:pt x="5658" y="15402"/>
                  </a:lnTo>
                  <a:lnTo>
                    <a:pt x="5867" y="15298"/>
                  </a:lnTo>
                  <a:lnTo>
                    <a:pt x="6077" y="15088"/>
                  </a:lnTo>
                  <a:lnTo>
                    <a:pt x="6077" y="14878"/>
                  </a:lnTo>
                  <a:lnTo>
                    <a:pt x="6077" y="14669"/>
                  </a:lnTo>
                  <a:lnTo>
                    <a:pt x="6182" y="14564"/>
                  </a:lnTo>
                  <a:lnTo>
                    <a:pt x="6182" y="14459"/>
                  </a:lnTo>
                  <a:lnTo>
                    <a:pt x="6182" y="14250"/>
                  </a:lnTo>
                  <a:lnTo>
                    <a:pt x="6182" y="14040"/>
                  </a:lnTo>
                  <a:lnTo>
                    <a:pt x="6391" y="14040"/>
                  </a:lnTo>
                  <a:lnTo>
                    <a:pt x="6601" y="13935"/>
                  </a:lnTo>
                  <a:lnTo>
                    <a:pt x="6706" y="13831"/>
                  </a:lnTo>
                  <a:lnTo>
                    <a:pt x="6810" y="13621"/>
                  </a:lnTo>
                  <a:lnTo>
                    <a:pt x="6810" y="13412"/>
                  </a:lnTo>
                  <a:lnTo>
                    <a:pt x="6915" y="12992"/>
                  </a:lnTo>
                  <a:lnTo>
                    <a:pt x="7125" y="12469"/>
                  </a:lnTo>
                  <a:lnTo>
                    <a:pt x="7229" y="12364"/>
                  </a:lnTo>
                  <a:lnTo>
                    <a:pt x="8382" y="10164"/>
                  </a:lnTo>
                  <a:lnTo>
                    <a:pt x="8487" y="9849"/>
                  </a:lnTo>
                  <a:lnTo>
                    <a:pt x="8592" y="9535"/>
                  </a:lnTo>
                  <a:lnTo>
                    <a:pt x="8696" y="9744"/>
                  </a:lnTo>
                  <a:lnTo>
                    <a:pt x="8696" y="9849"/>
                  </a:lnTo>
                  <a:lnTo>
                    <a:pt x="8906" y="10059"/>
                  </a:lnTo>
                  <a:lnTo>
                    <a:pt x="8592" y="10583"/>
                  </a:lnTo>
                  <a:lnTo>
                    <a:pt x="8277" y="11211"/>
                  </a:lnTo>
                  <a:lnTo>
                    <a:pt x="7963" y="11945"/>
                  </a:lnTo>
                  <a:lnTo>
                    <a:pt x="7858" y="12154"/>
                  </a:lnTo>
                  <a:lnTo>
                    <a:pt x="7963" y="12573"/>
                  </a:lnTo>
                  <a:lnTo>
                    <a:pt x="8068" y="12783"/>
                  </a:lnTo>
                  <a:lnTo>
                    <a:pt x="8172" y="12888"/>
                  </a:lnTo>
                  <a:lnTo>
                    <a:pt x="8068" y="13097"/>
                  </a:lnTo>
                  <a:lnTo>
                    <a:pt x="8068" y="13307"/>
                  </a:lnTo>
                  <a:lnTo>
                    <a:pt x="8172" y="13516"/>
                  </a:lnTo>
                  <a:lnTo>
                    <a:pt x="8382" y="13726"/>
                  </a:lnTo>
                  <a:lnTo>
                    <a:pt x="8487" y="13726"/>
                  </a:lnTo>
                  <a:lnTo>
                    <a:pt x="8382" y="14250"/>
                  </a:lnTo>
                  <a:lnTo>
                    <a:pt x="8277" y="14669"/>
                  </a:lnTo>
                  <a:lnTo>
                    <a:pt x="8382" y="15088"/>
                  </a:lnTo>
                  <a:lnTo>
                    <a:pt x="8487" y="15298"/>
                  </a:lnTo>
                  <a:lnTo>
                    <a:pt x="8801" y="15507"/>
                  </a:lnTo>
                  <a:lnTo>
                    <a:pt x="8801" y="15717"/>
                  </a:lnTo>
                  <a:lnTo>
                    <a:pt x="9011" y="15926"/>
                  </a:lnTo>
                  <a:lnTo>
                    <a:pt x="8906" y="16031"/>
                  </a:lnTo>
                  <a:lnTo>
                    <a:pt x="8696" y="16345"/>
                  </a:lnTo>
                  <a:lnTo>
                    <a:pt x="8382" y="16660"/>
                  </a:lnTo>
                  <a:lnTo>
                    <a:pt x="8277" y="16764"/>
                  </a:lnTo>
                  <a:lnTo>
                    <a:pt x="8277" y="16974"/>
                  </a:lnTo>
                  <a:lnTo>
                    <a:pt x="8172" y="17917"/>
                  </a:lnTo>
                  <a:lnTo>
                    <a:pt x="7858" y="18860"/>
                  </a:lnTo>
                  <a:lnTo>
                    <a:pt x="7858" y="19069"/>
                  </a:lnTo>
                  <a:lnTo>
                    <a:pt x="7858" y="19489"/>
                  </a:lnTo>
                  <a:lnTo>
                    <a:pt x="7858" y="19908"/>
                  </a:lnTo>
                  <a:lnTo>
                    <a:pt x="7858" y="20641"/>
                  </a:lnTo>
                  <a:lnTo>
                    <a:pt x="7753" y="20955"/>
                  </a:lnTo>
                  <a:lnTo>
                    <a:pt x="7649" y="21270"/>
                  </a:lnTo>
                  <a:lnTo>
                    <a:pt x="7334" y="21479"/>
                  </a:lnTo>
                  <a:lnTo>
                    <a:pt x="7125" y="21898"/>
                  </a:lnTo>
                  <a:lnTo>
                    <a:pt x="7020" y="22213"/>
                  </a:lnTo>
                  <a:lnTo>
                    <a:pt x="7020" y="22632"/>
                  </a:lnTo>
                  <a:lnTo>
                    <a:pt x="7020" y="23051"/>
                  </a:lnTo>
                  <a:lnTo>
                    <a:pt x="7020" y="23260"/>
                  </a:lnTo>
                  <a:lnTo>
                    <a:pt x="7020" y="23575"/>
                  </a:lnTo>
                  <a:lnTo>
                    <a:pt x="7125" y="23784"/>
                  </a:lnTo>
                  <a:lnTo>
                    <a:pt x="7334" y="23889"/>
                  </a:lnTo>
                  <a:lnTo>
                    <a:pt x="7544" y="23994"/>
                  </a:lnTo>
                  <a:lnTo>
                    <a:pt x="7858" y="24099"/>
                  </a:lnTo>
                  <a:lnTo>
                    <a:pt x="8172" y="23994"/>
                  </a:lnTo>
                  <a:lnTo>
                    <a:pt x="8487" y="23784"/>
                  </a:lnTo>
                  <a:lnTo>
                    <a:pt x="8906" y="23784"/>
                  </a:lnTo>
                  <a:lnTo>
                    <a:pt x="9430" y="23680"/>
                  </a:lnTo>
                  <a:lnTo>
                    <a:pt x="9639" y="23470"/>
                  </a:lnTo>
                  <a:lnTo>
                    <a:pt x="9849" y="23260"/>
                  </a:lnTo>
                  <a:lnTo>
                    <a:pt x="10058" y="22946"/>
                  </a:lnTo>
                  <a:lnTo>
                    <a:pt x="10163" y="22737"/>
                  </a:lnTo>
                  <a:lnTo>
                    <a:pt x="10268" y="22737"/>
                  </a:lnTo>
                  <a:lnTo>
                    <a:pt x="10268" y="22527"/>
                  </a:lnTo>
                  <a:lnTo>
                    <a:pt x="10268" y="22213"/>
                  </a:lnTo>
                  <a:lnTo>
                    <a:pt x="10163" y="21794"/>
                  </a:lnTo>
                  <a:lnTo>
                    <a:pt x="9954" y="21374"/>
                  </a:lnTo>
                  <a:lnTo>
                    <a:pt x="10373" y="20222"/>
                  </a:lnTo>
                  <a:lnTo>
                    <a:pt x="10582" y="19593"/>
                  </a:lnTo>
                  <a:lnTo>
                    <a:pt x="10687" y="19279"/>
                  </a:lnTo>
                  <a:lnTo>
                    <a:pt x="10897" y="18860"/>
                  </a:lnTo>
                  <a:lnTo>
                    <a:pt x="10897" y="18546"/>
                  </a:lnTo>
                  <a:lnTo>
                    <a:pt x="10792" y="18126"/>
                  </a:lnTo>
                  <a:lnTo>
                    <a:pt x="10792" y="17707"/>
                  </a:lnTo>
                  <a:lnTo>
                    <a:pt x="10792" y="17393"/>
                  </a:lnTo>
                  <a:lnTo>
                    <a:pt x="10792" y="17288"/>
                  </a:lnTo>
                  <a:lnTo>
                    <a:pt x="11001" y="17079"/>
                  </a:lnTo>
                  <a:lnTo>
                    <a:pt x="11106" y="16660"/>
                  </a:lnTo>
                  <a:lnTo>
                    <a:pt x="11316" y="16345"/>
                  </a:lnTo>
                  <a:lnTo>
                    <a:pt x="11630" y="16031"/>
                  </a:lnTo>
                  <a:lnTo>
                    <a:pt x="11944" y="15926"/>
                  </a:lnTo>
                  <a:lnTo>
                    <a:pt x="12154" y="15717"/>
                  </a:lnTo>
                  <a:lnTo>
                    <a:pt x="12259" y="15507"/>
                  </a:lnTo>
                  <a:lnTo>
                    <a:pt x="12363" y="15298"/>
                  </a:lnTo>
                  <a:lnTo>
                    <a:pt x="12259" y="14774"/>
                  </a:lnTo>
                  <a:lnTo>
                    <a:pt x="12049" y="14355"/>
                  </a:lnTo>
                  <a:lnTo>
                    <a:pt x="12154" y="14355"/>
                  </a:lnTo>
                  <a:lnTo>
                    <a:pt x="12468" y="14459"/>
                  </a:lnTo>
                  <a:lnTo>
                    <a:pt x="12783" y="14669"/>
                  </a:lnTo>
                  <a:lnTo>
                    <a:pt x="12992" y="14774"/>
                  </a:lnTo>
                  <a:lnTo>
                    <a:pt x="13202" y="14774"/>
                  </a:lnTo>
                  <a:lnTo>
                    <a:pt x="13306" y="14564"/>
                  </a:lnTo>
                  <a:lnTo>
                    <a:pt x="13411" y="14774"/>
                  </a:lnTo>
                  <a:lnTo>
                    <a:pt x="13516" y="14878"/>
                  </a:lnTo>
                  <a:lnTo>
                    <a:pt x="13516" y="15088"/>
                  </a:lnTo>
                  <a:lnTo>
                    <a:pt x="13516" y="15402"/>
                  </a:lnTo>
                  <a:lnTo>
                    <a:pt x="13726" y="15612"/>
                  </a:lnTo>
                  <a:lnTo>
                    <a:pt x="13830" y="15717"/>
                  </a:lnTo>
                  <a:lnTo>
                    <a:pt x="14145" y="16031"/>
                  </a:lnTo>
                  <a:lnTo>
                    <a:pt x="14459" y="16450"/>
                  </a:lnTo>
                  <a:lnTo>
                    <a:pt x="14564" y="16555"/>
                  </a:lnTo>
                  <a:lnTo>
                    <a:pt x="14669" y="16660"/>
                  </a:lnTo>
                  <a:lnTo>
                    <a:pt x="14983" y="16660"/>
                  </a:lnTo>
                  <a:lnTo>
                    <a:pt x="15088" y="16450"/>
                  </a:lnTo>
                  <a:lnTo>
                    <a:pt x="15192" y="16240"/>
                  </a:lnTo>
                  <a:lnTo>
                    <a:pt x="15297" y="15821"/>
                  </a:lnTo>
                  <a:lnTo>
                    <a:pt x="15402" y="15298"/>
                  </a:lnTo>
                  <a:lnTo>
                    <a:pt x="15297" y="14878"/>
                  </a:lnTo>
                  <a:lnTo>
                    <a:pt x="15192" y="14564"/>
                  </a:lnTo>
                  <a:lnTo>
                    <a:pt x="15088" y="14145"/>
                  </a:lnTo>
                  <a:lnTo>
                    <a:pt x="15507" y="14040"/>
                  </a:lnTo>
                  <a:lnTo>
                    <a:pt x="15716" y="13726"/>
                  </a:lnTo>
                  <a:lnTo>
                    <a:pt x="15821" y="13516"/>
                  </a:lnTo>
                  <a:lnTo>
                    <a:pt x="15821" y="14459"/>
                  </a:lnTo>
                  <a:lnTo>
                    <a:pt x="15926" y="14878"/>
                  </a:lnTo>
                  <a:lnTo>
                    <a:pt x="16031" y="15193"/>
                  </a:lnTo>
                  <a:lnTo>
                    <a:pt x="16135" y="15402"/>
                  </a:lnTo>
                  <a:lnTo>
                    <a:pt x="16135" y="15612"/>
                  </a:lnTo>
                  <a:lnTo>
                    <a:pt x="16031" y="15821"/>
                  </a:lnTo>
                  <a:lnTo>
                    <a:pt x="15926" y="16031"/>
                  </a:lnTo>
                  <a:lnTo>
                    <a:pt x="15716" y="16240"/>
                  </a:lnTo>
                  <a:lnTo>
                    <a:pt x="15716" y="16555"/>
                  </a:lnTo>
                  <a:lnTo>
                    <a:pt x="15716" y="16869"/>
                  </a:lnTo>
                  <a:lnTo>
                    <a:pt x="16031" y="17079"/>
                  </a:lnTo>
                  <a:lnTo>
                    <a:pt x="16031" y="17183"/>
                  </a:lnTo>
                  <a:lnTo>
                    <a:pt x="16240" y="17393"/>
                  </a:lnTo>
                  <a:lnTo>
                    <a:pt x="16345" y="17603"/>
                  </a:lnTo>
                  <a:lnTo>
                    <a:pt x="16554" y="17917"/>
                  </a:lnTo>
                  <a:lnTo>
                    <a:pt x="16764" y="18126"/>
                  </a:lnTo>
                  <a:lnTo>
                    <a:pt x="17183" y="18231"/>
                  </a:lnTo>
                  <a:lnTo>
                    <a:pt x="17602" y="18336"/>
                  </a:lnTo>
                  <a:lnTo>
                    <a:pt x="17707" y="18441"/>
                  </a:lnTo>
                  <a:lnTo>
                    <a:pt x="17917" y="18650"/>
                  </a:lnTo>
                  <a:lnTo>
                    <a:pt x="18021" y="18860"/>
                  </a:lnTo>
                  <a:lnTo>
                    <a:pt x="18021" y="18965"/>
                  </a:lnTo>
                  <a:lnTo>
                    <a:pt x="17917" y="19174"/>
                  </a:lnTo>
                  <a:lnTo>
                    <a:pt x="17812" y="19384"/>
                  </a:lnTo>
                  <a:lnTo>
                    <a:pt x="17917" y="19593"/>
                  </a:lnTo>
                  <a:lnTo>
                    <a:pt x="18126" y="19803"/>
                  </a:lnTo>
                  <a:lnTo>
                    <a:pt x="18231" y="19908"/>
                  </a:lnTo>
                  <a:lnTo>
                    <a:pt x="18336" y="20117"/>
                  </a:lnTo>
                  <a:lnTo>
                    <a:pt x="18336" y="20431"/>
                  </a:lnTo>
                  <a:lnTo>
                    <a:pt x="18231" y="20641"/>
                  </a:lnTo>
                  <a:lnTo>
                    <a:pt x="18021" y="20851"/>
                  </a:lnTo>
                  <a:lnTo>
                    <a:pt x="17707" y="21060"/>
                  </a:lnTo>
                  <a:lnTo>
                    <a:pt x="17393" y="21165"/>
                  </a:lnTo>
                  <a:lnTo>
                    <a:pt x="17183" y="21374"/>
                  </a:lnTo>
                  <a:lnTo>
                    <a:pt x="17078" y="21584"/>
                  </a:lnTo>
                  <a:lnTo>
                    <a:pt x="16974" y="21898"/>
                  </a:lnTo>
                  <a:lnTo>
                    <a:pt x="16869" y="22213"/>
                  </a:lnTo>
                  <a:lnTo>
                    <a:pt x="16764" y="22422"/>
                  </a:lnTo>
                  <a:lnTo>
                    <a:pt x="16450" y="22841"/>
                  </a:lnTo>
                  <a:lnTo>
                    <a:pt x="16345" y="22946"/>
                  </a:lnTo>
                  <a:lnTo>
                    <a:pt x="16345" y="23156"/>
                  </a:lnTo>
                  <a:lnTo>
                    <a:pt x="16345" y="23470"/>
                  </a:lnTo>
                  <a:lnTo>
                    <a:pt x="16345" y="23784"/>
                  </a:lnTo>
                  <a:lnTo>
                    <a:pt x="16240" y="24099"/>
                  </a:lnTo>
                  <a:lnTo>
                    <a:pt x="16031" y="24727"/>
                  </a:lnTo>
                  <a:lnTo>
                    <a:pt x="15716" y="25146"/>
                  </a:lnTo>
                  <a:lnTo>
                    <a:pt x="15297" y="25565"/>
                  </a:lnTo>
                  <a:lnTo>
                    <a:pt x="14983" y="26194"/>
                  </a:lnTo>
                  <a:lnTo>
                    <a:pt x="14773" y="26823"/>
                  </a:lnTo>
                  <a:lnTo>
                    <a:pt x="14669" y="27137"/>
                  </a:lnTo>
                  <a:lnTo>
                    <a:pt x="14354" y="27451"/>
                  </a:lnTo>
                  <a:lnTo>
                    <a:pt x="14249" y="27871"/>
                  </a:lnTo>
                  <a:lnTo>
                    <a:pt x="14459" y="28290"/>
                  </a:lnTo>
                  <a:lnTo>
                    <a:pt x="15192" y="28290"/>
                  </a:lnTo>
                  <a:lnTo>
                    <a:pt x="15821" y="27975"/>
                  </a:lnTo>
                  <a:lnTo>
                    <a:pt x="16554" y="27451"/>
                  </a:lnTo>
                  <a:lnTo>
                    <a:pt x="17497" y="27451"/>
                  </a:lnTo>
                  <a:lnTo>
                    <a:pt x="17917" y="27661"/>
                  </a:lnTo>
                  <a:lnTo>
                    <a:pt x="17917" y="27347"/>
                  </a:lnTo>
                  <a:lnTo>
                    <a:pt x="17812" y="27137"/>
                  </a:lnTo>
                  <a:lnTo>
                    <a:pt x="17812" y="26928"/>
                  </a:lnTo>
                  <a:lnTo>
                    <a:pt x="18021" y="26823"/>
                  </a:lnTo>
                  <a:lnTo>
                    <a:pt x="18126" y="26718"/>
                  </a:lnTo>
                  <a:lnTo>
                    <a:pt x="18231" y="26718"/>
                  </a:lnTo>
                  <a:lnTo>
                    <a:pt x="18964" y="26089"/>
                  </a:lnTo>
                  <a:lnTo>
                    <a:pt x="19698" y="25775"/>
                  </a:lnTo>
                  <a:lnTo>
                    <a:pt x="19907" y="25775"/>
                  </a:lnTo>
                  <a:lnTo>
                    <a:pt x="20222" y="25985"/>
                  </a:lnTo>
                  <a:lnTo>
                    <a:pt x="20536" y="26194"/>
                  </a:lnTo>
                  <a:lnTo>
                    <a:pt x="20431" y="25775"/>
                  </a:lnTo>
                  <a:lnTo>
                    <a:pt x="20536" y="25146"/>
                  </a:lnTo>
                  <a:lnTo>
                    <a:pt x="20745" y="24622"/>
                  </a:lnTo>
                  <a:lnTo>
                    <a:pt x="21584" y="23260"/>
                  </a:lnTo>
                  <a:lnTo>
                    <a:pt x="21688" y="23051"/>
                  </a:lnTo>
                  <a:lnTo>
                    <a:pt x="21898" y="22946"/>
                  </a:lnTo>
                  <a:lnTo>
                    <a:pt x="22422" y="22946"/>
                  </a:lnTo>
                  <a:lnTo>
                    <a:pt x="23051" y="23365"/>
                  </a:lnTo>
                  <a:lnTo>
                    <a:pt x="23155" y="23365"/>
                  </a:lnTo>
                  <a:lnTo>
                    <a:pt x="23260" y="23156"/>
                  </a:lnTo>
                  <a:lnTo>
                    <a:pt x="23365" y="22841"/>
                  </a:lnTo>
                  <a:lnTo>
                    <a:pt x="23470" y="22737"/>
                  </a:lnTo>
                  <a:lnTo>
                    <a:pt x="23574" y="22632"/>
                  </a:lnTo>
                  <a:lnTo>
                    <a:pt x="23679" y="22632"/>
                  </a:lnTo>
                  <a:lnTo>
                    <a:pt x="23679" y="22527"/>
                  </a:lnTo>
                  <a:lnTo>
                    <a:pt x="23679" y="22317"/>
                  </a:lnTo>
                  <a:lnTo>
                    <a:pt x="23679" y="21794"/>
                  </a:lnTo>
                  <a:lnTo>
                    <a:pt x="23679" y="21165"/>
                  </a:lnTo>
                  <a:lnTo>
                    <a:pt x="23784" y="21165"/>
                  </a:lnTo>
                  <a:lnTo>
                    <a:pt x="23993" y="21060"/>
                  </a:lnTo>
                  <a:lnTo>
                    <a:pt x="24203" y="20955"/>
                  </a:lnTo>
                  <a:lnTo>
                    <a:pt x="24413" y="20746"/>
                  </a:lnTo>
                  <a:lnTo>
                    <a:pt x="24727" y="20536"/>
                  </a:lnTo>
                  <a:lnTo>
                    <a:pt x="25146" y="20431"/>
                  </a:lnTo>
                  <a:lnTo>
                    <a:pt x="25775" y="20431"/>
                  </a:lnTo>
                  <a:lnTo>
                    <a:pt x="25775" y="20536"/>
                  </a:lnTo>
                  <a:lnTo>
                    <a:pt x="26822" y="21060"/>
                  </a:lnTo>
                  <a:lnTo>
                    <a:pt x="27242" y="21270"/>
                  </a:lnTo>
                  <a:lnTo>
                    <a:pt x="27451" y="21479"/>
                  </a:lnTo>
                  <a:lnTo>
                    <a:pt x="27661" y="21898"/>
                  </a:lnTo>
                  <a:lnTo>
                    <a:pt x="27765" y="22108"/>
                  </a:lnTo>
                  <a:lnTo>
                    <a:pt x="27975" y="23051"/>
                  </a:lnTo>
                  <a:lnTo>
                    <a:pt x="28289" y="23260"/>
                  </a:lnTo>
                  <a:lnTo>
                    <a:pt x="28604" y="23365"/>
                  </a:lnTo>
                  <a:lnTo>
                    <a:pt x="28604" y="23156"/>
                  </a:lnTo>
                  <a:lnTo>
                    <a:pt x="28604" y="23051"/>
                  </a:lnTo>
                  <a:lnTo>
                    <a:pt x="28708" y="22527"/>
                  </a:lnTo>
                  <a:lnTo>
                    <a:pt x="28708" y="22317"/>
                  </a:lnTo>
                  <a:lnTo>
                    <a:pt x="29023" y="22003"/>
                  </a:lnTo>
                  <a:lnTo>
                    <a:pt x="29127" y="21794"/>
                  </a:lnTo>
                  <a:lnTo>
                    <a:pt x="29127" y="21689"/>
                  </a:lnTo>
                  <a:lnTo>
                    <a:pt x="29023" y="21060"/>
                  </a:lnTo>
                  <a:lnTo>
                    <a:pt x="29023" y="20431"/>
                  </a:lnTo>
                  <a:lnTo>
                    <a:pt x="29023" y="20222"/>
                  </a:lnTo>
                  <a:lnTo>
                    <a:pt x="29232" y="19384"/>
                  </a:lnTo>
                  <a:lnTo>
                    <a:pt x="29232" y="18965"/>
                  </a:lnTo>
                  <a:lnTo>
                    <a:pt x="29127" y="18650"/>
                  </a:lnTo>
                  <a:lnTo>
                    <a:pt x="29127" y="18441"/>
                  </a:lnTo>
                  <a:lnTo>
                    <a:pt x="29127" y="18126"/>
                  </a:lnTo>
                  <a:lnTo>
                    <a:pt x="29127" y="17812"/>
                  </a:lnTo>
                  <a:lnTo>
                    <a:pt x="29442" y="17917"/>
                  </a:lnTo>
                  <a:lnTo>
                    <a:pt x="29547" y="17917"/>
                  </a:lnTo>
                  <a:lnTo>
                    <a:pt x="29651" y="17812"/>
                  </a:lnTo>
                  <a:lnTo>
                    <a:pt x="29756" y="17498"/>
                  </a:lnTo>
                  <a:lnTo>
                    <a:pt x="29756" y="17183"/>
                  </a:lnTo>
                  <a:lnTo>
                    <a:pt x="29651" y="17079"/>
                  </a:lnTo>
                  <a:lnTo>
                    <a:pt x="30280" y="16450"/>
                  </a:lnTo>
                  <a:lnTo>
                    <a:pt x="30070" y="16240"/>
                  </a:lnTo>
                  <a:lnTo>
                    <a:pt x="29442" y="15612"/>
                  </a:lnTo>
                  <a:lnTo>
                    <a:pt x="28813" y="15402"/>
                  </a:lnTo>
                  <a:lnTo>
                    <a:pt x="28604" y="15298"/>
                  </a:lnTo>
                  <a:lnTo>
                    <a:pt x="27975" y="15298"/>
                  </a:lnTo>
                  <a:lnTo>
                    <a:pt x="27451" y="15402"/>
                  </a:lnTo>
                  <a:lnTo>
                    <a:pt x="27137" y="15298"/>
                  </a:lnTo>
                  <a:lnTo>
                    <a:pt x="27032" y="15298"/>
                  </a:lnTo>
                  <a:lnTo>
                    <a:pt x="26927" y="15193"/>
                  </a:lnTo>
                  <a:lnTo>
                    <a:pt x="26927" y="14564"/>
                  </a:lnTo>
                  <a:lnTo>
                    <a:pt x="26927" y="14040"/>
                  </a:lnTo>
                  <a:lnTo>
                    <a:pt x="26718" y="13621"/>
                  </a:lnTo>
                  <a:lnTo>
                    <a:pt x="26508" y="13831"/>
                  </a:lnTo>
                  <a:lnTo>
                    <a:pt x="26194" y="13831"/>
                  </a:lnTo>
                  <a:lnTo>
                    <a:pt x="25879" y="13621"/>
                  </a:lnTo>
                  <a:lnTo>
                    <a:pt x="25565" y="13202"/>
                  </a:lnTo>
                  <a:lnTo>
                    <a:pt x="24936" y="12573"/>
                  </a:lnTo>
                  <a:lnTo>
                    <a:pt x="24622" y="12154"/>
                  </a:lnTo>
                  <a:lnTo>
                    <a:pt x="24203" y="11630"/>
                  </a:lnTo>
                  <a:lnTo>
                    <a:pt x="23993" y="11526"/>
                  </a:lnTo>
                  <a:lnTo>
                    <a:pt x="23889" y="11421"/>
                  </a:lnTo>
                  <a:lnTo>
                    <a:pt x="23679" y="11526"/>
                  </a:lnTo>
                  <a:lnTo>
                    <a:pt x="23574" y="11526"/>
                  </a:lnTo>
                  <a:lnTo>
                    <a:pt x="23574" y="11630"/>
                  </a:lnTo>
                  <a:lnTo>
                    <a:pt x="22736" y="11840"/>
                  </a:lnTo>
                  <a:lnTo>
                    <a:pt x="21898" y="11630"/>
                  </a:lnTo>
                  <a:lnTo>
                    <a:pt x="21793" y="11735"/>
                  </a:lnTo>
                  <a:lnTo>
                    <a:pt x="21793" y="12469"/>
                  </a:lnTo>
                  <a:lnTo>
                    <a:pt x="21688" y="12573"/>
                  </a:lnTo>
                  <a:lnTo>
                    <a:pt x="21479" y="12678"/>
                  </a:lnTo>
                  <a:lnTo>
                    <a:pt x="21165" y="12678"/>
                  </a:lnTo>
                  <a:lnTo>
                    <a:pt x="20850" y="12573"/>
                  </a:lnTo>
                  <a:lnTo>
                    <a:pt x="20431" y="12364"/>
                  </a:lnTo>
                  <a:lnTo>
                    <a:pt x="20222" y="12154"/>
                  </a:lnTo>
                  <a:lnTo>
                    <a:pt x="20222" y="12049"/>
                  </a:lnTo>
                  <a:lnTo>
                    <a:pt x="20117" y="12049"/>
                  </a:lnTo>
                  <a:lnTo>
                    <a:pt x="19907" y="11840"/>
                  </a:lnTo>
                  <a:lnTo>
                    <a:pt x="19698" y="11630"/>
                  </a:lnTo>
                  <a:lnTo>
                    <a:pt x="19698" y="11421"/>
                  </a:lnTo>
                  <a:lnTo>
                    <a:pt x="19593" y="11002"/>
                  </a:lnTo>
                  <a:lnTo>
                    <a:pt x="19488" y="10583"/>
                  </a:lnTo>
                  <a:lnTo>
                    <a:pt x="19488" y="10478"/>
                  </a:lnTo>
                  <a:lnTo>
                    <a:pt x="19279" y="10478"/>
                  </a:lnTo>
                  <a:lnTo>
                    <a:pt x="19069" y="10268"/>
                  </a:lnTo>
                  <a:lnTo>
                    <a:pt x="18860" y="10164"/>
                  </a:lnTo>
                  <a:lnTo>
                    <a:pt x="18755" y="9954"/>
                  </a:lnTo>
                  <a:lnTo>
                    <a:pt x="18650" y="9430"/>
                  </a:lnTo>
                  <a:lnTo>
                    <a:pt x="18545" y="9221"/>
                  </a:lnTo>
                  <a:lnTo>
                    <a:pt x="18440" y="9011"/>
                  </a:lnTo>
                  <a:lnTo>
                    <a:pt x="18336" y="8906"/>
                  </a:lnTo>
                  <a:lnTo>
                    <a:pt x="18021" y="8382"/>
                  </a:lnTo>
                  <a:lnTo>
                    <a:pt x="17812" y="7858"/>
                  </a:lnTo>
                  <a:lnTo>
                    <a:pt x="17602" y="7335"/>
                  </a:lnTo>
                  <a:lnTo>
                    <a:pt x="17602" y="7230"/>
                  </a:lnTo>
                  <a:lnTo>
                    <a:pt x="18021" y="5973"/>
                  </a:lnTo>
                  <a:lnTo>
                    <a:pt x="18021" y="5868"/>
                  </a:lnTo>
                  <a:lnTo>
                    <a:pt x="17917" y="5868"/>
                  </a:lnTo>
                  <a:lnTo>
                    <a:pt x="17183" y="5973"/>
                  </a:lnTo>
                  <a:lnTo>
                    <a:pt x="17078" y="6077"/>
                  </a:lnTo>
                  <a:lnTo>
                    <a:pt x="16974" y="5973"/>
                  </a:lnTo>
                  <a:lnTo>
                    <a:pt x="16345" y="5134"/>
                  </a:lnTo>
                  <a:lnTo>
                    <a:pt x="16240" y="4925"/>
                  </a:lnTo>
                  <a:lnTo>
                    <a:pt x="16240" y="4715"/>
                  </a:lnTo>
                  <a:lnTo>
                    <a:pt x="16450" y="4506"/>
                  </a:lnTo>
                  <a:lnTo>
                    <a:pt x="16450" y="4401"/>
                  </a:lnTo>
                  <a:lnTo>
                    <a:pt x="16450" y="4296"/>
                  </a:lnTo>
                  <a:lnTo>
                    <a:pt x="16554" y="4087"/>
                  </a:lnTo>
                  <a:lnTo>
                    <a:pt x="16869" y="3982"/>
                  </a:lnTo>
                  <a:lnTo>
                    <a:pt x="17288" y="3772"/>
                  </a:lnTo>
                  <a:lnTo>
                    <a:pt x="17497" y="3563"/>
                  </a:lnTo>
                  <a:lnTo>
                    <a:pt x="17602" y="3458"/>
                  </a:lnTo>
                  <a:lnTo>
                    <a:pt x="17917" y="3144"/>
                  </a:lnTo>
                  <a:lnTo>
                    <a:pt x="18021" y="2725"/>
                  </a:lnTo>
                  <a:lnTo>
                    <a:pt x="18021" y="2620"/>
                  </a:lnTo>
                  <a:lnTo>
                    <a:pt x="17917" y="2515"/>
                  </a:lnTo>
                  <a:lnTo>
                    <a:pt x="17812" y="2201"/>
                  </a:lnTo>
                  <a:lnTo>
                    <a:pt x="17707" y="1886"/>
                  </a:lnTo>
                  <a:lnTo>
                    <a:pt x="17812" y="1677"/>
                  </a:lnTo>
                  <a:lnTo>
                    <a:pt x="18021" y="1572"/>
                  </a:lnTo>
                  <a:lnTo>
                    <a:pt x="18545" y="1467"/>
                  </a:lnTo>
                  <a:lnTo>
                    <a:pt x="18755" y="1362"/>
                  </a:lnTo>
                  <a:lnTo>
                    <a:pt x="18650" y="1153"/>
                  </a:lnTo>
                  <a:lnTo>
                    <a:pt x="18545" y="1048"/>
                  </a:lnTo>
                  <a:lnTo>
                    <a:pt x="18021" y="734"/>
                  </a:lnTo>
                  <a:lnTo>
                    <a:pt x="17497" y="734"/>
                  </a:lnTo>
                  <a:lnTo>
                    <a:pt x="17497" y="839"/>
                  </a:lnTo>
                  <a:lnTo>
                    <a:pt x="16135" y="210"/>
                  </a:lnTo>
                  <a:lnTo>
                    <a:pt x="15821" y="105"/>
                  </a:lnTo>
                  <a:lnTo>
                    <a:pt x="156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30"/>
            <p:cNvSpPr/>
            <p:nvPr/>
          </p:nvSpPr>
          <p:spPr>
            <a:xfrm>
              <a:off x="4878169" y="4346028"/>
              <a:ext cx="284992" cy="195487"/>
            </a:xfrm>
            <a:custGeom>
              <a:avLst/>
              <a:gdLst/>
              <a:ahLst/>
              <a:cxnLst/>
              <a:rect l="l" t="t" r="r" b="b"/>
              <a:pathLst>
                <a:path w="12679" h="8697" extrusionOk="0">
                  <a:moveTo>
                    <a:pt x="6392" y="0"/>
                  </a:moveTo>
                  <a:lnTo>
                    <a:pt x="6078" y="943"/>
                  </a:lnTo>
                  <a:lnTo>
                    <a:pt x="6287" y="1781"/>
                  </a:lnTo>
                  <a:lnTo>
                    <a:pt x="4716" y="2096"/>
                  </a:lnTo>
                  <a:lnTo>
                    <a:pt x="4716" y="1991"/>
                  </a:lnTo>
                  <a:lnTo>
                    <a:pt x="4401" y="1572"/>
                  </a:lnTo>
                  <a:lnTo>
                    <a:pt x="4192" y="1467"/>
                  </a:lnTo>
                  <a:lnTo>
                    <a:pt x="4087" y="1467"/>
                  </a:lnTo>
                  <a:lnTo>
                    <a:pt x="3877" y="1677"/>
                  </a:lnTo>
                  <a:lnTo>
                    <a:pt x="3773" y="1781"/>
                  </a:lnTo>
                  <a:lnTo>
                    <a:pt x="3563" y="2515"/>
                  </a:lnTo>
                  <a:lnTo>
                    <a:pt x="3458" y="2724"/>
                  </a:lnTo>
                  <a:lnTo>
                    <a:pt x="3354" y="2934"/>
                  </a:lnTo>
                  <a:lnTo>
                    <a:pt x="3039" y="3143"/>
                  </a:lnTo>
                  <a:lnTo>
                    <a:pt x="2620" y="3248"/>
                  </a:lnTo>
                  <a:lnTo>
                    <a:pt x="2411" y="3353"/>
                  </a:lnTo>
                  <a:lnTo>
                    <a:pt x="2201" y="3353"/>
                  </a:lnTo>
                  <a:lnTo>
                    <a:pt x="1677" y="3458"/>
                  </a:lnTo>
                  <a:lnTo>
                    <a:pt x="525" y="3458"/>
                  </a:lnTo>
                  <a:lnTo>
                    <a:pt x="1" y="3353"/>
                  </a:lnTo>
                  <a:lnTo>
                    <a:pt x="420" y="4086"/>
                  </a:lnTo>
                  <a:lnTo>
                    <a:pt x="629" y="4401"/>
                  </a:lnTo>
                  <a:lnTo>
                    <a:pt x="629" y="4715"/>
                  </a:lnTo>
                  <a:lnTo>
                    <a:pt x="525" y="5553"/>
                  </a:lnTo>
                  <a:lnTo>
                    <a:pt x="525" y="5553"/>
                  </a:lnTo>
                  <a:lnTo>
                    <a:pt x="629" y="5448"/>
                  </a:lnTo>
                  <a:lnTo>
                    <a:pt x="944" y="5344"/>
                  </a:lnTo>
                  <a:lnTo>
                    <a:pt x="1049" y="5344"/>
                  </a:lnTo>
                  <a:lnTo>
                    <a:pt x="1258" y="5448"/>
                  </a:lnTo>
                  <a:lnTo>
                    <a:pt x="1572" y="5553"/>
                  </a:lnTo>
                  <a:lnTo>
                    <a:pt x="1782" y="5553"/>
                  </a:lnTo>
                  <a:lnTo>
                    <a:pt x="2096" y="5658"/>
                  </a:lnTo>
                  <a:lnTo>
                    <a:pt x="2411" y="5868"/>
                  </a:lnTo>
                  <a:lnTo>
                    <a:pt x="2620" y="5972"/>
                  </a:lnTo>
                  <a:lnTo>
                    <a:pt x="2830" y="6077"/>
                  </a:lnTo>
                  <a:lnTo>
                    <a:pt x="3458" y="6496"/>
                  </a:lnTo>
                  <a:lnTo>
                    <a:pt x="3563" y="6601"/>
                  </a:lnTo>
                  <a:lnTo>
                    <a:pt x="3668" y="6601"/>
                  </a:lnTo>
                  <a:lnTo>
                    <a:pt x="3668" y="6706"/>
                  </a:lnTo>
                  <a:lnTo>
                    <a:pt x="3877" y="6811"/>
                  </a:lnTo>
                  <a:lnTo>
                    <a:pt x="4401" y="7334"/>
                  </a:lnTo>
                  <a:lnTo>
                    <a:pt x="4925" y="7753"/>
                  </a:lnTo>
                  <a:lnTo>
                    <a:pt x="4925" y="7858"/>
                  </a:lnTo>
                  <a:lnTo>
                    <a:pt x="4820" y="8277"/>
                  </a:lnTo>
                  <a:lnTo>
                    <a:pt x="5030" y="8592"/>
                  </a:lnTo>
                  <a:lnTo>
                    <a:pt x="5240" y="8696"/>
                  </a:lnTo>
                  <a:lnTo>
                    <a:pt x="5344" y="8592"/>
                  </a:lnTo>
                  <a:lnTo>
                    <a:pt x="5449" y="8487"/>
                  </a:lnTo>
                  <a:lnTo>
                    <a:pt x="5659" y="7963"/>
                  </a:lnTo>
                  <a:lnTo>
                    <a:pt x="5763" y="7858"/>
                  </a:lnTo>
                  <a:lnTo>
                    <a:pt x="5763" y="7649"/>
                  </a:lnTo>
                  <a:lnTo>
                    <a:pt x="5659" y="7439"/>
                  </a:lnTo>
                  <a:lnTo>
                    <a:pt x="5449" y="7334"/>
                  </a:lnTo>
                  <a:lnTo>
                    <a:pt x="5449" y="7230"/>
                  </a:lnTo>
                  <a:lnTo>
                    <a:pt x="5449" y="7125"/>
                  </a:lnTo>
                  <a:lnTo>
                    <a:pt x="5554" y="6915"/>
                  </a:lnTo>
                  <a:lnTo>
                    <a:pt x="6078" y="6915"/>
                  </a:lnTo>
                  <a:lnTo>
                    <a:pt x="6078" y="6811"/>
                  </a:lnTo>
                  <a:lnTo>
                    <a:pt x="6392" y="6915"/>
                  </a:lnTo>
                  <a:lnTo>
                    <a:pt x="6706" y="6915"/>
                  </a:lnTo>
                  <a:lnTo>
                    <a:pt x="6811" y="7020"/>
                  </a:lnTo>
                  <a:lnTo>
                    <a:pt x="7021" y="7125"/>
                  </a:lnTo>
                  <a:lnTo>
                    <a:pt x="7230" y="7020"/>
                  </a:lnTo>
                  <a:lnTo>
                    <a:pt x="7440" y="7020"/>
                  </a:lnTo>
                  <a:lnTo>
                    <a:pt x="7859" y="7125"/>
                  </a:lnTo>
                  <a:lnTo>
                    <a:pt x="8383" y="7334"/>
                  </a:lnTo>
                  <a:lnTo>
                    <a:pt x="8592" y="7439"/>
                  </a:lnTo>
                  <a:lnTo>
                    <a:pt x="8907" y="7544"/>
                  </a:lnTo>
                  <a:lnTo>
                    <a:pt x="9011" y="7649"/>
                  </a:lnTo>
                  <a:lnTo>
                    <a:pt x="9221" y="7753"/>
                  </a:lnTo>
                  <a:lnTo>
                    <a:pt x="9431" y="7649"/>
                  </a:lnTo>
                  <a:lnTo>
                    <a:pt x="9535" y="7544"/>
                  </a:lnTo>
                  <a:lnTo>
                    <a:pt x="9640" y="7439"/>
                  </a:lnTo>
                  <a:lnTo>
                    <a:pt x="9640" y="7544"/>
                  </a:lnTo>
                  <a:lnTo>
                    <a:pt x="9850" y="7544"/>
                  </a:lnTo>
                  <a:lnTo>
                    <a:pt x="10059" y="7439"/>
                  </a:lnTo>
                  <a:lnTo>
                    <a:pt x="10269" y="7334"/>
                  </a:lnTo>
                  <a:lnTo>
                    <a:pt x="10269" y="7230"/>
                  </a:lnTo>
                  <a:lnTo>
                    <a:pt x="10269" y="7020"/>
                  </a:lnTo>
                  <a:lnTo>
                    <a:pt x="10269" y="6915"/>
                  </a:lnTo>
                  <a:lnTo>
                    <a:pt x="10478" y="6811"/>
                  </a:lnTo>
                  <a:lnTo>
                    <a:pt x="10583" y="6496"/>
                  </a:lnTo>
                  <a:lnTo>
                    <a:pt x="10478" y="6287"/>
                  </a:lnTo>
                  <a:lnTo>
                    <a:pt x="10373" y="6182"/>
                  </a:lnTo>
                  <a:lnTo>
                    <a:pt x="10478" y="5972"/>
                  </a:lnTo>
                  <a:lnTo>
                    <a:pt x="10478" y="5868"/>
                  </a:lnTo>
                  <a:lnTo>
                    <a:pt x="10688" y="5658"/>
                  </a:lnTo>
                  <a:lnTo>
                    <a:pt x="10897" y="5658"/>
                  </a:lnTo>
                  <a:lnTo>
                    <a:pt x="11107" y="5553"/>
                  </a:lnTo>
                  <a:lnTo>
                    <a:pt x="11212" y="5448"/>
                  </a:lnTo>
                  <a:lnTo>
                    <a:pt x="11316" y="5553"/>
                  </a:lnTo>
                  <a:lnTo>
                    <a:pt x="11631" y="5553"/>
                  </a:lnTo>
                  <a:lnTo>
                    <a:pt x="11945" y="5658"/>
                  </a:lnTo>
                  <a:lnTo>
                    <a:pt x="12155" y="5553"/>
                  </a:lnTo>
                  <a:lnTo>
                    <a:pt x="12259" y="5448"/>
                  </a:lnTo>
                  <a:lnTo>
                    <a:pt x="12364" y="5344"/>
                  </a:lnTo>
                  <a:lnTo>
                    <a:pt x="12364" y="5239"/>
                  </a:lnTo>
                  <a:lnTo>
                    <a:pt x="12679" y="5239"/>
                  </a:lnTo>
                  <a:lnTo>
                    <a:pt x="12469" y="4296"/>
                  </a:lnTo>
                  <a:lnTo>
                    <a:pt x="12364" y="4086"/>
                  </a:lnTo>
                  <a:lnTo>
                    <a:pt x="12050" y="3877"/>
                  </a:lnTo>
                  <a:lnTo>
                    <a:pt x="11107" y="3562"/>
                  </a:lnTo>
                  <a:lnTo>
                    <a:pt x="10897" y="3562"/>
                  </a:lnTo>
                  <a:lnTo>
                    <a:pt x="10897" y="3353"/>
                  </a:lnTo>
                  <a:lnTo>
                    <a:pt x="11212" y="1991"/>
                  </a:lnTo>
                  <a:lnTo>
                    <a:pt x="11316" y="1781"/>
                  </a:lnTo>
                  <a:lnTo>
                    <a:pt x="11212" y="1467"/>
                  </a:lnTo>
                  <a:lnTo>
                    <a:pt x="11107" y="1257"/>
                  </a:lnTo>
                  <a:lnTo>
                    <a:pt x="11002" y="1362"/>
                  </a:lnTo>
                  <a:lnTo>
                    <a:pt x="11002" y="2096"/>
                  </a:lnTo>
                  <a:lnTo>
                    <a:pt x="10269" y="2305"/>
                  </a:lnTo>
                  <a:lnTo>
                    <a:pt x="9850" y="1572"/>
                  </a:lnTo>
                  <a:lnTo>
                    <a:pt x="9640" y="1467"/>
                  </a:lnTo>
                  <a:lnTo>
                    <a:pt x="9221" y="1886"/>
                  </a:lnTo>
                  <a:lnTo>
                    <a:pt x="8278" y="1886"/>
                  </a:lnTo>
                  <a:lnTo>
                    <a:pt x="8173" y="1781"/>
                  </a:lnTo>
                  <a:lnTo>
                    <a:pt x="7964" y="1153"/>
                  </a:lnTo>
                  <a:lnTo>
                    <a:pt x="7545" y="314"/>
                  </a:lnTo>
                  <a:lnTo>
                    <a:pt x="7125" y="210"/>
                  </a:lnTo>
                  <a:lnTo>
                    <a:pt x="63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30"/>
            <p:cNvSpPr/>
            <p:nvPr/>
          </p:nvSpPr>
          <p:spPr>
            <a:xfrm>
              <a:off x="4713302" y="2351088"/>
              <a:ext cx="256716" cy="167233"/>
            </a:xfrm>
            <a:custGeom>
              <a:avLst/>
              <a:gdLst/>
              <a:ahLst/>
              <a:cxnLst/>
              <a:rect l="l" t="t" r="r" b="b"/>
              <a:pathLst>
                <a:path w="11421" h="7440" extrusionOk="0">
                  <a:moveTo>
                    <a:pt x="8487" y="1"/>
                  </a:moveTo>
                  <a:lnTo>
                    <a:pt x="8278" y="105"/>
                  </a:lnTo>
                  <a:lnTo>
                    <a:pt x="7440" y="734"/>
                  </a:lnTo>
                  <a:lnTo>
                    <a:pt x="6916" y="1048"/>
                  </a:lnTo>
                  <a:lnTo>
                    <a:pt x="6077" y="1363"/>
                  </a:lnTo>
                  <a:lnTo>
                    <a:pt x="4611" y="1887"/>
                  </a:lnTo>
                  <a:lnTo>
                    <a:pt x="4192" y="2620"/>
                  </a:lnTo>
                  <a:lnTo>
                    <a:pt x="4192" y="3039"/>
                  </a:lnTo>
                  <a:lnTo>
                    <a:pt x="3563" y="3354"/>
                  </a:lnTo>
                  <a:lnTo>
                    <a:pt x="3563" y="3458"/>
                  </a:lnTo>
                  <a:lnTo>
                    <a:pt x="3877" y="3563"/>
                  </a:lnTo>
                  <a:lnTo>
                    <a:pt x="4087" y="3668"/>
                  </a:lnTo>
                  <a:lnTo>
                    <a:pt x="4401" y="3877"/>
                  </a:lnTo>
                  <a:lnTo>
                    <a:pt x="4611" y="4087"/>
                  </a:lnTo>
                  <a:lnTo>
                    <a:pt x="4715" y="4296"/>
                  </a:lnTo>
                  <a:lnTo>
                    <a:pt x="4611" y="4506"/>
                  </a:lnTo>
                  <a:lnTo>
                    <a:pt x="4506" y="4716"/>
                  </a:lnTo>
                  <a:lnTo>
                    <a:pt x="4401" y="4820"/>
                  </a:lnTo>
                  <a:lnTo>
                    <a:pt x="4087" y="5030"/>
                  </a:lnTo>
                  <a:lnTo>
                    <a:pt x="3982" y="5135"/>
                  </a:lnTo>
                  <a:lnTo>
                    <a:pt x="3249" y="5659"/>
                  </a:lnTo>
                  <a:lnTo>
                    <a:pt x="3039" y="5659"/>
                  </a:lnTo>
                  <a:lnTo>
                    <a:pt x="2829" y="5763"/>
                  </a:lnTo>
                  <a:lnTo>
                    <a:pt x="2410" y="5659"/>
                  </a:lnTo>
                  <a:lnTo>
                    <a:pt x="1572" y="5659"/>
                  </a:lnTo>
                  <a:lnTo>
                    <a:pt x="839" y="6182"/>
                  </a:lnTo>
                  <a:lnTo>
                    <a:pt x="524" y="6182"/>
                  </a:lnTo>
                  <a:lnTo>
                    <a:pt x="105" y="6392"/>
                  </a:lnTo>
                  <a:lnTo>
                    <a:pt x="1" y="6706"/>
                  </a:lnTo>
                  <a:lnTo>
                    <a:pt x="1" y="6811"/>
                  </a:lnTo>
                  <a:lnTo>
                    <a:pt x="1" y="7021"/>
                  </a:lnTo>
                  <a:lnTo>
                    <a:pt x="210" y="7335"/>
                  </a:lnTo>
                  <a:lnTo>
                    <a:pt x="524" y="7335"/>
                  </a:lnTo>
                  <a:lnTo>
                    <a:pt x="943" y="7230"/>
                  </a:lnTo>
                  <a:lnTo>
                    <a:pt x="2096" y="7230"/>
                  </a:lnTo>
                  <a:lnTo>
                    <a:pt x="2829" y="7440"/>
                  </a:lnTo>
                  <a:lnTo>
                    <a:pt x="4401" y="7440"/>
                  </a:lnTo>
                  <a:lnTo>
                    <a:pt x="4506" y="7335"/>
                  </a:lnTo>
                  <a:lnTo>
                    <a:pt x="4506" y="7230"/>
                  </a:lnTo>
                  <a:lnTo>
                    <a:pt x="4715" y="7230"/>
                  </a:lnTo>
                  <a:lnTo>
                    <a:pt x="4925" y="7335"/>
                  </a:lnTo>
                  <a:lnTo>
                    <a:pt x="5134" y="7230"/>
                  </a:lnTo>
                  <a:lnTo>
                    <a:pt x="5344" y="7125"/>
                  </a:lnTo>
                  <a:lnTo>
                    <a:pt x="5449" y="7125"/>
                  </a:lnTo>
                  <a:lnTo>
                    <a:pt x="5658" y="7021"/>
                  </a:lnTo>
                  <a:lnTo>
                    <a:pt x="5763" y="6916"/>
                  </a:lnTo>
                  <a:lnTo>
                    <a:pt x="5868" y="6706"/>
                  </a:lnTo>
                  <a:lnTo>
                    <a:pt x="5973" y="6497"/>
                  </a:lnTo>
                  <a:lnTo>
                    <a:pt x="5973" y="6182"/>
                  </a:lnTo>
                  <a:lnTo>
                    <a:pt x="6077" y="6078"/>
                  </a:lnTo>
                  <a:lnTo>
                    <a:pt x="6077" y="5973"/>
                  </a:lnTo>
                  <a:lnTo>
                    <a:pt x="6392" y="5868"/>
                  </a:lnTo>
                  <a:lnTo>
                    <a:pt x="6601" y="5659"/>
                  </a:lnTo>
                  <a:lnTo>
                    <a:pt x="6811" y="5449"/>
                  </a:lnTo>
                  <a:lnTo>
                    <a:pt x="7230" y="5135"/>
                  </a:lnTo>
                  <a:lnTo>
                    <a:pt x="7544" y="4716"/>
                  </a:lnTo>
                  <a:lnTo>
                    <a:pt x="7754" y="4611"/>
                  </a:lnTo>
                  <a:lnTo>
                    <a:pt x="7963" y="4506"/>
                  </a:lnTo>
                  <a:lnTo>
                    <a:pt x="8068" y="4611"/>
                  </a:lnTo>
                  <a:lnTo>
                    <a:pt x="8173" y="4611"/>
                  </a:lnTo>
                  <a:lnTo>
                    <a:pt x="8173" y="4716"/>
                  </a:lnTo>
                  <a:lnTo>
                    <a:pt x="8383" y="4925"/>
                  </a:lnTo>
                  <a:lnTo>
                    <a:pt x="8487" y="5030"/>
                  </a:lnTo>
                  <a:lnTo>
                    <a:pt x="8906" y="5030"/>
                  </a:lnTo>
                  <a:lnTo>
                    <a:pt x="9116" y="4925"/>
                  </a:lnTo>
                  <a:lnTo>
                    <a:pt x="9221" y="4925"/>
                  </a:lnTo>
                  <a:lnTo>
                    <a:pt x="9325" y="4820"/>
                  </a:lnTo>
                  <a:lnTo>
                    <a:pt x="9535" y="4611"/>
                  </a:lnTo>
                  <a:lnTo>
                    <a:pt x="9954" y="4611"/>
                  </a:lnTo>
                  <a:lnTo>
                    <a:pt x="10164" y="4401"/>
                  </a:lnTo>
                  <a:lnTo>
                    <a:pt x="10583" y="4192"/>
                  </a:lnTo>
                  <a:lnTo>
                    <a:pt x="10792" y="3877"/>
                  </a:lnTo>
                  <a:lnTo>
                    <a:pt x="11316" y="3354"/>
                  </a:lnTo>
                  <a:lnTo>
                    <a:pt x="11421" y="3144"/>
                  </a:lnTo>
                  <a:lnTo>
                    <a:pt x="11421" y="3039"/>
                  </a:lnTo>
                  <a:lnTo>
                    <a:pt x="11421" y="2934"/>
                  </a:lnTo>
                  <a:lnTo>
                    <a:pt x="11316" y="2830"/>
                  </a:lnTo>
                  <a:lnTo>
                    <a:pt x="11316" y="2725"/>
                  </a:lnTo>
                  <a:lnTo>
                    <a:pt x="11107" y="2620"/>
                  </a:lnTo>
                  <a:lnTo>
                    <a:pt x="10897" y="2620"/>
                  </a:lnTo>
                  <a:lnTo>
                    <a:pt x="10688" y="2306"/>
                  </a:lnTo>
                  <a:lnTo>
                    <a:pt x="10583" y="2096"/>
                  </a:lnTo>
                  <a:lnTo>
                    <a:pt x="10373" y="2096"/>
                  </a:lnTo>
                  <a:lnTo>
                    <a:pt x="9640" y="1887"/>
                  </a:lnTo>
                  <a:lnTo>
                    <a:pt x="9430" y="1782"/>
                  </a:lnTo>
                  <a:lnTo>
                    <a:pt x="9325" y="1782"/>
                  </a:lnTo>
                  <a:lnTo>
                    <a:pt x="9325" y="1677"/>
                  </a:lnTo>
                  <a:lnTo>
                    <a:pt x="9325" y="1572"/>
                  </a:lnTo>
                  <a:lnTo>
                    <a:pt x="9325" y="1468"/>
                  </a:lnTo>
                  <a:lnTo>
                    <a:pt x="9116" y="1363"/>
                  </a:lnTo>
                  <a:lnTo>
                    <a:pt x="9325" y="734"/>
                  </a:lnTo>
                  <a:lnTo>
                    <a:pt x="9325" y="629"/>
                  </a:lnTo>
                  <a:lnTo>
                    <a:pt x="9430" y="315"/>
                  </a:lnTo>
                  <a:lnTo>
                    <a:pt x="84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30"/>
            <p:cNvSpPr/>
            <p:nvPr/>
          </p:nvSpPr>
          <p:spPr>
            <a:xfrm>
              <a:off x="4762758" y="2546592"/>
              <a:ext cx="320327" cy="320304"/>
            </a:xfrm>
            <a:custGeom>
              <a:avLst/>
              <a:gdLst/>
              <a:ahLst/>
              <a:cxnLst/>
              <a:rect l="l" t="t" r="r" b="b"/>
              <a:pathLst>
                <a:path w="14251" h="14250" extrusionOk="0">
                  <a:moveTo>
                    <a:pt x="11421" y="0"/>
                  </a:moveTo>
                  <a:lnTo>
                    <a:pt x="10793" y="733"/>
                  </a:lnTo>
                  <a:lnTo>
                    <a:pt x="10583" y="1153"/>
                  </a:lnTo>
                  <a:lnTo>
                    <a:pt x="10478" y="1257"/>
                  </a:lnTo>
                  <a:lnTo>
                    <a:pt x="9431" y="1676"/>
                  </a:lnTo>
                  <a:lnTo>
                    <a:pt x="9116" y="1781"/>
                  </a:lnTo>
                  <a:lnTo>
                    <a:pt x="8802" y="2200"/>
                  </a:lnTo>
                  <a:lnTo>
                    <a:pt x="8592" y="2305"/>
                  </a:lnTo>
                  <a:lnTo>
                    <a:pt x="8278" y="2305"/>
                  </a:lnTo>
                  <a:lnTo>
                    <a:pt x="7859" y="2200"/>
                  </a:lnTo>
                  <a:lnTo>
                    <a:pt x="7335" y="2200"/>
                  </a:lnTo>
                  <a:lnTo>
                    <a:pt x="7230" y="2305"/>
                  </a:lnTo>
                  <a:lnTo>
                    <a:pt x="7125" y="2305"/>
                  </a:lnTo>
                  <a:lnTo>
                    <a:pt x="7125" y="2410"/>
                  </a:lnTo>
                  <a:lnTo>
                    <a:pt x="6916" y="2410"/>
                  </a:lnTo>
                  <a:lnTo>
                    <a:pt x="6602" y="2619"/>
                  </a:lnTo>
                  <a:lnTo>
                    <a:pt x="6287" y="2829"/>
                  </a:lnTo>
                  <a:lnTo>
                    <a:pt x="6078" y="2934"/>
                  </a:lnTo>
                  <a:lnTo>
                    <a:pt x="5344" y="3143"/>
                  </a:lnTo>
                  <a:lnTo>
                    <a:pt x="4925" y="2934"/>
                  </a:lnTo>
                  <a:lnTo>
                    <a:pt x="4611" y="3248"/>
                  </a:lnTo>
                  <a:lnTo>
                    <a:pt x="4611" y="3458"/>
                  </a:lnTo>
                  <a:lnTo>
                    <a:pt x="4611" y="3562"/>
                  </a:lnTo>
                  <a:lnTo>
                    <a:pt x="4611" y="3667"/>
                  </a:lnTo>
                  <a:lnTo>
                    <a:pt x="4506" y="3877"/>
                  </a:lnTo>
                  <a:lnTo>
                    <a:pt x="4297" y="3877"/>
                  </a:lnTo>
                  <a:lnTo>
                    <a:pt x="3877" y="3772"/>
                  </a:lnTo>
                  <a:lnTo>
                    <a:pt x="3563" y="3667"/>
                  </a:lnTo>
                  <a:lnTo>
                    <a:pt x="3354" y="3562"/>
                  </a:lnTo>
                  <a:lnTo>
                    <a:pt x="3039" y="3143"/>
                  </a:lnTo>
                  <a:lnTo>
                    <a:pt x="2620" y="3039"/>
                  </a:lnTo>
                  <a:lnTo>
                    <a:pt x="2306" y="3248"/>
                  </a:lnTo>
                  <a:lnTo>
                    <a:pt x="2096" y="3353"/>
                  </a:lnTo>
                  <a:lnTo>
                    <a:pt x="1782" y="3353"/>
                  </a:lnTo>
                  <a:lnTo>
                    <a:pt x="1572" y="3039"/>
                  </a:lnTo>
                  <a:lnTo>
                    <a:pt x="1363" y="2619"/>
                  </a:lnTo>
                  <a:lnTo>
                    <a:pt x="1049" y="2934"/>
                  </a:lnTo>
                  <a:lnTo>
                    <a:pt x="734" y="3458"/>
                  </a:lnTo>
                  <a:lnTo>
                    <a:pt x="944" y="3667"/>
                  </a:lnTo>
                  <a:lnTo>
                    <a:pt x="1363" y="4191"/>
                  </a:lnTo>
                  <a:lnTo>
                    <a:pt x="734" y="4924"/>
                  </a:lnTo>
                  <a:lnTo>
                    <a:pt x="734" y="5344"/>
                  </a:lnTo>
                  <a:lnTo>
                    <a:pt x="629" y="5763"/>
                  </a:lnTo>
                  <a:lnTo>
                    <a:pt x="420" y="6077"/>
                  </a:lnTo>
                  <a:lnTo>
                    <a:pt x="106" y="6077"/>
                  </a:lnTo>
                  <a:lnTo>
                    <a:pt x="106" y="6496"/>
                  </a:lnTo>
                  <a:lnTo>
                    <a:pt x="210" y="6810"/>
                  </a:lnTo>
                  <a:lnTo>
                    <a:pt x="210" y="7230"/>
                  </a:lnTo>
                  <a:lnTo>
                    <a:pt x="1" y="8068"/>
                  </a:lnTo>
                  <a:lnTo>
                    <a:pt x="1" y="8277"/>
                  </a:lnTo>
                  <a:lnTo>
                    <a:pt x="1" y="8801"/>
                  </a:lnTo>
                  <a:lnTo>
                    <a:pt x="106" y="9325"/>
                  </a:lnTo>
                  <a:lnTo>
                    <a:pt x="839" y="9115"/>
                  </a:lnTo>
                  <a:lnTo>
                    <a:pt x="944" y="9220"/>
                  </a:lnTo>
                  <a:lnTo>
                    <a:pt x="1153" y="9115"/>
                  </a:lnTo>
                  <a:lnTo>
                    <a:pt x="1363" y="8906"/>
                  </a:lnTo>
                  <a:lnTo>
                    <a:pt x="1572" y="8696"/>
                  </a:lnTo>
                  <a:lnTo>
                    <a:pt x="1887" y="8487"/>
                  </a:lnTo>
                  <a:lnTo>
                    <a:pt x="2201" y="8487"/>
                  </a:lnTo>
                  <a:lnTo>
                    <a:pt x="2411" y="8592"/>
                  </a:lnTo>
                  <a:lnTo>
                    <a:pt x="2725" y="8906"/>
                  </a:lnTo>
                  <a:lnTo>
                    <a:pt x="2830" y="9011"/>
                  </a:lnTo>
                  <a:lnTo>
                    <a:pt x="2725" y="9115"/>
                  </a:lnTo>
                  <a:lnTo>
                    <a:pt x="2515" y="9430"/>
                  </a:lnTo>
                  <a:lnTo>
                    <a:pt x="2306" y="9744"/>
                  </a:lnTo>
                  <a:lnTo>
                    <a:pt x="2201" y="10163"/>
                  </a:lnTo>
                  <a:lnTo>
                    <a:pt x="2620" y="10058"/>
                  </a:lnTo>
                  <a:lnTo>
                    <a:pt x="3039" y="10163"/>
                  </a:lnTo>
                  <a:lnTo>
                    <a:pt x="3773" y="10163"/>
                  </a:lnTo>
                  <a:lnTo>
                    <a:pt x="4087" y="10373"/>
                  </a:lnTo>
                  <a:lnTo>
                    <a:pt x="4297" y="10478"/>
                  </a:lnTo>
                  <a:lnTo>
                    <a:pt x="4401" y="10792"/>
                  </a:lnTo>
                  <a:lnTo>
                    <a:pt x="4611" y="11211"/>
                  </a:lnTo>
                  <a:lnTo>
                    <a:pt x="4716" y="11421"/>
                  </a:lnTo>
                  <a:lnTo>
                    <a:pt x="4925" y="11525"/>
                  </a:lnTo>
                  <a:lnTo>
                    <a:pt x="6183" y="11525"/>
                  </a:lnTo>
                  <a:lnTo>
                    <a:pt x="6706" y="11630"/>
                  </a:lnTo>
                  <a:lnTo>
                    <a:pt x="6287" y="11944"/>
                  </a:lnTo>
                  <a:lnTo>
                    <a:pt x="6183" y="12049"/>
                  </a:lnTo>
                  <a:lnTo>
                    <a:pt x="6183" y="12154"/>
                  </a:lnTo>
                  <a:lnTo>
                    <a:pt x="6183" y="12363"/>
                  </a:lnTo>
                  <a:lnTo>
                    <a:pt x="6287" y="12573"/>
                  </a:lnTo>
                  <a:lnTo>
                    <a:pt x="6392" y="12678"/>
                  </a:lnTo>
                  <a:lnTo>
                    <a:pt x="6706" y="12783"/>
                  </a:lnTo>
                  <a:lnTo>
                    <a:pt x="6183" y="13411"/>
                  </a:lnTo>
                  <a:lnTo>
                    <a:pt x="6602" y="14249"/>
                  </a:lnTo>
                  <a:lnTo>
                    <a:pt x="7230" y="13621"/>
                  </a:lnTo>
                  <a:lnTo>
                    <a:pt x="8907" y="11525"/>
                  </a:lnTo>
                  <a:lnTo>
                    <a:pt x="10164" y="10373"/>
                  </a:lnTo>
                  <a:lnTo>
                    <a:pt x="11840" y="9011"/>
                  </a:lnTo>
                  <a:lnTo>
                    <a:pt x="12574" y="8592"/>
                  </a:lnTo>
                  <a:lnTo>
                    <a:pt x="12993" y="8277"/>
                  </a:lnTo>
                  <a:lnTo>
                    <a:pt x="13202" y="8172"/>
                  </a:lnTo>
                  <a:lnTo>
                    <a:pt x="13202" y="8068"/>
                  </a:lnTo>
                  <a:lnTo>
                    <a:pt x="12888" y="7230"/>
                  </a:lnTo>
                  <a:lnTo>
                    <a:pt x="12679" y="6706"/>
                  </a:lnTo>
                  <a:lnTo>
                    <a:pt x="12574" y="6496"/>
                  </a:lnTo>
                  <a:lnTo>
                    <a:pt x="12364" y="6391"/>
                  </a:lnTo>
                  <a:lnTo>
                    <a:pt x="12364" y="6287"/>
                  </a:lnTo>
                  <a:lnTo>
                    <a:pt x="12259" y="6287"/>
                  </a:lnTo>
                  <a:lnTo>
                    <a:pt x="11840" y="5448"/>
                  </a:lnTo>
                  <a:lnTo>
                    <a:pt x="11631" y="5029"/>
                  </a:lnTo>
                  <a:lnTo>
                    <a:pt x="11526" y="4820"/>
                  </a:lnTo>
                  <a:lnTo>
                    <a:pt x="11526" y="4610"/>
                  </a:lnTo>
                  <a:lnTo>
                    <a:pt x="11840" y="4296"/>
                  </a:lnTo>
                  <a:lnTo>
                    <a:pt x="12259" y="3981"/>
                  </a:lnTo>
                  <a:lnTo>
                    <a:pt x="13202" y="3562"/>
                  </a:lnTo>
                  <a:lnTo>
                    <a:pt x="14145" y="1257"/>
                  </a:lnTo>
                  <a:lnTo>
                    <a:pt x="14250" y="1362"/>
                  </a:lnTo>
                  <a:lnTo>
                    <a:pt x="14145" y="1153"/>
                  </a:lnTo>
                  <a:lnTo>
                    <a:pt x="13726" y="1153"/>
                  </a:lnTo>
                  <a:lnTo>
                    <a:pt x="13726" y="1048"/>
                  </a:lnTo>
                  <a:lnTo>
                    <a:pt x="13726" y="943"/>
                  </a:lnTo>
                  <a:lnTo>
                    <a:pt x="13726" y="838"/>
                  </a:lnTo>
                  <a:lnTo>
                    <a:pt x="13622" y="629"/>
                  </a:lnTo>
                  <a:lnTo>
                    <a:pt x="13517" y="524"/>
                  </a:lnTo>
                  <a:lnTo>
                    <a:pt x="13202" y="524"/>
                  </a:lnTo>
                  <a:lnTo>
                    <a:pt x="12993" y="419"/>
                  </a:lnTo>
                  <a:lnTo>
                    <a:pt x="12888" y="314"/>
                  </a:lnTo>
                  <a:lnTo>
                    <a:pt x="12679" y="210"/>
                  </a:lnTo>
                  <a:lnTo>
                    <a:pt x="12469" y="210"/>
                  </a:lnTo>
                  <a:lnTo>
                    <a:pt x="12050" y="314"/>
                  </a:lnTo>
                  <a:lnTo>
                    <a:pt x="11840" y="314"/>
                  </a:lnTo>
                  <a:lnTo>
                    <a:pt x="11631" y="105"/>
                  </a:lnTo>
                  <a:lnTo>
                    <a:pt x="11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30"/>
            <p:cNvSpPr/>
            <p:nvPr/>
          </p:nvSpPr>
          <p:spPr>
            <a:xfrm>
              <a:off x="4708581" y="2499475"/>
              <a:ext cx="303828" cy="124840"/>
            </a:xfrm>
            <a:custGeom>
              <a:avLst/>
              <a:gdLst/>
              <a:ahLst/>
              <a:cxnLst/>
              <a:rect l="l" t="t" r="r" b="b"/>
              <a:pathLst>
                <a:path w="13517" h="5554" extrusionOk="0">
                  <a:moveTo>
                    <a:pt x="9012" y="1"/>
                  </a:moveTo>
                  <a:lnTo>
                    <a:pt x="8907" y="105"/>
                  </a:lnTo>
                  <a:lnTo>
                    <a:pt x="8802" y="315"/>
                  </a:lnTo>
                  <a:lnTo>
                    <a:pt x="8697" y="420"/>
                  </a:lnTo>
                  <a:lnTo>
                    <a:pt x="8593" y="629"/>
                  </a:lnTo>
                  <a:lnTo>
                    <a:pt x="8488" y="839"/>
                  </a:lnTo>
                  <a:lnTo>
                    <a:pt x="8278" y="1048"/>
                  </a:lnTo>
                  <a:lnTo>
                    <a:pt x="8278" y="1258"/>
                  </a:lnTo>
                  <a:lnTo>
                    <a:pt x="8278" y="1363"/>
                  </a:lnTo>
                  <a:lnTo>
                    <a:pt x="8069" y="1467"/>
                  </a:lnTo>
                  <a:lnTo>
                    <a:pt x="7859" y="1572"/>
                  </a:lnTo>
                  <a:lnTo>
                    <a:pt x="7650" y="1677"/>
                  </a:lnTo>
                  <a:lnTo>
                    <a:pt x="7440" y="1886"/>
                  </a:lnTo>
                  <a:lnTo>
                    <a:pt x="7335" y="1991"/>
                  </a:lnTo>
                  <a:lnTo>
                    <a:pt x="6602" y="1991"/>
                  </a:lnTo>
                  <a:lnTo>
                    <a:pt x="6287" y="1782"/>
                  </a:lnTo>
                  <a:lnTo>
                    <a:pt x="6287" y="1677"/>
                  </a:lnTo>
                  <a:lnTo>
                    <a:pt x="6078" y="1467"/>
                  </a:lnTo>
                  <a:lnTo>
                    <a:pt x="5868" y="1363"/>
                  </a:lnTo>
                  <a:lnTo>
                    <a:pt x="4925" y="1363"/>
                  </a:lnTo>
                  <a:lnTo>
                    <a:pt x="4611" y="1467"/>
                  </a:lnTo>
                  <a:lnTo>
                    <a:pt x="4506" y="1258"/>
                  </a:lnTo>
                  <a:lnTo>
                    <a:pt x="2935" y="1258"/>
                  </a:lnTo>
                  <a:lnTo>
                    <a:pt x="2201" y="1048"/>
                  </a:lnTo>
                  <a:lnTo>
                    <a:pt x="1258" y="1048"/>
                  </a:lnTo>
                  <a:lnTo>
                    <a:pt x="1363" y="1258"/>
                  </a:lnTo>
                  <a:lnTo>
                    <a:pt x="1258" y="1991"/>
                  </a:lnTo>
                  <a:lnTo>
                    <a:pt x="1049" y="2515"/>
                  </a:lnTo>
                  <a:lnTo>
                    <a:pt x="630" y="2725"/>
                  </a:lnTo>
                  <a:lnTo>
                    <a:pt x="106" y="2934"/>
                  </a:lnTo>
                  <a:lnTo>
                    <a:pt x="1" y="3144"/>
                  </a:lnTo>
                  <a:lnTo>
                    <a:pt x="315" y="3563"/>
                  </a:lnTo>
                  <a:lnTo>
                    <a:pt x="315" y="3772"/>
                  </a:lnTo>
                  <a:lnTo>
                    <a:pt x="315" y="3982"/>
                  </a:lnTo>
                  <a:lnTo>
                    <a:pt x="315" y="4820"/>
                  </a:lnTo>
                  <a:lnTo>
                    <a:pt x="839" y="4715"/>
                  </a:lnTo>
                  <a:lnTo>
                    <a:pt x="1677" y="4715"/>
                  </a:lnTo>
                  <a:lnTo>
                    <a:pt x="1887" y="4820"/>
                  </a:lnTo>
                  <a:lnTo>
                    <a:pt x="2516" y="5030"/>
                  </a:lnTo>
                  <a:lnTo>
                    <a:pt x="2620" y="5135"/>
                  </a:lnTo>
                  <a:lnTo>
                    <a:pt x="2830" y="5239"/>
                  </a:lnTo>
                  <a:lnTo>
                    <a:pt x="3144" y="4715"/>
                  </a:lnTo>
                  <a:lnTo>
                    <a:pt x="3563" y="4296"/>
                  </a:lnTo>
                  <a:lnTo>
                    <a:pt x="3668" y="4192"/>
                  </a:lnTo>
                  <a:lnTo>
                    <a:pt x="3878" y="4192"/>
                  </a:lnTo>
                  <a:lnTo>
                    <a:pt x="3982" y="4296"/>
                  </a:lnTo>
                  <a:lnTo>
                    <a:pt x="4087" y="4506"/>
                  </a:lnTo>
                  <a:lnTo>
                    <a:pt x="4402" y="5030"/>
                  </a:lnTo>
                  <a:lnTo>
                    <a:pt x="4821" y="4715"/>
                  </a:lnTo>
                  <a:lnTo>
                    <a:pt x="4821" y="4611"/>
                  </a:lnTo>
                  <a:lnTo>
                    <a:pt x="5868" y="4925"/>
                  </a:lnTo>
                  <a:lnTo>
                    <a:pt x="5868" y="5030"/>
                  </a:lnTo>
                  <a:lnTo>
                    <a:pt x="5973" y="5239"/>
                  </a:lnTo>
                  <a:lnTo>
                    <a:pt x="6078" y="5344"/>
                  </a:lnTo>
                  <a:lnTo>
                    <a:pt x="6392" y="5554"/>
                  </a:lnTo>
                  <a:lnTo>
                    <a:pt x="6602" y="5554"/>
                  </a:lnTo>
                  <a:lnTo>
                    <a:pt x="6602" y="5344"/>
                  </a:lnTo>
                  <a:lnTo>
                    <a:pt x="6707" y="5135"/>
                  </a:lnTo>
                  <a:lnTo>
                    <a:pt x="7021" y="4715"/>
                  </a:lnTo>
                  <a:lnTo>
                    <a:pt x="7230" y="4611"/>
                  </a:lnTo>
                  <a:lnTo>
                    <a:pt x="7335" y="4611"/>
                  </a:lnTo>
                  <a:lnTo>
                    <a:pt x="7754" y="4820"/>
                  </a:lnTo>
                  <a:lnTo>
                    <a:pt x="8383" y="4611"/>
                  </a:lnTo>
                  <a:lnTo>
                    <a:pt x="8697" y="4401"/>
                  </a:lnTo>
                  <a:lnTo>
                    <a:pt x="9116" y="4192"/>
                  </a:lnTo>
                  <a:lnTo>
                    <a:pt x="9431" y="4087"/>
                  </a:lnTo>
                  <a:lnTo>
                    <a:pt x="9640" y="3982"/>
                  </a:lnTo>
                  <a:lnTo>
                    <a:pt x="9955" y="3877"/>
                  </a:lnTo>
                  <a:lnTo>
                    <a:pt x="10374" y="3877"/>
                  </a:lnTo>
                  <a:lnTo>
                    <a:pt x="10793" y="4087"/>
                  </a:lnTo>
                  <a:lnTo>
                    <a:pt x="10898" y="3982"/>
                  </a:lnTo>
                  <a:lnTo>
                    <a:pt x="11212" y="3668"/>
                  </a:lnTo>
                  <a:lnTo>
                    <a:pt x="11421" y="3458"/>
                  </a:lnTo>
                  <a:lnTo>
                    <a:pt x="11736" y="3353"/>
                  </a:lnTo>
                  <a:lnTo>
                    <a:pt x="12679" y="2934"/>
                  </a:lnTo>
                  <a:lnTo>
                    <a:pt x="12784" y="2620"/>
                  </a:lnTo>
                  <a:lnTo>
                    <a:pt x="13517" y="1782"/>
                  </a:lnTo>
                  <a:lnTo>
                    <a:pt x="13307" y="1572"/>
                  </a:lnTo>
                  <a:lnTo>
                    <a:pt x="12888" y="1467"/>
                  </a:lnTo>
                  <a:lnTo>
                    <a:pt x="12679" y="1363"/>
                  </a:lnTo>
                  <a:lnTo>
                    <a:pt x="12469" y="1153"/>
                  </a:lnTo>
                  <a:lnTo>
                    <a:pt x="12364" y="1048"/>
                  </a:lnTo>
                  <a:lnTo>
                    <a:pt x="12155" y="944"/>
                  </a:lnTo>
                  <a:lnTo>
                    <a:pt x="11945" y="944"/>
                  </a:lnTo>
                  <a:lnTo>
                    <a:pt x="11841" y="1048"/>
                  </a:lnTo>
                  <a:lnTo>
                    <a:pt x="11631" y="1048"/>
                  </a:lnTo>
                  <a:lnTo>
                    <a:pt x="11421" y="524"/>
                  </a:lnTo>
                  <a:lnTo>
                    <a:pt x="11212" y="315"/>
                  </a:lnTo>
                  <a:lnTo>
                    <a:pt x="11002" y="210"/>
                  </a:lnTo>
                  <a:lnTo>
                    <a:pt x="10688" y="105"/>
                  </a:lnTo>
                  <a:lnTo>
                    <a:pt x="9955" y="105"/>
                  </a:lnTo>
                  <a:lnTo>
                    <a:pt x="96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30"/>
            <p:cNvSpPr/>
            <p:nvPr/>
          </p:nvSpPr>
          <p:spPr>
            <a:xfrm>
              <a:off x="4951183" y="2588965"/>
              <a:ext cx="268516" cy="390974"/>
            </a:xfrm>
            <a:custGeom>
              <a:avLst/>
              <a:gdLst/>
              <a:ahLst/>
              <a:cxnLst/>
              <a:rect l="l" t="t" r="r" b="b"/>
              <a:pathLst>
                <a:path w="11946" h="17394" extrusionOk="0">
                  <a:moveTo>
                    <a:pt x="5973" y="1"/>
                  </a:moveTo>
                  <a:lnTo>
                    <a:pt x="5135" y="1992"/>
                  </a:lnTo>
                  <a:lnTo>
                    <a:pt x="5030" y="2096"/>
                  </a:lnTo>
                  <a:lnTo>
                    <a:pt x="4087" y="2411"/>
                  </a:lnTo>
                  <a:lnTo>
                    <a:pt x="3773" y="2620"/>
                  </a:lnTo>
                  <a:lnTo>
                    <a:pt x="3563" y="2830"/>
                  </a:lnTo>
                  <a:lnTo>
                    <a:pt x="3563" y="3039"/>
                  </a:lnTo>
                  <a:lnTo>
                    <a:pt x="3773" y="3354"/>
                  </a:lnTo>
                  <a:lnTo>
                    <a:pt x="4192" y="4087"/>
                  </a:lnTo>
                  <a:lnTo>
                    <a:pt x="4401" y="4297"/>
                  </a:lnTo>
                  <a:lnTo>
                    <a:pt x="4611" y="4506"/>
                  </a:lnTo>
                  <a:lnTo>
                    <a:pt x="4925" y="5240"/>
                  </a:lnTo>
                  <a:lnTo>
                    <a:pt x="5135" y="5973"/>
                  </a:lnTo>
                  <a:lnTo>
                    <a:pt x="5240" y="6183"/>
                  </a:lnTo>
                  <a:lnTo>
                    <a:pt x="5240" y="6392"/>
                  </a:lnTo>
                  <a:lnTo>
                    <a:pt x="5135" y="6602"/>
                  </a:lnTo>
                  <a:lnTo>
                    <a:pt x="4925" y="6707"/>
                  </a:lnTo>
                  <a:lnTo>
                    <a:pt x="4401" y="7021"/>
                  </a:lnTo>
                  <a:lnTo>
                    <a:pt x="3668" y="7440"/>
                  </a:lnTo>
                  <a:lnTo>
                    <a:pt x="1992" y="8802"/>
                  </a:lnTo>
                  <a:lnTo>
                    <a:pt x="839" y="9850"/>
                  </a:lnTo>
                  <a:lnTo>
                    <a:pt x="1" y="11002"/>
                  </a:lnTo>
                  <a:lnTo>
                    <a:pt x="420" y="11421"/>
                  </a:lnTo>
                  <a:lnTo>
                    <a:pt x="944" y="11841"/>
                  </a:lnTo>
                  <a:lnTo>
                    <a:pt x="1258" y="12155"/>
                  </a:lnTo>
                  <a:lnTo>
                    <a:pt x="1572" y="12679"/>
                  </a:lnTo>
                  <a:lnTo>
                    <a:pt x="1782" y="13307"/>
                  </a:lnTo>
                  <a:lnTo>
                    <a:pt x="1782" y="13412"/>
                  </a:lnTo>
                  <a:lnTo>
                    <a:pt x="1049" y="15193"/>
                  </a:lnTo>
                  <a:lnTo>
                    <a:pt x="944" y="15822"/>
                  </a:lnTo>
                  <a:lnTo>
                    <a:pt x="944" y="16241"/>
                  </a:lnTo>
                  <a:lnTo>
                    <a:pt x="1258" y="16660"/>
                  </a:lnTo>
                  <a:lnTo>
                    <a:pt x="1468" y="16765"/>
                  </a:lnTo>
                  <a:lnTo>
                    <a:pt x="1677" y="16660"/>
                  </a:lnTo>
                  <a:lnTo>
                    <a:pt x="2096" y="16241"/>
                  </a:lnTo>
                  <a:lnTo>
                    <a:pt x="2201" y="16136"/>
                  </a:lnTo>
                  <a:lnTo>
                    <a:pt x="2411" y="16241"/>
                  </a:lnTo>
                  <a:lnTo>
                    <a:pt x="3039" y="16451"/>
                  </a:lnTo>
                  <a:lnTo>
                    <a:pt x="3458" y="16660"/>
                  </a:lnTo>
                  <a:lnTo>
                    <a:pt x="3563" y="16870"/>
                  </a:lnTo>
                  <a:lnTo>
                    <a:pt x="3668" y="16975"/>
                  </a:lnTo>
                  <a:lnTo>
                    <a:pt x="3668" y="17394"/>
                  </a:lnTo>
                  <a:lnTo>
                    <a:pt x="4820" y="17289"/>
                  </a:lnTo>
                  <a:lnTo>
                    <a:pt x="6183" y="16765"/>
                  </a:lnTo>
                  <a:lnTo>
                    <a:pt x="6602" y="16555"/>
                  </a:lnTo>
                  <a:lnTo>
                    <a:pt x="6916" y="16555"/>
                  </a:lnTo>
                  <a:lnTo>
                    <a:pt x="7021" y="16660"/>
                  </a:lnTo>
                  <a:lnTo>
                    <a:pt x="7125" y="16765"/>
                  </a:lnTo>
                  <a:lnTo>
                    <a:pt x="7125" y="16975"/>
                  </a:lnTo>
                  <a:lnTo>
                    <a:pt x="7335" y="16660"/>
                  </a:lnTo>
                  <a:lnTo>
                    <a:pt x="7335" y="16451"/>
                  </a:lnTo>
                  <a:lnTo>
                    <a:pt x="7335" y="16241"/>
                  </a:lnTo>
                  <a:lnTo>
                    <a:pt x="7545" y="15822"/>
                  </a:lnTo>
                  <a:lnTo>
                    <a:pt x="7545" y="15717"/>
                  </a:lnTo>
                  <a:lnTo>
                    <a:pt x="7545" y="15612"/>
                  </a:lnTo>
                  <a:lnTo>
                    <a:pt x="7545" y="15298"/>
                  </a:lnTo>
                  <a:lnTo>
                    <a:pt x="7545" y="15089"/>
                  </a:lnTo>
                  <a:lnTo>
                    <a:pt x="7649" y="14984"/>
                  </a:lnTo>
                  <a:lnTo>
                    <a:pt x="7859" y="14984"/>
                  </a:lnTo>
                  <a:lnTo>
                    <a:pt x="7964" y="15089"/>
                  </a:lnTo>
                  <a:lnTo>
                    <a:pt x="8278" y="15089"/>
                  </a:lnTo>
                  <a:lnTo>
                    <a:pt x="8278" y="14879"/>
                  </a:lnTo>
                  <a:lnTo>
                    <a:pt x="8278" y="14774"/>
                  </a:lnTo>
                  <a:lnTo>
                    <a:pt x="8488" y="14460"/>
                  </a:lnTo>
                  <a:lnTo>
                    <a:pt x="8802" y="14146"/>
                  </a:lnTo>
                  <a:lnTo>
                    <a:pt x="9011" y="13831"/>
                  </a:lnTo>
                  <a:lnTo>
                    <a:pt x="9326" y="13517"/>
                  </a:lnTo>
                  <a:lnTo>
                    <a:pt x="9535" y="13098"/>
                  </a:lnTo>
                  <a:lnTo>
                    <a:pt x="9640" y="12993"/>
                  </a:lnTo>
                  <a:lnTo>
                    <a:pt x="9745" y="12888"/>
                  </a:lnTo>
                  <a:lnTo>
                    <a:pt x="10059" y="12888"/>
                  </a:lnTo>
                  <a:lnTo>
                    <a:pt x="10269" y="13098"/>
                  </a:lnTo>
                  <a:lnTo>
                    <a:pt x="10583" y="13098"/>
                  </a:lnTo>
                  <a:lnTo>
                    <a:pt x="11002" y="12993"/>
                  </a:lnTo>
                  <a:lnTo>
                    <a:pt x="11316" y="13098"/>
                  </a:lnTo>
                  <a:lnTo>
                    <a:pt x="11945" y="13098"/>
                  </a:lnTo>
                  <a:lnTo>
                    <a:pt x="11840" y="12993"/>
                  </a:lnTo>
                  <a:lnTo>
                    <a:pt x="11736" y="12784"/>
                  </a:lnTo>
                  <a:lnTo>
                    <a:pt x="11736" y="12679"/>
                  </a:lnTo>
                  <a:lnTo>
                    <a:pt x="11631" y="12469"/>
                  </a:lnTo>
                  <a:lnTo>
                    <a:pt x="11526" y="12260"/>
                  </a:lnTo>
                  <a:lnTo>
                    <a:pt x="11526" y="12050"/>
                  </a:lnTo>
                  <a:lnTo>
                    <a:pt x="11421" y="11841"/>
                  </a:lnTo>
                  <a:lnTo>
                    <a:pt x="11316" y="11841"/>
                  </a:lnTo>
                  <a:lnTo>
                    <a:pt x="11421" y="11736"/>
                  </a:lnTo>
                  <a:lnTo>
                    <a:pt x="11421" y="11631"/>
                  </a:lnTo>
                  <a:lnTo>
                    <a:pt x="11526" y="11421"/>
                  </a:lnTo>
                  <a:lnTo>
                    <a:pt x="11526" y="11212"/>
                  </a:lnTo>
                  <a:lnTo>
                    <a:pt x="11421" y="10898"/>
                  </a:lnTo>
                  <a:lnTo>
                    <a:pt x="11421" y="10793"/>
                  </a:lnTo>
                  <a:lnTo>
                    <a:pt x="11316" y="10583"/>
                  </a:lnTo>
                  <a:lnTo>
                    <a:pt x="11212" y="10583"/>
                  </a:lnTo>
                  <a:lnTo>
                    <a:pt x="11212" y="10478"/>
                  </a:lnTo>
                  <a:lnTo>
                    <a:pt x="11212" y="10374"/>
                  </a:lnTo>
                  <a:lnTo>
                    <a:pt x="11107" y="10269"/>
                  </a:lnTo>
                  <a:lnTo>
                    <a:pt x="11002" y="9955"/>
                  </a:lnTo>
                  <a:lnTo>
                    <a:pt x="10897" y="9745"/>
                  </a:lnTo>
                  <a:lnTo>
                    <a:pt x="11107" y="9221"/>
                  </a:lnTo>
                  <a:lnTo>
                    <a:pt x="11002" y="8907"/>
                  </a:lnTo>
                  <a:lnTo>
                    <a:pt x="10793" y="8593"/>
                  </a:lnTo>
                  <a:lnTo>
                    <a:pt x="10688" y="8488"/>
                  </a:lnTo>
                  <a:lnTo>
                    <a:pt x="10688" y="8383"/>
                  </a:lnTo>
                  <a:lnTo>
                    <a:pt x="10583" y="8069"/>
                  </a:lnTo>
                  <a:lnTo>
                    <a:pt x="10583" y="7964"/>
                  </a:lnTo>
                  <a:lnTo>
                    <a:pt x="10583" y="7754"/>
                  </a:lnTo>
                  <a:lnTo>
                    <a:pt x="10688" y="7754"/>
                  </a:lnTo>
                  <a:lnTo>
                    <a:pt x="10793" y="7545"/>
                  </a:lnTo>
                  <a:lnTo>
                    <a:pt x="10897" y="7335"/>
                  </a:lnTo>
                  <a:lnTo>
                    <a:pt x="10793" y="7230"/>
                  </a:lnTo>
                  <a:lnTo>
                    <a:pt x="10688" y="7021"/>
                  </a:lnTo>
                  <a:lnTo>
                    <a:pt x="10688" y="6916"/>
                  </a:lnTo>
                  <a:lnTo>
                    <a:pt x="10583" y="6287"/>
                  </a:lnTo>
                  <a:lnTo>
                    <a:pt x="10478" y="5659"/>
                  </a:lnTo>
                  <a:lnTo>
                    <a:pt x="10478" y="5449"/>
                  </a:lnTo>
                  <a:lnTo>
                    <a:pt x="10374" y="5345"/>
                  </a:lnTo>
                  <a:lnTo>
                    <a:pt x="10269" y="5240"/>
                  </a:lnTo>
                  <a:lnTo>
                    <a:pt x="10269" y="5030"/>
                  </a:lnTo>
                  <a:lnTo>
                    <a:pt x="10269" y="4716"/>
                  </a:lnTo>
                  <a:lnTo>
                    <a:pt x="10059" y="4402"/>
                  </a:lnTo>
                  <a:lnTo>
                    <a:pt x="9850" y="4087"/>
                  </a:lnTo>
                  <a:lnTo>
                    <a:pt x="9535" y="3982"/>
                  </a:lnTo>
                  <a:lnTo>
                    <a:pt x="9326" y="3878"/>
                  </a:lnTo>
                  <a:lnTo>
                    <a:pt x="9116" y="3668"/>
                  </a:lnTo>
                  <a:lnTo>
                    <a:pt x="9011" y="3668"/>
                  </a:lnTo>
                  <a:lnTo>
                    <a:pt x="8907" y="3563"/>
                  </a:lnTo>
                  <a:lnTo>
                    <a:pt x="8802" y="3354"/>
                  </a:lnTo>
                  <a:lnTo>
                    <a:pt x="8697" y="3144"/>
                  </a:lnTo>
                  <a:lnTo>
                    <a:pt x="8383" y="3039"/>
                  </a:lnTo>
                  <a:lnTo>
                    <a:pt x="8278" y="3039"/>
                  </a:lnTo>
                  <a:lnTo>
                    <a:pt x="8173" y="3144"/>
                  </a:lnTo>
                  <a:lnTo>
                    <a:pt x="7964" y="2830"/>
                  </a:lnTo>
                  <a:lnTo>
                    <a:pt x="7859" y="2620"/>
                  </a:lnTo>
                  <a:lnTo>
                    <a:pt x="7545" y="2411"/>
                  </a:lnTo>
                  <a:lnTo>
                    <a:pt x="7230" y="2096"/>
                  </a:lnTo>
                  <a:lnTo>
                    <a:pt x="7021" y="1782"/>
                  </a:lnTo>
                  <a:lnTo>
                    <a:pt x="6811" y="1573"/>
                  </a:lnTo>
                  <a:lnTo>
                    <a:pt x="6706" y="1468"/>
                  </a:lnTo>
                  <a:lnTo>
                    <a:pt x="6706" y="1258"/>
                  </a:lnTo>
                  <a:lnTo>
                    <a:pt x="6706" y="944"/>
                  </a:lnTo>
                  <a:lnTo>
                    <a:pt x="6602" y="734"/>
                  </a:lnTo>
                  <a:lnTo>
                    <a:pt x="6287" y="525"/>
                  </a:lnTo>
                  <a:lnTo>
                    <a:pt x="6183" y="420"/>
                  </a:lnTo>
                  <a:lnTo>
                    <a:pt x="59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30"/>
            <p:cNvSpPr/>
            <p:nvPr/>
          </p:nvSpPr>
          <p:spPr>
            <a:xfrm>
              <a:off x="4494259" y="2141467"/>
              <a:ext cx="508711" cy="329745"/>
            </a:xfrm>
            <a:custGeom>
              <a:avLst/>
              <a:gdLst/>
              <a:ahLst/>
              <a:cxnLst/>
              <a:rect l="l" t="t" r="r" b="b"/>
              <a:pathLst>
                <a:path w="22632" h="14670" extrusionOk="0">
                  <a:moveTo>
                    <a:pt x="943" y="8645"/>
                  </a:moveTo>
                  <a:lnTo>
                    <a:pt x="839" y="8802"/>
                  </a:lnTo>
                  <a:lnTo>
                    <a:pt x="943" y="8697"/>
                  </a:lnTo>
                  <a:lnTo>
                    <a:pt x="943" y="8645"/>
                  </a:lnTo>
                  <a:close/>
                  <a:moveTo>
                    <a:pt x="17498" y="1"/>
                  </a:moveTo>
                  <a:lnTo>
                    <a:pt x="17288" y="420"/>
                  </a:lnTo>
                  <a:lnTo>
                    <a:pt x="17079" y="525"/>
                  </a:lnTo>
                  <a:lnTo>
                    <a:pt x="16764" y="629"/>
                  </a:lnTo>
                  <a:lnTo>
                    <a:pt x="15821" y="525"/>
                  </a:lnTo>
                  <a:lnTo>
                    <a:pt x="15612" y="629"/>
                  </a:lnTo>
                  <a:lnTo>
                    <a:pt x="15612" y="944"/>
                  </a:lnTo>
                  <a:lnTo>
                    <a:pt x="15612" y="1363"/>
                  </a:lnTo>
                  <a:lnTo>
                    <a:pt x="15612" y="1782"/>
                  </a:lnTo>
                  <a:lnTo>
                    <a:pt x="15612" y="2096"/>
                  </a:lnTo>
                  <a:lnTo>
                    <a:pt x="15298" y="1887"/>
                  </a:lnTo>
                  <a:lnTo>
                    <a:pt x="14459" y="1572"/>
                  </a:lnTo>
                  <a:lnTo>
                    <a:pt x="14040" y="1363"/>
                  </a:lnTo>
                  <a:lnTo>
                    <a:pt x="13726" y="1782"/>
                  </a:lnTo>
                  <a:lnTo>
                    <a:pt x="13516" y="1887"/>
                  </a:lnTo>
                  <a:lnTo>
                    <a:pt x="13307" y="2096"/>
                  </a:lnTo>
                  <a:lnTo>
                    <a:pt x="12888" y="2201"/>
                  </a:lnTo>
                  <a:lnTo>
                    <a:pt x="12364" y="2411"/>
                  </a:lnTo>
                  <a:lnTo>
                    <a:pt x="12154" y="2411"/>
                  </a:lnTo>
                  <a:lnTo>
                    <a:pt x="11945" y="2306"/>
                  </a:lnTo>
                  <a:lnTo>
                    <a:pt x="11630" y="2201"/>
                  </a:lnTo>
                  <a:lnTo>
                    <a:pt x="11421" y="2096"/>
                  </a:lnTo>
                  <a:lnTo>
                    <a:pt x="11211" y="1887"/>
                  </a:lnTo>
                  <a:lnTo>
                    <a:pt x="11002" y="1572"/>
                  </a:lnTo>
                  <a:lnTo>
                    <a:pt x="10897" y="1363"/>
                  </a:lnTo>
                  <a:lnTo>
                    <a:pt x="10687" y="1363"/>
                  </a:lnTo>
                  <a:lnTo>
                    <a:pt x="10478" y="1258"/>
                  </a:lnTo>
                  <a:lnTo>
                    <a:pt x="10268" y="1153"/>
                  </a:lnTo>
                  <a:lnTo>
                    <a:pt x="10059" y="1363"/>
                  </a:lnTo>
                  <a:lnTo>
                    <a:pt x="8592" y="1363"/>
                  </a:lnTo>
                  <a:lnTo>
                    <a:pt x="8487" y="1468"/>
                  </a:lnTo>
                  <a:lnTo>
                    <a:pt x="8382" y="1363"/>
                  </a:lnTo>
                  <a:lnTo>
                    <a:pt x="7963" y="1048"/>
                  </a:lnTo>
                  <a:lnTo>
                    <a:pt x="7649" y="944"/>
                  </a:lnTo>
                  <a:lnTo>
                    <a:pt x="7335" y="1782"/>
                  </a:lnTo>
                  <a:lnTo>
                    <a:pt x="7335" y="1887"/>
                  </a:lnTo>
                  <a:lnTo>
                    <a:pt x="5449" y="1887"/>
                  </a:lnTo>
                  <a:lnTo>
                    <a:pt x="5030" y="2411"/>
                  </a:lnTo>
                  <a:lnTo>
                    <a:pt x="4087" y="3144"/>
                  </a:lnTo>
                  <a:lnTo>
                    <a:pt x="3772" y="3249"/>
                  </a:lnTo>
                  <a:lnTo>
                    <a:pt x="3353" y="3249"/>
                  </a:lnTo>
                  <a:lnTo>
                    <a:pt x="2620" y="4297"/>
                  </a:lnTo>
                  <a:lnTo>
                    <a:pt x="2410" y="4192"/>
                  </a:lnTo>
                  <a:lnTo>
                    <a:pt x="2201" y="3982"/>
                  </a:lnTo>
                  <a:lnTo>
                    <a:pt x="1991" y="3982"/>
                  </a:lnTo>
                  <a:lnTo>
                    <a:pt x="1782" y="4087"/>
                  </a:lnTo>
                  <a:lnTo>
                    <a:pt x="1677" y="4297"/>
                  </a:lnTo>
                  <a:lnTo>
                    <a:pt x="1467" y="4716"/>
                  </a:lnTo>
                  <a:lnTo>
                    <a:pt x="1363" y="5030"/>
                  </a:lnTo>
                  <a:lnTo>
                    <a:pt x="1258" y="5239"/>
                  </a:lnTo>
                  <a:lnTo>
                    <a:pt x="1048" y="5344"/>
                  </a:lnTo>
                  <a:lnTo>
                    <a:pt x="734" y="5449"/>
                  </a:lnTo>
                  <a:lnTo>
                    <a:pt x="0" y="5763"/>
                  </a:lnTo>
                  <a:lnTo>
                    <a:pt x="0" y="6078"/>
                  </a:lnTo>
                  <a:lnTo>
                    <a:pt x="629" y="6078"/>
                  </a:lnTo>
                  <a:lnTo>
                    <a:pt x="734" y="6182"/>
                  </a:lnTo>
                  <a:lnTo>
                    <a:pt x="1258" y="6497"/>
                  </a:lnTo>
                  <a:lnTo>
                    <a:pt x="1467" y="6602"/>
                  </a:lnTo>
                  <a:lnTo>
                    <a:pt x="1572" y="6811"/>
                  </a:lnTo>
                  <a:lnTo>
                    <a:pt x="1572" y="6916"/>
                  </a:lnTo>
                  <a:lnTo>
                    <a:pt x="1782" y="7125"/>
                  </a:lnTo>
                  <a:lnTo>
                    <a:pt x="1782" y="7335"/>
                  </a:lnTo>
                  <a:lnTo>
                    <a:pt x="1572" y="7545"/>
                  </a:lnTo>
                  <a:lnTo>
                    <a:pt x="1363" y="7545"/>
                  </a:lnTo>
                  <a:lnTo>
                    <a:pt x="1153" y="7649"/>
                  </a:lnTo>
                  <a:lnTo>
                    <a:pt x="629" y="7754"/>
                  </a:lnTo>
                  <a:lnTo>
                    <a:pt x="734" y="8068"/>
                  </a:lnTo>
                  <a:lnTo>
                    <a:pt x="943" y="8173"/>
                  </a:lnTo>
                  <a:lnTo>
                    <a:pt x="943" y="8383"/>
                  </a:lnTo>
                  <a:lnTo>
                    <a:pt x="943" y="8645"/>
                  </a:lnTo>
                  <a:lnTo>
                    <a:pt x="1048" y="8488"/>
                  </a:lnTo>
                  <a:lnTo>
                    <a:pt x="1258" y="8278"/>
                  </a:lnTo>
                  <a:lnTo>
                    <a:pt x="1467" y="8173"/>
                  </a:lnTo>
                  <a:lnTo>
                    <a:pt x="1991" y="8068"/>
                  </a:lnTo>
                  <a:lnTo>
                    <a:pt x="2201" y="7964"/>
                  </a:lnTo>
                  <a:lnTo>
                    <a:pt x="2515" y="7859"/>
                  </a:lnTo>
                  <a:lnTo>
                    <a:pt x="2829" y="7754"/>
                  </a:lnTo>
                  <a:lnTo>
                    <a:pt x="3248" y="7754"/>
                  </a:lnTo>
                  <a:lnTo>
                    <a:pt x="3668" y="7859"/>
                  </a:lnTo>
                  <a:lnTo>
                    <a:pt x="3982" y="7964"/>
                  </a:lnTo>
                  <a:lnTo>
                    <a:pt x="4191" y="8173"/>
                  </a:lnTo>
                  <a:lnTo>
                    <a:pt x="4401" y="8488"/>
                  </a:lnTo>
                  <a:lnTo>
                    <a:pt x="5134" y="8278"/>
                  </a:lnTo>
                  <a:lnTo>
                    <a:pt x="6287" y="8907"/>
                  </a:lnTo>
                  <a:lnTo>
                    <a:pt x="5763" y="10164"/>
                  </a:lnTo>
                  <a:lnTo>
                    <a:pt x="5973" y="11212"/>
                  </a:lnTo>
                  <a:lnTo>
                    <a:pt x="6182" y="11840"/>
                  </a:lnTo>
                  <a:lnTo>
                    <a:pt x="6811" y="12259"/>
                  </a:lnTo>
                  <a:lnTo>
                    <a:pt x="7754" y="12888"/>
                  </a:lnTo>
                  <a:lnTo>
                    <a:pt x="8068" y="13202"/>
                  </a:lnTo>
                  <a:lnTo>
                    <a:pt x="8382" y="13517"/>
                  </a:lnTo>
                  <a:lnTo>
                    <a:pt x="8802" y="13831"/>
                  </a:lnTo>
                  <a:lnTo>
                    <a:pt x="10164" y="13831"/>
                  </a:lnTo>
                  <a:lnTo>
                    <a:pt x="11002" y="14145"/>
                  </a:lnTo>
                  <a:lnTo>
                    <a:pt x="11316" y="14564"/>
                  </a:lnTo>
                  <a:lnTo>
                    <a:pt x="12259" y="14564"/>
                  </a:lnTo>
                  <a:lnTo>
                    <a:pt x="12573" y="14669"/>
                  </a:lnTo>
                  <a:lnTo>
                    <a:pt x="12783" y="14564"/>
                  </a:lnTo>
                  <a:lnTo>
                    <a:pt x="13516" y="14145"/>
                  </a:lnTo>
                  <a:lnTo>
                    <a:pt x="13621" y="14041"/>
                  </a:lnTo>
                  <a:lnTo>
                    <a:pt x="13831" y="13831"/>
                  </a:lnTo>
                  <a:lnTo>
                    <a:pt x="13936" y="13726"/>
                  </a:lnTo>
                  <a:lnTo>
                    <a:pt x="14040" y="13621"/>
                  </a:lnTo>
                  <a:lnTo>
                    <a:pt x="13936" y="13517"/>
                  </a:lnTo>
                  <a:lnTo>
                    <a:pt x="13621" y="13307"/>
                  </a:lnTo>
                  <a:lnTo>
                    <a:pt x="13412" y="13202"/>
                  </a:lnTo>
                  <a:lnTo>
                    <a:pt x="13097" y="13098"/>
                  </a:lnTo>
                  <a:lnTo>
                    <a:pt x="12888" y="12888"/>
                  </a:lnTo>
                  <a:lnTo>
                    <a:pt x="12888" y="12679"/>
                  </a:lnTo>
                  <a:lnTo>
                    <a:pt x="12783" y="12469"/>
                  </a:lnTo>
                  <a:lnTo>
                    <a:pt x="12888" y="12364"/>
                  </a:lnTo>
                  <a:lnTo>
                    <a:pt x="13516" y="12050"/>
                  </a:lnTo>
                  <a:lnTo>
                    <a:pt x="13516" y="11840"/>
                  </a:lnTo>
                  <a:lnTo>
                    <a:pt x="14145" y="10897"/>
                  </a:lnTo>
                  <a:lnTo>
                    <a:pt x="15717" y="10373"/>
                  </a:lnTo>
                  <a:lnTo>
                    <a:pt x="16450" y="9954"/>
                  </a:lnTo>
                  <a:lnTo>
                    <a:pt x="16974" y="9745"/>
                  </a:lnTo>
                  <a:lnTo>
                    <a:pt x="17812" y="9011"/>
                  </a:lnTo>
                  <a:lnTo>
                    <a:pt x="18231" y="8907"/>
                  </a:lnTo>
                  <a:lnTo>
                    <a:pt x="18755" y="9116"/>
                  </a:lnTo>
                  <a:lnTo>
                    <a:pt x="19593" y="9430"/>
                  </a:lnTo>
                  <a:lnTo>
                    <a:pt x="19698" y="9326"/>
                  </a:lnTo>
                  <a:lnTo>
                    <a:pt x="19803" y="9326"/>
                  </a:lnTo>
                  <a:lnTo>
                    <a:pt x="19908" y="9116"/>
                  </a:lnTo>
                  <a:lnTo>
                    <a:pt x="19908" y="9011"/>
                  </a:lnTo>
                  <a:lnTo>
                    <a:pt x="19908" y="8697"/>
                  </a:lnTo>
                  <a:lnTo>
                    <a:pt x="20117" y="8592"/>
                  </a:lnTo>
                  <a:lnTo>
                    <a:pt x="20222" y="8488"/>
                  </a:lnTo>
                  <a:lnTo>
                    <a:pt x="20327" y="8383"/>
                  </a:lnTo>
                  <a:lnTo>
                    <a:pt x="20536" y="8278"/>
                  </a:lnTo>
                  <a:lnTo>
                    <a:pt x="20746" y="8068"/>
                  </a:lnTo>
                  <a:lnTo>
                    <a:pt x="20851" y="7859"/>
                  </a:lnTo>
                  <a:lnTo>
                    <a:pt x="21060" y="7859"/>
                  </a:lnTo>
                  <a:lnTo>
                    <a:pt x="21165" y="7754"/>
                  </a:lnTo>
                  <a:lnTo>
                    <a:pt x="21479" y="7649"/>
                  </a:lnTo>
                  <a:lnTo>
                    <a:pt x="21689" y="7335"/>
                  </a:lnTo>
                  <a:lnTo>
                    <a:pt x="21898" y="6916"/>
                  </a:lnTo>
                  <a:lnTo>
                    <a:pt x="22213" y="6497"/>
                  </a:lnTo>
                  <a:lnTo>
                    <a:pt x="22213" y="6287"/>
                  </a:lnTo>
                  <a:lnTo>
                    <a:pt x="22213" y="6078"/>
                  </a:lnTo>
                  <a:lnTo>
                    <a:pt x="22108" y="5973"/>
                  </a:lnTo>
                  <a:lnTo>
                    <a:pt x="22003" y="5973"/>
                  </a:lnTo>
                  <a:lnTo>
                    <a:pt x="22003" y="5868"/>
                  </a:lnTo>
                  <a:lnTo>
                    <a:pt x="22213" y="5763"/>
                  </a:lnTo>
                  <a:lnTo>
                    <a:pt x="22422" y="5554"/>
                  </a:lnTo>
                  <a:lnTo>
                    <a:pt x="22422" y="5449"/>
                  </a:lnTo>
                  <a:lnTo>
                    <a:pt x="22632" y="5239"/>
                  </a:lnTo>
                  <a:lnTo>
                    <a:pt x="22632" y="5030"/>
                  </a:lnTo>
                  <a:lnTo>
                    <a:pt x="22527" y="4820"/>
                  </a:lnTo>
                  <a:lnTo>
                    <a:pt x="22527" y="4611"/>
                  </a:lnTo>
                  <a:lnTo>
                    <a:pt x="22527" y="4506"/>
                  </a:lnTo>
                  <a:lnTo>
                    <a:pt x="22422" y="4401"/>
                  </a:lnTo>
                  <a:lnTo>
                    <a:pt x="21689" y="4401"/>
                  </a:lnTo>
                  <a:lnTo>
                    <a:pt x="21584" y="4297"/>
                  </a:lnTo>
                  <a:lnTo>
                    <a:pt x="21479" y="4192"/>
                  </a:lnTo>
                  <a:lnTo>
                    <a:pt x="21060" y="3773"/>
                  </a:lnTo>
                  <a:lnTo>
                    <a:pt x="20851" y="3668"/>
                  </a:lnTo>
                  <a:lnTo>
                    <a:pt x="19803" y="3668"/>
                  </a:lnTo>
                  <a:lnTo>
                    <a:pt x="19803" y="3563"/>
                  </a:lnTo>
                  <a:lnTo>
                    <a:pt x="19593" y="2515"/>
                  </a:lnTo>
                  <a:lnTo>
                    <a:pt x="19489" y="1887"/>
                  </a:lnTo>
                  <a:lnTo>
                    <a:pt x="19384" y="1363"/>
                  </a:lnTo>
                  <a:lnTo>
                    <a:pt x="18650" y="839"/>
                  </a:lnTo>
                  <a:lnTo>
                    <a:pt x="18231" y="525"/>
                  </a:lnTo>
                  <a:lnTo>
                    <a:pt x="17812" y="210"/>
                  </a:lnTo>
                  <a:lnTo>
                    <a:pt x="174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30"/>
            <p:cNvSpPr/>
            <p:nvPr/>
          </p:nvSpPr>
          <p:spPr>
            <a:xfrm>
              <a:off x="5608335" y="3413333"/>
              <a:ext cx="313246" cy="244937"/>
            </a:xfrm>
            <a:custGeom>
              <a:avLst/>
              <a:gdLst/>
              <a:ahLst/>
              <a:cxnLst/>
              <a:rect l="l" t="t" r="r" b="b"/>
              <a:pathLst>
                <a:path w="13936" h="10897" extrusionOk="0">
                  <a:moveTo>
                    <a:pt x="12363" y="0"/>
                  </a:moveTo>
                  <a:lnTo>
                    <a:pt x="12363" y="314"/>
                  </a:lnTo>
                  <a:lnTo>
                    <a:pt x="12259" y="943"/>
                  </a:lnTo>
                  <a:lnTo>
                    <a:pt x="12887" y="1257"/>
                  </a:lnTo>
                  <a:lnTo>
                    <a:pt x="12154" y="1886"/>
                  </a:lnTo>
                  <a:lnTo>
                    <a:pt x="12049" y="1991"/>
                  </a:lnTo>
                  <a:lnTo>
                    <a:pt x="10163" y="1991"/>
                  </a:lnTo>
                  <a:lnTo>
                    <a:pt x="9220" y="2724"/>
                  </a:lnTo>
                  <a:lnTo>
                    <a:pt x="8696" y="3562"/>
                  </a:lnTo>
                  <a:lnTo>
                    <a:pt x="8592" y="3562"/>
                  </a:lnTo>
                  <a:lnTo>
                    <a:pt x="7858" y="3667"/>
                  </a:lnTo>
                  <a:lnTo>
                    <a:pt x="7544" y="3562"/>
                  </a:lnTo>
                  <a:lnTo>
                    <a:pt x="6601" y="3667"/>
                  </a:lnTo>
                  <a:lnTo>
                    <a:pt x="5972" y="3877"/>
                  </a:lnTo>
                  <a:lnTo>
                    <a:pt x="5763" y="3877"/>
                  </a:lnTo>
                  <a:lnTo>
                    <a:pt x="5448" y="3772"/>
                  </a:lnTo>
                  <a:lnTo>
                    <a:pt x="5029" y="3562"/>
                  </a:lnTo>
                  <a:lnTo>
                    <a:pt x="4820" y="3458"/>
                  </a:lnTo>
                  <a:lnTo>
                    <a:pt x="4610" y="3353"/>
                  </a:lnTo>
                  <a:lnTo>
                    <a:pt x="3562" y="3353"/>
                  </a:lnTo>
                  <a:lnTo>
                    <a:pt x="3353" y="3248"/>
                  </a:lnTo>
                  <a:lnTo>
                    <a:pt x="3143" y="3143"/>
                  </a:lnTo>
                  <a:lnTo>
                    <a:pt x="3143" y="2724"/>
                  </a:lnTo>
                  <a:lnTo>
                    <a:pt x="3038" y="2410"/>
                  </a:lnTo>
                  <a:lnTo>
                    <a:pt x="2410" y="2410"/>
                  </a:lnTo>
                  <a:lnTo>
                    <a:pt x="1886" y="2515"/>
                  </a:lnTo>
                  <a:lnTo>
                    <a:pt x="1257" y="2829"/>
                  </a:lnTo>
                  <a:lnTo>
                    <a:pt x="1153" y="2829"/>
                  </a:lnTo>
                  <a:lnTo>
                    <a:pt x="838" y="2724"/>
                  </a:lnTo>
                  <a:lnTo>
                    <a:pt x="1048" y="3039"/>
                  </a:lnTo>
                  <a:lnTo>
                    <a:pt x="629" y="3353"/>
                  </a:lnTo>
                  <a:lnTo>
                    <a:pt x="733" y="3982"/>
                  </a:lnTo>
                  <a:lnTo>
                    <a:pt x="1572" y="4820"/>
                  </a:lnTo>
                  <a:lnTo>
                    <a:pt x="210" y="5553"/>
                  </a:lnTo>
                  <a:lnTo>
                    <a:pt x="105" y="5344"/>
                  </a:lnTo>
                  <a:lnTo>
                    <a:pt x="0" y="5553"/>
                  </a:lnTo>
                  <a:lnTo>
                    <a:pt x="105" y="5763"/>
                  </a:lnTo>
                  <a:lnTo>
                    <a:pt x="733" y="5763"/>
                  </a:lnTo>
                  <a:lnTo>
                    <a:pt x="1362" y="5553"/>
                  </a:lnTo>
                  <a:lnTo>
                    <a:pt x="1676" y="6287"/>
                  </a:lnTo>
                  <a:lnTo>
                    <a:pt x="1362" y="7125"/>
                  </a:lnTo>
                  <a:lnTo>
                    <a:pt x="629" y="7334"/>
                  </a:lnTo>
                  <a:lnTo>
                    <a:pt x="524" y="7334"/>
                  </a:lnTo>
                  <a:lnTo>
                    <a:pt x="419" y="7753"/>
                  </a:lnTo>
                  <a:lnTo>
                    <a:pt x="419" y="8173"/>
                  </a:lnTo>
                  <a:lnTo>
                    <a:pt x="733" y="8382"/>
                  </a:lnTo>
                  <a:lnTo>
                    <a:pt x="1048" y="8277"/>
                  </a:lnTo>
                  <a:lnTo>
                    <a:pt x="1781" y="7858"/>
                  </a:lnTo>
                  <a:lnTo>
                    <a:pt x="2724" y="8277"/>
                  </a:lnTo>
                  <a:lnTo>
                    <a:pt x="3038" y="8277"/>
                  </a:lnTo>
                  <a:lnTo>
                    <a:pt x="3562" y="8801"/>
                  </a:lnTo>
                  <a:lnTo>
                    <a:pt x="4191" y="9116"/>
                  </a:lnTo>
                  <a:lnTo>
                    <a:pt x="4924" y="10059"/>
                  </a:lnTo>
                  <a:lnTo>
                    <a:pt x="5553" y="9954"/>
                  </a:lnTo>
                  <a:lnTo>
                    <a:pt x="6287" y="9954"/>
                  </a:lnTo>
                  <a:lnTo>
                    <a:pt x="6915" y="10163"/>
                  </a:lnTo>
                  <a:lnTo>
                    <a:pt x="8068" y="10163"/>
                  </a:lnTo>
                  <a:lnTo>
                    <a:pt x="8592" y="10373"/>
                  </a:lnTo>
                  <a:lnTo>
                    <a:pt x="9325" y="10897"/>
                  </a:lnTo>
                  <a:lnTo>
                    <a:pt x="9430" y="10897"/>
                  </a:lnTo>
                  <a:lnTo>
                    <a:pt x="9639" y="10792"/>
                  </a:lnTo>
                  <a:lnTo>
                    <a:pt x="9849" y="10687"/>
                  </a:lnTo>
                  <a:lnTo>
                    <a:pt x="9849" y="10478"/>
                  </a:lnTo>
                  <a:lnTo>
                    <a:pt x="10058" y="10373"/>
                  </a:lnTo>
                  <a:lnTo>
                    <a:pt x="10163" y="10163"/>
                  </a:lnTo>
                  <a:lnTo>
                    <a:pt x="10268" y="10059"/>
                  </a:lnTo>
                  <a:lnTo>
                    <a:pt x="10268" y="9954"/>
                  </a:lnTo>
                  <a:lnTo>
                    <a:pt x="10582" y="9849"/>
                  </a:lnTo>
                  <a:lnTo>
                    <a:pt x="10687" y="9744"/>
                  </a:lnTo>
                  <a:lnTo>
                    <a:pt x="10792" y="9430"/>
                  </a:lnTo>
                  <a:lnTo>
                    <a:pt x="10792" y="9220"/>
                  </a:lnTo>
                  <a:lnTo>
                    <a:pt x="10897" y="9116"/>
                  </a:lnTo>
                  <a:lnTo>
                    <a:pt x="11211" y="8906"/>
                  </a:lnTo>
                  <a:lnTo>
                    <a:pt x="11316" y="8801"/>
                  </a:lnTo>
                  <a:lnTo>
                    <a:pt x="11840" y="8592"/>
                  </a:lnTo>
                  <a:lnTo>
                    <a:pt x="12049" y="8487"/>
                  </a:lnTo>
                  <a:lnTo>
                    <a:pt x="12154" y="8382"/>
                  </a:lnTo>
                  <a:lnTo>
                    <a:pt x="12259" y="8068"/>
                  </a:lnTo>
                  <a:lnTo>
                    <a:pt x="12259" y="7858"/>
                  </a:lnTo>
                  <a:lnTo>
                    <a:pt x="12259" y="7753"/>
                  </a:lnTo>
                  <a:lnTo>
                    <a:pt x="12363" y="7334"/>
                  </a:lnTo>
                  <a:lnTo>
                    <a:pt x="12468" y="7125"/>
                  </a:lnTo>
                  <a:lnTo>
                    <a:pt x="12468" y="7020"/>
                  </a:lnTo>
                  <a:lnTo>
                    <a:pt x="12468" y="6915"/>
                  </a:lnTo>
                  <a:lnTo>
                    <a:pt x="12468" y="6706"/>
                  </a:lnTo>
                  <a:lnTo>
                    <a:pt x="12573" y="6391"/>
                  </a:lnTo>
                  <a:lnTo>
                    <a:pt x="12573" y="6077"/>
                  </a:lnTo>
                  <a:lnTo>
                    <a:pt x="12783" y="5239"/>
                  </a:lnTo>
                  <a:lnTo>
                    <a:pt x="13097" y="4610"/>
                  </a:lnTo>
                  <a:lnTo>
                    <a:pt x="13097" y="4505"/>
                  </a:lnTo>
                  <a:lnTo>
                    <a:pt x="13306" y="4296"/>
                  </a:lnTo>
                  <a:lnTo>
                    <a:pt x="13306" y="4086"/>
                  </a:lnTo>
                  <a:lnTo>
                    <a:pt x="13516" y="3772"/>
                  </a:lnTo>
                  <a:lnTo>
                    <a:pt x="13516" y="3667"/>
                  </a:lnTo>
                  <a:lnTo>
                    <a:pt x="13516" y="3562"/>
                  </a:lnTo>
                  <a:lnTo>
                    <a:pt x="13621" y="3458"/>
                  </a:lnTo>
                  <a:lnTo>
                    <a:pt x="13621" y="3248"/>
                  </a:lnTo>
                  <a:lnTo>
                    <a:pt x="13621" y="3039"/>
                  </a:lnTo>
                  <a:lnTo>
                    <a:pt x="13621" y="2934"/>
                  </a:lnTo>
                  <a:lnTo>
                    <a:pt x="13621" y="2829"/>
                  </a:lnTo>
                  <a:lnTo>
                    <a:pt x="13621" y="2724"/>
                  </a:lnTo>
                  <a:lnTo>
                    <a:pt x="13830" y="2410"/>
                  </a:lnTo>
                  <a:lnTo>
                    <a:pt x="13935" y="1991"/>
                  </a:lnTo>
                  <a:lnTo>
                    <a:pt x="13935" y="1781"/>
                  </a:lnTo>
                  <a:lnTo>
                    <a:pt x="13935" y="1572"/>
                  </a:lnTo>
                  <a:lnTo>
                    <a:pt x="13830" y="1048"/>
                  </a:lnTo>
                  <a:lnTo>
                    <a:pt x="13830" y="838"/>
                  </a:lnTo>
                  <a:lnTo>
                    <a:pt x="13621" y="943"/>
                  </a:lnTo>
                  <a:lnTo>
                    <a:pt x="128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30"/>
            <p:cNvSpPr/>
            <p:nvPr/>
          </p:nvSpPr>
          <p:spPr>
            <a:xfrm>
              <a:off x="5156109" y="3408612"/>
              <a:ext cx="188429" cy="134258"/>
            </a:xfrm>
            <a:custGeom>
              <a:avLst/>
              <a:gdLst/>
              <a:ahLst/>
              <a:cxnLst/>
              <a:rect l="l" t="t" r="r" b="b"/>
              <a:pathLst>
                <a:path w="8383" h="5973" extrusionOk="0">
                  <a:moveTo>
                    <a:pt x="6915" y="1"/>
                  </a:moveTo>
                  <a:lnTo>
                    <a:pt x="6391" y="210"/>
                  </a:lnTo>
                  <a:lnTo>
                    <a:pt x="6077" y="210"/>
                  </a:lnTo>
                  <a:lnTo>
                    <a:pt x="5972" y="315"/>
                  </a:lnTo>
                  <a:lnTo>
                    <a:pt x="6077" y="420"/>
                  </a:lnTo>
                  <a:lnTo>
                    <a:pt x="5449" y="1363"/>
                  </a:lnTo>
                  <a:lnTo>
                    <a:pt x="3772" y="1363"/>
                  </a:lnTo>
                  <a:lnTo>
                    <a:pt x="3353" y="1468"/>
                  </a:lnTo>
                  <a:lnTo>
                    <a:pt x="2410" y="1363"/>
                  </a:lnTo>
                  <a:lnTo>
                    <a:pt x="1991" y="1363"/>
                  </a:lnTo>
                  <a:lnTo>
                    <a:pt x="2096" y="1572"/>
                  </a:lnTo>
                  <a:lnTo>
                    <a:pt x="1991" y="1677"/>
                  </a:lnTo>
                  <a:lnTo>
                    <a:pt x="629" y="2306"/>
                  </a:lnTo>
                  <a:lnTo>
                    <a:pt x="0" y="2515"/>
                  </a:lnTo>
                  <a:lnTo>
                    <a:pt x="419" y="3144"/>
                  </a:lnTo>
                  <a:lnTo>
                    <a:pt x="838" y="3877"/>
                  </a:lnTo>
                  <a:lnTo>
                    <a:pt x="1048" y="4087"/>
                  </a:lnTo>
                  <a:lnTo>
                    <a:pt x="1258" y="4296"/>
                  </a:lnTo>
                  <a:lnTo>
                    <a:pt x="1572" y="4506"/>
                  </a:lnTo>
                  <a:lnTo>
                    <a:pt x="1677" y="4716"/>
                  </a:lnTo>
                  <a:lnTo>
                    <a:pt x="1677" y="4820"/>
                  </a:lnTo>
                  <a:lnTo>
                    <a:pt x="1677" y="5030"/>
                  </a:lnTo>
                  <a:lnTo>
                    <a:pt x="1781" y="5135"/>
                  </a:lnTo>
                  <a:lnTo>
                    <a:pt x="1991" y="5135"/>
                  </a:lnTo>
                  <a:lnTo>
                    <a:pt x="2305" y="5030"/>
                  </a:lnTo>
                  <a:lnTo>
                    <a:pt x="2829" y="4925"/>
                  </a:lnTo>
                  <a:lnTo>
                    <a:pt x="3458" y="4925"/>
                  </a:lnTo>
                  <a:lnTo>
                    <a:pt x="3877" y="5030"/>
                  </a:lnTo>
                  <a:lnTo>
                    <a:pt x="4086" y="5344"/>
                  </a:lnTo>
                  <a:lnTo>
                    <a:pt x="4296" y="5659"/>
                  </a:lnTo>
                  <a:lnTo>
                    <a:pt x="4401" y="5868"/>
                  </a:lnTo>
                  <a:lnTo>
                    <a:pt x="4610" y="5973"/>
                  </a:lnTo>
                  <a:lnTo>
                    <a:pt x="4820" y="5763"/>
                  </a:lnTo>
                  <a:lnTo>
                    <a:pt x="5029" y="5449"/>
                  </a:lnTo>
                  <a:lnTo>
                    <a:pt x="5449" y="4506"/>
                  </a:lnTo>
                  <a:lnTo>
                    <a:pt x="5449" y="4296"/>
                  </a:lnTo>
                  <a:lnTo>
                    <a:pt x="5658" y="4087"/>
                  </a:lnTo>
                  <a:lnTo>
                    <a:pt x="5972" y="3773"/>
                  </a:lnTo>
                  <a:lnTo>
                    <a:pt x="6601" y="3458"/>
                  </a:lnTo>
                  <a:lnTo>
                    <a:pt x="7020" y="3353"/>
                  </a:lnTo>
                  <a:lnTo>
                    <a:pt x="7230" y="3144"/>
                  </a:lnTo>
                  <a:lnTo>
                    <a:pt x="7754" y="2620"/>
                  </a:lnTo>
                  <a:lnTo>
                    <a:pt x="7963" y="2306"/>
                  </a:lnTo>
                  <a:lnTo>
                    <a:pt x="8382" y="1153"/>
                  </a:lnTo>
                  <a:lnTo>
                    <a:pt x="8382" y="839"/>
                  </a:lnTo>
                  <a:lnTo>
                    <a:pt x="7754" y="420"/>
                  </a:lnTo>
                  <a:lnTo>
                    <a:pt x="69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30"/>
            <p:cNvSpPr/>
            <p:nvPr/>
          </p:nvSpPr>
          <p:spPr>
            <a:xfrm>
              <a:off x="5386931" y="3999799"/>
              <a:ext cx="186069" cy="124840"/>
            </a:xfrm>
            <a:custGeom>
              <a:avLst/>
              <a:gdLst/>
              <a:ahLst/>
              <a:cxnLst/>
              <a:rect l="l" t="t" r="r" b="b"/>
              <a:pathLst>
                <a:path w="8278" h="5554" extrusionOk="0">
                  <a:moveTo>
                    <a:pt x="4296" y="0"/>
                  </a:moveTo>
                  <a:lnTo>
                    <a:pt x="4191" y="315"/>
                  </a:lnTo>
                  <a:lnTo>
                    <a:pt x="4191" y="943"/>
                  </a:lnTo>
                  <a:lnTo>
                    <a:pt x="2620" y="1258"/>
                  </a:lnTo>
                  <a:lnTo>
                    <a:pt x="2515" y="1572"/>
                  </a:lnTo>
                  <a:lnTo>
                    <a:pt x="2724" y="2200"/>
                  </a:lnTo>
                  <a:lnTo>
                    <a:pt x="2829" y="2515"/>
                  </a:lnTo>
                  <a:lnTo>
                    <a:pt x="2934" y="2620"/>
                  </a:lnTo>
                  <a:lnTo>
                    <a:pt x="2934" y="2829"/>
                  </a:lnTo>
                  <a:lnTo>
                    <a:pt x="2934" y="3353"/>
                  </a:lnTo>
                  <a:lnTo>
                    <a:pt x="2305" y="3563"/>
                  </a:lnTo>
                  <a:lnTo>
                    <a:pt x="1781" y="3772"/>
                  </a:lnTo>
                  <a:lnTo>
                    <a:pt x="1048" y="2934"/>
                  </a:lnTo>
                  <a:lnTo>
                    <a:pt x="524" y="3143"/>
                  </a:lnTo>
                  <a:lnTo>
                    <a:pt x="0" y="3143"/>
                  </a:lnTo>
                  <a:lnTo>
                    <a:pt x="314" y="3353"/>
                  </a:lnTo>
                  <a:lnTo>
                    <a:pt x="838" y="3667"/>
                  </a:lnTo>
                  <a:lnTo>
                    <a:pt x="1257" y="3877"/>
                  </a:lnTo>
                  <a:lnTo>
                    <a:pt x="1362" y="4086"/>
                  </a:lnTo>
                  <a:lnTo>
                    <a:pt x="1362" y="4296"/>
                  </a:lnTo>
                  <a:lnTo>
                    <a:pt x="1257" y="4506"/>
                  </a:lnTo>
                  <a:lnTo>
                    <a:pt x="1048" y="4715"/>
                  </a:lnTo>
                  <a:lnTo>
                    <a:pt x="1048" y="4925"/>
                  </a:lnTo>
                  <a:lnTo>
                    <a:pt x="1257" y="5239"/>
                  </a:lnTo>
                  <a:lnTo>
                    <a:pt x="1572" y="5449"/>
                  </a:lnTo>
                  <a:lnTo>
                    <a:pt x="2096" y="5553"/>
                  </a:lnTo>
                  <a:lnTo>
                    <a:pt x="2934" y="5449"/>
                  </a:lnTo>
                  <a:lnTo>
                    <a:pt x="3563" y="5344"/>
                  </a:lnTo>
                  <a:lnTo>
                    <a:pt x="3877" y="5239"/>
                  </a:lnTo>
                  <a:lnTo>
                    <a:pt x="3982" y="5134"/>
                  </a:lnTo>
                  <a:lnTo>
                    <a:pt x="3982" y="4925"/>
                  </a:lnTo>
                  <a:lnTo>
                    <a:pt x="4191" y="4925"/>
                  </a:lnTo>
                  <a:lnTo>
                    <a:pt x="5344" y="4506"/>
                  </a:lnTo>
                  <a:lnTo>
                    <a:pt x="6496" y="4506"/>
                  </a:lnTo>
                  <a:lnTo>
                    <a:pt x="7230" y="3982"/>
                  </a:lnTo>
                  <a:lnTo>
                    <a:pt x="7963" y="3667"/>
                  </a:lnTo>
                  <a:lnTo>
                    <a:pt x="8277" y="3143"/>
                  </a:lnTo>
                  <a:lnTo>
                    <a:pt x="8277" y="2724"/>
                  </a:lnTo>
                  <a:lnTo>
                    <a:pt x="8173" y="2410"/>
                  </a:lnTo>
                  <a:lnTo>
                    <a:pt x="7544" y="1991"/>
                  </a:lnTo>
                  <a:lnTo>
                    <a:pt x="7334" y="1467"/>
                  </a:lnTo>
                  <a:lnTo>
                    <a:pt x="6391" y="315"/>
                  </a:lnTo>
                  <a:lnTo>
                    <a:pt x="5763" y="210"/>
                  </a:lnTo>
                  <a:lnTo>
                    <a:pt x="5134" y="210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30"/>
            <p:cNvSpPr/>
            <p:nvPr/>
          </p:nvSpPr>
          <p:spPr>
            <a:xfrm>
              <a:off x="5111352" y="3785457"/>
              <a:ext cx="160175" cy="223764"/>
            </a:xfrm>
            <a:custGeom>
              <a:avLst/>
              <a:gdLst/>
              <a:ahLst/>
              <a:cxnLst/>
              <a:rect l="l" t="t" r="r" b="b"/>
              <a:pathLst>
                <a:path w="7126" h="9955" extrusionOk="0">
                  <a:moveTo>
                    <a:pt x="3144" y="1"/>
                  </a:moveTo>
                  <a:lnTo>
                    <a:pt x="3249" y="105"/>
                  </a:lnTo>
                  <a:lnTo>
                    <a:pt x="2515" y="315"/>
                  </a:lnTo>
                  <a:lnTo>
                    <a:pt x="2306" y="944"/>
                  </a:lnTo>
                  <a:lnTo>
                    <a:pt x="2306" y="1048"/>
                  </a:lnTo>
                  <a:lnTo>
                    <a:pt x="2201" y="1048"/>
                  </a:lnTo>
                  <a:lnTo>
                    <a:pt x="1991" y="1153"/>
                  </a:lnTo>
                  <a:lnTo>
                    <a:pt x="1886" y="1258"/>
                  </a:lnTo>
                  <a:lnTo>
                    <a:pt x="1782" y="1258"/>
                  </a:lnTo>
                  <a:lnTo>
                    <a:pt x="1886" y="2306"/>
                  </a:lnTo>
                  <a:lnTo>
                    <a:pt x="2620" y="3458"/>
                  </a:lnTo>
                  <a:lnTo>
                    <a:pt x="2934" y="3458"/>
                  </a:lnTo>
                  <a:lnTo>
                    <a:pt x="3458" y="3249"/>
                  </a:lnTo>
                  <a:lnTo>
                    <a:pt x="3877" y="3144"/>
                  </a:lnTo>
                  <a:lnTo>
                    <a:pt x="4191" y="3039"/>
                  </a:lnTo>
                  <a:lnTo>
                    <a:pt x="4401" y="3144"/>
                  </a:lnTo>
                  <a:lnTo>
                    <a:pt x="4611" y="3249"/>
                  </a:lnTo>
                  <a:lnTo>
                    <a:pt x="4715" y="3458"/>
                  </a:lnTo>
                  <a:lnTo>
                    <a:pt x="4715" y="3982"/>
                  </a:lnTo>
                  <a:lnTo>
                    <a:pt x="4715" y="4296"/>
                  </a:lnTo>
                  <a:lnTo>
                    <a:pt x="4611" y="4401"/>
                  </a:lnTo>
                  <a:lnTo>
                    <a:pt x="3563" y="4925"/>
                  </a:lnTo>
                  <a:lnTo>
                    <a:pt x="3563" y="4820"/>
                  </a:lnTo>
                  <a:lnTo>
                    <a:pt x="2829" y="4820"/>
                  </a:lnTo>
                  <a:lnTo>
                    <a:pt x="2201" y="4925"/>
                  </a:lnTo>
                  <a:lnTo>
                    <a:pt x="1572" y="4820"/>
                  </a:lnTo>
                  <a:lnTo>
                    <a:pt x="1153" y="4716"/>
                  </a:lnTo>
                  <a:lnTo>
                    <a:pt x="629" y="4611"/>
                  </a:lnTo>
                  <a:lnTo>
                    <a:pt x="629" y="5030"/>
                  </a:lnTo>
                  <a:lnTo>
                    <a:pt x="734" y="5135"/>
                  </a:lnTo>
                  <a:lnTo>
                    <a:pt x="1048" y="5554"/>
                  </a:lnTo>
                  <a:lnTo>
                    <a:pt x="1153" y="5763"/>
                  </a:lnTo>
                  <a:lnTo>
                    <a:pt x="1153" y="5973"/>
                  </a:lnTo>
                  <a:lnTo>
                    <a:pt x="943" y="6078"/>
                  </a:lnTo>
                  <a:lnTo>
                    <a:pt x="734" y="6182"/>
                  </a:lnTo>
                  <a:lnTo>
                    <a:pt x="105" y="5973"/>
                  </a:lnTo>
                  <a:lnTo>
                    <a:pt x="0" y="5973"/>
                  </a:lnTo>
                  <a:lnTo>
                    <a:pt x="105" y="6392"/>
                  </a:lnTo>
                  <a:lnTo>
                    <a:pt x="105" y="6602"/>
                  </a:lnTo>
                  <a:lnTo>
                    <a:pt x="210" y="6811"/>
                  </a:lnTo>
                  <a:lnTo>
                    <a:pt x="210" y="7021"/>
                  </a:lnTo>
                  <a:lnTo>
                    <a:pt x="210" y="7335"/>
                  </a:lnTo>
                  <a:lnTo>
                    <a:pt x="105" y="7544"/>
                  </a:lnTo>
                  <a:lnTo>
                    <a:pt x="0" y="7649"/>
                  </a:lnTo>
                  <a:lnTo>
                    <a:pt x="629" y="8383"/>
                  </a:lnTo>
                  <a:lnTo>
                    <a:pt x="2201" y="8383"/>
                  </a:lnTo>
                  <a:lnTo>
                    <a:pt x="2306" y="8487"/>
                  </a:lnTo>
                  <a:lnTo>
                    <a:pt x="2410" y="8802"/>
                  </a:lnTo>
                  <a:lnTo>
                    <a:pt x="2306" y="9011"/>
                  </a:lnTo>
                  <a:lnTo>
                    <a:pt x="2201" y="9221"/>
                  </a:lnTo>
                  <a:lnTo>
                    <a:pt x="2515" y="9535"/>
                  </a:lnTo>
                  <a:lnTo>
                    <a:pt x="2829" y="9850"/>
                  </a:lnTo>
                  <a:lnTo>
                    <a:pt x="3039" y="9954"/>
                  </a:lnTo>
                  <a:lnTo>
                    <a:pt x="3144" y="9954"/>
                  </a:lnTo>
                  <a:lnTo>
                    <a:pt x="3458" y="9221"/>
                  </a:lnTo>
                  <a:lnTo>
                    <a:pt x="3982" y="8487"/>
                  </a:lnTo>
                  <a:lnTo>
                    <a:pt x="4506" y="7859"/>
                  </a:lnTo>
                  <a:lnTo>
                    <a:pt x="5449" y="6602"/>
                  </a:lnTo>
                  <a:lnTo>
                    <a:pt x="6497" y="5449"/>
                  </a:lnTo>
                  <a:lnTo>
                    <a:pt x="6601" y="4925"/>
                  </a:lnTo>
                  <a:lnTo>
                    <a:pt x="6811" y="4401"/>
                  </a:lnTo>
                  <a:lnTo>
                    <a:pt x="7125" y="3668"/>
                  </a:lnTo>
                  <a:lnTo>
                    <a:pt x="6601" y="2411"/>
                  </a:lnTo>
                  <a:lnTo>
                    <a:pt x="5134" y="1468"/>
                  </a:lnTo>
                  <a:lnTo>
                    <a:pt x="4611" y="839"/>
                  </a:lnTo>
                  <a:lnTo>
                    <a:pt x="4296" y="629"/>
                  </a:lnTo>
                  <a:lnTo>
                    <a:pt x="3563" y="210"/>
                  </a:lnTo>
                  <a:lnTo>
                    <a:pt x="3353" y="105"/>
                  </a:lnTo>
                  <a:lnTo>
                    <a:pt x="31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30"/>
            <p:cNvSpPr/>
            <p:nvPr/>
          </p:nvSpPr>
          <p:spPr>
            <a:xfrm>
              <a:off x="5285637" y="3929124"/>
              <a:ext cx="138978" cy="263796"/>
            </a:xfrm>
            <a:custGeom>
              <a:avLst/>
              <a:gdLst/>
              <a:ahLst/>
              <a:cxnLst/>
              <a:rect l="l" t="t" r="r" b="b"/>
              <a:pathLst>
                <a:path w="6183" h="11736" extrusionOk="0">
                  <a:moveTo>
                    <a:pt x="3773" y="1"/>
                  </a:moveTo>
                  <a:lnTo>
                    <a:pt x="3668" y="106"/>
                  </a:lnTo>
                  <a:lnTo>
                    <a:pt x="3249" y="525"/>
                  </a:lnTo>
                  <a:lnTo>
                    <a:pt x="3144" y="734"/>
                  </a:lnTo>
                  <a:lnTo>
                    <a:pt x="3144" y="839"/>
                  </a:lnTo>
                  <a:lnTo>
                    <a:pt x="3144" y="1363"/>
                  </a:lnTo>
                  <a:lnTo>
                    <a:pt x="2935" y="2306"/>
                  </a:lnTo>
                  <a:lnTo>
                    <a:pt x="2515" y="3144"/>
                  </a:lnTo>
                  <a:lnTo>
                    <a:pt x="2411" y="3459"/>
                  </a:lnTo>
                  <a:lnTo>
                    <a:pt x="2201" y="3668"/>
                  </a:lnTo>
                  <a:lnTo>
                    <a:pt x="1887" y="3773"/>
                  </a:lnTo>
                  <a:lnTo>
                    <a:pt x="1782" y="2620"/>
                  </a:lnTo>
                  <a:lnTo>
                    <a:pt x="734" y="2620"/>
                  </a:lnTo>
                  <a:lnTo>
                    <a:pt x="525" y="2516"/>
                  </a:lnTo>
                  <a:lnTo>
                    <a:pt x="420" y="3144"/>
                  </a:lnTo>
                  <a:lnTo>
                    <a:pt x="629" y="3249"/>
                  </a:lnTo>
                  <a:lnTo>
                    <a:pt x="839" y="3563"/>
                  </a:lnTo>
                  <a:lnTo>
                    <a:pt x="839" y="3982"/>
                  </a:lnTo>
                  <a:lnTo>
                    <a:pt x="839" y="4192"/>
                  </a:lnTo>
                  <a:lnTo>
                    <a:pt x="839" y="4821"/>
                  </a:lnTo>
                  <a:lnTo>
                    <a:pt x="944" y="6078"/>
                  </a:lnTo>
                  <a:lnTo>
                    <a:pt x="210" y="6602"/>
                  </a:lnTo>
                  <a:lnTo>
                    <a:pt x="1" y="6497"/>
                  </a:lnTo>
                  <a:lnTo>
                    <a:pt x="1" y="6811"/>
                  </a:lnTo>
                  <a:lnTo>
                    <a:pt x="210" y="7335"/>
                  </a:lnTo>
                  <a:lnTo>
                    <a:pt x="734" y="7440"/>
                  </a:lnTo>
                  <a:lnTo>
                    <a:pt x="1887" y="7440"/>
                  </a:lnTo>
                  <a:lnTo>
                    <a:pt x="1992" y="7545"/>
                  </a:lnTo>
                  <a:lnTo>
                    <a:pt x="2620" y="8383"/>
                  </a:lnTo>
                  <a:lnTo>
                    <a:pt x="2620" y="9221"/>
                  </a:lnTo>
                  <a:lnTo>
                    <a:pt x="2096" y="9850"/>
                  </a:lnTo>
                  <a:lnTo>
                    <a:pt x="1887" y="9850"/>
                  </a:lnTo>
                  <a:lnTo>
                    <a:pt x="2096" y="10269"/>
                  </a:lnTo>
                  <a:lnTo>
                    <a:pt x="2515" y="10583"/>
                  </a:lnTo>
                  <a:lnTo>
                    <a:pt x="2935" y="10688"/>
                  </a:lnTo>
                  <a:lnTo>
                    <a:pt x="3354" y="10374"/>
                  </a:lnTo>
                  <a:lnTo>
                    <a:pt x="3878" y="10374"/>
                  </a:lnTo>
                  <a:lnTo>
                    <a:pt x="4401" y="10688"/>
                  </a:lnTo>
                  <a:lnTo>
                    <a:pt x="4401" y="11421"/>
                  </a:lnTo>
                  <a:lnTo>
                    <a:pt x="4611" y="11212"/>
                  </a:lnTo>
                  <a:lnTo>
                    <a:pt x="5344" y="11002"/>
                  </a:lnTo>
                  <a:lnTo>
                    <a:pt x="5659" y="11526"/>
                  </a:lnTo>
                  <a:lnTo>
                    <a:pt x="5973" y="11736"/>
                  </a:lnTo>
                  <a:lnTo>
                    <a:pt x="6183" y="11317"/>
                  </a:lnTo>
                  <a:lnTo>
                    <a:pt x="6078" y="11107"/>
                  </a:lnTo>
                  <a:lnTo>
                    <a:pt x="5868" y="11002"/>
                  </a:lnTo>
                  <a:lnTo>
                    <a:pt x="5868" y="10793"/>
                  </a:lnTo>
                  <a:lnTo>
                    <a:pt x="5763" y="10164"/>
                  </a:lnTo>
                  <a:lnTo>
                    <a:pt x="5868" y="9535"/>
                  </a:lnTo>
                  <a:lnTo>
                    <a:pt x="5973" y="9012"/>
                  </a:lnTo>
                  <a:lnTo>
                    <a:pt x="5449" y="8697"/>
                  </a:lnTo>
                  <a:lnTo>
                    <a:pt x="5240" y="8173"/>
                  </a:lnTo>
                  <a:lnTo>
                    <a:pt x="5135" y="7964"/>
                  </a:lnTo>
                  <a:lnTo>
                    <a:pt x="5240" y="7650"/>
                  </a:lnTo>
                  <a:lnTo>
                    <a:pt x="5449" y="7335"/>
                  </a:lnTo>
                  <a:lnTo>
                    <a:pt x="5240" y="7126"/>
                  </a:lnTo>
                  <a:lnTo>
                    <a:pt x="4716" y="6916"/>
                  </a:lnTo>
                  <a:lnTo>
                    <a:pt x="4297" y="6707"/>
                  </a:lnTo>
                  <a:lnTo>
                    <a:pt x="4192" y="6497"/>
                  </a:lnTo>
                  <a:lnTo>
                    <a:pt x="4087" y="6287"/>
                  </a:lnTo>
                  <a:lnTo>
                    <a:pt x="4192" y="6078"/>
                  </a:lnTo>
                  <a:lnTo>
                    <a:pt x="4401" y="5973"/>
                  </a:lnTo>
                  <a:lnTo>
                    <a:pt x="4925" y="5868"/>
                  </a:lnTo>
                  <a:lnTo>
                    <a:pt x="5240" y="5764"/>
                  </a:lnTo>
                  <a:lnTo>
                    <a:pt x="4820" y="5449"/>
                  </a:lnTo>
                  <a:lnTo>
                    <a:pt x="4401" y="5135"/>
                  </a:lnTo>
                  <a:lnTo>
                    <a:pt x="4087" y="4925"/>
                  </a:lnTo>
                  <a:lnTo>
                    <a:pt x="3982" y="4716"/>
                  </a:lnTo>
                  <a:lnTo>
                    <a:pt x="4087" y="4506"/>
                  </a:lnTo>
                  <a:lnTo>
                    <a:pt x="4192" y="4506"/>
                  </a:lnTo>
                  <a:lnTo>
                    <a:pt x="4297" y="4402"/>
                  </a:lnTo>
                  <a:lnTo>
                    <a:pt x="4401" y="4297"/>
                  </a:lnTo>
                  <a:lnTo>
                    <a:pt x="4506" y="3982"/>
                  </a:lnTo>
                  <a:lnTo>
                    <a:pt x="4506" y="3563"/>
                  </a:lnTo>
                  <a:lnTo>
                    <a:pt x="4506" y="2516"/>
                  </a:lnTo>
                  <a:lnTo>
                    <a:pt x="4506" y="1677"/>
                  </a:lnTo>
                  <a:lnTo>
                    <a:pt x="4716" y="734"/>
                  </a:lnTo>
                  <a:lnTo>
                    <a:pt x="4611" y="420"/>
                  </a:lnTo>
                  <a:lnTo>
                    <a:pt x="4611" y="1"/>
                  </a:lnTo>
                  <a:lnTo>
                    <a:pt x="4192" y="211"/>
                  </a:lnTo>
                  <a:lnTo>
                    <a:pt x="4087" y="211"/>
                  </a:lnTo>
                  <a:lnTo>
                    <a:pt x="3878" y="106"/>
                  </a:lnTo>
                  <a:lnTo>
                    <a:pt x="37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30"/>
            <p:cNvSpPr/>
            <p:nvPr/>
          </p:nvSpPr>
          <p:spPr>
            <a:xfrm>
              <a:off x="5386931" y="3884390"/>
              <a:ext cx="98923" cy="188429"/>
            </a:xfrm>
            <a:custGeom>
              <a:avLst/>
              <a:gdLst/>
              <a:ahLst/>
              <a:cxnLst/>
              <a:rect l="l" t="t" r="r" b="b"/>
              <a:pathLst>
                <a:path w="4401" h="8383" extrusionOk="0">
                  <a:moveTo>
                    <a:pt x="1677" y="0"/>
                  </a:moveTo>
                  <a:lnTo>
                    <a:pt x="1257" y="105"/>
                  </a:lnTo>
                  <a:lnTo>
                    <a:pt x="1153" y="105"/>
                  </a:lnTo>
                  <a:lnTo>
                    <a:pt x="1048" y="210"/>
                  </a:lnTo>
                  <a:lnTo>
                    <a:pt x="1048" y="419"/>
                  </a:lnTo>
                  <a:lnTo>
                    <a:pt x="1153" y="524"/>
                  </a:lnTo>
                  <a:lnTo>
                    <a:pt x="1257" y="734"/>
                  </a:lnTo>
                  <a:lnTo>
                    <a:pt x="1257" y="943"/>
                  </a:lnTo>
                  <a:lnTo>
                    <a:pt x="1048" y="1153"/>
                  </a:lnTo>
                  <a:lnTo>
                    <a:pt x="734" y="1362"/>
                  </a:lnTo>
                  <a:lnTo>
                    <a:pt x="629" y="1467"/>
                  </a:lnTo>
                  <a:lnTo>
                    <a:pt x="524" y="1572"/>
                  </a:lnTo>
                  <a:lnTo>
                    <a:pt x="419" y="1781"/>
                  </a:lnTo>
                  <a:lnTo>
                    <a:pt x="524" y="2096"/>
                  </a:lnTo>
                  <a:lnTo>
                    <a:pt x="629" y="2620"/>
                  </a:lnTo>
                  <a:lnTo>
                    <a:pt x="734" y="2724"/>
                  </a:lnTo>
                  <a:lnTo>
                    <a:pt x="629" y="2724"/>
                  </a:lnTo>
                  <a:lnTo>
                    <a:pt x="524" y="3563"/>
                  </a:lnTo>
                  <a:lnTo>
                    <a:pt x="419" y="4401"/>
                  </a:lnTo>
                  <a:lnTo>
                    <a:pt x="419" y="5449"/>
                  </a:lnTo>
                  <a:lnTo>
                    <a:pt x="419" y="5972"/>
                  </a:lnTo>
                  <a:lnTo>
                    <a:pt x="314" y="6287"/>
                  </a:lnTo>
                  <a:lnTo>
                    <a:pt x="210" y="6601"/>
                  </a:lnTo>
                  <a:lnTo>
                    <a:pt x="0" y="6706"/>
                  </a:lnTo>
                  <a:lnTo>
                    <a:pt x="105" y="6811"/>
                  </a:lnTo>
                  <a:lnTo>
                    <a:pt x="524" y="7020"/>
                  </a:lnTo>
                  <a:lnTo>
                    <a:pt x="1048" y="7439"/>
                  </a:lnTo>
                  <a:lnTo>
                    <a:pt x="1257" y="7649"/>
                  </a:lnTo>
                  <a:lnTo>
                    <a:pt x="1886" y="8382"/>
                  </a:lnTo>
                  <a:lnTo>
                    <a:pt x="2200" y="8277"/>
                  </a:lnTo>
                  <a:lnTo>
                    <a:pt x="2515" y="8173"/>
                  </a:lnTo>
                  <a:lnTo>
                    <a:pt x="2515" y="7963"/>
                  </a:lnTo>
                  <a:lnTo>
                    <a:pt x="2515" y="7858"/>
                  </a:lnTo>
                  <a:lnTo>
                    <a:pt x="2305" y="7439"/>
                  </a:lnTo>
                  <a:lnTo>
                    <a:pt x="2096" y="6915"/>
                  </a:lnTo>
                  <a:lnTo>
                    <a:pt x="1991" y="6811"/>
                  </a:lnTo>
                  <a:lnTo>
                    <a:pt x="2096" y="6601"/>
                  </a:lnTo>
                  <a:lnTo>
                    <a:pt x="2305" y="5972"/>
                  </a:lnTo>
                  <a:lnTo>
                    <a:pt x="3772" y="5763"/>
                  </a:lnTo>
                  <a:lnTo>
                    <a:pt x="3772" y="5344"/>
                  </a:lnTo>
                  <a:lnTo>
                    <a:pt x="3982" y="4715"/>
                  </a:lnTo>
                  <a:lnTo>
                    <a:pt x="4401" y="4715"/>
                  </a:lnTo>
                  <a:lnTo>
                    <a:pt x="4296" y="3667"/>
                  </a:lnTo>
                  <a:lnTo>
                    <a:pt x="3772" y="3353"/>
                  </a:lnTo>
                  <a:lnTo>
                    <a:pt x="3772" y="2934"/>
                  </a:lnTo>
                  <a:lnTo>
                    <a:pt x="3563" y="2410"/>
                  </a:lnTo>
                  <a:lnTo>
                    <a:pt x="3353" y="2201"/>
                  </a:lnTo>
                  <a:lnTo>
                    <a:pt x="2934" y="1886"/>
                  </a:lnTo>
                  <a:lnTo>
                    <a:pt x="2934" y="1362"/>
                  </a:lnTo>
                  <a:lnTo>
                    <a:pt x="1886" y="1048"/>
                  </a:lnTo>
                  <a:lnTo>
                    <a:pt x="1677" y="943"/>
                  </a:lnTo>
                  <a:lnTo>
                    <a:pt x="1572" y="629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30"/>
            <p:cNvSpPr/>
            <p:nvPr/>
          </p:nvSpPr>
          <p:spPr>
            <a:xfrm>
              <a:off x="5118410" y="4247096"/>
              <a:ext cx="249658" cy="273214"/>
            </a:xfrm>
            <a:custGeom>
              <a:avLst/>
              <a:gdLst/>
              <a:ahLst/>
              <a:cxnLst/>
              <a:rect l="l" t="t" r="r" b="b"/>
              <a:pathLst>
                <a:path w="11107" h="12155" extrusionOk="0">
                  <a:moveTo>
                    <a:pt x="8907" y="9011"/>
                  </a:moveTo>
                  <a:lnTo>
                    <a:pt x="9011" y="9116"/>
                  </a:lnTo>
                  <a:lnTo>
                    <a:pt x="9116" y="9116"/>
                  </a:lnTo>
                  <a:lnTo>
                    <a:pt x="8907" y="9011"/>
                  </a:lnTo>
                  <a:close/>
                  <a:moveTo>
                    <a:pt x="5240" y="1"/>
                  </a:moveTo>
                  <a:lnTo>
                    <a:pt x="3458" y="315"/>
                  </a:lnTo>
                  <a:lnTo>
                    <a:pt x="3249" y="524"/>
                  </a:lnTo>
                  <a:lnTo>
                    <a:pt x="3144" y="734"/>
                  </a:lnTo>
                  <a:lnTo>
                    <a:pt x="2830" y="1048"/>
                  </a:lnTo>
                  <a:lnTo>
                    <a:pt x="2515" y="1258"/>
                  </a:lnTo>
                  <a:lnTo>
                    <a:pt x="2620" y="1258"/>
                  </a:lnTo>
                  <a:lnTo>
                    <a:pt x="2830" y="1782"/>
                  </a:lnTo>
                  <a:lnTo>
                    <a:pt x="2935" y="2201"/>
                  </a:lnTo>
                  <a:lnTo>
                    <a:pt x="3144" y="2201"/>
                  </a:lnTo>
                  <a:lnTo>
                    <a:pt x="3354" y="2410"/>
                  </a:lnTo>
                  <a:lnTo>
                    <a:pt x="3458" y="2725"/>
                  </a:lnTo>
                  <a:lnTo>
                    <a:pt x="3458" y="3039"/>
                  </a:lnTo>
                  <a:lnTo>
                    <a:pt x="3458" y="3458"/>
                  </a:lnTo>
                  <a:lnTo>
                    <a:pt x="3354" y="4296"/>
                  </a:lnTo>
                  <a:lnTo>
                    <a:pt x="3249" y="4715"/>
                  </a:lnTo>
                  <a:lnTo>
                    <a:pt x="3144" y="5030"/>
                  </a:lnTo>
                  <a:lnTo>
                    <a:pt x="2935" y="5239"/>
                  </a:lnTo>
                  <a:lnTo>
                    <a:pt x="2515" y="5344"/>
                  </a:lnTo>
                  <a:lnTo>
                    <a:pt x="2096" y="5239"/>
                  </a:lnTo>
                  <a:lnTo>
                    <a:pt x="1677" y="5135"/>
                  </a:lnTo>
                  <a:lnTo>
                    <a:pt x="1363" y="4925"/>
                  </a:lnTo>
                  <a:lnTo>
                    <a:pt x="734" y="4506"/>
                  </a:lnTo>
                  <a:lnTo>
                    <a:pt x="1" y="4506"/>
                  </a:lnTo>
                  <a:lnTo>
                    <a:pt x="525" y="5135"/>
                  </a:lnTo>
                  <a:lnTo>
                    <a:pt x="734" y="5344"/>
                  </a:lnTo>
                  <a:lnTo>
                    <a:pt x="839" y="5658"/>
                  </a:lnTo>
                  <a:lnTo>
                    <a:pt x="1049" y="5973"/>
                  </a:lnTo>
                  <a:lnTo>
                    <a:pt x="944" y="6497"/>
                  </a:lnTo>
                  <a:lnTo>
                    <a:pt x="734" y="7649"/>
                  </a:lnTo>
                  <a:lnTo>
                    <a:pt x="1572" y="7963"/>
                  </a:lnTo>
                  <a:lnTo>
                    <a:pt x="1992" y="8278"/>
                  </a:lnTo>
                  <a:lnTo>
                    <a:pt x="2201" y="8592"/>
                  </a:lnTo>
                  <a:lnTo>
                    <a:pt x="2515" y="9640"/>
                  </a:lnTo>
                  <a:lnTo>
                    <a:pt x="2515" y="9745"/>
                  </a:lnTo>
                  <a:lnTo>
                    <a:pt x="2411" y="9745"/>
                  </a:lnTo>
                  <a:lnTo>
                    <a:pt x="2725" y="9849"/>
                  </a:lnTo>
                  <a:lnTo>
                    <a:pt x="3039" y="9954"/>
                  </a:lnTo>
                  <a:lnTo>
                    <a:pt x="3144" y="9954"/>
                  </a:lnTo>
                  <a:lnTo>
                    <a:pt x="3144" y="10059"/>
                  </a:lnTo>
                  <a:lnTo>
                    <a:pt x="2935" y="10164"/>
                  </a:lnTo>
                  <a:lnTo>
                    <a:pt x="2935" y="10269"/>
                  </a:lnTo>
                  <a:lnTo>
                    <a:pt x="2830" y="10373"/>
                  </a:lnTo>
                  <a:lnTo>
                    <a:pt x="2725" y="10583"/>
                  </a:lnTo>
                  <a:lnTo>
                    <a:pt x="2830" y="10688"/>
                  </a:lnTo>
                  <a:lnTo>
                    <a:pt x="2935" y="10792"/>
                  </a:lnTo>
                  <a:lnTo>
                    <a:pt x="3039" y="10897"/>
                  </a:lnTo>
                  <a:lnTo>
                    <a:pt x="3354" y="10792"/>
                  </a:lnTo>
                  <a:lnTo>
                    <a:pt x="3982" y="10792"/>
                  </a:lnTo>
                  <a:lnTo>
                    <a:pt x="4087" y="11002"/>
                  </a:lnTo>
                  <a:lnTo>
                    <a:pt x="4297" y="11107"/>
                  </a:lnTo>
                  <a:lnTo>
                    <a:pt x="4401" y="11107"/>
                  </a:lnTo>
                  <a:lnTo>
                    <a:pt x="4506" y="11212"/>
                  </a:lnTo>
                  <a:lnTo>
                    <a:pt x="4611" y="11212"/>
                  </a:lnTo>
                  <a:lnTo>
                    <a:pt x="4716" y="11316"/>
                  </a:lnTo>
                  <a:lnTo>
                    <a:pt x="4820" y="11421"/>
                  </a:lnTo>
                  <a:lnTo>
                    <a:pt x="5135" y="11735"/>
                  </a:lnTo>
                  <a:lnTo>
                    <a:pt x="5554" y="12050"/>
                  </a:lnTo>
                  <a:lnTo>
                    <a:pt x="5659" y="12154"/>
                  </a:lnTo>
                  <a:lnTo>
                    <a:pt x="6183" y="12154"/>
                  </a:lnTo>
                  <a:lnTo>
                    <a:pt x="6392" y="11945"/>
                  </a:lnTo>
                  <a:lnTo>
                    <a:pt x="6811" y="11945"/>
                  </a:lnTo>
                  <a:lnTo>
                    <a:pt x="7021" y="11735"/>
                  </a:lnTo>
                  <a:lnTo>
                    <a:pt x="7126" y="11631"/>
                  </a:lnTo>
                  <a:lnTo>
                    <a:pt x="7126" y="11421"/>
                  </a:lnTo>
                  <a:lnTo>
                    <a:pt x="7126" y="11316"/>
                  </a:lnTo>
                  <a:lnTo>
                    <a:pt x="7230" y="11107"/>
                  </a:lnTo>
                  <a:lnTo>
                    <a:pt x="7230" y="11002"/>
                  </a:lnTo>
                  <a:lnTo>
                    <a:pt x="7335" y="10792"/>
                  </a:lnTo>
                  <a:lnTo>
                    <a:pt x="7545" y="10792"/>
                  </a:lnTo>
                  <a:lnTo>
                    <a:pt x="7754" y="10688"/>
                  </a:lnTo>
                  <a:lnTo>
                    <a:pt x="7964" y="10583"/>
                  </a:lnTo>
                  <a:lnTo>
                    <a:pt x="8068" y="10373"/>
                  </a:lnTo>
                  <a:lnTo>
                    <a:pt x="8173" y="10164"/>
                  </a:lnTo>
                  <a:lnTo>
                    <a:pt x="8068" y="9954"/>
                  </a:lnTo>
                  <a:lnTo>
                    <a:pt x="7964" y="9745"/>
                  </a:lnTo>
                  <a:lnTo>
                    <a:pt x="7859" y="9640"/>
                  </a:lnTo>
                  <a:lnTo>
                    <a:pt x="7754" y="9535"/>
                  </a:lnTo>
                  <a:lnTo>
                    <a:pt x="7649" y="9430"/>
                  </a:lnTo>
                  <a:lnTo>
                    <a:pt x="7440" y="9326"/>
                  </a:lnTo>
                  <a:lnTo>
                    <a:pt x="7230" y="9221"/>
                  </a:lnTo>
                  <a:lnTo>
                    <a:pt x="7126" y="9221"/>
                  </a:lnTo>
                  <a:lnTo>
                    <a:pt x="6811" y="9116"/>
                  </a:lnTo>
                  <a:lnTo>
                    <a:pt x="6602" y="9011"/>
                  </a:lnTo>
                  <a:lnTo>
                    <a:pt x="6287" y="8802"/>
                  </a:lnTo>
                  <a:lnTo>
                    <a:pt x="5868" y="8697"/>
                  </a:lnTo>
                  <a:lnTo>
                    <a:pt x="5659" y="8697"/>
                  </a:lnTo>
                  <a:lnTo>
                    <a:pt x="5763" y="8592"/>
                  </a:lnTo>
                  <a:lnTo>
                    <a:pt x="5868" y="8278"/>
                  </a:lnTo>
                  <a:lnTo>
                    <a:pt x="6078" y="8487"/>
                  </a:lnTo>
                  <a:lnTo>
                    <a:pt x="6706" y="8802"/>
                  </a:lnTo>
                  <a:lnTo>
                    <a:pt x="6916" y="9011"/>
                  </a:lnTo>
                  <a:lnTo>
                    <a:pt x="7545" y="9011"/>
                  </a:lnTo>
                  <a:lnTo>
                    <a:pt x="7649" y="9116"/>
                  </a:lnTo>
                  <a:lnTo>
                    <a:pt x="7754" y="9116"/>
                  </a:lnTo>
                  <a:lnTo>
                    <a:pt x="8068" y="9011"/>
                  </a:lnTo>
                  <a:lnTo>
                    <a:pt x="8907" y="9011"/>
                  </a:lnTo>
                  <a:lnTo>
                    <a:pt x="9116" y="7754"/>
                  </a:lnTo>
                  <a:lnTo>
                    <a:pt x="8907" y="7021"/>
                  </a:lnTo>
                  <a:lnTo>
                    <a:pt x="9326" y="5868"/>
                  </a:lnTo>
                  <a:lnTo>
                    <a:pt x="9954" y="4715"/>
                  </a:lnTo>
                  <a:lnTo>
                    <a:pt x="10478" y="4401"/>
                  </a:lnTo>
                  <a:lnTo>
                    <a:pt x="10583" y="4192"/>
                  </a:lnTo>
                  <a:lnTo>
                    <a:pt x="10478" y="3877"/>
                  </a:lnTo>
                  <a:lnTo>
                    <a:pt x="10374" y="3353"/>
                  </a:lnTo>
                  <a:lnTo>
                    <a:pt x="10269" y="2410"/>
                  </a:lnTo>
                  <a:lnTo>
                    <a:pt x="10164" y="1887"/>
                  </a:lnTo>
                  <a:lnTo>
                    <a:pt x="10059" y="1467"/>
                  </a:lnTo>
                  <a:lnTo>
                    <a:pt x="10059" y="1467"/>
                  </a:lnTo>
                  <a:lnTo>
                    <a:pt x="10897" y="1677"/>
                  </a:lnTo>
                  <a:lnTo>
                    <a:pt x="11107" y="1467"/>
                  </a:lnTo>
                  <a:lnTo>
                    <a:pt x="11107" y="944"/>
                  </a:lnTo>
                  <a:lnTo>
                    <a:pt x="10164" y="524"/>
                  </a:lnTo>
                  <a:lnTo>
                    <a:pt x="9116" y="315"/>
                  </a:lnTo>
                  <a:lnTo>
                    <a:pt x="754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30"/>
            <p:cNvSpPr/>
            <p:nvPr/>
          </p:nvSpPr>
          <p:spPr>
            <a:xfrm>
              <a:off x="5240903" y="3790178"/>
              <a:ext cx="214323" cy="228461"/>
            </a:xfrm>
            <a:custGeom>
              <a:avLst/>
              <a:gdLst/>
              <a:ahLst/>
              <a:cxnLst/>
              <a:rect l="l" t="t" r="r" b="b"/>
              <a:pathLst>
                <a:path w="9535" h="10164" extrusionOk="0">
                  <a:moveTo>
                    <a:pt x="8277" y="0"/>
                  </a:moveTo>
                  <a:lnTo>
                    <a:pt x="8173" y="210"/>
                  </a:lnTo>
                  <a:lnTo>
                    <a:pt x="7963" y="524"/>
                  </a:lnTo>
                  <a:lnTo>
                    <a:pt x="7753" y="1048"/>
                  </a:lnTo>
                  <a:lnTo>
                    <a:pt x="7649" y="1153"/>
                  </a:lnTo>
                  <a:lnTo>
                    <a:pt x="7544" y="1258"/>
                  </a:lnTo>
                  <a:lnTo>
                    <a:pt x="7544" y="1153"/>
                  </a:lnTo>
                  <a:lnTo>
                    <a:pt x="7020" y="1362"/>
                  </a:lnTo>
                  <a:lnTo>
                    <a:pt x="6077" y="1991"/>
                  </a:lnTo>
                  <a:lnTo>
                    <a:pt x="5239" y="2410"/>
                  </a:lnTo>
                  <a:lnTo>
                    <a:pt x="4820" y="2410"/>
                  </a:lnTo>
                  <a:lnTo>
                    <a:pt x="4715" y="2305"/>
                  </a:lnTo>
                  <a:lnTo>
                    <a:pt x="4610" y="2410"/>
                  </a:lnTo>
                  <a:lnTo>
                    <a:pt x="4401" y="3039"/>
                  </a:lnTo>
                  <a:lnTo>
                    <a:pt x="3143" y="3039"/>
                  </a:lnTo>
                  <a:lnTo>
                    <a:pt x="2829" y="3667"/>
                  </a:lnTo>
                  <a:lnTo>
                    <a:pt x="2410" y="3563"/>
                  </a:lnTo>
                  <a:lnTo>
                    <a:pt x="1781" y="3667"/>
                  </a:lnTo>
                  <a:lnTo>
                    <a:pt x="1467" y="4401"/>
                  </a:lnTo>
                  <a:lnTo>
                    <a:pt x="1153" y="5029"/>
                  </a:lnTo>
                  <a:lnTo>
                    <a:pt x="1048" y="5344"/>
                  </a:lnTo>
                  <a:lnTo>
                    <a:pt x="1048" y="5449"/>
                  </a:lnTo>
                  <a:lnTo>
                    <a:pt x="0" y="6601"/>
                  </a:lnTo>
                  <a:lnTo>
                    <a:pt x="314" y="7020"/>
                  </a:lnTo>
                  <a:lnTo>
                    <a:pt x="419" y="7230"/>
                  </a:lnTo>
                  <a:lnTo>
                    <a:pt x="419" y="7439"/>
                  </a:lnTo>
                  <a:lnTo>
                    <a:pt x="419" y="8487"/>
                  </a:lnTo>
                  <a:lnTo>
                    <a:pt x="629" y="10163"/>
                  </a:lnTo>
                  <a:lnTo>
                    <a:pt x="1048" y="9954"/>
                  </a:lnTo>
                  <a:lnTo>
                    <a:pt x="1467" y="9640"/>
                  </a:lnTo>
                  <a:lnTo>
                    <a:pt x="1991" y="9220"/>
                  </a:lnTo>
                  <a:lnTo>
                    <a:pt x="2200" y="8173"/>
                  </a:lnTo>
                  <a:lnTo>
                    <a:pt x="2619" y="8277"/>
                  </a:lnTo>
                  <a:lnTo>
                    <a:pt x="2724" y="8382"/>
                  </a:lnTo>
                  <a:lnTo>
                    <a:pt x="4086" y="8382"/>
                  </a:lnTo>
                  <a:lnTo>
                    <a:pt x="4191" y="8487"/>
                  </a:lnTo>
                  <a:lnTo>
                    <a:pt x="4296" y="9011"/>
                  </a:lnTo>
                  <a:lnTo>
                    <a:pt x="4610" y="7963"/>
                  </a:lnTo>
                  <a:lnTo>
                    <a:pt x="4715" y="7125"/>
                  </a:lnTo>
                  <a:lnTo>
                    <a:pt x="4715" y="6915"/>
                  </a:lnTo>
                  <a:lnTo>
                    <a:pt x="4820" y="6601"/>
                  </a:lnTo>
                  <a:lnTo>
                    <a:pt x="5029" y="6287"/>
                  </a:lnTo>
                  <a:lnTo>
                    <a:pt x="5344" y="5972"/>
                  </a:lnTo>
                  <a:lnTo>
                    <a:pt x="5658" y="5763"/>
                  </a:lnTo>
                  <a:lnTo>
                    <a:pt x="5868" y="5658"/>
                  </a:lnTo>
                  <a:lnTo>
                    <a:pt x="5972" y="5763"/>
                  </a:lnTo>
                  <a:lnTo>
                    <a:pt x="6077" y="5972"/>
                  </a:lnTo>
                  <a:lnTo>
                    <a:pt x="6601" y="5658"/>
                  </a:lnTo>
                  <a:lnTo>
                    <a:pt x="6601" y="5553"/>
                  </a:lnTo>
                  <a:lnTo>
                    <a:pt x="6810" y="5344"/>
                  </a:lnTo>
                  <a:lnTo>
                    <a:pt x="7125" y="5134"/>
                  </a:lnTo>
                  <a:lnTo>
                    <a:pt x="7334" y="5029"/>
                  </a:lnTo>
                  <a:lnTo>
                    <a:pt x="7334" y="4925"/>
                  </a:lnTo>
                  <a:lnTo>
                    <a:pt x="7230" y="4715"/>
                  </a:lnTo>
                  <a:lnTo>
                    <a:pt x="7230" y="4296"/>
                  </a:lnTo>
                  <a:lnTo>
                    <a:pt x="7230" y="4086"/>
                  </a:lnTo>
                  <a:lnTo>
                    <a:pt x="7439" y="3877"/>
                  </a:lnTo>
                  <a:lnTo>
                    <a:pt x="7753" y="3877"/>
                  </a:lnTo>
                  <a:lnTo>
                    <a:pt x="7963" y="3772"/>
                  </a:lnTo>
                  <a:lnTo>
                    <a:pt x="8277" y="3667"/>
                  </a:lnTo>
                  <a:lnTo>
                    <a:pt x="8592" y="3563"/>
                  </a:lnTo>
                  <a:lnTo>
                    <a:pt x="8487" y="3458"/>
                  </a:lnTo>
                  <a:lnTo>
                    <a:pt x="8487" y="3248"/>
                  </a:lnTo>
                  <a:lnTo>
                    <a:pt x="8592" y="2934"/>
                  </a:lnTo>
                  <a:lnTo>
                    <a:pt x="8801" y="2724"/>
                  </a:lnTo>
                  <a:lnTo>
                    <a:pt x="8906" y="2620"/>
                  </a:lnTo>
                  <a:lnTo>
                    <a:pt x="9116" y="2305"/>
                  </a:lnTo>
                  <a:lnTo>
                    <a:pt x="9325" y="1991"/>
                  </a:lnTo>
                  <a:lnTo>
                    <a:pt x="9430" y="1677"/>
                  </a:lnTo>
                  <a:lnTo>
                    <a:pt x="9535" y="1572"/>
                  </a:lnTo>
                  <a:lnTo>
                    <a:pt x="9116" y="1153"/>
                  </a:lnTo>
                  <a:lnTo>
                    <a:pt x="8487" y="734"/>
                  </a:lnTo>
                  <a:lnTo>
                    <a:pt x="8382" y="629"/>
                  </a:lnTo>
                  <a:lnTo>
                    <a:pt x="82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30"/>
            <p:cNvSpPr/>
            <p:nvPr/>
          </p:nvSpPr>
          <p:spPr>
            <a:xfrm>
              <a:off x="5431666" y="3740701"/>
              <a:ext cx="204927" cy="256738"/>
            </a:xfrm>
            <a:custGeom>
              <a:avLst/>
              <a:gdLst/>
              <a:ahLst/>
              <a:cxnLst/>
              <a:rect l="l" t="t" r="r" b="b"/>
              <a:pathLst>
                <a:path w="9117" h="11422" extrusionOk="0">
                  <a:moveTo>
                    <a:pt x="5240" y="1"/>
                  </a:moveTo>
                  <a:lnTo>
                    <a:pt x="5135" y="315"/>
                  </a:lnTo>
                  <a:lnTo>
                    <a:pt x="4821" y="630"/>
                  </a:lnTo>
                  <a:lnTo>
                    <a:pt x="4611" y="944"/>
                  </a:lnTo>
                  <a:lnTo>
                    <a:pt x="4506" y="1049"/>
                  </a:lnTo>
                  <a:lnTo>
                    <a:pt x="4401" y="1258"/>
                  </a:lnTo>
                  <a:lnTo>
                    <a:pt x="4192" y="1363"/>
                  </a:lnTo>
                  <a:lnTo>
                    <a:pt x="3773" y="1468"/>
                  </a:lnTo>
                  <a:lnTo>
                    <a:pt x="2830" y="1363"/>
                  </a:lnTo>
                  <a:lnTo>
                    <a:pt x="839" y="1153"/>
                  </a:lnTo>
                  <a:lnTo>
                    <a:pt x="106" y="1677"/>
                  </a:lnTo>
                  <a:lnTo>
                    <a:pt x="315" y="2620"/>
                  </a:lnTo>
                  <a:lnTo>
                    <a:pt x="1049" y="3144"/>
                  </a:lnTo>
                  <a:lnTo>
                    <a:pt x="1363" y="3563"/>
                  </a:lnTo>
                  <a:lnTo>
                    <a:pt x="1468" y="3773"/>
                  </a:lnTo>
                  <a:lnTo>
                    <a:pt x="1363" y="3878"/>
                  </a:lnTo>
                  <a:lnTo>
                    <a:pt x="1363" y="4087"/>
                  </a:lnTo>
                  <a:lnTo>
                    <a:pt x="1258" y="4297"/>
                  </a:lnTo>
                  <a:lnTo>
                    <a:pt x="944" y="4821"/>
                  </a:lnTo>
                  <a:lnTo>
                    <a:pt x="734" y="5135"/>
                  </a:lnTo>
                  <a:lnTo>
                    <a:pt x="525" y="5240"/>
                  </a:lnTo>
                  <a:lnTo>
                    <a:pt x="420" y="5344"/>
                  </a:lnTo>
                  <a:lnTo>
                    <a:pt x="420" y="5449"/>
                  </a:lnTo>
                  <a:lnTo>
                    <a:pt x="420" y="5659"/>
                  </a:lnTo>
                  <a:lnTo>
                    <a:pt x="525" y="5764"/>
                  </a:lnTo>
                  <a:lnTo>
                    <a:pt x="420" y="6078"/>
                  </a:lnTo>
                  <a:lnTo>
                    <a:pt x="106" y="6287"/>
                  </a:lnTo>
                  <a:lnTo>
                    <a:pt x="1" y="6811"/>
                  </a:lnTo>
                  <a:lnTo>
                    <a:pt x="106" y="7126"/>
                  </a:lnTo>
                  <a:lnTo>
                    <a:pt x="1153" y="7335"/>
                  </a:lnTo>
                  <a:lnTo>
                    <a:pt x="1363" y="7440"/>
                  </a:lnTo>
                  <a:lnTo>
                    <a:pt x="1363" y="8069"/>
                  </a:lnTo>
                  <a:lnTo>
                    <a:pt x="1677" y="8278"/>
                  </a:lnTo>
                  <a:lnTo>
                    <a:pt x="1992" y="8697"/>
                  </a:lnTo>
                  <a:lnTo>
                    <a:pt x="2201" y="9221"/>
                  </a:lnTo>
                  <a:lnTo>
                    <a:pt x="2201" y="9535"/>
                  </a:lnTo>
                  <a:lnTo>
                    <a:pt x="2725" y="9850"/>
                  </a:lnTo>
                  <a:lnTo>
                    <a:pt x="2830" y="11107"/>
                  </a:lnTo>
                  <a:lnTo>
                    <a:pt x="3249" y="11317"/>
                  </a:lnTo>
                  <a:lnTo>
                    <a:pt x="3878" y="11317"/>
                  </a:lnTo>
                  <a:lnTo>
                    <a:pt x="4401" y="11421"/>
                  </a:lnTo>
                  <a:lnTo>
                    <a:pt x="5030" y="10583"/>
                  </a:lnTo>
                  <a:lnTo>
                    <a:pt x="5764" y="11317"/>
                  </a:lnTo>
                  <a:lnTo>
                    <a:pt x="6183" y="10688"/>
                  </a:lnTo>
                  <a:lnTo>
                    <a:pt x="6811" y="10688"/>
                  </a:lnTo>
                  <a:lnTo>
                    <a:pt x="6916" y="10583"/>
                  </a:lnTo>
                  <a:lnTo>
                    <a:pt x="7230" y="10688"/>
                  </a:lnTo>
                  <a:lnTo>
                    <a:pt x="7545" y="10898"/>
                  </a:lnTo>
                  <a:lnTo>
                    <a:pt x="7859" y="11212"/>
                  </a:lnTo>
                  <a:lnTo>
                    <a:pt x="7964" y="11212"/>
                  </a:lnTo>
                  <a:lnTo>
                    <a:pt x="7964" y="11107"/>
                  </a:lnTo>
                  <a:lnTo>
                    <a:pt x="7859" y="10478"/>
                  </a:lnTo>
                  <a:lnTo>
                    <a:pt x="7964" y="9640"/>
                  </a:lnTo>
                  <a:lnTo>
                    <a:pt x="8488" y="9640"/>
                  </a:lnTo>
                  <a:lnTo>
                    <a:pt x="8907" y="9431"/>
                  </a:lnTo>
                  <a:lnTo>
                    <a:pt x="9116" y="9012"/>
                  </a:lnTo>
                  <a:lnTo>
                    <a:pt x="9012" y="8802"/>
                  </a:lnTo>
                  <a:lnTo>
                    <a:pt x="8592" y="8907"/>
                  </a:lnTo>
                  <a:lnTo>
                    <a:pt x="7649" y="8907"/>
                  </a:lnTo>
                  <a:lnTo>
                    <a:pt x="7335" y="8173"/>
                  </a:lnTo>
                  <a:lnTo>
                    <a:pt x="8069" y="7230"/>
                  </a:lnTo>
                  <a:lnTo>
                    <a:pt x="8278" y="7754"/>
                  </a:lnTo>
                  <a:lnTo>
                    <a:pt x="8697" y="7440"/>
                  </a:lnTo>
                  <a:lnTo>
                    <a:pt x="8592" y="7440"/>
                  </a:lnTo>
                  <a:lnTo>
                    <a:pt x="8173" y="6916"/>
                  </a:lnTo>
                  <a:lnTo>
                    <a:pt x="7964" y="5868"/>
                  </a:lnTo>
                  <a:lnTo>
                    <a:pt x="8383" y="5659"/>
                  </a:lnTo>
                  <a:lnTo>
                    <a:pt x="8278" y="5344"/>
                  </a:lnTo>
                  <a:lnTo>
                    <a:pt x="7754" y="4821"/>
                  </a:lnTo>
                  <a:lnTo>
                    <a:pt x="7440" y="4716"/>
                  </a:lnTo>
                  <a:lnTo>
                    <a:pt x="7230" y="4611"/>
                  </a:lnTo>
                  <a:lnTo>
                    <a:pt x="7126" y="4611"/>
                  </a:lnTo>
                  <a:lnTo>
                    <a:pt x="7021" y="4821"/>
                  </a:lnTo>
                  <a:lnTo>
                    <a:pt x="6811" y="4611"/>
                  </a:lnTo>
                  <a:lnTo>
                    <a:pt x="6392" y="4087"/>
                  </a:lnTo>
                  <a:lnTo>
                    <a:pt x="6078" y="3459"/>
                  </a:lnTo>
                  <a:lnTo>
                    <a:pt x="6287" y="2935"/>
                  </a:lnTo>
                  <a:lnTo>
                    <a:pt x="6392" y="2830"/>
                  </a:lnTo>
                  <a:lnTo>
                    <a:pt x="6078" y="2201"/>
                  </a:lnTo>
                  <a:lnTo>
                    <a:pt x="5659" y="1573"/>
                  </a:lnTo>
                  <a:lnTo>
                    <a:pt x="5554" y="1258"/>
                  </a:lnTo>
                  <a:lnTo>
                    <a:pt x="5659" y="1049"/>
                  </a:lnTo>
                  <a:lnTo>
                    <a:pt x="576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30"/>
            <p:cNvSpPr/>
            <p:nvPr/>
          </p:nvSpPr>
          <p:spPr>
            <a:xfrm>
              <a:off x="5243241" y="3465148"/>
              <a:ext cx="136618" cy="266134"/>
            </a:xfrm>
            <a:custGeom>
              <a:avLst/>
              <a:gdLst/>
              <a:ahLst/>
              <a:cxnLst/>
              <a:rect l="l" t="t" r="r" b="b"/>
              <a:pathLst>
                <a:path w="6078" h="11840" extrusionOk="0">
                  <a:moveTo>
                    <a:pt x="4821" y="0"/>
                  </a:moveTo>
                  <a:lnTo>
                    <a:pt x="4506" y="105"/>
                  </a:lnTo>
                  <a:lnTo>
                    <a:pt x="4192" y="419"/>
                  </a:lnTo>
                  <a:lnTo>
                    <a:pt x="3668" y="943"/>
                  </a:lnTo>
                  <a:lnTo>
                    <a:pt x="3249" y="1153"/>
                  </a:lnTo>
                  <a:lnTo>
                    <a:pt x="2830" y="1362"/>
                  </a:lnTo>
                  <a:lnTo>
                    <a:pt x="2306" y="1572"/>
                  </a:lnTo>
                  <a:lnTo>
                    <a:pt x="2096" y="1781"/>
                  </a:lnTo>
                  <a:lnTo>
                    <a:pt x="1887" y="2096"/>
                  </a:lnTo>
                  <a:lnTo>
                    <a:pt x="1573" y="2934"/>
                  </a:lnTo>
                  <a:lnTo>
                    <a:pt x="1258" y="3563"/>
                  </a:lnTo>
                  <a:lnTo>
                    <a:pt x="1049" y="3772"/>
                  </a:lnTo>
                  <a:lnTo>
                    <a:pt x="944" y="3877"/>
                  </a:lnTo>
                  <a:lnTo>
                    <a:pt x="1363" y="5029"/>
                  </a:lnTo>
                  <a:lnTo>
                    <a:pt x="734" y="5972"/>
                  </a:lnTo>
                  <a:lnTo>
                    <a:pt x="315" y="6287"/>
                  </a:lnTo>
                  <a:lnTo>
                    <a:pt x="315" y="7125"/>
                  </a:lnTo>
                  <a:lnTo>
                    <a:pt x="1" y="7649"/>
                  </a:lnTo>
                  <a:lnTo>
                    <a:pt x="1" y="7858"/>
                  </a:lnTo>
                  <a:lnTo>
                    <a:pt x="210" y="8278"/>
                  </a:lnTo>
                  <a:lnTo>
                    <a:pt x="525" y="8801"/>
                  </a:lnTo>
                  <a:lnTo>
                    <a:pt x="734" y="9325"/>
                  </a:lnTo>
                  <a:lnTo>
                    <a:pt x="1049" y="9954"/>
                  </a:lnTo>
                  <a:lnTo>
                    <a:pt x="839" y="10792"/>
                  </a:lnTo>
                  <a:lnTo>
                    <a:pt x="1258" y="11735"/>
                  </a:lnTo>
                  <a:lnTo>
                    <a:pt x="1887" y="11526"/>
                  </a:lnTo>
                  <a:lnTo>
                    <a:pt x="2201" y="11421"/>
                  </a:lnTo>
                  <a:lnTo>
                    <a:pt x="2306" y="11421"/>
                  </a:lnTo>
                  <a:lnTo>
                    <a:pt x="2515" y="11526"/>
                  </a:lnTo>
                  <a:lnTo>
                    <a:pt x="2515" y="11735"/>
                  </a:lnTo>
                  <a:lnTo>
                    <a:pt x="2935" y="11840"/>
                  </a:lnTo>
                  <a:lnTo>
                    <a:pt x="3668" y="11002"/>
                  </a:lnTo>
                  <a:lnTo>
                    <a:pt x="3354" y="11211"/>
                  </a:lnTo>
                  <a:lnTo>
                    <a:pt x="4506" y="9954"/>
                  </a:lnTo>
                  <a:lnTo>
                    <a:pt x="4821" y="9325"/>
                  </a:lnTo>
                  <a:lnTo>
                    <a:pt x="4925" y="9011"/>
                  </a:lnTo>
                  <a:lnTo>
                    <a:pt x="4925" y="8487"/>
                  </a:lnTo>
                  <a:lnTo>
                    <a:pt x="5240" y="7963"/>
                  </a:lnTo>
                  <a:lnTo>
                    <a:pt x="5344" y="7754"/>
                  </a:lnTo>
                  <a:lnTo>
                    <a:pt x="5554" y="7020"/>
                  </a:lnTo>
                  <a:lnTo>
                    <a:pt x="5659" y="5553"/>
                  </a:lnTo>
                  <a:lnTo>
                    <a:pt x="6078" y="5029"/>
                  </a:lnTo>
                  <a:lnTo>
                    <a:pt x="6078" y="4820"/>
                  </a:lnTo>
                  <a:lnTo>
                    <a:pt x="5868" y="4715"/>
                  </a:lnTo>
                  <a:lnTo>
                    <a:pt x="4821" y="5134"/>
                  </a:lnTo>
                  <a:lnTo>
                    <a:pt x="5030" y="4610"/>
                  </a:lnTo>
                  <a:lnTo>
                    <a:pt x="5240" y="4191"/>
                  </a:lnTo>
                  <a:lnTo>
                    <a:pt x="5240" y="3982"/>
                  </a:lnTo>
                  <a:lnTo>
                    <a:pt x="5240" y="3458"/>
                  </a:lnTo>
                  <a:lnTo>
                    <a:pt x="5240" y="3039"/>
                  </a:lnTo>
                  <a:lnTo>
                    <a:pt x="5135" y="2724"/>
                  </a:lnTo>
                  <a:lnTo>
                    <a:pt x="4821" y="2096"/>
                  </a:lnTo>
                  <a:lnTo>
                    <a:pt x="4821" y="1991"/>
                  </a:lnTo>
                  <a:lnTo>
                    <a:pt x="4821" y="1886"/>
                  </a:lnTo>
                  <a:lnTo>
                    <a:pt x="5030" y="1572"/>
                  </a:lnTo>
                  <a:lnTo>
                    <a:pt x="5135" y="210"/>
                  </a:lnTo>
                  <a:lnTo>
                    <a:pt x="5030" y="105"/>
                  </a:lnTo>
                  <a:lnTo>
                    <a:pt x="492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30"/>
            <p:cNvSpPr/>
            <p:nvPr/>
          </p:nvSpPr>
          <p:spPr>
            <a:xfrm>
              <a:off x="4995940" y="3578197"/>
              <a:ext cx="188429" cy="280272"/>
            </a:xfrm>
            <a:custGeom>
              <a:avLst/>
              <a:gdLst/>
              <a:ahLst/>
              <a:cxnLst/>
              <a:rect l="l" t="t" r="r" b="b"/>
              <a:pathLst>
                <a:path w="8383" h="12469" extrusionOk="0">
                  <a:moveTo>
                    <a:pt x="4715" y="0"/>
                  </a:moveTo>
                  <a:lnTo>
                    <a:pt x="4506" y="105"/>
                  </a:lnTo>
                  <a:lnTo>
                    <a:pt x="4401" y="105"/>
                  </a:lnTo>
                  <a:lnTo>
                    <a:pt x="4192" y="315"/>
                  </a:lnTo>
                  <a:lnTo>
                    <a:pt x="3877" y="420"/>
                  </a:lnTo>
                  <a:lnTo>
                    <a:pt x="3563" y="524"/>
                  </a:lnTo>
                  <a:lnTo>
                    <a:pt x="3353" y="629"/>
                  </a:lnTo>
                  <a:lnTo>
                    <a:pt x="3144" y="839"/>
                  </a:lnTo>
                  <a:lnTo>
                    <a:pt x="2725" y="1467"/>
                  </a:lnTo>
                  <a:lnTo>
                    <a:pt x="2306" y="1886"/>
                  </a:lnTo>
                  <a:lnTo>
                    <a:pt x="1991" y="2096"/>
                  </a:lnTo>
                  <a:lnTo>
                    <a:pt x="1782" y="2201"/>
                  </a:lnTo>
                  <a:lnTo>
                    <a:pt x="1467" y="2410"/>
                  </a:lnTo>
                  <a:lnTo>
                    <a:pt x="1258" y="2515"/>
                  </a:lnTo>
                  <a:lnTo>
                    <a:pt x="943" y="2934"/>
                  </a:lnTo>
                  <a:lnTo>
                    <a:pt x="839" y="3144"/>
                  </a:lnTo>
                  <a:lnTo>
                    <a:pt x="943" y="3982"/>
                  </a:lnTo>
                  <a:lnTo>
                    <a:pt x="943" y="4296"/>
                  </a:lnTo>
                  <a:lnTo>
                    <a:pt x="839" y="4506"/>
                  </a:lnTo>
                  <a:lnTo>
                    <a:pt x="524" y="4715"/>
                  </a:lnTo>
                  <a:lnTo>
                    <a:pt x="315" y="4820"/>
                  </a:lnTo>
                  <a:lnTo>
                    <a:pt x="210" y="4925"/>
                  </a:lnTo>
                  <a:lnTo>
                    <a:pt x="1" y="5239"/>
                  </a:lnTo>
                  <a:lnTo>
                    <a:pt x="420" y="5344"/>
                  </a:lnTo>
                  <a:lnTo>
                    <a:pt x="943" y="5973"/>
                  </a:lnTo>
                  <a:lnTo>
                    <a:pt x="734" y="6497"/>
                  </a:lnTo>
                  <a:lnTo>
                    <a:pt x="734" y="6706"/>
                  </a:lnTo>
                  <a:lnTo>
                    <a:pt x="1467" y="7440"/>
                  </a:lnTo>
                  <a:lnTo>
                    <a:pt x="1467" y="8068"/>
                  </a:lnTo>
                  <a:lnTo>
                    <a:pt x="1153" y="8173"/>
                  </a:lnTo>
                  <a:lnTo>
                    <a:pt x="1677" y="8173"/>
                  </a:lnTo>
                  <a:lnTo>
                    <a:pt x="1677" y="8278"/>
                  </a:lnTo>
                  <a:lnTo>
                    <a:pt x="1991" y="8487"/>
                  </a:lnTo>
                  <a:lnTo>
                    <a:pt x="2096" y="8487"/>
                  </a:lnTo>
                  <a:lnTo>
                    <a:pt x="2201" y="8592"/>
                  </a:lnTo>
                  <a:lnTo>
                    <a:pt x="2201" y="8906"/>
                  </a:lnTo>
                  <a:lnTo>
                    <a:pt x="2201" y="9954"/>
                  </a:lnTo>
                  <a:lnTo>
                    <a:pt x="1258" y="9954"/>
                  </a:lnTo>
                  <a:lnTo>
                    <a:pt x="1258" y="10059"/>
                  </a:lnTo>
                  <a:lnTo>
                    <a:pt x="1886" y="10583"/>
                  </a:lnTo>
                  <a:lnTo>
                    <a:pt x="1677" y="11840"/>
                  </a:lnTo>
                  <a:lnTo>
                    <a:pt x="1467" y="11840"/>
                  </a:lnTo>
                  <a:lnTo>
                    <a:pt x="1572" y="12050"/>
                  </a:lnTo>
                  <a:lnTo>
                    <a:pt x="1572" y="12364"/>
                  </a:lnTo>
                  <a:lnTo>
                    <a:pt x="2306" y="12469"/>
                  </a:lnTo>
                  <a:lnTo>
                    <a:pt x="2306" y="12154"/>
                  </a:lnTo>
                  <a:lnTo>
                    <a:pt x="2410" y="11840"/>
                  </a:lnTo>
                  <a:lnTo>
                    <a:pt x="2620" y="11316"/>
                  </a:lnTo>
                  <a:lnTo>
                    <a:pt x="2725" y="11107"/>
                  </a:lnTo>
                  <a:lnTo>
                    <a:pt x="2620" y="10792"/>
                  </a:lnTo>
                  <a:lnTo>
                    <a:pt x="2306" y="10373"/>
                  </a:lnTo>
                  <a:lnTo>
                    <a:pt x="2201" y="10268"/>
                  </a:lnTo>
                  <a:lnTo>
                    <a:pt x="2306" y="10164"/>
                  </a:lnTo>
                  <a:lnTo>
                    <a:pt x="2620" y="9640"/>
                  </a:lnTo>
                  <a:lnTo>
                    <a:pt x="2934" y="9430"/>
                  </a:lnTo>
                  <a:lnTo>
                    <a:pt x="3249" y="9221"/>
                  </a:lnTo>
                  <a:lnTo>
                    <a:pt x="3458" y="9221"/>
                  </a:lnTo>
                  <a:lnTo>
                    <a:pt x="3668" y="9325"/>
                  </a:lnTo>
                  <a:lnTo>
                    <a:pt x="3877" y="9430"/>
                  </a:lnTo>
                  <a:lnTo>
                    <a:pt x="4192" y="9325"/>
                  </a:lnTo>
                  <a:lnTo>
                    <a:pt x="4401" y="9221"/>
                  </a:lnTo>
                  <a:lnTo>
                    <a:pt x="4715" y="9011"/>
                  </a:lnTo>
                  <a:lnTo>
                    <a:pt x="5030" y="9011"/>
                  </a:lnTo>
                  <a:lnTo>
                    <a:pt x="5239" y="9116"/>
                  </a:lnTo>
                  <a:lnTo>
                    <a:pt x="6916" y="9954"/>
                  </a:lnTo>
                  <a:lnTo>
                    <a:pt x="7125" y="9849"/>
                  </a:lnTo>
                  <a:lnTo>
                    <a:pt x="7230" y="9430"/>
                  </a:lnTo>
                  <a:lnTo>
                    <a:pt x="7335" y="9325"/>
                  </a:lnTo>
                  <a:lnTo>
                    <a:pt x="7440" y="9221"/>
                  </a:lnTo>
                  <a:lnTo>
                    <a:pt x="7649" y="9116"/>
                  </a:lnTo>
                  <a:lnTo>
                    <a:pt x="8173" y="8906"/>
                  </a:lnTo>
                  <a:lnTo>
                    <a:pt x="8173" y="8592"/>
                  </a:lnTo>
                  <a:lnTo>
                    <a:pt x="8278" y="8278"/>
                  </a:lnTo>
                  <a:lnTo>
                    <a:pt x="8383" y="7649"/>
                  </a:lnTo>
                  <a:lnTo>
                    <a:pt x="7649" y="7440"/>
                  </a:lnTo>
                  <a:lnTo>
                    <a:pt x="7544" y="7335"/>
                  </a:lnTo>
                  <a:lnTo>
                    <a:pt x="7544" y="7020"/>
                  </a:lnTo>
                  <a:lnTo>
                    <a:pt x="7440" y="6497"/>
                  </a:lnTo>
                  <a:lnTo>
                    <a:pt x="7544" y="5973"/>
                  </a:lnTo>
                  <a:lnTo>
                    <a:pt x="6811" y="5868"/>
                  </a:lnTo>
                  <a:lnTo>
                    <a:pt x="6182" y="5658"/>
                  </a:lnTo>
                  <a:lnTo>
                    <a:pt x="5763" y="5449"/>
                  </a:lnTo>
                  <a:lnTo>
                    <a:pt x="5554" y="5239"/>
                  </a:lnTo>
                  <a:lnTo>
                    <a:pt x="5449" y="5030"/>
                  </a:lnTo>
                  <a:lnTo>
                    <a:pt x="5554" y="4820"/>
                  </a:lnTo>
                  <a:lnTo>
                    <a:pt x="6077" y="3353"/>
                  </a:lnTo>
                  <a:lnTo>
                    <a:pt x="6601" y="2096"/>
                  </a:lnTo>
                  <a:lnTo>
                    <a:pt x="6287" y="1572"/>
                  </a:lnTo>
                  <a:lnTo>
                    <a:pt x="5763" y="839"/>
                  </a:lnTo>
                  <a:lnTo>
                    <a:pt x="5554" y="524"/>
                  </a:lnTo>
                  <a:lnTo>
                    <a:pt x="5030" y="210"/>
                  </a:lnTo>
                  <a:lnTo>
                    <a:pt x="4925" y="105"/>
                  </a:lnTo>
                  <a:lnTo>
                    <a:pt x="47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30"/>
            <p:cNvSpPr/>
            <p:nvPr/>
          </p:nvSpPr>
          <p:spPr>
            <a:xfrm>
              <a:off x="5057175" y="3790178"/>
              <a:ext cx="150757" cy="96563"/>
            </a:xfrm>
            <a:custGeom>
              <a:avLst/>
              <a:gdLst/>
              <a:ahLst/>
              <a:cxnLst/>
              <a:rect l="l" t="t" r="r" b="b"/>
              <a:pathLst>
                <a:path w="6707" h="4296" extrusionOk="0">
                  <a:moveTo>
                    <a:pt x="2096" y="0"/>
                  </a:moveTo>
                  <a:lnTo>
                    <a:pt x="1887" y="105"/>
                  </a:lnTo>
                  <a:lnTo>
                    <a:pt x="1677" y="315"/>
                  </a:lnTo>
                  <a:lnTo>
                    <a:pt x="1363" y="419"/>
                  </a:lnTo>
                  <a:lnTo>
                    <a:pt x="1153" y="419"/>
                  </a:lnTo>
                  <a:lnTo>
                    <a:pt x="839" y="315"/>
                  </a:lnTo>
                  <a:lnTo>
                    <a:pt x="525" y="210"/>
                  </a:lnTo>
                  <a:lnTo>
                    <a:pt x="315" y="419"/>
                  </a:lnTo>
                  <a:lnTo>
                    <a:pt x="1" y="838"/>
                  </a:lnTo>
                  <a:lnTo>
                    <a:pt x="315" y="1258"/>
                  </a:lnTo>
                  <a:lnTo>
                    <a:pt x="420" y="1467"/>
                  </a:lnTo>
                  <a:lnTo>
                    <a:pt x="420" y="1677"/>
                  </a:lnTo>
                  <a:lnTo>
                    <a:pt x="420" y="1886"/>
                  </a:lnTo>
                  <a:lnTo>
                    <a:pt x="315" y="2096"/>
                  </a:lnTo>
                  <a:lnTo>
                    <a:pt x="1" y="2515"/>
                  </a:lnTo>
                  <a:lnTo>
                    <a:pt x="1" y="2829"/>
                  </a:lnTo>
                  <a:lnTo>
                    <a:pt x="1" y="3039"/>
                  </a:lnTo>
                  <a:lnTo>
                    <a:pt x="210" y="3143"/>
                  </a:lnTo>
                  <a:lnTo>
                    <a:pt x="1363" y="3143"/>
                  </a:lnTo>
                  <a:lnTo>
                    <a:pt x="1677" y="3248"/>
                  </a:lnTo>
                  <a:lnTo>
                    <a:pt x="1991" y="3563"/>
                  </a:lnTo>
                  <a:lnTo>
                    <a:pt x="2201" y="3667"/>
                  </a:lnTo>
                  <a:lnTo>
                    <a:pt x="2410" y="3772"/>
                  </a:lnTo>
                  <a:lnTo>
                    <a:pt x="2620" y="3877"/>
                  </a:lnTo>
                  <a:lnTo>
                    <a:pt x="2830" y="3877"/>
                  </a:lnTo>
                  <a:lnTo>
                    <a:pt x="3039" y="3982"/>
                  </a:lnTo>
                  <a:lnTo>
                    <a:pt x="3563" y="4191"/>
                  </a:lnTo>
                  <a:lnTo>
                    <a:pt x="4087" y="4296"/>
                  </a:lnTo>
                  <a:lnTo>
                    <a:pt x="5135" y="4296"/>
                  </a:lnTo>
                  <a:lnTo>
                    <a:pt x="5659" y="4191"/>
                  </a:lnTo>
                  <a:lnTo>
                    <a:pt x="5973" y="4191"/>
                  </a:lnTo>
                  <a:lnTo>
                    <a:pt x="6706" y="3877"/>
                  </a:lnTo>
                  <a:lnTo>
                    <a:pt x="6706" y="3667"/>
                  </a:lnTo>
                  <a:lnTo>
                    <a:pt x="6706" y="3353"/>
                  </a:lnTo>
                  <a:lnTo>
                    <a:pt x="6497" y="3353"/>
                  </a:lnTo>
                  <a:lnTo>
                    <a:pt x="6078" y="3458"/>
                  </a:lnTo>
                  <a:lnTo>
                    <a:pt x="5449" y="3667"/>
                  </a:lnTo>
                  <a:lnTo>
                    <a:pt x="4716" y="3667"/>
                  </a:lnTo>
                  <a:lnTo>
                    <a:pt x="3877" y="2201"/>
                  </a:lnTo>
                  <a:lnTo>
                    <a:pt x="3668" y="734"/>
                  </a:lnTo>
                  <a:lnTo>
                    <a:pt x="23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30"/>
            <p:cNvSpPr/>
            <p:nvPr/>
          </p:nvSpPr>
          <p:spPr>
            <a:xfrm>
              <a:off x="5189087" y="3679467"/>
              <a:ext cx="235519" cy="183731"/>
            </a:xfrm>
            <a:custGeom>
              <a:avLst/>
              <a:gdLst/>
              <a:ahLst/>
              <a:cxnLst/>
              <a:rect l="l" t="t" r="r" b="b"/>
              <a:pathLst>
                <a:path w="10478" h="8174" extrusionOk="0">
                  <a:moveTo>
                    <a:pt x="7649" y="1"/>
                  </a:moveTo>
                  <a:lnTo>
                    <a:pt x="7230" y="629"/>
                  </a:lnTo>
                  <a:lnTo>
                    <a:pt x="6810" y="1153"/>
                  </a:lnTo>
                  <a:lnTo>
                    <a:pt x="6706" y="1363"/>
                  </a:lnTo>
                  <a:lnTo>
                    <a:pt x="6391" y="1782"/>
                  </a:lnTo>
                  <a:lnTo>
                    <a:pt x="5763" y="2515"/>
                  </a:lnTo>
                  <a:lnTo>
                    <a:pt x="5553" y="2725"/>
                  </a:lnTo>
                  <a:lnTo>
                    <a:pt x="5448" y="2725"/>
                  </a:lnTo>
                  <a:lnTo>
                    <a:pt x="4401" y="2411"/>
                  </a:lnTo>
                  <a:lnTo>
                    <a:pt x="4505" y="2306"/>
                  </a:lnTo>
                  <a:lnTo>
                    <a:pt x="4401" y="2306"/>
                  </a:lnTo>
                  <a:lnTo>
                    <a:pt x="3772" y="2620"/>
                  </a:lnTo>
                  <a:lnTo>
                    <a:pt x="3353" y="2620"/>
                  </a:lnTo>
                  <a:lnTo>
                    <a:pt x="2934" y="1572"/>
                  </a:lnTo>
                  <a:lnTo>
                    <a:pt x="2200" y="2096"/>
                  </a:lnTo>
                  <a:lnTo>
                    <a:pt x="1362" y="2935"/>
                  </a:lnTo>
                  <a:lnTo>
                    <a:pt x="314" y="3249"/>
                  </a:lnTo>
                  <a:lnTo>
                    <a:pt x="105" y="3877"/>
                  </a:lnTo>
                  <a:lnTo>
                    <a:pt x="0" y="4192"/>
                  </a:lnTo>
                  <a:lnTo>
                    <a:pt x="105" y="4401"/>
                  </a:lnTo>
                  <a:lnTo>
                    <a:pt x="210" y="4611"/>
                  </a:lnTo>
                  <a:lnTo>
                    <a:pt x="733" y="4820"/>
                  </a:lnTo>
                  <a:lnTo>
                    <a:pt x="1153" y="5030"/>
                  </a:lnTo>
                  <a:lnTo>
                    <a:pt x="1467" y="5240"/>
                  </a:lnTo>
                  <a:lnTo>
                    <a:pt x="1467" y="5344"/>
                  </a:lnTo>
                  <a:lnTo>
                    <a:pt x="1991" y="5868"/>
                  </a:lnTo>
                  <a:lnTo>
                    <a:pt x="3458" y="6811"/>
                  </a:lnTo>
                  <a:lnTo>
                    <a:pt x="3982" y="8173"/>
                  </a:lnTo>
                  <a:lnTo>
                    <a:pt x="4401" y="8068"/>
                  </a:lnTo>
                  <a:lnTo>
                    <a:pt x="4924" y="8068"/>
                  </a:lnTo>
                  <a:lnTo>
                    <a:pt x="5239" y="7545"/>
                  </a:lnTo>
                  <a:lnTo>
                    <a:pt x="6391" y="7545"/>
                  </a:lnTo>
                  <a:lnTo>
                    <a:pt x="6496" y="7021"/>
                  </a:lnTo>
                  <a:lnTo>
                    <a:pt x="7649" y="6392"/>
                  </a:lnTo>
                  <a:lnTo>
                    <a:pt x="7649" y="6392"/>
                  </a:lnTo>
                  <a:lnTo>
                    <a:pt x="7439" y="6916"/>
                  </a:lnTo>
                  <a:lnTo>
                    <a:pt x="7649" y="6811"/>
                  </a:lnTo>
                  <a:lnTo>
                    <a:pt x="8068" y="6602"/>
                  </a:lnTo>
                  <a:lnTo>
                    <a:pt x="9220" y="5973"/>
                  </a:lnTo>
                  <a:lnTo>
                    <a:pt x="9744" y="5763"/>
                  </a:lnTo>
                  <a:lnTo>
                    <a:pt x="9849" y="5344"/>
                  </a:lnTo>
                  <a:lnTo>
                    <a:pt x="10058" y="4820"/>
                  </a:lnTo>
                  <a:lnTo>
                    <a:pt x="10373" y="4506"/>
                  </a:lnTo>
                  <a:lnTo>
                    <a:pt x="10478" y="4506"/>
                  </a:lnTo>
                  <a:lnTo>
                    <a:pt x="10478" y="4401"/>
                  </a:lnTo>
                  <a:lnTo>
                    <a:pt x="10058" y="3773"/>
                  </a:lnTo>
                  <a:lnTo>
                    <a:pt x="9744" y="3458"/>
                  </a:lnTo>
                  <a:lnTo>
                    <a:pt x="9115" y="3458"/>
                  </a:lnTo>
                  <a:lnTo>
                    <a:pt x="8487" y="3039"/>
                  </a:lnTo>
                  <a:lnTo>
                    <a:pt x="8277" y="1992"/>
                  </a:lnTo>
                  <a:lnTo>
                    <a:pt x="7544" y="734"/>
                  </a:lnTo>
                  <a:lnTo>
                    <a:pt x="7858" y="734"/>
                  </a:lnTo>
                  <a:lnTo>
                    <a:pt x="7753" y="525"/>
                  </a:lnTo>
                  <a:lnTo>
                    <a:pt x="7753" y="106"/>
                  </a:lnTo>
                  <a:lnTo>
                    <a:pt x="764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30"/>
            <p:cNvSpPr/>
            <p:nvPr/>
          </p:nvSpPr>
          <p:spPr>
            <a:xfrm>
              <a:off x="5346872" y="3394495"/>
              <a:ext cx="136618" cy="68309"/>
            </a:xfrm>
            <a:custGeom>
              <a:avLst/>
              <a:gdLst/>
              <a:ahLst/>
              <a:cxnLst/>
              <a:rect l="l" t="t" r="r" b="b"/>
              <a:pathLst>
                <a:path w="6078" h="3039" extrusionOk="0">
                  <a:moveTo>
                    <a:pt x="1887" y="0"/>
                  </a:moveTo>
                  <a:lnTo>
                    <a:pt x="1363" y="314"/>
                  </a:lnTo>
                  <a:lnTo>
                    <a:pt x="1363" y="943"/>
                  </a:lnTo>
                  <a:lnTo>
                    <a:pt x="1468" y="1153"/>
                  </a:lnTo>
                  <a:lnTo>
                    <a:pt x="1258" y="1467"/>
                  </a:lnTo>
                  <a:lnTo>
                    <a:pt x="1049" y="1572"/>
                  </a:lnTo>
                  <a:lnTo>
                    <a:pt x="734" y="1676"/>
                  </a:lnTo>
                  <a:lnTo>
                    <a:pt x="420" y="1676"/>
                  </a:lnTo>
                  <a:lnTo>
                    <a:pt x="315" y="1572"/>
                  </a:lnTo>
                  <a:lnTo>
                    <a:pt x="315" y="1886"/>
                  </a:lnTo>
                  <a:lnTo>
                    <a:pt x="1" y="2724"/>
                  </a:lnTo>
                  <a:lnTo>
                    <a:pt x="211" y="2724"/>
                  </a:lnTo>
                  <a:lnTo>
                    <a:pt x="525" y="2829"/>
                  </a:lnTo>
                  <a:lnTo>
                    <a:pt x="630" y="2934"/>
                  </a:lnTo>
                  <a:lnTo>
                    <a:pt x="839" y="2934"/>
                  </a:lnTo>
                  <a:lnTo>
                    <a:pt x="1049" y="2829"/>
                  </a:lnTo>
                  <a:lnTo>
                    <a:pt x="1363" y="2515"/>
                  </a:lnTo>
                  <a:lnTo>
                    <a:pt x="1468" y="2305"/>
                  </a:lnTo>
                  <a:lnTo>
                    <a:pt x="1468" y="2200"/>
                  </a:lnTo>
                  <a:lnTo>
                    <a:pt x="1468" y="1886"/>
                  </a:lnTo>
                  <a:lnTo>
                    <a:pt x="1677" y="1886"/>
                  </a:lnTo>
                  <a:lnTo>
                    <a:pt x="2516" y="2096"/>
                  </a:lnTo>
                  <a:lnTo>
                    <a:pt x="2830" y="2200"/>
                  </a:lnTo>
                  <a:lnTo>
                    <a:pt x="3039" y="2305"/>
                  </a:lnTo>
                  <a:lnTo>
                    <a:pt x="3144" y="2515"/>
                  </a:lnTo>
                  <a:lnTo>
                    <a:pt x="3144" y="2724"/>
                  </a:lnTo>
                  <a:lnTo>
                    <a:pt x="2935" y="3039"/>
                  </a:lnTo>
                  <a:lnTo>
                    <a:pt x="3459" y="2829"/>
                  </a:lnTo>
                  <a:lnTo>
                    <a:pt x="3773" y="2724"/>
                  </a:lnTo>
                  <a:lnTo>
                    <a:pt x="3668" y="2305"/>
                  </a:lnTo>
                  <a:lnTo>
                    <a:pt x="3773" y="1991"/>
                  </a:lnTo>
                  <a:lnTo>
                    <a:pt x="3878" y="1781"/>
                  </a:lnTo>
                  <a:lnTo>
                    <a:pt x="4087" y="1572"/>
                  </a:lnTo>
                  <a:lnTo>
                    <a:pt x="4402" y="1362"/>
                  </a:lnTo>
                  <a:lnTo>
                    <a:pt x="4716" y="1257"/>
                  </a:lnTo>
                  <a:lnTo>
                    <a:pt x="4925" y="1048"/>
                  </a:lnTo>
                  <a:lnTo>
                    <a:pt x="5135" y="943"/>
                  </a:lnTo>
                  <a:lnTo>
                    <a:pt x="5345" y="838"/>
                  </a:lnTo>
                  <a:lnTo>
                    <a:pt x="5659" y="733"/>
                  </a:lnTo>
                  <a:lnTo>
                    <a:pt x="6078" y="838"/>
                  </a:lnTo>
                  <a:lnTo>
                    <a:pt x="5764" y="210"/>
                  </a:lnTo>
                  <a:lnTo>
                    <a:pt x="5659" y="105"/>
                  </a:lnTo>
                  <a:lnTo>
                    <a:pt x="5449" y="0"/>
                  </a:lnTo>
                  <a:lnTo>
                    <a:pt x="3354" y="0"/>
                  </a:lnTo>
                  <a:lnTo>
                    <a:pt x="2516" y="210"/>
                  </a:lnTo>
                  <a:lnTo>
                    <a:pt x="18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30"/>
            <p:cNvSpPr/>
            <p:nvPr/>
          </p:nvSpPr>
          <p:spPr>
            <a:xfrm>
              <a:off x="5099572" y="3453368"/>
              <a:ext cx="162535" cy="289690"/>
            </a:xfrm>
            <a:custGeom>
              <a:avLst/>
              <a:gdLst/>
              <a:ahLst/>
              <a:cxnLst/>
              <a:rect l="l" t="t" r="r" b="b"/>
              <a:pathLst>
                <a:path w="7231" h="12888" extrusionOk="0">
                  <a:moveTo>
                    <a:pt x="1048" y="0"/>
                  </a:moveTo>
                  <a:lnTo>
                    <a:pt x="1153" y="420"/>
                  </a:lnTo>
                  <a:lnTo>
                    <a:pt x="1048" y="629"/>
                  </a:lnTo>
                  <a:lnTo>
                    <a:pt x="839" y="839"/>
                  </a:lnTo>
                  <a:lnTo>
                    <a:pt x="420" y="1362"/>
                  </a:lnTo>
                  <a:lnTo>
                    <a:pt x="420" y="2934"/>
                  </a:lnTo>
                  <a:lnTo>
                    <a:pt x="1" y="3458"/>
                  </a:lnTo>
                  <a:lnTo>
                    <a:pt x="210" y="5239"/>
                  </a:lnTo>
                  <a:lnTo>
                    <a:pt x="524" y="5239"/>
                  </a:lnTo>
                  <a:lnTo>
                    <a:pt x="734" y="5449"/>
                  </a:lnTo>
                  <a:lnTo>
                    <a:pt x="1153" y="5868"/>
                  </a:lnTo>
                  <a:lnTo>
                    <a:pt x="1467" y="6077"/>
                  </a:lnTo>
                  <a:lnTo>
                    <a:pt x="1782" y="6496"/>
                  </a:lnTo>
                  <a:lnTo>
                    <a:pt x="2096" y="7020"/>
                  </a:lnTo>
                  <a:lnTo>
                    <a:pt x="2410" y="7544"/>
                  </a:lnTo>
                  <a:lnTo>
                    <a:pt x="2515" y="7649"/>
                  </a:lnTo>
                  <a:lnTo>
                    <a:pt x="1887" y="9116"/>
                  </a:lnTo>
                  <a:lnTo>
                    <a:pt x="1258" y="10478"/>
                  </a:lnTo>
                  <a:lnTo>
                    <a:pt x="1363" y="10583"/>
                  </a:lnTo>
                  <a:lnTo>
                    <a:pt x="1572" y="10792"/>
                  </a:lnTo>
                  <a:lnTo>
                    <a:pt x="1991" y="11002"/>
                  </a:lnTo>
                  <a:lnTo>
                    <a:pt x="2410" y="11107"/>
                  </a:lnTo>
                  <a:lnTo>
                    <a:pt x="3144" y="11107"/>
                  </a:lnTo>
                  <a:lnTo>
                    <a:pt x="3249" y="11002"/>
                  </a:lnTo>
                  <a:lnTo>
                    <a:pt x="3353" y="10897"/>
                  </a:lnTo>
                  <a:lnTo>
                    <a:pt x="3458" y="11002"/>
                  </a:lnTo>
                  <a:lnTo>
                    <a:pt x="3563" y="11107"/>
                  </a:lnTo>
                  <a:lnTo>
                    <a:pt x="3563" y="11211"/>
                  </a:lnTo>
                  <a:lnTo>
                    <a:pt x="3458" y="11316"/>
                  </a:lnTo>
                  <a:lnTo>
                    <a:pt x="3353" y="11630"/>
                  </a:lnTo>
                  <a:lnTo>
                    <a:pt x="3249" y="12050"/>
                  </a:lnTo>
                  <a:lnTo>
                    <a:pt x="3353" y="12678"/>
                  </a:lnTo>
                  <a:lnTo>
                    <a:pt x="4087" y="12888"/>
                  </a:lnTo>
                  <a:lnTo>
                    <a:pt x="5135" y="12573"/>
                  </a:lnTo>
                  <a:lnTo>
                    <a:pt x="5973" y="11735"/>
                  </a:lnTo>
                  <a:lnTo>
                    <a:pt x="6811" y="11211"/>
                  </a:lnTo>
                  <a:lnTo>
                    <a:pt x="7021" y="10583"/>
                  </a:lnTo>
                  <a:lnTo>
                    <a:pt x="6601" y="9640"/>
                  </a:lnTo>
                  <a:lnTo>
                    <a:pt x="6392" y="9325"/>
                  </a:lnTo>
                  <a:lnTo>
                    <a:pt x="6182" y="8906"/>
                  </a:lnTo>
                  <a:lnTo>
                    <a:pt x="5973" y="8382"/>
                  </a:lnTo>
                  <a:lnTo>
                    <a:pt x="5973" y="8173"/>
                  </a:lnTo>
                  <a:lnTo>
                    <a:pt x="6078" y="7963"/>
                  </a:lnTo>
                  <a:lnTo>
                    <a:pt x="6287" y="7544"/>
                  </a:lnTo>
                  <a:lnTo>
                    <a:pt x="6392" y="6601"/>
                  </a:lnTo>
                  <a:lnTo>
                    <a:pt x="6811" y="6182"/>
                  </a:lnTo>
                  <a:lnTo>
                    <a:pt x="7230" y="5553"/>
                  </a:lnTo>
                  <a:lnTo>
                    <a:pt x="6811" y="4296"/>
                  </a:lnTo>
                  <a:lnTo>
                    <a:pt x="6601" y="4087"/>
                  </a:lnTo>
                  <a:lnTo>
                    <a:pt x="6392" y="3772"/>
                  </a:lnTo>
                  <a:lnTo>
                    <a:pt x="6287" y="3563"/>
                  </a:lnTo>
                  <a:lnTo>
                    <a:pt x="6078" y="3353"/>
                  </a:lnTo>
                  <a:lnTo>
                    <a:pt x="5868" y="3248"/>
                  </a:lnTo>
                  <a:lnTo>
                    <a:pt x="5449" y="3353"/>
                  </a:lnTo>
                  <a:lnTo>
                    <a:pt x="5030" y="3458"/>
                  </a:lnTo>
                  <a:lnTo>
                    <a:pt x="4611" y="3563"/>
                  </a:lnTo>
                  <a:lnTo>
                    <a:pt x="4296" y="3563"/>
                  </a:lnTo>
                  <a:lnTo>
                    <a:pt x="4087" y="3458"/>
                  </a:lnTo>
                  <a:lnTo>
                    <a:pt x="3877" y="3353"/>
                  </a:lnTo>
                  <a:lnTo>
                    <a:pt x="3773" y="3248"/>
                  </a:lnTo>
                  <a:lnTo>
                    <a:pt x="3773" y="2934"/>
                  </a:lnTo>
                  <a:lnTo>
                    <a:pt x="3773" y="2829"/>
                  </a:lnTo>
                  <a:lnTo>
                    <a:pt x="3563" y="2725"/>
                  </a:lnTo>
                  <a:lnTo>
                    <a:pt x="3249" y="2515"/>
                  </a:lnTo>
                  <a:lnTo>
                    <a:pt x="3039" y="2096"/>
                  </a:lnTo>
                  <a:lnTo>
                    <a:pt x="2515" y="1362"/>
                  </a:lnTo>
                  <a:lnTo>
                    <a:pt x="2201" y="839"/>
                  </a:lnTo>
                  <a:lnTo>
                    <a:pt x="1991" y="524"/>
                  </a:lnTo>
                  <a:lnTo>
                    <a:pt x="1258" y="105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30"/>
            <p:cNvSpPr/>
            <p:nvPr/>
          </p:nvSpPr>
          <p:spPr>
            <a:xfrm>
              <a:off x="5426968" y="3790178"/>
              <a:ext cx="22" cy="2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30"/>
            <p:cNvSpPr/>
            <p:nvPr/>
          </p:nvSpPr>
          <p:spPr>
            <a:xfrm>
              <a:off x="5424607" y="4110488"/>
              <a:ext cx="171953" cy="131920"/>
            </a:xfrm>
            <a:custGeom>
              <a:avLst/>
              <a:gdLst/>
              <a:ahLst/>
              <a:cxnLst/>
              <a:rect l="l" t="t" r="r" b="b"/>
              <a:pathLst>
                <a:path w="7650" h="5869" extrusionOk="0">
                  <a:moveTo>
                    <a:pt x="3668" y="1"/>
                  </a:moveTo>
                  <a:lnTo>
                    <a:pt x="2725" y="315"/>
                  </a:lnTo>
                  <a:lnTo>
                    <a:pt x="2620" y="525"/>
                  </a:lnTo>
                  <a:lnTo>
                    <a:pt x="2410" y="629"/>
                  </a:lnTo>
                  <a:lnTo>
                    <a:pt x="2096" y="839"/>
                  </a:lnTo>
                  <a:lnTo>
                    <a:pt x="1258" y="944"/>
                  </a:lnTo>
                  <a:lnTo>
                    <a:pt x="105" y="944"/>
                  </a:lnTo>
                  <a:lnTo>
                    <a:pt x="1" y="2096"/>
                  </a:lnTo>
                  <a:lnTo>
                    <a:pt x="1" y="2515"/>
                  </a:lnTo>
                  <a:lnTo>
                    <a:pt x="105" y="2725"/>
                  </a:lnTo>
                  <a:lnTo>
                    <a:pt x="629" y="3249"/>
                  </a:lnTo>
                  <a:lnTo>
                    <a:pt x="1048" y="3668"/>
                  </a:lnTo>
                  <a:lnTo>
                    <a:pt x="1572" y="3877"/>
                  </a:lnTo>
                  <a:lnTo>
                    <a:pt x="1991" y="4087"/>
                  </a:lnTo>
                  <a:lnTo>
                    <a:pt x="2201" y="4296"/>
                  </a:lnTo>
                  <a:lnTo>
                    <a:pt x="3039" y="5030"/>
                  </a:lnTo>
                  <a:lnTo>
                    <a:pt x="3982" y="5554"/>
                  </a:lnTo>
                  <a:lnTo>
                    <a:pt x="4715" y="5763"/>
                  </a:lnTo>
                  <a:lnTo>
                    <a:pt x="5030" y="5868"/>
                  </a:lnTo>
                  <a:lnTo>
                    <a:pt x="5449" y="5868"/>
                  </a:lnTo>
                  <a:lnTo>
                    <a:pt x="5449" y="5658"/>
                  </a:lnTo>
                  <a:lnTo>
                    <a:pt x="5658" y="5135"/>
                  </a:lnTo>
                  <a:lnTo>
                    <a:pt x="5763" y="4820"/>
                  </a:lnTo>
                  <a:lnTo>
                    <a:pt x="6601" y="3563"/>
                  </a:lnTo>
                  <a:lnTo>
                    <a:pt x="6706" y="3144"/>
                  </a:lnTo>
                  <a:lnTo>
                    <a:pt x="6811" y="2934"/>
                  </a:lnTo>
                  <a:lnTo>
                    <a:pt x="7020" y="2725"/>
                  </a:lnTo>
                  <a:lnTo>
                    <a:pt x="7440" y="2096"/>
                  </a:lnTo>
                  <a:lnTo>
                    <a:pt x="7649" y="1572"/>
                  </a:lnTo>
                  <a:lnTo>
                    <a:pt x="7544" y="1467"/>
                  </a:lnTo>
                  <a:lnTo>
                    <a:pt x="7440" y="1363"/>
                  </a:lnTo>
                  <a:lnTo>
                    <a:pt x="7125" y="1153"/>
                  </a:lnTo>
                  <a:lnTo>
                    <a:pt x="6706" y="944"/>
                  </a:lnTo>
                  <a:lnTo>
                    <a:pt x="6392" y="839"/>
                  </a:lnTo>
                  <a:lnTo>
                    <a:pt x="5973" y="839"/>
                  </a:lnTo>
                  <a:lnTo>
                    <a:pt x="5554" y="734"/>
                  </a:lnTo>
                  <a:lnTo>
                    <a:pt x="5239" y="525"/>
                  </a:lnTo>
                  <a:lnTo>
                    <a:pt x="4925" y="420"/>
                  </a:lnTo>
                  <a:lnTo>
                    <a:pt x="4925" y="315"/>
                  </a:lnTo>
                  <a:lnTo>
                    <a:pt x="47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30"/>
            <p:cNvSpPr/>
            <p:nvPr/>
          </p:nvSpPr>
          <p:spPr>
            <a:xfrm>
              <a:off x="4958264" y="3983299"/>
              <a:ext cx="216683" cy="174313"/>
            </a:xfrm>
            <a:custGeom>
              <a:avLst/>
              <a:gdLst/>
              <a:ahLst/>
              <a:cxnLst/>
              <a:rect l="l" t="t" r="r" b="b"/>
              <a:pathLst>
                <a:path w="9640" h="7755" extrusionOk="0">
                  <a:moveTo>
                    <a:pt x="7544" y="1"/>
                  </a:moveTo>
                  <a:lnTo>
                    <a:pt x="7439" y="210"/>
                  </a:lnTo>
                  <a:lnTo>
                    <a:pt x="7230" y="315"/>
                  </a:lnTo>
                  <a:lnTo>
                    <a:pt x="6391" y="525"/>
                  </a:lnTo>
                  <a:lnTo>
                    <a:pt x="5868" y="734"/>
                  </a:lnTo>
                  <a:lnTo>
                    <a:pt x="5553" y="944"/>
                  </a:lnTo>
                  <a:lnTo>
                    <a:pt x="5344" y="1049"/>
                  </a:lnTo>
                  <a:lnTo>
                    <a:pt x="5134" y="1153"/>
                  </a:lnTo>
                  <a:lnTo>
                    <a:pt x="4925" y="1049"/>
                  </a:lnTo>
                  <a:lnTo>
                    <a:pt x="4820" y="1049"/>
                  </a:lnTo>
                  <a:lnTo>
                    <a:pt x="4505" y="1153"/>
                  </a:lnTo>
                  <a:lnTo>
                    <a:pt x="3982" y="1782"/>
                  </a:lnTo>
                  <a:lnTo>
                    <a:pt x="3982" y="1887"/>
                  </a:lnTo>
                  <a:lnTo>
                    <a:pt x="3772" y="1992"/>
                  </a:lnTo>
                  <a:lnTo>
                    <a:pt x="3353" y="1992"/>
                  </a:lnTo>
                  <a:lnTo>
                    <a:pt x="2619" y="1572"/>
                  </a:lnTo>
                  <a:lnTo>
                    <a:pt x="2200" y="1258"/>
                  </a:lnTo>
                  <a:lnTo>
                    <a:pt x="1991" y="1258"/>
                  </a:lnTo>
                  <a:lnTo>
                    <a:pt x="1991" y="1363"/>
                  </a:lnTo>
                  <a:lnTo>
                    <a:pt x="1991" y="1572"/>
                  </a:lnTo>
                  <a:lnTo>
                    <a:pt x="1991" y="2096"/>
                  </a:lnTo>
                  <a:lnTo>
                    <a:pt x="1886" y="2411"/>
                  </a:lnTo>
                  <a:lnTo>
                    <a:pt x="1781" y="2620"/>
                  </a:lnTo>
                  <a:lnTo>
                    <a:pt x="1572" y="2725"/>
                  </a:lnTo>
                  <a:lnTo>
                    <a:pt x="1257" y="2725"/>
                  </a:lnTo>
                  <a:lnTo>
                    <a:pt x="838" y="2830"/>
                  </a:lnTo>
                  <a:lnTo>
                    <a:pt x="524" y="3039"/>
                  </a:lnTo>
                  <a:lnTo>
                    <a:pt x="210" y="3144"/>
                  </a:lnTo>
                  <a:lnTo>
                    <a:pt x="0" y="3144"/>
                  </a:lnTo>
                  <a:lnTo>
                    <a:pt x="105" y="5240"/>
                  </a:lnTo>
                  <a:lnTo>
                    <a:pt x="314" y="6497"/>
                  </a:lnTo>
                  <a:lnTo>
                    <a:pt x="1048" y="6602"/>
                  </a:lnTo>
                  <a:lnTo>
                    <a:pt x="1677" y="6706"/>
                  </a:lnTo>
                  <a:lnTo>
                    <a:pt x="1781" y="6811"/>
                  </a:lnTo>
                  <a:lnTo>
                    <a:pt x="2200" y="7021"/>
                  </a:lnTo>
                  <a:lnTo>
                    <a:pt x="2619" y="7230"/>
                  </a:lnTo>
                  <a:lnTo>
                    <a:pt x="3039" y="7440"/>
                  </a:lnTo>
                  <a:lnTo>
                    <a:pt x="3248" y="7545"/>
                  </a:lnTo>
                  <a:lnTo>
                    <a:pt x="3458" y="7649"/>
                  </a:lnTo>
                  <a:lnTo>
                    <a:pt x="3772" y="7754"/>
                  </a:lnTo>
                  <a:lnTo>
                    <a:pt x="4086" y="7754"/>
                  </a:lnTo>
                  <a:lnTo>
                    <a:pt x="4191" y="7545"/>
                  </a:lnTo>
                  <a:lnTo>
                    <a:pt x="4401" y="7125"/>
                  </a:lnTo>
                  <a:lnTo>
                    <a:pt x="4715" y="6811"/>
                  </a:lnTo>
                  <a:lnTo>
                    <a:pt x="4820" y="6706"/>
                  </a:lnTo>
                  <a:lnTo>
                    <a:pt x="5553" y="6706"/>
                  </a:lnTo>
                  <a:lnTo>
                    <a:pt x="5763" y="6602"/>
                  </a:lnTo>
                  <a:lnTo>
                    <a:pt x="6182" y="6287"/>
                  </a:lnTo>
                  <a:lnTo>
                    <a:pt x="6601" y="6287"/>
                  </a:lnTo>
                  <a:lnTo>
                    <a:pt x="6706" y="6392"/>
                  </a:lnTo>
                  <a:lnTo>
                    <a:pt x="6810" y="6497"/>
                  </a:lnTo>
                  <a:lnTo>
                    <a:pt x="6915" y="6602"/>
                  </a:lnTo>
                  <a:lnTo>
                    <a:pt x="7125" y="6706"/>
                  </a:lnTo>
                  <a:lnTo>
                    <a:pt x="7439" y="6602"/>
                  </a:lnTo>
                  <a:lnTo>
                    <a:pt x="7963" y="6392"/>
                  </a:lnTo>
                  <a:lnTo>
                    <a:pt x="9325" y="6392"/>
                  </a:lnTo>
                  <a:lnTo>
                    <a:pt x="9325" y="5030"/>
                  </a:lnTo>
                  <a:lnTo>
                    <a:pt x="9220" y="4192"/>
                  </a:lnTo>
                  <a:lnTo>
                    <a:pt x="9116" y="3458"/>
                  </a:lnTo>
                  <a:lnTo>
                    <a:pt x="9116" y="3039"/>
                  </a:lnTo>
                  <a:lnTo>
                    <a:pt x="9220" y="2515"/>
                  </a:lnTo>
                  <a:lnTo>
                    <a:pt x="9430" y="1992"/>
                  </a:lnTo>
                  <a:lnTo>
                    <a:pt x="9639" y="1572"/>
                  </a:lnTo>
                  <a:lnTo>
                    <a:pt x="9325" y="1363"/>
                  </a:lnTo>
                  <a:lnTo>
                    <a:pt x="9011" y="1049"/>
                  </a:lnTo>
                  <a:lnTo>
                    <a:pt x="8801" y="734"/>
                  </a:lnTo>
                  <a:lnTo>
                    <a:pt x="8696" y="629"/>
                  </a:lnTo>
                  <a:lnTo>
                    <a:pt x="8696" y="420"/>
                  </a:lnTo>
                  <a:lnTo>
                    <a:pt x="8696" y="106"/>
                  </a:lnTo>
                  <a:lnTo>
                    <a:pt x="88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30"/>
            <p:cNvSpPr/>
            <p:nvPr/>
          </p:nvSpPr>
          <p:spPr>
            <a:xfrm>
              <a:off x="5328034" y="4327168"/>
              <a:ext cx="207265" cy="141339"/>
            </a:xfrm>
            <a:custGeom>
              <a:avLst/>
              <a:gdLst/>
              <a:ahLst/>
              <a:cxnLst/>
              <a:rect l="l" t="t" r="r" b="b"/>
              <a:pathLst>
                <a:path w="9221" h="6288" extrusionOk="0">
                  <a:moveTo>
                    <a:pt x="7125" y="1"/>
                  </a:moveTo>
                  <a:lnTo>
                    <a:pt x="6287" y="210"/>
                  </a:lnTo>
                  <a:lnTo>
                    <a:pt x="5868" y="315"/>
                  </a:lnTo>
                  <a:lnTo>
                    <a:pt x="4820" y="525"/>
                  </a:lnTo>
                  <a:lnTo>
                    <a:pt x="3458" y="839"/>
                  </a:lnTo>
                  <a:lnTo>
                    <a:pt x="1363" y="1153"/>
                  </a:lnTo>
                  <a:lnTo>
                    <a:pt x="944" y="1468"/>
                  </a:lnTo>
                  <a:lnTo>
                    <a:pt x="315" y="2516"/>
                  </a:lnTo>
                  <a:lnTo>
                    <a:pt x="1" y="3459"/>
                  </a:lnTo>
                  <a:lnTo>
                    <a:pt x="210" y="4087"/>
                  </a:lnTo>
                  <a:lnTo>
                    <a:pt x="1" y="5554"/>
                  </a:lnTo>
                  <a:lnTo>
                    <a:pt x="106" y="5659"/>
                  </a:lnTo>
                  <a:lnTo>
                    <a:pt x="315" y="5659"/>
                  </a:lnTo>
                  <a:lnTo>
                    <a:pt x="629" y="5764"/>
                  </a:lnTo>
                  <a:lnTo>
                    <a:pt x="839" y="5973"/>
                  </a:lnTo>
                  <a:lnTo>
                    <a:pt x="1153" y="6183"/>
                  </a:lnTo>
                  <a:lnTo>
                    <a:pt x="1153" y="6287"/>
                  </a:lnTo>
                  <a:lnTo>
                    <a:pt x="1572" y="6287"/>
                  </a:lnTo>
                  <a:lnTo>
                    <a:pt x="1677" y="6183"/>
                  </a:lnTo>
                  <a:lnTo>
                    <a:pt x="1782" y="5973"/>
                  </a:lnTo>
                  <a:lnTo>
                    <a:pt x="1887" y="5868"/>
                  </a:lnTo>
                  <a:lnTo>
                    <a:pt x="2096" y="5449"/>
                  </a:lnTo>
                  <a:lnTo>
                    <a:pt x="2515" y="5449"/>
                  </a:lnTo>
                  <a:lnTo>
                    <a:pt x="2830" y="5344"/>
                  </a:lnTo>
                  <a:lnTo>
                    <a:pt x="3144" y="5240"/>
                  </a:lnTo>
                  <a:lnTo>
                    <a:pt x="3668" y="5135"/>
                  </a:lnTo>
                  <a:lnTo>
                    <a:pt x="3877" y="5135"/>
                  </a:lnTo>
                  <a:lnTo>
                    <a:pt x="4297" y="5030"/>
                  </a:lnTo>
                  <a:lnTo>
                    <a:pt x="5344" y="5030"/>
                  </a:lnTo>
                  <a:lnTo>
                    <a:pt x="5763" y="4925"/>
                  </a:lnTo>
                  <a:lnTo>
                    <a:pt x="6078" y="4821"/>
                  </a:lnTo>
                  <a:lnTo>
                    <a:pt x="6287" y="4821"/>
                  </a:lnTo>
                  <a:lnTo>
                    <a:pt x="6392" y="4716"/>
                  </a:lnTo>
                  <a:lnTo>
                    <a:pt x="6602" y="4716"/>
                  </a:lnTo>
                  <a:lnTo>
                    <a:pt x="6602" y="3668"/>
                  </a:lnTo>
                  <a:lnTo>
                    <a:pt x="7440" y="3459"/>
                  </a:lnTo>
                  <a:lnTo>
                    <a:pt x="7754" y="3354"/>
                  </a:lnTo>
                  <a:lnTo>
                    <a:pt x="7754" y="2620"/>
                  </a:lnTo>
                  <a:lnTo>
                    <a:pt x="8278" y="1782"/>
                  </a:lnTo>
                  <a:lnTo>
                    <a:pt x="8592" y="1782"/>
                  </a:lnTo>
                  <a:lnTo>
                    <a:pt x="8907" y="1573"/>
                  </a:lnTo>
                  <a:lnTo>
                    <a:pt x="8907" y="944"/>
                  </a:lnTo>
                  <a:lnTo>
                    <a:pt x="8907" y="630"/>
                  </a:lnTo>
                  <a:lnTo>
                    <a:pt x="9011" y="525"/>
                  </a:lnTo>
                  <a:lnTo>
                    <a:pt x="9116" y="106"/>
                  </a:lnTo>
                  <a:lnTo>
                    <a:pt x="92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30"/>
            <p:cNvSpPr/>
            <p:nvPr/>
          </p:nvSpPr>
          <p:spPr>
            <a:xfrm>
              <a:off x="5193785" y="3319121"/>
              <a:ext cx="2383" cy="4720"/>
            </a:xfrm>
            <a:custGeom>
              <a:avLst/>
              <a:gdLst/>
              <a:ahLst/>
              <a:cxnLst/>
              <a:rect l="l" t="t" r="r" b="b"/>
              <a:pathLst>
                <a:path w="106" h="210" extrusionOk="0">
                  <a:moveTo>
                    <a:pt x="1" y="0"/>
                  </a:moveTo>
                  <a:lnTo>
                    <a:pt x="105" y="21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30"/>
            <p:cNvSpPr/>
            <p:nvPr/>
          </p:nvSpPr>
          <p:spPr>
            <a:xfrm>
              <a:off x="4673266" y="3719503"/>
              <a:ext cx="216683" cy="376835"/>
            </a:xfrm>
            <a:custGeom>
              <a:avLst/>
              <a:gdLst/>
              <a:ahLst/>
              <a:cxnLst/>
              <a:rect l="l" t="t" r="r" b="b"/>
              <a:pathLst>
                <a:path w="9640" h="16765" extrusionOk="0">
                  <a:moveTo>
                    <a:pt x="4191" y="1"/>
                  </a:moveTo>
                  <a:lnTo>
                    <a:pt x="3563" y="211"/>
                  </a:lnTo>
                  <a:lnTo>
                    <a:pt x="3039" y="525"/>
                  </a:lnTo>
                  <a:lnTo>
                    <a:pt x="3039" y="2096"/>
                  </a:lnTo>
                  <a:lnTo>
                    <a:pt x="1153" y="2830"/>
                  </a:lnTo>
                  <a:lnTo>
                    <a:pt x="1153" y="2725"/>
                  </a:lnTo>
                  <a:lnTo>
                    <a:pt x="1048" y="2725"/>
                  </a:lnTo>
                  <a:lnTo>
                    <a:pt x="734" y="2935"/>
                  </a:lnTo>
                  <a:lnTo>
                    <a:pt x="734" y="3773"/>
                  </a:lnTo>
                  <a:lnTo>
                    <a:pt x="210" y="4506"/>
                  </a:lnTo>
                  <a:lnTo>
                    <a:pt x="0" y="4611"/>
                  </a:lnTo>
                  <a:lnTo>
                    <a:pt x="734" y="4611"/>
                  </a:lnTo>
                  <a:lnTo>
                    <a:pt x="734" y="4821"/>
                  </a:lnTo>
                  <a:lnTo>
                    <a:pt x="839" y="5449"/>
                  </a:lnTo>
                  <a:lnTo>
                    <a:pt x="1048" y="5240"/>
                  </a:lnTo>
                  <a:lnTo>
                    <a:pt x="1362" y="5030"/>
                  </a:lnTo>
                  <a:lnTo>
                    <a:pt x="1677" y="5030"/>
                  </a:lnTo>
                  <a:lnTo>
                    <a:pt x="1782" y="5135"/>
                  </a:lnTo>
                  <a:lnTo>
                    <a:pt x="1782" y="5240"/>
                  </a:lnTo>
                  <a:lnTo>
                    <a:pt x="1782" y="5554"/>
                  </a:lnTo>
                  <a:lnTo>
                    <a:pt x="1782" y="6183"/>
                  </a:lnTo>
                  <a:lnTo>
                    <a:pt x="1782" y="6497"/>
                  </a:lnTo>
                  <a:lnTo>
                    <a:pt x="2096" y="6916"/>
                  </a:lnTo>
                  <a:lnTo>
                    <a:pt x="2305" y="7021"/>
                  </a:lnTo>
                  <a:lnTo>
                    <a:pt x="2515" y="7126"/>
                  </a:lnTo>
                  <a:lnTo>
                    <a:pt x="2620" y="7230"/>
                  </a:lnTo>
                  <a:lnTo>
                    <a:pt x="2620" y="7440"/>
                  </a:lnTo>
                  <a:lnTo>
                    <a:pt x="2515" y="7754"/>
                  </a:lnTo>
                  <a:lnTo>
                    <a:pt x="1782" y="8593"/>
                  </a:lnTo>
                  <a:lnTo>
                    <a:pt x="2096" y="9640"/>
                  </a:lnTo>
                  <a:lnTo>
                    <a:pt x="1991" y="9640"/>
                  </a:lnTo>
                  <a:lnTo>
                    <a:pt x="1677" y="10164"/>
                  </a:lnTo>
                  <a:lnTo>
                    <a:pt x="1572" y="10478"/>
                  </a:lnTo>
                  <a:lnTo>
                    <a:pt x="1572" y="10793"/>
                  </a:lnTo>
                  <a:lnTo>
                    <a:pt x="1886" y="11107"/>
                  </a:lnTo>
                  <a:lnTo>
                    <a:pt x="2096" y="11317"/>
                  </a:lnTo>
                  <a:lnTo>
                    <a:pt x="2305" y="11736"/>
                  </a:lnTo>
                  <a:lnTo>
                    <a:pt x="2410" y="12050"/>
                  </a:lnTo>
                  <a:lnTo>
                    <a:pt x="2620" y="12155"/>
                  </a:lnTo>
                  <a:lnTo>
                    <a:pt x="2620" y="12469"/>
                  </a:lnTo>
                  <a:lnTo>
                    <a:pt x="2620" y="13307"/>
                  </a:lnTo>
                  <a:lnTo>
                    <a:pt x="2515" y="13831"/>
                  </a:lnTo>
                  <a:lnTo>
                    <a:pt x="2201" y="15089"/>
                  </a:lnTo>
                  <a:lnTo>
                    <a:pt x="1677" y="15508"/>
                  </a:lnTo>
                  <a:lnTo>
                    <a:pt x="1258" y="16136"/>
                  </a:lnTo>
                  <a:lnTo>
                    <a:pt x="839" y="16555"/>
                  </a:lnTo>
                  <a:lnTo>
                    <a:pt x="1153" y="16660"/>
                  </a:lnTo>
                  <a:lnTo>
                    <a:pt x="1782" y="16765"/>
                  </a:lnTo>
                  <a:lnTo>
                    <a:pt x="1991" y="16765"/>
                  </a:lnTo>
                  <a:lnTo>
                    <a:pt x="2515" y="16555"/>
                  </a:lnTo>
                  <a:lnTo>
                    <a:pt x="2934" y="16451"/>
                  </a:lnTo>
                  <a:lnTo>
                    <a:pt x="3144" y="16555"/>
                  </a:lnTo>
                  <a:lnTo>
                    <a:pt x="3772" y="16241"/>
                  </a:lnTo>
                  <a:lnTo>
                    <a:pt x="4087" y="16032"/>
                  </a:lnTo>
                  <a:lnTo>
                    <a:pt x="4296" y="15822"/>
                  </a:lnTo>
                  <a:lnTo>
                    <a:pt x="4610" y="15717"/>
                  </a:lnTo>
                  <a:lnTo>
                    <a:pt x="4715" y="15612"/>
                  </a:lnTo>
                  <a:lnTo>
                    <a:pt x="5030" y="15508"/>
                  </a:lnTo>
                  <a:lnTo>
                    <a:pt x="5239" y="15717"/>
                  </a:lnTo>
                  <a:lnTo>
                    <a:pt x="5344" y="15927"/>
                  </a:lnTo>
                  <a:lnTo>
                    <a:pt x="5449" y="16136"/>
                  </a:lnTo>
                  <a:lnTo>
                    <a:pt x="5658" y="16241"/>
                  </a:lnTo>
                  <a:lnTo>
                    <a:pt x="5868" y="16241"/>
                  </a:lnTo>
                  <a:lnTo>
                    <a:pt x="5868" y="15822"/>
                  </a:lnTo>
                  <a:lnTo>
                    <a:pt x="6601" y="15822"/>
                  </a:lnTo>
                  <a:lnTo>
                    <a:pt x="7125" y="16032"/>
                  </a:lnTo>
                  <a:lnTo>
                    <a:pt x="7230" y="16241"/>
                  </a:lnTo>
                  <a:lnTo>
                    <a:pt x="7649" y="16346"/>
                  </a:lnTo>
                  <a:lnTo>
                    <a:pt x="7754" y="16346"/>
                  </a:lnTo>
                  <a:lnTo>
                    <a:pt x="7754" y="16136"/>
                  </a:lnTo>
                  <a:lnTo>
                    <a:pt x="7754" y="15717"/>
                  </a:lnTo>
                  <a:lnTo>
                    <a:pt x="7754" y="15403"/>
                  </a:lnTo>
                  <a:lnTo>
                    <a:pt x="7963" y="15193"/>
                  </a:lnTo>
                  <a:lnTo>
                    <a:pt x="7963" y="15089"/>
                  </a:lnTo>
                  <a:lnTo>
                    <a:pt x="7963" y="14879"/>
                  </a:lnTo>
                  <a:lnTo>
                    <a:pt x="7858" y="14879"/>
                  </a:lnTo>
                  <a:lnTo>
                    <a:pt x="7963" y="14565"/>
                  </a:lnTo>
                  <a:lnTo>
                    <a:pt x="8173" y="14041"/>
                  </a:lnTo>
                  <a:lnTo>
                    <a:pt x="8173" y="13622"/>
                  </a:lnTo>
                  <a:lnTo>
                    <a:pt x="8173" y="13307"/>
                  </a:lnTo>
                  <a:lnTo>
                    <a:pt x="8068" y="12993"/>
                  </a:lnTo>
                  <a:lnTo>
                    <a:pt x="8173" y="12784"/>
                  </a:lnTo>
                  <a:lnTo>
                    <a:pt x="8382" y="12574"/>
                  </a:lnTo>
                  <a:lnTo>
                    <a:pt x="8592" y="12469"/>
                  </a:lnTo>
                  <a:lnTo>
                    <a:pt x="8382" y="12155"/>
                  </a:lnTo>
                  <a:lnTo>
                    <a:pt x="8173" y="11736"/>
                  </a:lnTo>
                  <a:lnTo>
                    <a:pt x="8068" y="11317"/>
                  </a:lnTo>
                  <a:lnTo>
                    <a:pt x="8068" y="11002"/>
                  </a:lnTo>
                  <a:lnTo>
                    <a:pt x="8173" y="10374"/>
                  </a:lnTo>
                  <a:lnTo>
                    <a:pt x="8278" y="9536"/>
                  </a:lnTo>
                  <a:lnTo>
                    <a:pt x="8382" y="8697"/>
                  </a:lnTo>
                  <a:lnTo>
                    <a:pt x="8592" y="8069"/>
                  </a:lnTo>
                  <a:lnTo>
                    <a:pt x="8801" y="7859"/>
                  </a:lnTo>
                  <a:lnTo>
                    <a:pt x="9011" y="7650"/>
                  </a:lnTo>
                  <a:lnTo>
                    <a:pt x="9535" y="7335"/>
                  </a:lnTo>
                  <a:lnTo>
                    <a:pt x="9640" y="7126"/>
                  </a:lnTo>
                  <a:lnTo>
                    <a:pt x="9535" y="7126"/>
                  </a:lnTo>
                  <a:lnTo>
                    <a:pt x="9325" y="6811"/>
                  </a:lnTo>
                  <a:lnTo>
                    <a:pt x="8906" y="6707"/>
                  </a:lnTo>
                  <a:lnTo>
                    <a:pt x="8382" y="6602"/>
                  </a:lnTo>
                  <a:lnTo>
                    <a:pt x="7649" y="6392"/>
                  </a:lnTo>
                  <a:lnTo>
                    <a:pt x="7335" y="6183"/>
                  </a:lnTo>
                  <a:lnTo>
                    <a:pt x="7125" y="5973"/>
                  </a:lnTo>
                  <a:lnTo>
                    <a:pt x="7125" y="5764"/>
                  </a:lnTo>
                  <a:lnTo>
                    <a:pt x="7230" y="5449"/>
                  </a:lnTo>
                  <a:lnTo>
                    <a:pt x="7649" y="4925"/>
                  </a:lnTo>
                  <a:lnTo>
                    <a:pt x="7963" y="4506"/>
                  </a:lnTo>
                  <a:lnTo>
                    <a:pt x="8487" y="3982"/>
                  </a:lnTo>
                  <a:lnTo>
                    <a:pt x="8697" y="3773"/>
                  </a:lnTo>
                  <a:lnTo>
                    <a:pt x="8278" y="2725"/>
                  </a:lnTo>
                  <a:lnTo>
                    <a:pt x="8173" y="2096"/>
                  </a:lnTo>
                  <a:lnTo>
                    <a:pt x="8278" y="1887"/>
                  </a:lnTo>
                  <a:lnTo>
                    <a:pt x="8382" y="1573"/>
                  </a:lnTo>
                  <a:lnTo>
                    <a:pt x="7439" y="839"/>
                  </a:lnTo>
                  <a:lnTo>
                    <a:pt x="5868" y="839"/>
                  </a:lnTo>
                  <a:lnTo>
                    <a:pt x="5868" y="420"/>
                  </a:lnTo>
                  <a:lnTo>
                    <a:pt x="5553" y="315"/>
                  </a:lnTo>
                  <a:lnTo>
                    <a:pt x="5344" y="211"/>
                  </a:lnTo>
                  <a:lnTo>
                    <a:pt x="513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30"/>
            <p:cNvSpPr/>
            <p:nvPr/>
          </p:nvSpPr>
          <p:spPr>
            <a:xfrm>
              <a:off x="5196145" y="4171722"/>
              <a:ext cx="219043" cy="82447"/>
            </a:xfrm>
            <a:custGeom>
              <a:avLst/>
              <a:gdLst/>
              <a:ahLst/>
              <a:cxnLst/>
              <a:rect l="l" t="t" r="r" b="b"/>
              <a:pathLst>
                <a:path w="9745" h="3668" extrusionOk="0">
                  <a:moveTo>
                    <a:pt x="0" y="1"/>
                  </a:moveTo>
                  <a:lnTo>
                    <a:pt x="210" y="525"/>
                  </a:lnTo>
                  <a:lnTo>
                    <a:pt x="315" y="1153"/>
                  </a:lnTo>
                  <a:lnTo>
                    <a:pt x="419" y="2201"/>
                  </a:lnTo>
                  <a:lnTo>
                    <a:pt x="315" y="2725"/>
                  </a:lnTo>
                  <a:lnTo>
                    <a:pt x="210" y="3144"/>
                  </a:lnTo>
                  <a:lnTo>
                    <a:pt x="1782" y="2934"/>
                  </a:lnTo>
                  <a:lnTo>
                    <a:pt x="4087" y="2934"/>
                  </a:lnTo>
                  <a:lnTo>
                    <a:pt x="5763" y="3249"/>
                  </a:lnTo>
                  <a:lnTo>
                    <a:pt x="6916" y="3458"/>
                  </a:lnTo>
                  <a:lnTo>
                    <a:pt x="7230" y="3668"/>
                  </a:lnTo>
                  <a:lnTo>
                    <a:pt x="8068" y="2725"/>
                  </a:lnTo>
                  <a:lnTo>
                    <a:pt x="8592" y="2515"/>
                  </a:lnTo>
                  <a:lnTo>
                    <a:pt x="9116" y="1992"/>
                  </a:lnTo>
                  <a:lnTo>
                    <a:pt x="9640" y="1677"/>
                  </a:lnTo>
                  <a:lnTo>
                    <a:pt x="9744" y="1258"/>
                  </a:lnTo>
                  <a:lnTo>
                    <a:pt x="9325" y="1049"/>
                  </a:lnTo>
                  <a:lnTo>
                    <a:pt x="9116" y="734"/>
                  </a:lnTo>
                  <a:lnTo>
                    <a:pt x="8801" y="734"/>
                  </a:lnTo>
                  <a:lnTo>
                    <a:pt x="8697" y="944"/>
                  </a:lnTo>
                  <a:lnTo>
                    <a:pt x="8382" y="1049"/>
                  </a:lnTo>
                  <a:lnTo>
                    <a:pt x="8173" y="944"/>
                  </a:lnTo>
                  <a:lnTo>
                    <a:pt x="7963" y="839"/>
                  </a:lnTo>
                  <a:lnTo>
                    <a:pt x="7963" y="734"/>
                  </a:lnTo>
                  <a:lnTo>
                    <a:pt x="7963" y="106"/>
                  </a:lnTo>
                  <a:lnTo>
                    <a:pt x="7754" y="1"/>
                  </a:lnTo>
                  <a:lnTo>
                    <a:pt x="7439" y="1"/>
                  </a:lnTo>
                  <a:lnTo>
                    <a:pt x="7020" y="315"/>
                  </a:lnTo>
                  <a:lnTo>
                    <a:pt x="6706" y="315"/>
                  </a:lnTo>
                  <a:lnTo>
                    <a:pt x="6916" y="839"/>
                  </a:lnTo>
                  <a:lnTo>
                    <a:pt x="6601" y="1468"/>
                  </a:lnTo>
                  <a:lnTo>
                    <a:pt x="6392" y="1782"/>
                  </a:lnTo>
                  <a:lnTo>
                    <a:pt x="5763" y="1782"/>
                  </a:lnTo>
                  <a:lnTo>
                    <a:pt x="5553" y="1572"/>
                  </a:lnTo>
                  <a:lnTo>
                    <a:pt x="4820" y="1363"/>
                  </a:lnTo>
                  <a:lnTo>
                    <a:pt x="4296" y="1049"/>
                  </a:lnTo>
                  <a:lnTo>
                    <a:pt x="3772" y="1049"/>
                  </a:lnTo>
                  <a:lnTo>
                    <a:pt x="2934" y="944"/>
                  </a:lnTo>
                  <a:lnTo>
                    <a:pt x="2201" y="734"/>
                  </a:lnTo>
                  <a:lnTo>
                    <a:pt x="1258" y="734"/>
                  </a:lnTo>
                  <a:lnTo>
                    <a:pt x="6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30"/>
            <p:cNvSpPr/>
            <p:nvPr/>
          </p:nvSpPr>
          <p:spPr>
            <a:xfrm>
              <a:off x="4842853" y="3644152"/>
              <a:ext cx="193127" cy="259076"/>
            </a:xfrm>
            <a:custGeom>
              <a:avLst/>
              <a:gdLst/>
              <a:ahLst/>
              <a:cxnLst/>
              <a:rect l="l" t="t" r="r" b="b"/>
              <a:pathLst>
                <a:path w="8592" h="11526" extrusionOk="0">
                  <a:moveTo>
                    <a:pt x="5344" y="0"/>
                  </a:moveTo>
                  <a:lnTo>
                    <a:pt x="5029" y="105"/>
                  </a:lnTo>
                  <a:lnTo>
                    <a:pt x="4925" y="315"/>
                  </a:lnTo>
                  <a:lnTo>
                    <a:pt x="4820" y="629"/>
                  </a:lnTo>
                  <a:lnTo>
                    <a:pt x="4505" y="1467"/>
                  </a:lnTo>
                  <a:lnTo>
                    <a:pt x="4191" y="1991"/>
                  </a:lnTo>
                  <a:lnTo>
                    <a:pt x="3982" y="2200"/>
                  </a:lnTo>
                  <a:lnTo>
                    <a:pt x="3772" y="2410"/>
                  </a:lnTo>
                  <a:lnTo>
                    <a:pt x="3458" y="2515"/>
                  </a:lnTo>
                  <a:lnTo>
                    <a:pt x="3248" y="2410"/>
                  </a:lnTo>
                  <a:lnTo>
                    <a:pt x="3143" y="2410"/>
                  </a:lnTo>
                  <a:lnTo>
                    <a:pt x="2200" y="1467"/>
                  </a:lnTo>
                  <a:lnTo>
                    <a:pt x="2096" y="1572"/>
                  </a:lnTo>
                  <a:lnTo>
                    <a:pt x="1886" y="1677"/>
                  </a:lnTo>
                  <a:lnTo>
                    <a:pt x="1781" y="1677"/>
                  </a:lnTo>
                  <a:lnTo>
                    <a:pt x="1153" y="1362"/>
                  </a:lnTo>
                  <a:lnTo>
                    <a:pt x="734" y="1886"/>
                  </a:lnTo>
                  <a:lnTo>
                    <a:pt x="629" y="1991"/>
                  </a:lnTo>
                  <a:lnTo>
                    <a:pt x="314" y="2200"/>
                  </a:lnTo>
                  <a:lnTo>
                    <a:pt x="105" y="2515"/>
                  </a:lnTo>
                  <a:lnTo>
                    <a:pt x="210" y="2724"/>
                  </a:lnTo>
                  <a:lnTo>
                    <a:pt x="210" y="3039"/>
                  </a:lnTo>
                  <a:lnTo>
                    <a:pt x="210" y="3143"/>
                  </a:lnTo>
                  <a:lnTo>
                    <a:pt x="419" y="3353"/>
                  </a:lnTo>
                  <a:lnTo>
                    <a:pt x="524" y="3458"/>
                  </a:lnTo>
                  <a:lnTo>
                    <a:pt x="838" y="3458"/>
                  </a:lnTo>
                  <a:lnTo>
                    <a:pt x="1153" y="4296"/>
                  </a:lnTo>
                  <a:lnTo>
                    <a:pt x="1467" y="4506"/>
                  </a:lnTo>
                  <a:lnTo>
                    <a:pt x="1572" y="4610"/>
                  </a:lnTo>
                  <a:lnTo>
                    <a:pt x="1572" y="4820"/>
                  </a:lnTo>
                  <a:lnTo>
                    <a:pt x="1467" y="5029"/>
                  </a:lnTo>
                  <a:lnTo>
                    <a:pt x="1257" y="5134"/>
                  </a:lnTo>
                  <a:lnTo>
                    <a:pt x="1153" y="5344"/>
                  </a:lnTo>
                  <a:lnTo>
                    <a:pt x="1048" y="5553"/>
                  </a:lnTo>
                  <a:lnTo>
                    <a:pt x="1048" y="5972"/>
                  </a:lnTo>
                  <a:lnTo>
                    <a:pt x="1572" y="7125"/>
                  </a:lnTo>
                  <a:lnTo>
                    <a:pt x="1153" y="7649"/>
                  </a:lnTo>
                  <a:lnTo>
                    <a:pt x="838" y="8068"/>
                  </a:lnTo>
                  <a:lnTo>
                    <a:pt x="419" y="8487"/>
                  </a:lnTo>
                  <a:lnTo>
                    <a:pt x="0" y="9011"/>
                  </a:lnTo>
                  <a:lnTo>
                    <a:pt x="0" y="9220"/>
                  </a:lnTo>
                  <a:lnTo>
                    <a:pt x="105" y="9325"/>
                  </a:lnTo>
                  <a:lnTo>
                    <a:pt x="314" y="9430"/>
                  </a:lnTo>
                  <a:lnTo>
                    <a:pt x="943" y="9535"/>
                  </a:lnTo>
                  <a:lnTo>
                    <a:pt x="1467" y="9639"/>
                  </a:lnTo>
                  <a:lnTo>
                    <a:pt x="1991" y="9849"/>
                  </a:lnTo>
                  <a:lnTo>
                    <a:pt x="2305" y="10163"/>
                  </a:lnTo>
                  <a:lnTo>
                    <a:pt x="3248" y="10268"/>
                  </a:lnTo>
                  <a:lnTo>
                    <a:pt x="3248" y="10373"/>
                  </a:lnTo>
                  <a:lnTo>
                    <a:pt x="3982" y="11002"/>
                  </a:lnTo>
                  <a:lnTo>
                    <a:pt x="3877" y="11316"/>
                  </a:lnTo>
                  <a:lnTo>
                    <a:pt x="4191" y="10897"/>
                  </a:lnTo>
                  <a:lnTo>
                    <a:pt x="4715" y="11525"/>
                  </a:lnTo>
                  <a:lnTo>
                    <a:pt x="4925" y="11525"/>
                  </a:lnTo>
                  <a:lnTo>
                    <a:pt x="5029" y="11421"/>
                  </a:lnTo>
                  <a:lnTo>
                    <a:pt x="5134" y="11421"/>
                  </a:lnTo>
                  <a:lnTo>
                    <a:pt x="5134" y="11316"/>
                  </a:lnTo>
                  <a:lnTo>
                    <a:pt x="5134" y="11106"/>
                  </a:lnTo>
                  <a:lnTo>
                    <a:pt x="5344" y="11106"/>
                  </a:lnTo>
                  <a:lnTo>
                    <a:pt x="5763" y="11002"/>
                  </a:lnTo>
                  <a:lnTo>
                    <a:pt x="6706" y="10582"/>
                  </a:lnTo>
                  <a:lnTo>
                    <a:pt x="7230" y="10373"/>
                  </a:lnTo>
                  <a:lnTo>
                    <a:pt x="7439" y="10163"/>
                  </a:lnTo>
                  <a:lnTo>
                    <a:pt x="7753" y="9849"/>
                  </a:lnTo>
                  <a:lnTo>
                    <a:pt x="7963" y="9744"/>
                  </a:lnTo>
                  <a:lnTo>
                    <a:pt x="8068" y="9535"/>
                  </a:lnTo>
                  <a:lnTo>
                    <a:pt x="7963" y="9220"/>
                  </a:lnTo>
                  <a:lnTo>
                    <a:pt x="7858" y="8801"/>
                  </a:lnTo>
                  <a:lnTo>
                    <a:pt x="7963" y="8592"/>
                  </a:lnTo>
                  <a:lnTo>
                    <a:pt x="8068" y="8487"/>
                  </a:lnTo>
                  <a:lnTo>
                    <a:pt x="8173" y="7754"/>
                  </a:lnTo>
                  <a:lnTo>
                    <a:pt x="7858" y="7334"/>
                  </a:lnTo>
                  <a:lnTo>
                    <a:pt x="7649" y="7125"/>
                  </a:lnTo>
                  <a:lnTo>
                    <a:pt x="7544" y="7020"/>
                  </a:lnTo>
                  <a:lnTo>
                    <a:pt x="7649" y="6811"/>
                  </a:lnTo>
                  <a:lnTo>
                    <a:pt x="7753" y="6706"/>
                  </a:lnTo>
                  <a:lnTo>
                    <a:pt x="7858" y="6601"/>
                  </a:lnTo>
                  <a:lnTo>
                    <a:pt x="8592" y="6601"/>
                  </a:lnTo>
                  <a:lnTo>
                    <a:pt x="8592" y="5972"/>
                  </a:lnTo>
                  <a:lnTo>
                    <a:pt x="8592" y="5868"/>
                  </a:lnTo>
                  <a:lnTo>
                    <a:pt x="8277" y="5658"/>
                  </a:lnTo>
                  <a:lnTo>
                    <a:pt x="7649" y="5658"/>
                  </a:lnTo>
                  <a:lnTo>
                    <a:pt x="7439" y="5029"/>
                  </a:lnTo>
                  <a:lnTo>
                    <a:pt x="7858" y="4820"/>
                  </a:lnTo>
                  <a:lnTo>
                    <a:pt x="7858" y="4715"/>
                  </a:lnTo>
                  <a:lnTo>
                    <a:pt x="7125" y="3982"/>
                  </a:lnTo>
                  <a:lnTo>
                    <a:pt x="7125" y="3458"/>
                  </a:lnTo>
                  <a:lnTo>
                    <a:pt x="7334" y="3143"/>
                  </a:lnTo>
                  <a:lnTo>
                    <a:pt x="7020" y="2829"/>
                  </a:lnTo>
                  <a:lnTo>
                    <a:pt x="5868" y="2410"/>
                  </a:lnTo>
                  <a:lnTo>
                    <a:pt x="6287" y="2200"/>
                  </a:lnTo>
                  <a:lnTo>
                    <a:pt x="6391" y="2096"/>
                  </a:lnTo>
                  <a:lnTo>
                    <a:pt x="6706" y="1781"/>
                  </a:lnTo>
                  <a:lnTo>
                    <a:pt x="6915" y="1572"/>
                  </a:lnTo>
                  <a:lnTo>
                    <a:pt x="7125" y="1362"/>
                  </a:lnTo>
                  <a:lnTo>
                    <a:pt x="7334" y="1257"/>
                  </a:lnTo>
                  <a:lnTo>
                    <a:pt x="7334" y="419"/>
                  </a:lnTo>
                  <a:lnTo>
                    <a:pt x="6811" y="524"/>
                  </a:lnTo>
                  <a:lnTo>
                    <a:pt x="6287" y="524"/>
                  </a:lnTo>
                  <a:lnTo>
                    <a:pt x="6182" y="419"/>
                  </a:lnTo>
                  <a:lnTo>
                    <a:pt x="5972" y="210"/>
                  </a:lnTo>
                  <a:lnTo>
                    <a:pt x="5658" y="105"/>
                  </a:lnTo>
                  <a:lnTo>
                    <a:pt x="534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30"/>
            <p:cNvSpPr/>
            <p:nvPr/>
          </p:nvSpPr>
          <p:spPr>
            <a:xfrm>
              <a:off x="5172587" y="3947984"/>
              <a:ext cx="167233" cy="254355"/>
            </a:xfrm>
            <a:custGeom>
              <a:avLst/>
              <a:gdLst/>
              <a:ahLst/>
              <a:cxnLst/>
              <a:rect l="l" t="t" r="r" b="b"/>
              <a:pathLst>
                <a:path w="7440" h="11316" extrusionOk="0">
                  <a:moveTo>
                    <a:pt x="2830" y="0"/>
                  </a:moveTo>
                  <a:lnTo>
                    <a:pt x="2096" y="838"/>
                  </a:lnTo>
                  <a:lnTo>
                    <a:pt x="1677" y="1467"/>
                  </a:lnTo>
                  <a:lnTo>
                    <a:pt x="1153" y="2200"/>
                  </a:lnTo>
                  <a:lnTo>
                    <a:pt x="734" y="2829"/>
                  </a:lnTo>
                  <a:lnTo>
                    <a:pt x="629" y="3143"/>
                  </a:lnTo>
                  <a:lnTo>
                    <a:pt x="315" y="3563"/>
                  </a:lnTo>
                  <a:lnTo>
                    <a:pt x="105" y="3982"/>
                  </a:lnTo>
                  <a:lnTo>
                    <a:pt x="1" y="4505"/>
                  </a:lnTo>
                  <a:lnTo>
                    <a:pt x="1" y="4925"/>
                  </a:lnTo>
                  <a:lnTo>
                    <a:pt x="105" y="5658"/>
                  </a:lnTo>
                  <a:lnTo>
                    <a:pt x="210" y="6601"/>
                  </a:lnTo>
                  <a:lnTo>
                    <a:pt x="210" y="7963"/>
                  </a:lnTo>
                  <a:lnTo>
                    <a:pt x="839" y="9535"/>
                  </a:lnTo>
                  <a:lnTo>
                    <a:pt x="1887" y="9535"/>
                  </a:lnTo>
                  <a:lnTo>
                    <a:pt x="2515" y="10268"/>
                  </a:lnTo>
                  <a:lnTo>
                    <a:pt x="3353" y="10268"/>
                  </a:lnTo>
                  <a:lnTo>
                    <a:pt x="4087" y="10478"/>
                  </a:lnTo>
                  <a:lnTo>
                    <a:pt x="4925" y="10582"/>
                  </a:lnTo>
                  <a:lnTo>
                    <a:pt x="5449" y="10582"/>
                  </a:lnTo>
                  <a:lnTo>
                    <a:pt x="6078" y="11002"/>
                  </a:lnTo>
                  <a:lnTo>
                    <a:pt x="6811" y="11106"/>
                  </a:lnTo>
                  <a:lnTo>
                    <a:pt x="6916" y="11211"/>
                  </a:lnTo>
                  <a:lnTo>
                    <a:pt x="7021" y="11316"/>
                  </a:lnTo>
                  <a:lnTo>
                    <a:pt x="7125" y="11316"/>
                  </a:lnTo>
                  <a:lnTo>
                    <a:pt x="7230" y="11211"/>
                  </a:lnTo>
                  <a:lnTo>
                    <a:pt x="7440" y="10792"/>
                  </a:lnTo>
                  <a:lnTo>
                    <a:pt x="7230" y="10163"/>
                  </a:lnTo>
                  <a:lnTo>
                    <a:pt x="6706" y="9639"/>
                  </a:lnTo>
                  <a:lnTo>
                    <a:pt x="6497" y="9116"/>
                  </a:lnTo>
                  <a:lnTo>
                    <a:pt x="6497" y="8592"/>
                  </a:lnTo>
                  <a:lnTo>
                    <a:pt x="6916" y="8592"/>
                  </a:lnTo>
                  <a:lnTo>
                    <a:pt x="7230" y="8277"/>
                  </a:lnTo>
                  <a:lnTo>
                    <a:pt x="7230" y="7649"/>
                  </a:lnTo>
                  <a:lnTo>
                    <a:pt x="6706" y="7020"/>
                  </a:lnTo>
                  <a:lnTo>
                    <a:pt x="5658" y="7020"/>
                  </a:lnTo>
                  <a:lnTo>
                    <a:pt x="4925" y="6811"/>
                  </a:lnTo>
                  <a:lnTo>
                    <a:pt x="4506" y="5972"/>
                  </a:lnTo>
                  <a:lnTo>
                    <a:pt x="4716" y="4925"/>
                  </a:lnTo>
                  <a:lnTo>
                    <a:pt x="5239" y="5239"/>
                  </a:lnTo>
                  <a:lnTo>
                    <a:pt x="5554" y="5029"/>
                  </a:lnTo>
                  <a:lnTo>
                    <a:pt x="5554" y="3982"/>
                  </a:lnTo>
                  <a:lnTo>
                    <a:pt x="5449" y="3353"/>
                  </a:lnTo>
                  <a:lnTo>
                    <a:pt x="5449" y="3143"/>
                  </a:lnTo>
                  <a:lnTo>
                    <a:pt x="5449" y="2829"/>
                  </a:lnTo>
                  <a:lnTo>
                    <a:pt x="5239" y="2620"/>
                  </a:lnTo>
                  <a:lnTo>
                    <a:pt x="4506" y="3143"/>
                  </a:lnTo>
                  <a:lnTo>
                    <a:pt x="4087" y="3353"/>
                  </a:lnTo>
                  <a:lnTo>
                    <a:pt x="3563" y="3563"/>
                  </a:lnTo>
                  <a:lnTo>
                    <a:pt x="3353" y="3563"/>
                  </a:lnTo>
                  <a:lnTo>
                    <a:pt x="3039" y="1467"/>
                  </a:lnTo>
                  <a:lnTo>
                    <a:pt x="3039" y="419"/>
                  </a:lnTo>
                  <a:lnTo>
                    <a:pt x="2934" y="210"/>
                  </a:lnTo>
                  <a:lnTo>
                    <a:pt x="28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30"/>
            <p:cNvSpPr/>
            <p:nvPr/>
          </p:nvSpPr>
          <p:spPr>
            <a:xfrm>
              <a:off x="5024198" y="4134047"/>
              <a:ext cx="169593" cy="252018"/>
            </a:xfrm>
            <a:custGeom>
              <a:avLst/>
              <a:gdLst/>
              <a:ahLst/>
              <a:cxnLst/>
              <a:rect l="l" t="t" r="r" b="b"/>
              <a:pathLst>
                <a:path w="7545" h="11212" extrusionOk="0">
                  <a:moveTo>
                    <a:pt x="3354" y="0"/>
                  </a:moveTo>
                  <a:lnTo>
                    <a:pt x="3144" y="210"/>
                  </a:lnTo>
                  <a:lnTo>
                    <a:pt x="2725" y="419"/>
                  </a:lnTo>
                  <a:lnTo>
                    <a:pt x="2096" y="419"/>
                  </a:lnTo>
                  <a:lnTo>
                    <a:pt x="1887" y="524"/>
                  </a:lnTo>
                  <a:lnTo>
                    <a:pt x="1782" y="629"/>
                  </a:lnTo>
                  <a:lnTo>
                    <a:pt x="1677" y="943"/>
                  </a:lnTo>
                  <a:lnTo>
                    <a:pt x="1572" y="1258"/>
                  </a:lnTo>
                  <a:lnTo>
                    <a:pt x="1363" y="1362"/>
                  </a:lnTo>
                  <a:lnTo>
                    <a:pt x="1258" y="1467"/>
                  </a:lnTo>
                  <a:lnTo>
                    <a:pt x="734" y="1467"/>
                  </a:lnTo>
                  <a:lnTo>
                    <a:pt x="525" y="1782"/>
                  </a:lnTo>
                  <a:lnTo>
                    <a:pt x="525" y="2096"/>
                  </a:lnTo>
                  <a:lnTo>
                    <a:pt x="525" y="2410"/>
                  </a:lnTo>
                  <a:lnTo>
                    <a:pt x="525" y="3668"/>
                  </a:lnTo>
                  <a:lnTo>
                    <a:pt x="525" y="5449"/>
                  </a:lnTo>
                  <a:lnTo>
                    <a:pt x="734" y="5553"/>
                  </a:lnTo>
                  <a:lnTo>
                    <a:pt x="944" y="5973"/>
                  </a:lnTo>
                  <a:lnTo>
                    <a:pt x="944" y="6392"/>
                  </a:lnTo>
                  <a:lnTo>
                    <a:pt x="734" y="7230"/>
                  </a:lnTo>
                  <a:lnTo>
                    <a:pt x="525" y="7649"/>
                  </a:lnTo>
                  <a:lnTo>
                    <a:pt x="420" y="8487"/>
                  </a:lnTo>
                  <a:lnTo>
                    <a:pt x="1" y="8906"/>
                  </a:lnTo>
                  <a:lnTo>
                    <a:pt x="1" y="9011"/>
                  </a:lnTo>
                  <a:lnTo>
                    <a:pt x="944" y="9221"/>
                  </a:lnTo>
                  <a:lnTo>
                    <a:pt x="1258" y="9430"/>
                  </a:lnTo>
                  <a:lnTo>
                    <a:pt x="1468" y="9640"/>
                  </a:lnTo>
                  <a:lnTo>
                    <a:pt x="1992" y="10897"/>
                  </a:lnTo>
                  <a:lnTo>
                    <a:pt x="2515" y="10897"/>
                  </a:lnTo>
                  <a:lnTo>
                    <a:pt x="3144" y="10373"/>
                  </a:lnTo>
                  <a:lnTo>
                    <a:pt x="3563" y="10583"/>
                  </a:lnTo>
                  <a:lnTo>
                    <a:pt x="3982" y="11211"/>
                  </a:lnTo>
                  <a:lnTo>
                    <a:pt x="4087" y="11211"/>
                  </a:lnTo>
                  <a:lnTo>
                    <a:pt x="4087" y="10687"/>
                  </a:lnTo>
                  <a:lnTo>
                    <a:pt x="4297" y="10373"/>
                  </a:lnTo>
                  <a:lnTo>
                    <a:pt x="3773" y="9640"/>
                  </a:lnTo>
                  <a:lnTo>
                    <a:pt x="3668" y="9535"/>
                  </a:lnTo>
                  <a:lnTo>
                    <a:pt x="3773" y="9325"/>
                  </a:lnTo>
                  <a:lnTo>
                    <a:pt x="3877" y="9221"/>
                  </a:lnTo>
                  <a:lnTo>
                    <a:pt x="4087" y="9116"/>
                  </a:lnTo>
                  <a:lnTo>
                    <a:pt x="5030" y="9116"/>
                  </a:lnTo>
                  <a:lnTo>
                    <a:pt x="5868" y="9640"/>
                  </a:lnTo>
                  <a:lnTo>
                    <a:pt x="6078" y="9744"/>
                  </a:lnTo>
                  <a:lnTo>
                    <a:pt x="6287" y="9849"/>
                  </a:lnTo>
                  <a:lnTo>
                    <a:pt x="6706" y="9954"/>
                  </a:lnTo>
                  <a:lnTo>
                    <a:pt x="6916" y="9849"/>
                  </a:lnTo>
                  <a:lnTo>
                    <a:pt x="7021" y="9849"/>
                  </a:lnTo>
                  <a:lnTo>
                    <a:pt x="7126" y="9221"/>
                  </a:lnTo>
                  <a:lnTo>
                    <a:pt x="7230" y="8487"/>
                  </a:lnTo>
                  <a:lnTo>
                    <a:pt x="7230" y="8068"/>
                  </a:lnTo>
                  <a:lnTo>
                    <a:pt x="7230" y="7754"/>
                  </a:lnTo>
                  <a:lnTo>
                    <a:pt x="7126" y="7649"/>
                  </a:lnTo>
                  <a:lnTo>
                    <a:pt x="7021" y="7649"/>
                  </a:lnTo>
                  <a:lnTo>
                    <a:pt x="6602" y="7963"/>
                  </a:lnTo>
                  <a:lnTo>
                    <a:pt x="6706" y="7439"/>
                  </a:lnTo>
                  <a:lnTo>
                    <a:pt x="6706" y="7125"/>
                  </a:lnTo>
                  <a:lnTo>
                    <a:pt x="6602" y="6916"/>
                  </a:lnTo>
                  <a:lnTo>
                    <a:pt x="6497" y="6601"/>
                  </a:lnTo>
                  <a:lnTo>
                    <a:pt x="6287" y="6392"/>
                  </a:lnTo>
                  <a:lnTo>
                    <a:pt x="6287" y="6182"/>
                  </a:lnTo>
                  <a:lnTo>
                    <a:pt x="6392" y="5973"/>
                  </a:lnTo>
                  <a:lnTo>
                    <a:pt x="6497" y="5868"/>
                  </a:lnTo>
                  <a:lnTo>
                    <a:pt x="6811" y="5763"/>
                  </a:lnTo>
                  <a:lnTo>
                    <a:pt x="7126" y="5344"/>
                  </a:lnTo>
                  <a:lnTo>
                    <a:pt x="7335" y="4925"/>
                  </a:lnTo>
                  <a:lnTo>
                    <a:pt x="7545" y="4715"/>
                  </a:lnTo>
                  <a:lnTo>
                    <a:pt x="7545" y="4191"/>
                  </a:lnTo>
                  <a:lnTo>
                    <a:pt x="7545" y="2829"/>
                  </a:lnTo>
                  <a:lnTo>
                    <a:pt x="7440" y="2410"/>
                  </a:lnTo>
                  <a:lnTo>
                    <a:pt x="7335" y="1991"/>
                  </a:lnTo>
                  <a:lnTo>
                    <a:pt x="7126" y="1677"/>
                  </a:lnTo>
                  <a:lnTo>
                    <a:pt x="7126" y="1572"/>
                  </a:lnTo>
                  <a:lnTo>
                    <a:pt x="6497" y="105"/>
                  </a:lnTo>
                  <a:lnTo>
                    <a:pt x="5135" y="105"/>
                  </a:lnTo>
                  <a:lnTo>
                    <a:pt x="4611" y="210"/>
                  </a:lnTo>
                  <a:lnTo>
                    <a:pt x="4401" y="419"/>
                  </a:lnTo>
                  <a:lnTo>
                    <a:pt x="3982" y="419"/>
                  </a:lnTo>
                  <a:lnTo>
                    <a:pt x="3668" y="210"/>
                  </a:lnTo>
                  <a:lnTo>
                    <a:pt x="356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30"/>
            <p:cNvSpPr/>
            <p:nvPr/>
          </p:nvSpPr>
          <p:spPr>
            <a:xfrm>
              <a:off x="4864052" y="3865552"/>
              <a:ext cx="263773" cy="178988"/>
            </a:xfrm>
            <a:custGeom>
              <a:avLst/>
              <a:gdLst/>
              <a:ahLst/>
              <a:cxnLst/>
              <a:rect l="l" t="t" r="r" b="b"/>
              <a:pathLst>
                <a:path w="11735" h="7963" extrusionOk="0">
                  <a:moveTo>
                    <a:pt x="7439" y="0"/>
                  </a:moveTo>
                  <a:lnTo>
                    <a:pt x="7334" y="210"/>
                  </a:lnTo>
                  <a:lnTo>
                    <a:pt x="7334" y="314"/>
                  </a:lnTo>
                  <a:lnTo>
                    <a:pt x="7020" y="314"/>
                  </a:lnTo>
                  <a:lnTo>
                    <a:pt x="6810" y="524"/>
                  </a:lnTo>
                  <a:lnTo>
                    <a:pt x="6706" y="629"/>
                  </a:lnTo>
                  <a:lnTo>
                    <a:pt x="6601" y="838"/>
                  </a:lnTo>
                  <a:lnTo>
                    <a:pt x="6496" y="838"/>
                  </a:lnTo>
                  <a:lnTo>
                    <a:pt x="5972" y="1048"/>
                  </a:lnTo>
                  <a:lnTo>
                    <a:pt x="5134" y="1467"/>
                  </a:lnTo>
                  <a:lnTo>
                    <a:pt x="4610" y="1676"/>
                  </a:lnTo>
                  <a:lnTo>
                    <a:pt x="4401" y="1886"/>
                  </a:lnTo>
                  <a:lnTo>
                    <a:pt x="4296" y="1991"/>
                  </a:lnTo>
                  <a:lnTo>
                    <a:pt x="4086" y="2096"/>
                  </a:lnTo>
                  <a:lnTo>
                    <a:pt x="3982" y="2200"/>
                  </a:lnTo>
                  <a:lnTo>
                    <a:pt x="3667" y="2200"/>
                  </a:lnTo>
                  <a:lnTo>
                    <a:pt x="3562" y="1991"/>
                  </a:lnTo>
                  <a:lnTo>
                    <a:pt x="3248" y="1676"/>
                  </a:lnTo>
                  <a:lnTo>
                    <a:pt x="3039" y="2096"/>
                  </a:lnTo>
                  <a:lnTo>
                    <a:pt x="2410" y="1676"/>
                  </a:lnTo>
                  <a:lnTo>
                    <a:pt x="2515" y="1257"/>
                  </a:lnTo>
                  <a:lnTo>
                    <a:pt x="2096" y="838"/>
                  </a:lnTo>
                  <a:lnTo>
                    <a:pt x="1467" y="733"/>
                  </a:lnTo>
                  <a:lnTo>
                    <a:pt x="1467" y="943"/>
                  </a:lnTo>
                  <a:lnTo>
                    <a:pt x="1257" y="1153"/>
                  </a:lnTo>
                  <a:lnTo>
                    <a:pt x="734" y="1467"/>
                  </a:lnTo>
                  <a:lnTo>
                    <a:pt x="629" y="1676"/>
                  </a:lnTo>
                  <a:lnTo>
                    <a:pt x="419" y="1886"/>
                  </a:lnTo>
                  <a:lnTo>
                    <a:pt x="314" y="2515"/>
                  </a:lnTo>
                  <a:lnTo>
                    <a:pt x="105" y="3877"/>
                  </a:lnTo>
                  <a:lnTo>
                    <a:pt x="0" y="4505"/>
                  </a:lnTo>
                  <a:lnTo>
                    <a:pt x="105" y="4924"/>
                  </a:lnTo>
                  <a:lnTo>
                    <a:pt x="210" y="5239"/>
                  </a:lnTo>
                  <a:lnTo>
                    <a:pt x="419" y="5658"/>
                  </a:lnTo>
                  <a:lnTo>
                    <a:pt x="629" y="5972"/>
                  </a:lnTo>
                  <a:lnTo>
                    <a:pt x="1362" y="6601"/>
                  </a:lnTo>
                  <a:lnTo>
                    <a:pt x="1677" y="6706"/>
                  </a:lnTo>
                  <a:lnTo>
                    <a:pt x="2096" y="6810"/>
                  </a:lnTo>
                  <a:lnTo>
                    <a:pt x="2410" y="6915"/>
                  </a:lnTo>
                  <a:lnTo>
                    <a:pt x="2829" y="7125"/>
                  </a:lnTo>
                  <a:lnTo>
                    <a:pt x="3353" y="7544"/>
                  </a:lnTo>
                  <a:lnTo>
                    <a:pt x="3982" y="7963"/>
                  </a:lnTo>
                  <a:lnTo>
                    <a:pt x="4401" y="7963"/>
                  </a:lnTo>
                  <a:lnTo>
                    <a:pt x="4925" y="7649"/>
                  </a:lnTo>
                  <a:lnTo>
                    <a:pt x="5344" y="7544"/>
                  </a:lnTo>
                  <a:lnTo>
                    <a:pt x="5553" y="7544"/>
                  </a:lnTo>
                  <a:lnTo>
                    <a:pt x="5763" y="7439"/>
                  </a:lnTo>
                  <a:lnTo>
                    <a:pt x="5763" y="7334"/>
                  </a:lnTo>
                  <a:lnTo>
                    <a:pt x="5763" y="6915"/>
                  </a:lnTo>
                  <a:lnTo>
                    <a:pt x="5763" y="6601"/>
                  </a:lnTo>
                  <a:lnTo>
                    <a:pt x="5763" y="6287"/>
                  </a:lnTo>
                  <a:lnTo>
                    <a:pt x="5972" y="6182"/>
                  </a:lnTo>
                  <a:lnTo>
                    <a:pt x="6182" y="6077"/>
                  </a:lnTo>
                  <a:lnTo>
                    <a:pt x="6391" y="6077"/>
                  </a:lnTo>
                  <a:lnTo>
                    <a:pt x="7020" y="6391"/>
                  </a:lnTo>
                  <a:lnTo>
                    <a:pt x="7544" y="6810"/>
                  </a:lnTo>
                  <a:lnTo>
                    <a:pt x="7858" y="6810"/>
                  </a:lnTo>
                  <a:lnTo>
                    <a:pt x="8068" y="6496"/>
                  </a:lnTo>
                  <a:lnTo>
                    <a:pt x="8487" y="6182"/>
                  </a:lnTo>
                  <a:lnTo>
                    <a:pt x="8906" y="5867"/>
                  </a:lnTo>
                  <a:lnTo>
                    <a:pt x="9116" y="5867"/>
                  </a:lnTo>
                  <a:lnTo>
                    <a:pt x="9325" y="5972"/>
                  </a:lnTo>
                  <a:lnTo>
                    <a:pt x="9535" y="5867"/>
                  </a:lnTo>
                  <a:lnTo>
                    <a:pt x="9849" y="5553"/>
                  </a:lnTo>
                  <a:lnTo>
                    <a:pt x="10163" y="5448"/>
                  </a:lnTo>
                  <a:lnTo>
                    <a:pt x="10582" y="5344"/>
                  </a:lnTo>
                  <a:lnTo>
                    <a:pt x="11106" y="5239"/>
                  </a:lnTo>
                  <a:lnTo>
                    <a:pt x="11316" y="5134"/>
                  </a:lnTo>
                  <a:lnTo>
                    <a:pt x="10687" y="4296"/>
                  </a:lnTo>
                  <a:lnTo>
                    <a:pt x="10582" y="4191"/>
                  </a:lnTo>
                  <a:lnTo>
                    <a:pt x="10582" y="3981"/>
                  </a:lnTo>
                  <a:lnTo>
                    <a:pt x="10687" y="3772"/>
                  </a:lnTo>
                  <a:lnTo>
                    <a:pt x="10792" y="3458"/>
                  </a:lnTo>
                  <a:lnTo>
                    <a:pt x="10792" y="3248"/>
                  </a:lnTo>
                  <a:lnTo>
                    <a:pt x="10687" y="3039"/>
                  </a:lnTo>
                  <a:lnTo>
                    <a:pt x="10687" y="2829"/>
                  </a:lnTo>
                  <a:lnTo>
                    <a:pt x="10582" y="2515"/>
                  </a:lnTo>
                  <a:lnTo>
                    <a:pt x="10687" y="2096"/>
                  </a:lnTo>
                  <a:lnTo>
                    <a:pt x="10687" y="1991"/>
                  </a:lnTo>
                  <a:lnTo>
                    <a:pt x="10897" y="1991"/>
                  </a:lnTo>
                  <a:lnTo>
                    <a:pt x="11316" y="2096"/>
                  </a:lnTo>
                  <a:lnTo>
                    <a:pt x="11735" y="2200"/>
                  </a:lnTo>
                  <a:lnTo>
                    <a:pt x="11421" y="1886"/>
                  </a:lnTo>
                  <a:lnTo>
                    <a:pt x="11316" y="1676"/>
                  </a:lnTo>
                  <a:lnTo>
                    <a:pt x="11211" y="1362"/>
                  </a:lnTo>
                  <a:lnTo>
                    <a:pt x="11211" y="943"/>
                  </a:lnTo>
                  <a:lnTo>
                    <a:pt x="10792" y="838"/>
                  </a:lnTo>
                  <a:lnTo>
                    <a:pt x="10478" y="629"/>
                  </a:lnTo>
                  <a:lnTo>
                    <a:pt x="10268" y="419"/>
                  </a:lnTo>
                  <a:lnTo>
                    <a:pt x="10059" y="210"/>
                  </a:lnTo>
                  <a:lnTo>
                    <a:pt x="8801" y="210"/>
                  </a:lnTo>
                  <a:lnTo>
                    <a:pt x="74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30"/>
            <p:cNvSpPr/>
            <p:nvPr/>
          </p:nvSpPr>
          <p:spPr>
            <a:xfrm>
              <a:off x="5485842" y="4327168"/>
              <a:ext cx="221403" cy="138978"/>
            </a:xfrm>
            <a:custGeom>
              <a:avLst/>
              <a:gdLst/>
              <a:ahLst/>
              <a:cxnLst/>
              <a:rect l="l" t="t" r="r" b="b"/>
              <a:pathLst>
                <a:path w="9850" h="6183" extrusionOk="0">
                  <a:moveTo>
                    <a:pt x="2620" y="1"/>
                  </a:moveTo>
                  <a:lnTo>
                    <a:pt x="2515" y="210"/>
                  </a:lnTo>
                  <a:lnTo>
                    <a:pt x="2306" y="734"/>
                  </a:lnTo>
                  <a:lnTo>
                    <a:pt x="2306" y="944"/>
                  </a:lnTo>
                  <a:lnTo>
                    <a:pt x="2306" y="1677"/>
                  </a:lnTo>
                  <a:lnTo>
                    <a:pt x="1782" y="2201"/>
                  </a:lnTo>
                  <a:lnTo>
                    <a:pt x="1468" y="2201"/>
                  </a:lnTo>
                  <a:lnTo>
                    <a:pt x="1153" y="2725"/>
                  </a:lnTo>
                  <a:lnTo>
                    <a:pt x="1153" y="3668"/>
                  </a:lnTo>
                  <a:lnTo>
                    <a:pt x="525" y="3878"/>
                  </a:lnTo>
                  <a:lnTo>
                    <a:pt x="1" y="3982"/>
                  </a:lnTo>
                  <a:lnTo>
                    <a:pt x="1" y="4821"/>
                  </a:lnTo>
                  <a:lnTo>
                    <a:pt x="525" y="4821"/>
                  </a:lnTo>
                  <a:lnTo>
                    <a:pt x="944" y="4925"/>
                  </a:lnTo>
                  <a:lnTo>
                    <a:pt x="1048" y="5030"/>
                  </a:lnTo>
                  <a:lnTo>
                    <a:pt x="1258" y="5030"/>
                  </a:lnTo>
                  <a:lnTo>
                    <a:pt x="1572" y="5135"/>
                  </a:lnTo>
                  <a:lnTo>
                    <a:pt x="1677" y="5135"/>
                  </a:lnTo>
                  <a:lnTo>
                    <a:pt x="1782" y="5344"/>
                  </a:lnTo>
                  <a:lnTo>
                    <a:pt x="2096" y="5449"/>
                  </a:lnTo>
                  <a:lnTo>
                    <a:pt x="2306" y="5344"/>
                  </a:lnTo>
                  <a:lnTo>
                    <a:pt x="2515" y="5449"/>
                  </a:lnTo>
                  <a:lnTo>
                    <a:pt x="2830" y="5554"/>
                  </a:lnTo>
                  <a:lnTo>
                    <a:pt x="3039" y="5764"/>
                  </a:lnTo>
                  <a:lnTo>
                    <a:pt x="3354" y="5868"/>
                  </a:lnTo>
                  <a:lnTo>
                    <a:pt x="3668" y="5868"/>
                  </a:lnTo>
                  <a:lnTo>
                    <a:pt x="3877" y="6078"/>
                  </a:lnTo>
                  <a:lnTo>
                    <a:pt x="4192" y="6183"/>
                  </a:lnTo>
                  <a:lnTo>
                    <a:pt x="4296" y="6183"/>
                  </a:lnTo>
                  <a:lnTo>
                    <a:pt x="4611" y="6078"/>
                  </a:lnTo>
                  <a:lnTo>
                    <a:pt x="4925" y="5868"/>
                  </a:lnTo>
                  <a:lnTo>
                    <a:pt x="5030" y="5659"/>
                  </a:lnTo>
                  <a:lnTo>
                    <a:pt x="5135" y="5554"/>
                  </a:lnTo>
                  <a:lnTo>
                    <a:pt x="5659" y="5135"/>
                  </a:lnTo>
                  <a:lnTo>
                    <a:pt x="5868" y="4821"/>
                  </a:lnTo>
                  <a:lnTo>
                    <a:pt x="6182" y="4716"/>
                  </a:lnTo>
                  <a:lnTo>
                    <a:pt x="6392" y="4716"/>
                  </a:lnTo>
                  <a:lnTo>
                    <a:pt x="6602" y="4611"/>
                  </a:lnTo>
                  <a:lnTo>
                    <a:pt x="6811" y="4611"/>
                  </a:lnTo>
                  <a:lnTo>
                    <a:pt x="7440" y="4401"/>
                  </a:lnTo>
                  <a:lnTo>
                    <a:pt x="7859" y="4297"/>
                  </a:lnTo>
                  <a:lnTo>
                    <a:pt x="8383" y="4192"/>
                  </a:lnTo>
                  <a:lnTo>
                    <a:pt x="8907" y="3878"/>
                  </a:lnTo>
                  <a:lnTo>
                    <a:pt x="8907" y="3773"/>
                  </a:lnTo>
                  <a:lnTo>
                    <a:pt x="9640" y="3144"/>
                  </a:lnTo>
                  <a:lnTo>
                    <a:pt x="9850" y="3249"/>
                  </a:lnTo>
                  <a:lnTo>
                    <a:pt x="9850" y="3249"/>
                  </a:lnTo>
                  <a:lnTo>
                    <a:pt x="9745" y="2620"/>
                  </a:lnTo>
                  <a:lnTo>
                    <a:pt x="9326" y="2096"/>
                  </a:lnTo>
                  <a:lnTo>
                    <a:pt x="8592" y="1677"/>
                  </a:lnTo>
                  <a:lnTo>
                    <a:pt x="8173" y="1677"/>
                  </a:lnTo>
                  <a:lnTo>
                    <a:pt x="7125" y="1573"/>
                  </a:lnTo>
                  <a:lnTo>
                    <a:pt x="6392" y="1363"/>
                  </a:lnTo>
                  <a:lnTo>
                    <a:pt x="5973" y="944"/>
                  </a:lnTo>
                  <a:lnTo>
                    <a:pt x="5868" y="944"/>
                  </a:lnTo>
                  <a:lnTo>
                    <a:pt x="5763" y="420"/>
                  </a:lnTo>
                  <a:lnTo>
                    <a:pt x="5763" y="315"/>
                  </a:lnTo>
                  <a:lnTo>
                    <a:pt x="5659" y="315"/>
                  </a:lnTo>
                  <a:lnTo>
                    <a:pt x="5344" y="420"/>
                  </a:lnTo>
                  <a:lnTo>
                    <a:pt x="3877" y="420"/>
                  </a:lnTo>
                  <a:lnTo>
                    <a:pt x="3354" y="106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30"/>
            <p:cNvSpPr/>
            <p:nvPr/>
          </p:nvSpPr>
          <p:spPr>
            <a:xfrm>
              <a:off x="5066594" y="3312040"/>
              <a:ext cx="190789" cy="143699"/>
            </a:xfrm>
            <a:custGeom>
              <a:avLst/>
              <a:gdLst/>
              <a:ahLst/>
              <a:cxnLst/>
              <a:rect l="l" t="t" r="r" b="b"/>
              <a:pathLst>
                <a:path w="8488" h="6393" extrusionOk="0">
                  <a:moveTo>
                    <a:pt x="2411" y="1"/>
                  </a:moveTo>
                  <a:lnTo>
                    <a:pt x="1887" y="210"/>
                  </a:lnTo>
                  <a:lnTo>
                    <a:pt x="1153" y="525"/>
                  </a:lnTo>
                  <a:lnTo>
                    <a:pt x="1049" y="734"/>
                  </a:lnTo>
                  <a:lnTo>
                    <a:pt x="734" y="944"/>
                  </a:lnTo>
                  <a:lnTo>
                    <a:pt x="315" y="1258"/>
                  </a:lnTo>
                  <a:lnTo>
                    <a:pt x="210" y="1887"/>
                  </a:lnTo>
                  <a:lnTo>
                    <a:pt x="1" y="2411"/>
                  </a:lnTo>
                  <a:lnTo>
                    <a:pt x="1" y="2830"/>
                  </a:lnTo>
                  <a:lnTo>
                    <a:pt x="106" y="3039"/>
                  </a:lnTo>
                  <a:lnTo>
                    <a:pt x="525" y="3354"/>
                  </a:lnTo>
                  <a:lnTo>
                    <a:pt x="839" y="3563"/>
                  </a:lnTo>
                  <a:lnTo>
                    <a:pt x="1049" y="3878"/>
                  </a:lnTo>
                  <a:lnTo>
                    <a:pt x="1572" y="4401"/>
                  </a:lnTo>
                  <a:lnTo>
                    <a:pt x="2096" y="5135"/>
                  </a:lnTo>
                  <a:lnTo>
                    <a:pt x="2306" y="5449"/>
                  </a:lnTo>
                  <a:lnTo>
                    <a:pt x="2411" y="5764"/>
                  </a:lnTo>
                  <a:lnTo>
                    <a:pt x="2934" y="6078"/>
                  </a:lnTo>
                  <a:lnTo>
                    <a:pt x="3563" y="6392"/>
                  </a:lnTo>
                  <a:lnTo>
                    <a:pt x="4506" y="6287"/>
                  </a:lnTo>
                  <a:lnTo>
                    <a:pt x="5554" y="5659"/>
                  </a:lnTo>
                  <a:lnTo>
                    <a:pt x="5659" y="5449"/>
                  </a:lnTo>
                  <a:lnTo>
                    <a:pt x="5763" y="5344"/>
                  </a:lnTo>
                  <a:lnTo>
                    <a:pt x="5973" y="5240"/>
                  </a:lnTo>
                  <a:lnTo>
                    <a:pt x="6497" y="5240"/>
                  </a:lnTo>
                  <a:lnTo>
                    <a:pt x="7335" y="5344"/>
                  </a:lnTo>
                  <a:lnTo>
                    <a:pt x="7649" y="5240"/>
                  </a:lnTo>
                  <a:lnTo>
                    <a:pt x="8488" y="5240"/>
                  </a:lnTo>
                  <a:lnTo>
                    <a:pt x="8488" y="5030"/>
                  </a:lnTo>
                  <a:lnTo>
                    <a:pt x="8278" y="4401"/>
                  </a:lnTo>
                  <a:lnTo>
                    <a:pt x="8278" y="3878"/>
                  </a:lnTo>
                  <a:lnTo>
                    <a:pt x="7964" y="3458"/>
                  </a:lnTo>
                  <a:lnTo>
                    <a:pt x="7859" y="3144"/>
                  </a:lnTo>
                  <a:lnTo>
                    <a:pt x="7754" y="3039"/>
                  </a:lnTo>
                  <a:lnTo>
                    <a:pt x="7754" y="2935"/>
                  </a:lnTo>
                  <a:lnTo>
                    <a:pt x="7545" y="2411"/>
                  </a:lnTo>
                  <a:lnTo>
                    <a:pt x="7649" y="1677"/>
                  </a:lnTo>
                  <a:lnTo>
                    <a:pt x="7964" y="734"/>
                  </a:lnTo>
                  <a:lnTo>
                    <a:pt x="7754" y="106"/>
                  </a:lnTo>
                  <a:lnTo>
                    <a:pt x="7440" y="210"/>
                  </a:lnTo>
                  <a:lnTo>
                    <a:pt x="6706" y="630"/>
                  </a:lnTo>
                  <a:lnTo>
                    <a:pt x="6078" y="630"/>
                  </a:lnTo>
                  <a:lnTo>
                    <a:pt x="5868" y="525"/>
                  </a:lnTo>
                  <a:lnTo>
                    <a:pt x="5449" y="944"/>
                  </a:lnTo>
                  <a:lnTo>
                    <a:pt x="4611" y="944"/>
                  </a:lnTo>
                  <a:lnTo>
                    <a:pt x="3563" y="839"/>
                  </a:lnTo>
                  <a:lnTo>
                    <a:pt x="241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30"/>
            <p:cNvSpPr/>
            <p:nvPr/>
          </p:nvSpPr>
          <p:spPr>
            <a:xfrm>
              <a:off x="4475421" y="2325191"/>
              <a:ext cx="263796" cy="247297"/>
            </a:xfrm>
            <a:custGeom>
              <a:avLst/>
              <a:gdLst/>
              <a:ahLst/>
              <a:cxnLst/>
              <a:rect l="l" t="t" r="r" b="b"/>
              <a:pathLst>
                <a:path w="11736" h="11002" extrusionOk="0">
                  <a:moveTo>
                    <a:pt x="3772" y="0"/>
                  </a:moveTo>
                  <a:lnTo>
                    <a:pt x="3458" y="105"/>
                  </a:lnTo>
                  <a:lnTo>
                    <a:pt x="2934" y="210"/>
                  </a:lnTo>
                  <a:lnTo>
                    <a:pt x="2410" y="419"/>
                  </a:lnTo>
                  <a:lnTo>
                    <a:pt x="2305" y="524"/>
                  </a:lnTo>
                  <a:lnTo>
                    <a:pt x="2201" y="629"/>
                  </a:lnTo>
                  <a:lnTo>
                    <a:pt x="2096" y="838"/>
                  </a:lnTo>
                  <a:lnTo>
                    <a:pt x="2096" y="943"/>
                  </a:lnTo>
                  <a:lnTo>
                    <a:pt x="1991" y="943"/>
                  </a:lnTo>
                  <a:lnTo>
                    <a:pt x="1781" y="1048"/>
                  </a:lnTo>
                  <a:lnTo>
                    <a:pt x="1572" y="1048"/>
                  </a:lnTo>
                  <a:lnTo>
                    <a:pt x="1258" y="1362"/>
                  </a:lnTo>
                  <a:lnTo>
                    <a:pt x="1153" y="1467"/>
                  </a:lnTo>
                  <a:lnTo>
                    <a:pt x="943" y="1572"/>
                  </a:lnTo>
                  <a:lnTo>
                    <a:pt x="734" y="1781"/>
                  </a:lnTo>
                  <a:lnTo>
                    <a:pt x="210" y="1991"/>
                  </a:lnTo>
                  <a:lnTo>
                    <a:pt x="210" y="2200"/>
                  </a:lnTo>
                  <a:lnTo>
                    <a:pt x="105" y="2305"/>
                  </a:lnTo>
                  <a:lnTo>
                    <a:pt x="0" y="2515"/>
                  </a:lnTo>
                  <a:lnTo>
                    <a:pt x="524" y="3143"/>
                  </a:lnTo>
                  <a:lnTo>
                    <a:pt x="1153" y="3039"/>
                  </a:lnTo>
                  <a:lnTo>
                    <a:pt x="1572" y="3039"/>
                  </a:lnTo>
                  <a:lnTo>
                    <a:pt x="1677" y="3143"/>
                  </a:lnTo>
                  <a:lnTo>
                    <a:pt x="1781" y="3458"/>
                  </a:lnTo>
                  <a:lnTo>
                    <a:pt x="1677" y="3772"/>
                  </a:lnTo>
                  <a:lnTo>
                    <a:pt x="1362" y="4925"/>
                  </a:lnTo>
                  <a:lnTo>
                    <a:pt x="1467" y="5239"/>
                  </a:lnTo>
                  <a:lnTo>
                    <a:pt x="1781" y="5868"/>
                  </a:lnTo>
                  <a:lnTo>
                    <a:pt x="1991" y="6182"/>
                  </a:lnTo>
                  <a:lnTo>
                    <a:pt x="2096" y="6287"/>
                  </a:lnTo>
                  <a:lnTo>
                    <a:pt x="2305" y="6496"/>
                  </a:lnTo>
                  <a:lnTo>
                    <a:pt x="2410" y="6915"/>
                  </a:lnTo>
                  <a:lnTo>
                    <a:pt x="2515" y="7334"/>
                  </a:lnTo>
                  <a:lnTo>
                    <a:pt x="2620" y="7544"/>
                  </a:lnTo>
                  <a:lnTo>
                    <a:pt x="2829" y="7649"/>
                  </a:lnTo>
                  <a:lnTo>
                    <a:pt x="3143" y="7754"/>
                  </a:lnTo>
                  <a:lnTo>
                    <a:pt x="3248" y="7963"/>
                  </a:lnTo>
                  <a:lnTo>
                    <a:pt x="3248" y="8068"/>
                  </a:lnTo>
                  <a:lnTo>
                    <a:pt x="3353" y="8592"/>
                  </a:lnTo>
                  <a:lnTo>
                    <a:pt x="3458" y="9011"/>
                  </a:lnTo>
                  <a:lnTo>
                    <a:pt x="3563" y="9116"/>
                  </a:lnTo>
                  <a:lnTo>
                    <a:pt x="3667" y="9220"/>
                  </a:lnTo>
                  <a:lnTo>
                    <a:pt x="3877" y="9430"/>
                  </a:lnTo>
                  <a:lnTo>
                    <a:pt x="3982" y="9535"/>
                  </a:lnTo>
                  <a:lnTo>
                    <a:pt x="4086" y="9639"/>
                  </a:lnTo>
                  <a:lnTo>
                    <a:pt x="4296" y="9744"/>
                  </a:lnTo>
                  <a:lnTo>
                    <a:pt x="4715" y="9849"/>
                  </a:lnTo>
                  <a:lnTo>
                    <a:pt x="4715" y="8906"/>
                  </a:lnTo>
                  <a:lnTo>
                    <a:pt x="5239" y="8801"/>
                  </a:lnTo>
                  <a:lnTo>
                    <a:pt x="6077" y="9011"/>
                  </a:lnTo>
                  <a:lnTo>
                    <a:pt x="6601" y="8906"/>
                  </a:lnTo>
                  <a:lnTo>
                    <a:pt x="6811" y="8697"/>
                  </a:lnTo>
                  <a:lnTo>
                    <a:pt x="7125" y="8592"/>
                  </a:lnTo>
                  <a:lnTo>
                    <a:pt x="7544" y="8697"/>
                  </a:lnTo>
                  <a:lnTo>
                    <a:pt x="7858" y="8906"/>
                  </a:lnTo>
                  <a:lnTo>
                    <a:pt x="8173" y="9430"/>
                  </a:lnTo>
                  <a:lnTo>
                    <a:pt x="8277" y="9430"/>
                  </a:lnTo>
                  <a:lnTo>
                    <a:pt x="8697" y="9954"/>
                  </a:lnTo>
                  <a:lnTo>
                    <a:pt x="9325" y="10687"/>
                  </a:lnTo>
                  <a:lnTo>
                    <a:pt x="9640" y="11002"/>
                  </a:lnTo>
                  <a:lnTo>
                    <a:pt x="10163" y="10478"/>
                  </a:lnTo>
                  <a:lnTo>
                    <a:pt x="10268" y="10373"/>
                  </a:lnTo>
                  <a:lnTo>
                    <a:pt x="10792" y="10059"/>
                  </a:lnTo>
                  <a:lnTo>
                    <a:pt x="11106" y="9954"/>
                  </a:lnTo>
                  <a:lnTo>
                    <a:pt x="11316" y="9535"/>
                  </a:lnTo>
                  <a:lnTo>
                    <a:pt x="11316" y="9011"/>
                  </a:lnTo>
                  <a:lnTo>
                    <a:pt x="11211" y="8906"/>
                  </a:lnTo>
                  <a:lnTo>
                    <a:pt x="10583" y="8906"/>
                  </a:lnTo>
                  <a:lnTo>
                    <a:pt x="10478" y="8697"/>
                  </a:lnTo>
                  <a:lnTo>
                    <a:pt x="10268" y="8487"/>
                  </a:lnTo>
                  <a:lnTo>
                    <a:pt x="10163" y="8277"/>
                  </a:lnTo>
                  <a:lnTo>
                    <a:pt x="10163" y="7858"/>
                  </a:lnTo>
                  <a:lnTo>
                    <a:pt x="10268" y="7439"/>
                  </a:lnTo>
                  <a:lnTo>
                    <a:pt x="10373" y="7230"/>
                  </a:lnTo>
                  <a:lnTo>
                    <a:pt x="10373" y="7125"/>
                  </a:lnTo>
                  <a:lnTo>
                    <a:pt x="11002" y="6915"/>
                  </a:lnTo>
                  <a:lnTo>
                    <a:pt x="11316" y="6915"/>
                  </a:lnTo>
                  <a:lnTo>
                    <a:pt x="11735" y="6601"/>
                  </a:lnTo>
                  <a:lnTo>
                    <a:pt x="11630" y="6391"/>
                  </a:lnTo>
                  <a:lnTo>
                    <a:pt x="10897" y="6077"/>
                  </a:lnTo>
                  <a:lnTo>
                    <a:pt x="9744" y="6077"/>
                  </a:lnTo>
                  <a:lnTo>
                    <a:pt x="9430" y="5972"/>
                  </a:lnTo>
                  <a:lnTo>
                    <a:pt x="9011" y="5658"/>
                  </a:lnTo>
                  <a:lnTo>
                    <a:pt x="8592" y="5239"/>
                  </a:lnTo>
                  <a:lnTo>
                    <a:pt x="8277" y="5029"/>
                  </a:lnTo>
                  <a:lnTo>
                    <a:pt x="7544" y="4401"/>
                  </a:lnTo>
                  <a:lnTo>
                    <a:pt x="6706" y="3982"/>
                  </a:lnTo>
                  <a:lnTo>
                    <a:pt x="6601" y="3772"/>
                  </a:lnTo>
                  <a:lnTo>
                    <a:pt x="6392" y="3353"/>
                  </a:lnTo>
                  <a:lnTo>
                    <a:pt x="6077" y="1991"/>
                  </a:lnTo>
                  <a:lnTo>
                    <a:pt x="6077" y="1886"/>
                  </a:lnTo>
                  <a:lnTo>
                    <a:pt x="6601" y="943"/>
                  </a:lnTo>
                  <a:lnTo>
                    <a:pt x="5972" y="629"/>
                  </a:lnTo>
                  <a:lnTo>
                    <a:pt x="4925" y="838"/>
                  </a:lnTo>
                  <a:lnTo>
                    <a:pt x="4925" y="629"/>
                  </a:lnTo>
                  <a:lnTo>
                    <a:pt x="4820" y="419"/>
                  </a:lnTo>
                  <a:lnTo>
                    <a:pt x="4610" y="210"/>
                  </a:lnTo>
                  <a:lnTo>
                    <a:pt x="4401" y="105"/>
                  </a:lnTo>
                  <a:lnTo>
                    <a:pt x="4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30"/>
            <p:cNvSpPr/>
            <p:nvPr/>
          </p:nvSpPr>
          <p:spPr>
            <a:xfrm>
              <a:off x="5356314" y="4190560"/>
              <a:ext cx="183709" cy="153117"/>
            </a:xfrm>
            <a:custGeom>
              <a:avLst/>
              <a:gdLst/>
              <a:ahLst/>
              <a:cxnLst/>
              <a:rect l="l" t="t" r="r" b="b"/>
              <a:pathLst>
                <a:path w="8173" h="6812" extrusionOk="0">
                  <a:moveTo>
                    <a:pt x="3353" y="1"/>
                  </a:moveTo>
                  <a:lnTo>
                    <a:pt x="3039" y="420"/>
                  </a:lnTo>
                  <a:lnTo>
                    <a:pt x="2829" y="1049"/>
                  </a:lnTo>
                  <a:lnTo>
                    <a:pt x="2200" y="1468"/>
                  </a:lnTo>
                  <a:lnTo>
                    <a:pt x="1676" y="2096"/>
                  </a:lnTo>
                  <a:lnTo>
                    <a:pt x="1153" y="2306"/>
                  </a:lnTo>
                  <a:lnTo>
                    <a:pt x="524" y="3039"/>
                  </a:lnTo>
                  <a:lnTo>
                    <a:pt x="943" y="3249"/>
                  </a:lnTo>
                  <a:lnTo>
                    <a:pt x="943" y="4192"/>
                  </a:lnTo>
                  <a:lnTo>
                    <a:pt x="419" y="4716"/>
                  </a:lnTo>
                  <a:lnTo>
                    <a:pt x="0" y="4611"/>
                  </a:lnTo>
                  <a:lnTo>
                    <a:pt x="105" y="5240"/>
                  </a:lnTo>
                  <a:lnTo>
                    <a:pt x="210" y="5868"/>
                  </a:lnTo>
                  <a:lnTo>
                    <a:pt x="314" y="6392"/>
                  </a:lnTo>
                  <a:lnTo>
                    <a:pt x="419" y="6602"/>
                  </a:lnTo>
                  <a:lnTo>
                    <a:pt x="524" y="6707"/>
                  </a:lnTo>
                  <a:lnTo>
                    <a:pt x="419" y="6811"/>
                  </a:lnTo>
                  <a:lnTo>
                    <a:pt x="2096" y="6497"/>
                  </a:lnTo>
                  <a:lnTo>
                    <a:pt x="3458" y="6183"/>
                  </a:lnTo>
                  <a:lnTo>
                    <a:pt x="4505" y="5973"/>
                  </a:lnTo>
                  <a:lnTo>
                    <a:pt x="5029" y="5868"/>
                  </a:lnTo>
                  <a:lnTo>
                    <a:pt x="5763" y="5764"/>
                  </a:lnTo>
                  <a:lnTo>
                    <a:pt x="7230" y="5659"/>
                  </a:lnTo>
                  <a:lnTo>
                    <a:pt x="8068" y="5659"/>
                  </a:lnTo>
                  <a:lnTo>
                    <a:pt x="8068" y="4506"/>
                  </a:lnTo>
                  <a:lnTo>
                    <a:pt x="7963" y="4087"/>
                  </a:lnTo>
                  <a:lnTo>
                    <a:pt x="7963" y="3878"/>
                  </a:lnTo>
                  <a:lnTo>
                    <a:pt x="8068" y="3563"/>
                  </a:lnTo>
                  <a:lnTo>
                    <a:pt x="8173" y="3249"/>
                  </a:lnTo>
                  <a:lnTo>
                    <a:pt x="8173" y="2725"/>
                  </a:lnTo>
                  <a:lnTo>
                    <a:pt x="7649" y="2620"/>
                  </a:lnTo>
                  <a:lnTo>
                    <a:pt x="6915" y="2306"/>
                  </a:lnTo>
                  <a:lnTo>
                    <a:pt x="5763" y="1887"/>
                  </a:lnTo>
                  <a:lnTo>
                    <a:pt x="4925" y="1049"/>
                  </a:lnTo>
                  <a:lnTo>
                    <a:pt x="4505" y="734"/>
                  </a:lnTo>
                  <a:lnTo>
                    <a:pt x="3877" y="525"/>
                  </a:lnTo>
                  <a:lnTo>
                    <a:pt x="3772" y="525"/>
                  </a:lnTo>
                  <a:lnTo>
                    <a:pt x="3772" y="420"/>
                  </a:lnTo>
                  <a:lnTo>
                    <a:pt x="33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30"/>
            <p:cNvSpPr/>
            <p:nvPr/>
          </p:nvSpPr>
          <p:spPr>
            <a:xfrm>
              <a:off x="5540019" y="3988020"/>
              <a:ext cx="313246" cy="416868"/>
            </a:xfrm>
            <a:custGeom>
              <a:avLst/>
              <a:gdLst/>
              <a:ahLst/>
              <a:cxnLst/>
              <a:rect l="l" t="t" r="r" b="b"/>
              <a:pathLst>
                <a:path w="13936" h="18546" extrusionOk="0">
                  <a:moveTo>
                    <a:pt x="2201" y="0"/>
                  </a:moveTo>
                  <a:lnTo>
                    <a:pt x="2096" y="105"/>
                  </a:lnTo>
                  <a:lnTo>
                    <a:pt x="1572" y="105"/>
                  </a:lnTo>
                  <a:lnTo>
                    <a:pt x="1048" y="839"/>
                  </a:lnTo>
                  <a:lnTo>
                    <a:pt x="210" y="210"/>
                  </a:lnTo>
                  <a:lnTo>
                    <a:pt x="1" y="629"/>
                  </a:lnTo>
                  <a:lnTo>
                    <a:pt x="839" y="1782"/>
                  </a:lnTo>
                  <a:lnTo>
                    <a:pt x="1048" y="2305"/>
                  </a:lnTo>
                  <a:lnTo>
                    <a:pt x="1677" y="2620"/>
                  </a:lnTo>
                  <a:lnTo>
                    <a:pt x="1886" y="3144"/>
                  </a:lnTo>
                  <a:lnTo>
                    <a:pt x="1886" y="3772"/>
                  </a:lnTo>
                  <a:lnTo>
                    <a:pt x="1467" y="4610"/>
                  </a:lnTo>
                  <a:lnTo>
                    <a:pt x="524" y="4820"/>
                  </a:lnTo>
                  <a:lnTo>
                    <a:pt x="1" y="5239"/>
                  </a:lnTo>
                  <a:lnTo>
                    <a:pt x="105" y="5553"/>
                  </a:lnTo>
                  <a:lnTo>
                    <a:pt x="315" y="5658"/>
                  </a:lnTo>
                  <a:lnTo>
                    <a:pt x="944" y="5868"/>
                  </a:lnTo>
                  <a:lnTo>
                    <a:pt x="1363" y="5868"/>
                  </a:lnTo>
                  <a:lnTo>
                    <a:pt x="1782" y="6077"/>
                  </a:lnTo>
                  <a:lnTo>
                    <a:pt x="2096" y="6182"/>
                  </a:lnTo>
                  <a:lnTo>
                    <a:pt x="2515" y="6392"/>
                  </a:lnTo>
                  <a:lnTo>
                    <a:pt x="2725" y="6601"/>
                  </a:lnTo>
                  <a:lnTo>
                    <a:pt x="2934" y="6915"/>
                  </a:lnTo>
                  <a:lnTo>
                    <a:pt x="2829" y="7230"/>
                  </a:lnTo>
                  <a:lnTo>
                    <a:pt x="2725" y="7649"/>
                  </a:lnTo>
                  <a:lnTo>
                    <a:pt x="2306" y="8278"/>
                  </a:lnTo>
                  <a:lnTo>
                    <a:pt x="2515" y="8592"/>
                  </a:lnTo>
                  <a:lnTo>
                    <a:pt x="2829" y="8697"/>
                  </a:lnTo>
                  <a:lnTo>
                    <a:pt x="3039" y="8697"/>
                  </a:lnTo>
                  <a:lnTo>
                    <a:pt x="3144" y="8801"/>
                  </a:lnTo>
                  <a:lnTo>
                    <a:pt x="3772" y="8801"/>
                  </a:lnTo>
                  <a:lnTo>
                    <a:pt x="4715" y="8592"/>
                  </a:lnTo>
                  <a:lnTo>
                    <a:pt x="5763" y="8801"/>
                  </a:lnTo>
                  <a:lnTo>
                    <a:pt x="5658" y="9221"/>
                  </a:lnTo>
                  <a:lnTo>
                    <a:pt x="4715" y="9011"/>
                  </a:lnTo>
                  <a:lnTo>
                    <a:pt x="3877" y="9221"/>
                  </a:lnTo>
                  <a:lnTo>
                    <a:pt x="3144" y="9221"/>
                  </a:lnTo>
                  <a:lnTo>
                    <a:pt x="2934" y="9116"/>
                  </a:lnTo>
                  <a:lnTo>
                    <a:pt x="2620" y="9116"/>
                  </a:lnTo>
                  <a:lnTo>
                    <a:pt x="2306" y="9011"/>
                  </a:lnTo>
                  <a:lnTo>
                    <a:pt x="1991" y="8697"/>
                  </a:lnTo>
                  <a:lnTo>
                    <a:pt x="1886" y="9221"/>
                  </a:lnTo>
                  <a:lnTo>
                    <a:pt x="1048" y="10478"/>
                  </a:lnTo>
                  <a:lnTo>
                    <a:pt x="839" y="10687"/>
                  </a:lnTo>
                  <a:lnTo>
                    <a:pt x="734" y="11211"/>
                  </a:lnTo>
                  <a:lnTo>
                    <a:pt x="629" y="11526"/>
                  </a:lnTo>
                  <a:lnTo>
                    <a:pt x="420" y="11735"/>
                  </a:lnTo>
                  <a:lnTo>
                    <a:pt x="420" y="12259"/>
                  </a:lnTo>
                  <a:lnTo>
                    <a:pt x="315" y="12783"/>
                  </a:lnTo>
                  <a:lnTo>
                    <a:pt x="210" y="13097"/>
                  </a:lnTo>
                  <a:lnTo>
                    <a:pt x="315" y="13412"/>
                  </a:lnTo>
                  <a:lnTo>
                    <a:pt x="315" y="13516"/>
                  </a:lnTo>
                  <a:lnTo>
                    <a:pt x="315" y="14669"/>
                  </a:lnTo>
                  <a:lnTo>
                    <a:pt x="1048" y="14774"/>
                  </a:lnTo>
                  <a:lnTo>
                    <a:pt x="1572" y="15088"/>
                  </a:lnTo>
                  <a:lnTo>
                    <a:pt x="2934" y="15088"/>
                  </a:lnTo>
                  <a:lnTo>
                    <a:pt x="3249" y="14983"/>
                  </a:lnTo>
                  <a:lnTo>
                    <a:pt x="3563" y="15088"/>
                  </a:lnTo>
                  <a:lnTo>
                    <a:pt x="3668" y="15193"/>
                  </a:lnTo>
                  <a:lnTo>
                    <a:pt x="3772" y="15402"/>
                  </a:lnTo>
                  <a:lnTo>
                    <a:pt x="3877" y="15821"/>
                  </a:lnTo>
                  <a:lnTo>
                    <a:pt x="4192" y="16031"/>
                  </a:lnTo>
                  <a:lnTo>
                    <a:pt x="4820" y="16240"/>
                  </a:lnTo>
                  <a:lnTo>
                    <a:pt x="5763" y="16345"/>
                  </a:lnTo>
                  <a:lnTo>
                    <a:pt x="6182" y="16345"/>
                  </a:lnTo>
                  <a:lnTo>
                    <a:pt x="6706" y="16555"/>
                  </a:lnTo>
                  <a:lnTo>
                    <a:pt x="6811" y="16555"/>
                  </a:lnTo>
                  <a:lnTo>
                    <a:pt x="7020" y="16660"/>
                  </a:lnTo>
                  <a:lnTo>
                    <a:pt x="7230" y="16974"/>
                  </a:lnTo>
                  <a:lnTo>
                    <a:pt x="7649" y="17498"/>
                  </a:lnTo>
                  <a:lnTo>
                    <a:pt x="7859" y="18126"/>
                  </a:lnTo>
                  <a:lnTo>
                    <a:pt x="8173" y="18441"/>
                  </a:lnTo>
                  <a:lnTo>
                    <a:pt x="8697" y="18546"/>
                  </a:lnTo>
                  <a:lnTo>
                    <a:pt x="8906" y="18546"/>
                  </a:lnTo>
                  <a:lnTo>
                    <a:pt x="9116" y="18441"/>
                  </a:lnTo>
                  <a:lnTo>
                    <a:pt x="9326" y="18336"/>
                  </a:lnTo>
                  <a:lnTo>
                    <a:pt x="9326" y="18126"/>
                  </a:lnTo>
                  <a:lnTo>
                    <a:pt x="9326" y="17917"/>
                  </a:lnTo>
                  <a:lnTo>
                    <a:pt x="9326" y="17603"/>
                  </a:lnTo>
                  <a:lnTo>
                    <a:pt x="9326" y="17288"/>
                  </a:lnTo>
                  <a:lnTo>
                    <a:pt x="9430" y="16660"/>
                  </a:lnTo>
                  <a:lnTo>
                    <a:pt x="9535" y="16660"/>
                  </a:lnTo>
                  <a:lnTo>
                    <a:pt x="10059" y="16345"/>
                  </a:lnTo>
                  <a:lnTo>
                    <a:pt x="10688" y="16031"/>
                  </a:lnTo>
                  <a:lnTo>
                    <a:pt x="11107" y="16031"/>
                  </a:lnTo>
                  <a:lnTo>
                    <a:pt x="11316" y="15926"/>
                  </a:lnTo>
                  <a:lnTo>
                    <a:pt x="11631" y="15717"/>
                  </a:lnTo>
                  <a:lnTo>
                    <a:pt x="11840" y="15612"/>
                  </a:lnTo>
                  <a:lnTo>
                    <a:pt x="12154" y="15507"/>
                  </a:lnTo>
                  <a:lnTo>
                    <a:pt x="12259" y="15402"/>
                  </a:lnTo>
                  <a:lnTo>
                    <a:pt x="12574" y="15402"/>
                  </a:lnTo>
                  <a:lnTo>
                    <a:pt x="12574" y="15297"/>
                  </a:lnTo>
                  <a:lnTo>
                    <a:pt x="12993" y="15193"/>
                  </a:lnTo>
                  <a:lnTo>
                    <a:pt x="13202" y="14983"/>
                  </a:lnTo>
                  <a:lnTo>
                    <a:pt x="13412" y="14774"/>
                  </a:lnTo>
                  <a:lnTo>
                    <a:pt x="13517" y="14459"/>
                  </a:lnTo>
                  <a:lnTo>
                    <a:pt x="13517" y="13935"/>
                  </a:lnTo>
                  <a:lnTo>
                    <a:pt x="13412" y="13307"/>
                  </a:lnTo>
                  <a:lnTo>
                    <a:pt x="13412" y="13097"/>
                  </a:lnTo>
                  <a:lnTo>
                    <a:pt x="13412" y="12992"/>
                  </a:lnTo>
                  <a:lnTo>
                    <a:pt x="13412" y="12888"/>
                  </a:lnTo>
                  <a:lnTo>
                    <a:pt x="13412" y="12783"/>
                  </a:lnTo>
                  <a:lnTo>
                    <a:pt x="13412" y="12678"/>
                  </a:lnTo>
                  <a:lnTo>
                    <a:pt x="13307" y="12364"/>
                  </a:lnTo>
                  <a:lnTo>
                    <a:pt x="13307" y="12154"/>
                  </a:lnTo>
                  <a:lnTo>
                    <a:pt x="13202" y="12154"/>
                  </a:lnTo>
                  <a:lnTo>
                    <a:pt x="13307" y="12049"/>
                  </a:lnTo>
                  <a:lnTo>
                    <a:pt x="13517" y="12049"/>
                  </a:lnTo>
                  <a:lnTo>
                    <a:pt x="13621" y="11945"/>
                  </a:lnTo>
                  <a:lnTo>
                    <a:pt x="13726" y="11840"/>
                  </a:lnTo>
                  <a:lnTo>
                    <a:pt x="13936" y="11316"/>
                  </a:lnTo>
                  <a:lnTo>
                    <a:pt x="13936" y="11106"/>
                  </a:lnTo>
                  <a:lnTo>
                    <a:pt x="13831" y="10792"/>
                  </a:lnTo>
                  <a:lnTo>
                    <a:pt x="13621" y="10583"/>
                  </a:lnTo>
                  <a:lnTo>
                    <a:pt x="13307" y="10583"/>
                  </a:lnTo>
                  <a:lnTo>
                    <a:pt x="12678" y="10687"/>
                  </a:lnTo>
                  <a:lnTo>
                    <a:pt x="12574" y="10687"/>
                  </a:lnTo>
                  <a:lnTo>
                    <a:pt x="12364" y="10792"/>
                  </a:lnTo>
                  <a:lnTo>
                    <a:pt x="11002" y="10792"/>
                  </a:lnTo>
                  <a:lnTo>
                    <a:pt x="10792" y="10897"/>
                  </a:lnTo>
                  <a:lnTo>
                    <a:pt x="10059" y="10897"/>
                  </a:lnTo>
                  <a:lnTo>
                    <a:pt x="9954" y="11002"/>
                  </a:lnTo>
                  <a:lnTo>
                    <a:pt x="9849" y="11002"/>
                  </a:lnTo>
                  <a:lnTo>
                    <a:pt x="9430" y="11106"/>
                  </a:lnTo>
                  <a:lnTo>
                    <a:pt x="9116" y="11316"/>
                  </a:lnTo>
                  <a:lnTo>
                    <a:pt x="9011" y="11316"/>
                  </a:lnTo>
                  <a:lnTo>
                    <a:pt x="9011" y="11106"/>
                  </a:lnTo>
                  <a:lnTo>
                    <a:pt x="9011" y="10897"/>
                  </a:lnTo>
                  <a:lnTo>
                    <a:pt x="8906" y="10687"/>
                  </a:lnTo>
                  <a:lnTo>
                    <a:pt x="8697" y="10478"/>
                  </a:lnTo>
                  <a:lnTo>
                    <a:pt x="8592" y="10373"/>
                  </a:lnTo>
                  <a:lnTo>
                    <a:pt x="8487" y="10373"/>
                  </a:lnTo>
                  <a:lnTo>
                    <a:pt x="8173" y="10268"/>
                  </a:lnTo>
                  <a:lnTo>
                    <a:pt x="7963" y="10164"/>
                  </a:lnTo>
                  <a:lnTo>
                    <a:pt x="7859" y="10059"/>
                  </a:lnTo>
                  <a:lnTo>
                    <a:pt x="7649" y="10059"/>
                  </a:lnTo>
                  <a:lnTo>
                    <a:pt x="7649" y="9954"/>
                  </a:lnTo>
                  <a:lnTo>
                    <a:pt x="7544" y="9954"/>
                  </a:lnTo>
                  <a:lnTo>
                    <a:pt x="7230" y="9744"/>
                  </a:lnTo>
                  <a:lnTo>
                    <a:pt x="6916" y="9744"/>
                  </a:lnTo>
                  <a:lnTo>
                    <a:pt x="6706" y="9430"/>
                  </a:lnTo>
                  <a:lnTo>
                    <a:pt x="6392" y="9325"/>
                  </a:lnTo>
                  <a:lnTo>
                    <a:pt x="6182" y="9325"/>
                  </a:lnTo>
                  <a:lnTo>
                    <a:pt x="6077" y="9221"/>
                  </a:lnTo>
                  <a:lnTo>
                    <a:pt x="5658" y="9221"/>
                  </a:lnTo>
                  <a:lnTo>
                    <a:pt x="5868" y="9116"/>
                  </a:lnTo>
                  <a:lnTo>
                    <a:pt x="5973" y="9011"/>
                  </a:lnTo>
                  <a:lnTo>
                    <a:pt x="5973" y="8906"/>
                  </a:lnTo>
                  <a:lnTo>
                    <a:pt x="5973" y="8801"/>
                  </a:lnTo>
                  <a:lnTo>
                    <a:pt x="6182" y="8801"/>
                  </a:lnTo>
                  <a:lnTo>
                    <a:pt x="6392" y="8906"/>
                  </a:lnTo>
                  <a:lnTo>
                    <a:pt x="6601" y="8906"/>
                  </a:lnTo>
                  <a:lnTo>
                    <a:pt x="6916" y="9116"/>
                  </a:lnTo>
                  <a:lnTo>
                    <a:pt x="7125" y="9116"/>
                  </a:lnTo>
                  <a:lnTo>
                    <a:pt x="7335" y="9011"/>
                  </a:lnTo>
                  <a:lnTo>
                    <a:pt x="7544" y="8906"/>
                  </a:lnTo>
                  <a:lnTo>
                    <a:pt x="7649" y="8801"/>
                  </a:lnTo>
                  <a:lnTo>
                    <a:pt x="7859" y="8697"/>
                  </a:lnTo>
                  <a:lnTo>
                    <a:pt x="8068" y="8382"/>
                  </a:lnTo>
                  <a:lnTo>
                    <a:pt x="8383" y="8278"/>
                  </a:lnTo>
                  <a:lnTo>
                    <a:pt x="8802" y="7963"/>
                  </a:lnTo>
                  <a:lnTo>
                    <a:pt x="9011" y="7544"/>
                  </a:lnTo>
                  <a:lnTo>
                    <a:pt x="9011" y="7439"/>
                  </a:lnTo>
                  <a:lnTo>
                    <a:pt x="9011" y="7230"/>
                  </a:lnTo>
                  <a:lnTo>
                    <a:pt x="8906" y="7125"/>
                  </a:lnTo>
                  <a:lnTo>
                    <a:pt x="9011" y="6706"/>
                  </a:lnTo>
                  <a:lnTo>
                    <a:pt x="9011" y="6601"/>
                  </a:lnTo>
                  <a:lnTo>
                    <a:pt x="9116" y="6392"/>
                  </a:lnTo>
                  <a:lnTo>
                    <a:pt x="9116" y="6287"/>
                  </a:lnTo>
                  <a:lnTo>
                    <a:pt x="9011" y="6077"/>
                  </a:lnTo>
                  <a:lnTo>
                    <a:pt x="9011" y="5973"/>
                  </a:lnTo>
                  <a:lnTo>
                    <a:pt x="9011" y="5553"/>
                  </a:lnTo>
                  <a:lnTo>
                    <a:pt x="9011" y="5344"/>
                  </a:lnTo>
                  <a:lnTo>
                    <a:pt x="8906" y="5134"/>
                  </a:lnTo>
                  <a:lnTo>
                    <a:pt x="8802" y="5134"/>
                  </a:lnTo>
                  <a:lnTo>
                    <a:pt x="8697" y="5030"/>
                  </a:lnTo>
                  <a:lnTo>
                    <a:pt x="9011" y="5030"/>
                  </a:lnTo>
                  <a:lnTo>
                    <a:pt x="9326" y="4820"/>
                  </a:lnTo>
                  <a:lnTo>
                    <a:pt x="9535" y="5134"/>
                  </a:lnTo>
                  <a:lnTo>
                    <a:pt x="9849" y="5239"/>
                  </a:lnTo>
                  <a:lnTo>
                    <a:pt x="10268" y="5134"/>
                  </a:lnTo>
                  <a:lnTo>
                    <a:pt x="10583" y="5134"/>
                  </a:lnTo>
                  <a:lnTo>
                    <a:pt x="10792" y="5030"/>
                  </a:lnTo>
                  <a:lnTo>
                    <a:pt x="10897" y="4925"/>
                  </a:lnTo>
                  <a:lnTo>
                    <a:pt x="11002" y="4820"/>
                  </a:lnTo>
                  <a:lnTo>
                    <a:pt x="11211" y="4820"/>
                  </a:lnTo>
                  <a:lnTo>
                    <a:pt x="11316" y="4715"/>
                  </a:lnTo>
                  <a:lnTo>
                    <a:pt x="11421" y="4610"/>
                  </a:lnTo>
                  <a:lnTo>
                    <a:pt x="11526" y="4610"/>
                  </a:lnTo>
                  <a:lnTo>
                    <a:pt x="11735" y="4401"/>
                  </a:lnTo>
                  <a:lnTo>
                    <a:pt x="11945" y="4087"/>
                  </a:lnTo>
                  <a:lnTo>
                    <a:pt x="12259" y="3877"/>
                  </a:lnTo>
                  <a:lnTo>
                    <a:pt x="12364" y="3563"/>
                  </a:lnTo>
                  <a:lnTo>
                    <a:pt x="12364" y="3353"/>
                  </a:lnTo>
                  <a:lnTo>
                    <a:pt x="12364" y="3248"/>
                  </a:lnTo>
                  <a:lnTo>
                    <a:pt x="12154" y="3039"/>
                  </a:lnTo>
                  <a:lnTo>
                    <a:pt x="12154" y="2934"/>
                  </a:lnTo>
                  <a:lnTo>
                    <a:pt x="11421" y="2410"/>
                  </a:lnTo>
                  <a:lnTo>
                    <a:pt x="11002" y="2305"/>
                  </a:lnTo>
                  <a:lnTo>
                    <a:pt x="9849" y="2201"/>
                  </a:lnTo>
                  <a:lnTo>
                    <a:pt x="9326" y="2096"/>
                  </a:lnTo>
                  <a:lnTo>
                    <a:pt x="8697" y="2096"/>
                  </a:lnTo>
                  <a:lnTo>
                    <a:pt x="7754" y="2305"/>
                  </a:lnTo>
                  <a:lnTo>
                    <a:pt x="7020" y="1153"/>
                  </a:lnTo>
                  <a:lnTo>
                    <a:pt x="6287" y="943"/>
                  </a:lnTo>
                  <a:lnTo>
                    <a:pt x="5973" y="419"/>
                  </a:lnTo>
                  <a:lnTo>
                    <a:pt x="5763" y="524"/>
                  </a:lnTo>
                  <a:lnTo>
                    <a:pt x="4820" y="105"/>
                  </a:lnTo>
                  <a:lnTo>
                    <a:pt x="4192" y="419"/>
                  </a:lnTo>
                  <a:lnTo>
                    <a:pt x="2934" y="629"/>
                  </a:lnTo>
                  <a:lnTo>
                    <a:pt x="2410" y="210"/>
                  </a:lnTo>
                  <a:lnTo>
                    <a:pt x="220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30"/>
            <p:cNvSpPr/>
            <p:nvPr/>
          </p:nvSpPr>
          <p:spPr>
            <a:xfrm>
              <a:off x="4856970" y="3491044"/>
              <a:ext cx="237902" cy="155454"/>
            </a:xfrm>
            <a:custGeom>
              <a:avLst/>
              <a:gdLst/>
              <a:ahLst/>
              <a:cxnLst/>
              <a:rect l="l" t="t" r="r" b="b"/>
              <a:pathLst>
                <a:path w="10584" h="6916" extrusionOk="0">
                  <a:moveTo>
                    <a:pt x="5554" y="1"/>
                  </a:moveTo>
                  <a:lnTo>
                    <a:pt x="5030" y="210"/>
                  </a:lnTo>
                  <a:lnTo>
                    <a:pt x="4297" y="210"/>
                  </a:lnTo>
                  <a:lnTo>
                    <a:pt x="4192" y="106"/>
                  </a:lnTo>
                  <a:lnTo>
                    <a:pt x="4087" y="420"/>
                  </a:lnTo>
                  <a:lnTo>
                    <a:pt x="3877" y="1363"/>
                  </a:lnTo>
                  <a:lnTo>
                    <a:pt x="3144" y="1363"/>
                  </a:lnTo>
                  <a:lnTo>
                    <a:pt x="2934" y="1887"/>
                  </a:lnTo>
                  <a:lnTo>
                    <a:pt x="2830" y="2096"/>
                  </a:lnTo>
                  <a:lnTo>
                    <a:pt x="2620" y="2306"/>
                  </a:lnTo>
                  <a:lnTo>
                    <a:pt x="2306" y="2515"/>
                  </a:lnTo>
                  <a:lnTo>
                    <a:pt x="1782" y="2515"/>
                  </a:lnTo>
                  <a:lnTo>
                    <a:pt x="1" y="2411"/>
                  </a:lnTo>
                  <a:lnTo>
                    <a:pt x="1" y="2411"/>
                  </a:lnTo>
                  <a:lnTo>
                    <a:pt x="1363" y="3354"/>
                  </a:lnTo>
                  <a:lnTo>
                    <a:pt x="1677" y="3563"/>
                  </a:lnTo>
                  <a:lnTo>
                    <a:pt x="1782" y="3877"/>
                  </a:lnTo>
                  <a:lnTo>
                    <a:pt x="1887" y="4297"/>
                  </a:lnTo>
                  <a:lnTo>
                    <a:pt x="1992" y="4611"/>
                  </a:lnTo>
                  <a:lnTo>
                    <a:pt x="2096" y="4820"/>
                  </a:lnTo>
                  <a:lnTo>
                    <a:pt x="2515" y="5030"/>
                  </a:lnTo>
                  <a:lnTo>
                    <a:pt x="2620" y="5135"/>
                  </a:lnTo>
                  <a:lnTo>
                    <a:pt x="3039" y="5868"/>
                  </a:lnTo>
                  <a:lnTo>
                    <a:pt x="3354" y="6392"/>
                  </a:lnTo>
                  <a:lnTo>
                    <a:pt x="4087" y="6706"/>
                  </a:lnTo>
                  <a:lnTo>
                    <a:pt x="4297" y="6497"/>
                  </a:lnTo>
                  <a:lnTo>
                    <a:pt x="4716" y="6392"/>
                  </a:lnTo>
                  <a:lnTo>
                    <a:pt x="5030" y="6497"/>
                  </a:lnTo>
                  <a:lnTo>
                    <a:pt x="5449" y="6602"/>
                  </a:lnTo>
                  <a:lnTo>
                    <a:pt x="5868" y="6916"/>
                  </a:lnTo>
                  <a:lnTo>
                    <a:pt x="6392" y="6811"/>
                  </a:lnTo>
                  <a:lnTo>
                    <a:pt x="6706" y="6811"/>
                  </a:lnTo>
                  <a:lnTo>
                    <a:pt x="6811" y="6602"/>
                  </a:lnTo>
                  <a:lnTo>
                    <a:pt x="7125" y="6183"/>
                  </a:lnTo>
                  <a:lnTo>
                    <a:pt x="7440" y="5868"/>
                  </a:lnTo>
                  <a:lnTo>
                    <a:pt x="7754" y="5763"/>
                  </a:lnTo>
                  <a:lnTo>
                    <a:pt x="8173" y="5449"/>
                  </a:lnTo>
                  <a:lnTo>
                    <a:pt x="8488" y="5135"/>
                  </a:lnTo>
                  <a:lnTo>
                    <a:pt x="9011" y="4506"/>
                  </a:lnTo>
                  <a:lnTo>
                    <a:pt x="9221" y="4192"/>
                  </a:lnTo>
                  <a:lnTo>
                    <a:pt x="9535" y="3982"/>
                  </a:lnTo>
                  <a:lnTo>
                    <a:pt x="9954" y="3877"/>
                  </a:lnTo>
                  <a:lnTo>
                    <a:pt x="10269" y="3773"/>
                  </a:lnTo>
                  <a:lnTo>
                    <a:pt x="10374" y="3773"/>
                  </a:lnTo>
                  <a:lnTo>
                    <a:pt x="10583" y="3563"/>
                  </a:lnTo>
                  <a:lnTo>
                    <a:pt x="10478" y="1887"/>
                  </a:lnTo>
                  <a:lnTo>
                    <a:pt x="10059" y="1992"/>
                  </a:lnTo>
                  <a:lnTo>
                    <a:pt x="8173" y="1992"/>
                  </a:lnTo>
                  <a:lnTo>
                    <a:pt x="7335" y="1887"/>
                  </a:lnTo>
                  <a:lnTo>
                    <a:pt x="6287" y="1363"/>
                  </a:lnTo>
                  <a:lnTo>
                    <a:pt x="6287" y="1258"/>
                  </a:lnTo>
                  <a:lnTo>
                    <a:pt x="6183" y="1049"/>
                  </a:lnTo>
                  <a:lnTo>
                    <a:pt x="6078" y="525"/>
                  </a:lnTo>
                  <a:lnTo>
                    <a:pt x="5868" y="315"/>
                  </a:lnTo>
                  <a:lnTo>
                    <a:pt x="555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30"/>
            <p:cNvSpPr/>
            <p:nvPr/>
          </p:nvSpPr>
          <p:spPr>
            <a:xfrm>
              <a:off x="4937066" y="3392134"/>
              <a:ext cx="179011" cy="134258"/>
            </a:xfrm>
            <a:custGeom>
              <a:avLst/>
              <a:gdLst/>
              <a:ahLst/>
              <a:cxnLst/>
              <a:rect l="l" t="t" r="r" b="b"/>
              <a:pathLst>
                <a:path w="7964" h="5973" extrusionOk="0">
                  <a:moveTo>
                    <a:pt x="5868" y="0"/>
                  </a:moveTo>
                  <a:lnTo>
                    <a:pt x="5344" y="838"/>
                  </a:lnTo>
                  <a:lnTo>
                    <a:pt x="5134" y="1153"/>
                  </a:lnTo>
                  <a:lnTo>
                    <a:pt x="4925" y="1258"/>
                  </a:lnTo>
                  <a:lnTo>
                    <a:pt x="4820" y="1258"/>
                  </a:lnTo>
                  <a:lnTo>
                    <a:pt x="4296" y="943"/>
                  </a:lnTo>
                  <a:lnTo>
                    <a:pt x="3877" y="943"/>
                  </a:lnTo>
                  <a:lnTo>
                    <a:pt x="3143" y="1781"/>
                  </a:lnTo>
                  <a:lnTo>
                    <a:pt x="2934" y="1886"/>
                  </a:lnTo>
                  <a:lnTo>
                    <a:pt x="2410" y="1886"/>
                  </a:lnTo>
                  <a:lnTo>
                    <a:pt x="2200" y="1781"/>
                  </a:lnTo>
                  <a:lnTo>
                    <a:pt x="1677" y="1886"/>
                  </a:lnTo>
                  <a:lnTo>
                    <a:pt x="1048" y="1991"/>
                  </a:lnTo>
                  <a:lnTo>
                    <a:pt x="734" y="1991"/>
                  </a:lnTo>
                  <a:lnTo>
                    <a:pt x="629" y="2096"/>
                  </a:lnTo>
                  <a:lnTo>
                    <a:pt x="524" y="2515"/>
                  </a:lnTo>
                  <a:lnTo>
                    <a:pt x="419" y="2724"/>
                  </a:lnTo>
                  <a:lnTo>
                    <a:pt x="314" y="2934"/>
                  </a:lnTo>
                  <a:lnTo>
                    <a:pt x="210" y="2934"/>
                  </a:lnTo>
                  <a:lnTo>
                    <a:pt x="0" y="3144"/>
                  </a:lnTo>
                  <a:lnTo>
                    <a:pt x="629" y="3877"/>
                  </a:lnTo>
                  <a:lnTo>
                    <a:pt x="943" y="4191"/>
                  </a:lnTo>
                  <a:lnTo>
                    <a:pt x="1362" y="4191"/>
                  </a:lnTo>
                  <a:lnTo>
                    <a:pt x="1991" y="3877"/>
                  </a:lnTo>
                  <a:lnTo>
                    <a:pt x="2096" y="3982"/>
                  </a:lnTo>
                  <a:lnTo>
                    <a:pt x="2620" y="4296"/>
                  </a:lnTo>
                  <a:lnTo>
                    <a:pt x="2829" y="4610"/>
                  </a:lnTo>
                  <a:lnTo>
                    <a:pt x="2934" y="4925"/>
                  </a:lnTo>
                  <a:lnTo>
                    <a:pt x="3039" y="5449"/>
                  </a:lnTo>
                  <a:lnTo>
                    <a:pt x="3982" y="5868"/>
                  </a:lnTo>
                  <a:lnTo>
                    <a:pt x="4610" y="5972"/>
                  </a:lnTo>
                  <a:lnTo>
                    <a:pt x="6391" y="5972"/>
                  </a:lnTo>
                  <a:lnTo>
                    <a:pt x="6915" y="5868"/>
                  </a:lnTo>
                  <a:lnTo>
                    <a:pt x="7230" y="5553"/>
                  </a:lnTo>
                  <a:lnTo>
                    <a:pt x="7230" y="3877"/>
                  </a:lnTo>
                  <a:lnTo>
                    <a:pt x="7334" y="3877"/>
                  </a:lnTo>
                  <a:lnTo>
                    <a:pt x="7753" y="3353"/>
                  </a:lnTo>
                  <a:lnTo>
                    <a:pt x="7963" y="3039"/>
                  </a:lnTo>
                  <a:lnTo>
                    <a:pt x="7858" y="2305"/>
                  </a:lnTo>
                  <a:lnTo>
                    <a:pt x="7753" y="2305"/>
                  </a:lnTo>
                  <a:lnTo>
                    <a:pt x="7753" y="2201"/>
                  </a:lnTo>
                  <a:lnTo>
                    <a:pt x="7544" y="1781"/>
                  </a:lnTo>
                  <a:lnTo>
                    <a:pt x="7020" y="1153"/>
                  </a:lnTo>
                  <a:lnTo>
                    <a:pt x="6496" y="524"/>
                  </a:lnTo>
                  <a:lnTo>
                    <a:pt x="6391" y="315"/>
                  </a:lnTo>
                  <a:lnTo>
                    <a:pt x="586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30"/>
            <p:cNvSpPr/>
            <p:nvPr/>
          </p:nvSpPr>
          <p:spPr>
            <a:xfrm>
              <a:off x="3384904" y="3604116"/>
              <a:ext cx="44775" cy="21196"/>
            </a:xfrm>
            <a:custGeom>
              <a:avLst/>
              <a:gdLst/>
              <a:ahLst/>
              <a:cxnLst/>
              <a:rect l="l" t="t" r="r" b="b"/>
              <a:pathLst>
                <a:path w="1992" h="943" extrusionOk="0">
                  <a:moveTo>
                    <a:pt x="105" y="0"/>
                  </a:moveTo>
                  <a:lnTo>
                    <a:pt x="0" y="105"/>
                  </a:lnTo>
                  <a:lnTo>
                    <a:pt x="0" y="210"/>
                  </a:lnTo>
                  <a:lnTo>
                    <a:pt x="105" y="210"/>
                  </a:lnTo>
                  <a:lnTo>
                    <a:pt x="210" y="314"/>
                  </a:lnTo>
                  <a:lnTo>
                    <a:pt x="734" y="419"/>
                  </a:lnTo>
                  <a:lnTo>
                    <a:pt x="1258" y="733"/>
                  </a:lnTo>
                  <a:lnTo>
                    <a:pt x="1362" y="733"/>
                  </a:lnTo>
                  <a:lnTo>
                    <a:pt x="1572" y="943"/>
                  </a:lnTo>
                  <a:lnTo>
                    <a:pt x="1886" y="943"/>
                  </a:lnTo>
                  <a:lnTo>
                    <a:pt x="1991" y="733"/>
                  </a:lnTo>
                  <a:lnTo>
                    <a:pt x="1886" y="629"/>
                  </a:lnTo>
                  <a:lnTo>
                    <a:pt x="1572" y="629"/>
                  </a:lnTo>
                  <a:lnTo>
                    <a:pt x="1572" y="524"/>
                  </a:lnTo>
                  <a:lnTo>
                    <a:pt x="1677" y="419"/>
                  </a:lnTo>
                  <a:lnTo>
                    <a:pt x="1782" y="419"/>
                  </a:lnTo>
                  <a:lnTo>
                    <a:pt x="1782" y="314"/>
                  </a:lnTo>
                  <a:lnTo>
                    <a:pt x="1572" y="210"/>
                  </a:lnTo>
                  <a:lnTo>
                    <a:pt x="1362" y="105"/>
                  </a:lnTo>
                  <a:lnTo>
                    <a:pt x="734" y="105"/>
                  </a:lnTo>
                  <a:lnTo>
                    <a:pt x="62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30"/>
            <p:cNvSpPr/>
            <p:nvPr/>
          </p:nvSpPr>
          <p:spPr>
            <a:xfrm>
              <a:off x="3335449" y="3354436"/>
              <a:ext cx="25917" cy="16521"/>
            </a:xfrm>
            <a:custGeom>
              <a:avLst/>
              <a:gdLst/>
              <a:ahLst/>
              <a:cxnLst/>
              <a:rect l="l" t="t" r="r" b="b"/>
              <a:pathLst>
                <a:path w="1153" h="735" extrusionOk="0">
                  <a:moveTo>
                    <a:pt x="734" y="1"/>
                  </a:moveTo>
                  <a:lnTo>
                    <a:pt x="419" y="210"/>
                  </a:lnTo>
                  <a:lnTo>
                    <a:pt x="0" y="420"/>
                  </a:lnTo>
                  <a:lnTo>
                    <a:pt x="0" y="525"/>
                  </a:lnTo>
                  <a:lnTo>
                    <a:pt x="0" y="734"/>
                  </a:lnTo>
                  <a:lnTo>
                    <a:pt x="524" y="734"/>
                  </a:lnTo>
                  <a:lnTo>
                    <a:pt x="734" y="630"/>
                  </a:lnTo>
                  <a:lnTo>
                    <a:pt x="1048" y="525"/>
                  </a:lnTo>
                  <a:lnTo>
                    <a:pt x="1153" y="420"/>
                  </a:lnTo>
                  <a:lnTo>
                    <a:pt x="1153" y="315"/>
                  </a:lnTo>
                  <a:lnTo>
                    <a:pt x="943" y="210"/>
                  </a:lnTo>
                  <a:lnTo>
                    <a:pt x="943" y="106"/>
                  </a:lnTo>
                  <a:lnTo>
                    <a:pt x="838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30"/>
            <p:cNvSpPr/>
            <p:nvPr/>
          </p:nvSpPr>
          <p:spPr>
            <a:xfrm>
              <a:off x="3330728" y="3396832"/>
              <a:ext cx="22" cy="2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30"/>
            <p:cNvSpPr/>
            <p:nvPr/>
          </p:nvSpPr>
          <p:spPr>
            <a:xfrm>
              <a:off x="3318949" y="3396832"/>
              <a:ext cx="11801" cy="9441"/>
            </a:xfrm>
            <a:custGeom>
              <a:avLst/>
              <a:gdLst/>
              <a:ahLst/>
              <a:cxnLst/>
              <a:rect l="l" t="t" r="r" b="b"/>
              <a:pathLst>
                <a:path w="525" h="420" extrusionOk="0">
                  <a:moveTo>
                    <a:pt x="105" y="1"/>
                  </a:moveTo>
                  <a:lnTo>
                    <a:pt x="1" y="210"/>
                  </a:lnTo>
                  <a:lnTo>
                    <a:pt x="1" y="420"/>
                  </a:lnTo>
                  <a:lnTo>
                    <a:pt x="210" y="420"/>
                  </a:lnTo>
                  <a:lnTo>
                    <a:pt x="420" y="315"/>
                  </a:lnTo>
                  <a:lnTo>
                    <a:pt x="525" y="210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30"/>
            <p:cNvSpPr/>
            <p:nvPr/>
          </p:nvSpPr>
          <p:spPr>
            <a:xfrm>
              <a:off x="3966659" y="1510266"/>
              <a:ext cx="230821" cy="334443"/>
            </a:xfrm>
            <a:custGeom>
              <a:avLst/>
              <a:gdLst/>
              <a:ahLst/>
              <a:cxnLst/>
              <a:rect l="l" t="t" r="r" b="b"/>
              <a:pathLst>
                <a:path w="10269" h="14879" extrusionOk="0">
                  <a:moveTo>
                    <a:pt x="1992" y="10897"/>
                  </a:moveTo>
                  <a:lnTo>
                    <a:pt x="2201" y="11106"/>
                  </a:lnTo>
                  <a:lnTo>
                    <a:pt x="1992" y="11211"/>
                  </a:lnTo>
                  <a:lnTo>
                    <a:pt x="1887" y="11001"/>
                  </a:lnTo>
                  <a:lnTo>
                    <a:pt x="1782" y="10897"/>
                  </a:lnTo>
                  <a:close/>
                  <a:moveTo>
                    <a:pt x="8488" y="0"/>
                  </a:moveTo>
                  <a:lnTo>
                    <a:pt x="8488" y="105"/>
                  </a:lnTo>
                  <a:lnTo>
                    <a:pt x="8278" y="314"/>
                  </a:lnTo>
                  <a:lnTo>
                    <a:pt x="8278" y="524"/>
                  </a:lnTo>
                  <a:lnTo>
                    <a:pt x="7964" y="629"/>
                  </a:lnTo>
                  <a:lnTo>
                    <a:pt x="7859" y="629"/>
                  </a:lnTo>
                  <a:lnTo>
                    <a:pt x="7649" y="838"/>
                  </a:lnTo>
                  <a:lnTo>
                    <a:pt x="7545" y="943"/>
                  </a:lnTo>
                  <a:lnTo>
                    <a:pt x="7440" y="1048"/>
                  </a:lnTo>
                  <a:lnTo>
                    <a:pt x="7335" y="1153"/>
                  </a:lnTo>
                  <a:lnTo>
                    <a:pt x="7230" y="1153"/>
                  </a:lnTo>
                  <a:lnTo>
                    <a:pt x="7126" y="1257"/>
                  </a:lnTo>
                  <a:lnTo>
                    <a:pt x="7021" y="1257"/>
                  </a:lnTo>
                  <a:lnTo>
                    <a:pt x="6706" y="1572"/>
                  </a:lnTo>
                  <a:lnTo>
                    <a:pt x="6497" y="1886"/>
                  </a:lnTo>
                  <a:lnTo>
                    <a:pt x="6183" y="2096"/>
                  </a:lnTo>
                  <a:lnTo>
                    <a:pt x="6078" y="2096"/>
                  </a:lnTo>
                  <a:lnTo>
                    <a:pt x="5868" y="2410"/>
                  </a:lnTo>
                  <a:lnTo>
                    <a:pt x="5763" y="2619"/>
                  </a:lnTo>
                  <a:lnTo>
                    <a:pt x="5659" y="2619"/>
                  </a:lnTo>
                  <a:lnTo>
                    <a:pt x="5554" y="2724"/>
                  </a:lnTo>
                  <a:lnTo>
                    <a:pt x="5344" y="2829"/>
                  </a:lnTo>
                  <a:lnTo>
                    <a:pt x="5240" y="2934"/>
                  </a:lnTo>
                  <a:lnTo>
                    <a:pt x="4820" y="2934"/>
                  </a:lnTo>
                  <a:lnTo>
                    <a:pt x="4820" y="3039"/>
                  </a:lnTo>
                  <a:lnTo>
                    <a:pt x="4506" y="3143"/>
                  </a:lnTo>
                  <a:lnTo>
                    <a:pt x="4401" y="3248"/>
                  </a:lnTo>
                  <a:lnTo>
                    <a:pt x="4297" y="3248"/>
                  </a:lnTo>
                  <a:lnTo>
                    <a:pt x="4087" y="3353"/>
                  </a:lnTo>
                  <a:lnTo>
                    <a:pt x="3982" y="3562"/>
                  </a:lnTo>
                  <a:lnTo>
                    <a:pt x="3878" y="3667"/>
                  </a:lnTo>
                  <a:lnTo>
                    <a:pt x="3668" y="3667"/>
                  </a:lnTo>
                  <a:lnTo>
                    <a:pt x="3354" y="3772"/>
                  </a:lnTo>
                  <a:lnTo>
                    <a:pt x="3354" y="3877"/>
                  </a:lnTo>
                  <a:lnTo>
                    <a:pt x="3144" y="4296"/>
                  </a:lnTo>
                  <a:lnTo>
                    <a:pt x="3039" y="4820"/>
                  </a:lnTo>
                  <a:lnTo>
                    <a:pt x="2830" y="4715"/>
                  </a:lnTo>
                  <a:lnTo>
                    <a:pt x="2620" y="4715"/>
                  </a:lnTo>
                  <a:lnTo>
                    <a:pt x="2411" y="4924"/>
                  </a:lnTo>
                  <a:lnTo>
                    <a:pt x="2411" y="5134"/>
                  </a:lnTo>
                  <a:lnTo>
                    <a:pt x="2411" y="5239"/>
                  </a:lnTo>
                  <a:lnTo>
                    <a:pt x="2411" y="5344"/>
                  </a:lnTo>
                  <a:lnTo>
                    <a:pt x="2201" y="5134"/>
                  </a:lnTo>
                  <a:lnTo>
                    <a:pt x="1782" y="5134"/>
                  </a:lnTo>
                  <a:lnTo>
                    <a:pt x="1572" y="5029"/>
                  </a:lnTo>
                  <a:lnTo>
                    <a:pt x="1153" y="5029"/>
                  </a:lnTo>
                  <a:lnTo>
                    <a:pt x="944" y="5239"/>
                  </a:lnTo>
                  <a:lnTo>
                    <a:pt x="944" y="5344"/>
                  </a:lnTo>
                  <a:lnTo>
                    <a:pt x="839" y="5448"/>
                  </a:lnTo>
                  <a:lnTo>
                    <a:pt x="734" y="5658"/>
                  </a:lnTo>
                  <a:lnTo>
                    <a:pt x="734" y="5867"/>
                  </a:lnTo>
                  <a:lnTo>
                    <a:pt x="525" y="5972"/>
                  </a:lnTo>
                  <a:lnTo>
                    <a:pt x="420" y="6077"/>
                  </a:lnTo>
                  <a:lnTo>
                    <a:pt x="420" y="6182"/>
                  </a:lnTo>
                  <a:lnTo>
                    <a:pt x="315" y="6391"/>
                  </a:lnTo>
                  <a:lnTo>
                    <a:pt x="315" y="6706"/>
                  </a:lnTo>
                  <a:lnTo>
                    <a:pt x="315" y="6810"/>
                  </a:lnTo>
                  <a:lnTo>
                    <a:pt x="210" y="6915"/>
                  </a:lnTo>
                  <a:lnTo>
                    <a:pt x="106" y="7230"/>
                  </a:lnTo>
                  <a:lnTo>
                    <a:pt x="1" y="7334"/>
                  </a:lnTo>
                  <a:lnTo>
                    <a:pt x="1" y="7544"/>
                  </a:lnTo>
                  <a:lnTo>
                    <a:pt x="210" y="7753"/>
                  </a:lnTo>
                  <a:lnTo>
                    <a:pt x="420" y="7963"/>
                  </a:lnTo>
                  <a:lnTo>
                    <a:pt x="420" y="8172"/>
                  </a:lnTo>
                  <a:lnTo>
                    <a:pt x="420" y="8382"/>
                  </a:lnTo>
                  <a:lnTo>
                    <a:pt x="420" y="8487"/>
                  </a:lnTo>
                  <a:lnTo>
                    <a:pt x="420" y="8592"/>
                  </a:lnTo>
                  <a:lnTo>
                    <a:pt x="525" y="8696"/>
                  </a:lnTo>
                  <a:lnTo>
                    <a:pt x="734" y="8801"/>
                  </a:lnTo>
                  <a:lnTo>
                    <a:pt x="839" y="9011"/>
                  </a:lnTo>
                  <a:lnTo>
                    <a:pt x="629" y="9220"/>
                  </a:lnTo>
                  <a:lnTo>
                    <a:pt x="420" y="9430"/>
                  </a:lnTo>
                  <a:lnTo>
                    <a:pt x="420" y="9535"/>
                  </a:lnTo>
                  <a:lnTo>
                    <a:pt x="315" y="9744"/>
                  </a:lnTo>
                  <a:lnTo>
                    <a:pt x="315" y="9954"/>
                  </a:lnTo>
                  <a:lnTo>
                    <a:pt x="420" y="10058"/>
                  </a:lnTo>
                  <a:lnTo>
                    <a:pt x="525" y="10163"/>
                  </a:lnTo>
                  <a:lnTo>
                    <a:pt x="525" y="10268"/>
                  </a:lnTo>
                  <a:lnTo>
                    <a:pt x="629" y="10373"/>
                  </a:lnTo>
                  <a:lnTo>
                    <a:pt x="734" y="10582"/>
                  </a:lnTo>
                  <a:lnTo>
                    <a:pt x="944" y="10582"/>
                  </a:lnTo>
                  <a:lnTo>
                    <a:pt x="1049" y="10687"/>
                  </a:lnTo>
                  <a:lnTo>
                    <a:pt x="1363" y="10792"/>
                  </a:lnTo>
                  <a:lnTo>
                    <a:pt x="1572" y="10792"/>
                  </a:lnTo>
                  <a:lnTo>
                    <a:pt x="1363" y="10897"/>
                  </a:lnTo>
                  <a:lnTo>
                    <a:pt x="1258" y="10897"/>
                  </a:lnTo>
                  <a:lnTo>
                    <a:pt x="1049" y="11001"/>
                  </a:lnTo>
                  <a:lnTo>
                    <a:pt x="944" y="11316"/>
                  </a:lnTo>
                  <a:lnTo>
                    <a:pt x="629" y="11421"/>
                  </a:lnTo>
                  <a:lnTo>
                    <a:pt x="525" y="11735"/>
                  </a:lnTo>
                  <a:lnTo>
                    <a:pt x="629" y="11944"/>
                  </a:lnTo>
                  <a:lnTo>
                    <a:pt x="839" y="12049"/>
                  </a:lnTo>
                  <a:lnTo>
                    <a:pt x="944" y="12154"/>
                  </a:lnTo>
                  <a:lnTo>
                    <a:pt x="1258" y="12049"/>
                  </a:lnTo>
                  <a:lnTo>
                    <a:pt x="1363" y="12049"/>
                  </a:lnTo>
                  <a:lnTo>
                    <a:pt x="1363" y="12154"/>
                  </a:lnTo>
                  <a:lnTo>
                    <a:pt x="1049" y="12468"/>
                  </a:lnTo>
                  <a:lnTo>
                    <a:pt x="944" y="12363"/>
                  </a:lnTo>
                  <a:lnTo>
                    <a:pt x="734" y="12259"/>
                  </a:lnTo>
                  <a:lnTo>
                    <a:pt x="629" y="12259"/>
                  </a:lnTo>
                  <a:lnTo>
                    <a:pt x="420" y="12363"/>
                  </a:lnTo>
                  <a:lnTo>
                    <a:pt x="106" y="12573"/>
                  </a:lnTo>
                  <a:lnTo>
                    <a:pt x="1" y="12678"/>
                  </a:lnTo>
                  <a:lnTo>
                    <a:pt x="1" y="12887"/>
                  </a:lnTo>
                  <a:lnTo>
                    <a:pt x="106" y="13097"/>
                  </a:lnTo>
                  <a:lnTo>
                    <a:pt x="210" y="13202"/>
                  </a:lnTo>
                  <a:lnTo>
                    <a:pt x="420" y="13411"/>
                  </a:lnTo>
                  <a:lnTo>
                    <a:pt x="629" y="13516"/>
                  </a:lnTo>
                  <a:lnTo>
                    <a:pt x="629" y="13621"/>
                  </a:lnTo>
                  <a:lnTo>
                    <a:pt x="734" y="13726"/>
                  </a:lnTo>
                  <a:lnTo>
                    <a:pt x="734" y="13830"/>
                  </a:lnTo>
                  <a:lnTo>
                    <a:pt x="944" y="14040"/>
                  </a:lnTo>
                  <a:lnTo>
                    <a:pt x="1049" y="14145"/>
                  </a:lnTo>
                  <a:lnTo>
                    <a:pt x="1363" y="14459"/>
                  </a:lnTo>
                  <a:lnTo>
                    <a:pt x="1468" y="14564"/>
                  </a:lnTo>
                  <a:lnTo>
                    <a:pt x="1572" y="14564"/>
                  </a:lnTo>
                  <a:lnTo>
                    <a:pt x="1572" y="14669"/>
                  </a:lnTo>
                  <a:lnTo>
                    <a:pt x="1677" y="14773"/>
                  </a:lnTo>
                  <a:lnTo>
                    <a:pt x="1887" y="14878"/>
                  </a:lnTo>
                  <a:lnTo>
                    <a:pt x="2096" y="14878"/>
                  </a:lnTo>
                  <a:lnTo>
                    <a:pt x="2411" y="14669"/>
                  </a:lnTo>
                  <a:lnTo>
                    <a:pt x="2515" y="14459"/>
                  </a:lnTo>
                  <a:lnTo>
                    <a:pt x="2620" y="14354"/>
                  </a:lnTo>
                  <a:lnTo>
                    <a:pt x="2935" y="14145"/>
                  </a:lnTo>
                  <a:lnTo>
                    <a:pt x="3144" y="13830"/>
                  </a:lnTo>
                  <a:lnTo>
                    <a:pt x="3144" y="13726"/>
                  </a:lnTo>
                  <a:lnTo>
                    <a:pt x="3249" y="13621"/>
                  </a:lnTo>
                  <a:lnTo>
                    <a:pt x="3354" y="13516"/>
                  </a:lnTo>
                  <a:lnTo>
                    <a:pt x="3458" y="13516"/>
                  </a:lnTo>
                  <a:lnTo>
                    <a:pt x="3773" y="13411"/>
                  </a:lnTo>
                  <a:lnTo>
                    <a:pt x="3878" y="13306"/>
                  </a:lnTo>
                  <a:lnTo>
                    <a:pt x="3878" y="13202"/>
                  </a:lnTo>
                  <a:lnTo>
                    <a:pt x="4297" y="13202"/>
                  </a:lnTo>
                  <a:lnTo>
                    <a:pt x="4401" y="12887"/>
                  </a:lnTo>
                  <a:lnTo>
                    <a:pt x="4506" y="12887"/>
                  </a:lnTo>
                  <a:lnTo>
                    <a:pt x="4401" y="12678"/>
                  </a:lnTo>
                  <a:lnTo>
                    <a:pt x="4611" y="12678"/>
                  </a:lnTo>
                  <a:lnTo>
                    <a:pt x="4820" y="12783"/>
                  </a:lnTo>
                  <a:lnTo>
                    <a:pt x="5030" y="12678"/>
                  </a:lnTo>
                  <a:lnTo>
                    <a:pt x="5135" y="12678"/>
                  </a:lnTo>
                  <a:lnTo>
                    <a:pt x="5344" y="12573"/>
                  </a:lnTo>
                  <a:lnTo>
                    <a:pt x="5449" y="12259"/>
                  </a:lnTo>
                  <a:lnTo>
                    <a:pt x="5449" y="12154"/>
                  </a:lnTo>
                  <a:lnTo>
                    <a:pt x="5344" y="12049"/>
                  </a:lnTo>
                  <a:lnTo>
                    <a:pt x="5135" y="11840"/>
                  </a:lnTo>
                  <a:lnTo>
                    <a:pt x="5240" y="11630"/>
                  </a:lnTo>
                  <a:lnTo>
                    <a:pt x="5135" y="11525"/>
                  </a:lnTo>
                  <a:lnTo>
                    <a:pt x="5973" y="11525"/>
                  </a:lnTo>
                  <a:lnTo>
                    <a:pt x="6183" y="11421"/>
                  </a:lnTo>
                  <a:lnTo>
                    <a:pt x="6287" y="11316"/>
                  </a:lnTo>
                  <a:lnTo>
                    <a:pt x="6392" y="11316"/>
                  </a:lnTo>
                  <a:lnTo>
                    <a:pt x="6497" y="11211"/>
                  </a:lnTo>
                  <a:lnTo>
                    <a:pt x="6602" y="11106"/>
                  </a:lnTo>
                  <a:lnTo>
                    <a:pt x="6602" y="11001"/>
                  </a:lnTo>
                  <a:lnTo>
                    <a:pt x="6916" y="11001"/>
                  </a:lnTo>
                  <a:lnTo>
                    <a:pt x="6916" y="10897"/>
                  </a:lnTo>
                  <a:lnTo>
                    <a:pt x="7021" y="10897"/>
                  </a:lnTo>
                  <a:lnTo>
                    <a:pt x="7126" y="10582"/>
                  </a:lnTo>
                  <a:lnTo>
                    <a:pt x="7230" y="10373"/>
                  </a:lnTo>
                  <a:lnTo>
                    <a:pt x="7230" y="9954"/>
                  </a:lnTo>
                  <a:lnTo>
                    <a:pt x="7649" y="9954"/>
                  </a:lnTo>
                  <a:lnTo>
                    <a:pt x="7859" y="9849"/>
                  </a:lnTo>
                  <a:lnTo>
                    <a:pt x="7859" y="9744"/>
                  </a:lnTo>
                  <a:lnTo>
                    <a:pt x="7964" y="9639"/>
                  </a:lnTo>
                  <a:lnTo>
                    <a:pt x="8069" y="9325"/>
                  </a:lnTo>
                  <a:lnTo>
                    <a:pt x="8173" y="9011"/>
                  </a:lnTo>
                  <a:lnTo>
                    <a:pt x="8173" y="8801"/>
                  </a:lnTo>
                  <a:lnTo>
                    <a:pt x="8069" y="8801"/>
                  </a:lnTo>
                  <a:lnTo>
                    <a:pt x="8069" y="8696"/>
                  </a:lnTo>
                  <a:lnTo>
                    <a:pt x="8069" y="8592"/>
                  </a:lnTo>
                  <a:lnTo>
                    <a:pt x="8069" y="8487"/>
                  </a:lnTo>
                  <a:lnTo>
                    <a:pt x="7964" y="8068"/>
                  </a:lnTo>
                  <a:lnTo>
                    <a:pt x="7859" y="7858"/>
                  </a:lnTo>
                  <a:lnTo>
                    <a:pt x="7859" y="7753"/>
                  </a:lnTo>
                  <a:lnTo>
                    <a:pt x="7754" y="7544"/>
                  </a:lnTo>
                  <a:lnTo>
                    <a:pt x="7859" y="7544"/>
                  </a:lnTo>
                  <a:lnTo>
                    <a:pt x="7859" y="7439"/>
                  </a:lnTo>
                  <a:lnTo>
                    <a:pt x="8069" y="7230"/>
                  </a:lnTo>
                  <a:lnTo>
                    <a:pt x="7964" y="7125"/>
                  </a:lnTo>
                  <a:lnTo>
                    <a:pt x="7964" y="7020"/>
                  </a:lnTo>
                  <a:lnTo>
                    <a:pt x="8069" y="6810"/>
                  </a:lnTo>
                  <a:lnTo>
                    <a:pt x="8069" y="6601"/>
                  </a:lnTo>
                  <a:lnTo>
                    <a:pt x="8069" y="6496"/>
                  </a:lnTo>
                  <a:lnTo>
                    <a:pt x="8278" y="6391"/>
                  </a:lnTo>
                  <a:lnTo>
                    <a:pt x="8383" y="6391"/>
                  </a:lnTo>
                  <a:lnTo>
                    <a:pt x="8592" y="6496"/>
                  </a:lnTo>
                  <a:lnTo>
                    <a:pt x="9011" y="6706"/>
                  </a:lnTo>
                  <a:lnTo>
                    <a:pt x="9221" y="6601"/>
                  </a:lnTo>
                  <a:lnTo>
                    <a:pt x="9326" y="6496"/>
                  </a:lnTo>
                  <a:lnTo>
                    <a:pt x="9535" y="6287"/>
                  </a:lnTo>
                  <a:lnTo>
                    <a:pt x="9640" y="6182"/>
                  </a:lnTo>
                  <a:lnTo>
                    <a:pt x="9850" y="6077"/>
                  </a:lnTo>
                  <a:lnTo>
                    <a:pt x="10059" y="5867"/>
                  </a:lnTo>
                  <a:lnTo>
                    <a:pt x="10164" y="5448"/>
                  </a:lnTo>
                  <a:lnTo>
                    <a:pt x="10164" y="5344"/>
                  </a:lnTo>
                  <a:lnTo>
                    <a:pt x="10164" y="5239"/>
                  </a:lnTo>
                  <a:lnTo>
                    <a:pt x="10269" y="5029"/>
                  </a:lnTo>
                  <a:lnTo>
                    <a:pt x="10164" y="4715"/>
                  </a:lnTo>
                  <a:lnTo>
                    <a:pt x="9954" y="4610"/>
                  </a:lnTo>
                  <a:lnTo>
                    <a:pt x="9850" y="4505"/>
                  </a:lnTo>
                  <a:lnTo>
                    <a:pt x="9535" y="4610"/>
                  </a:lnTo>
                  <a:lnTo>
                    <a:pt x="9431" y="4715"/>
                  </a:lnTo>
                  <a:lnTo>
                    <a:pt x="9326" y="4820"/>
                  </a:lnTo>
                  <a:lnTo>
                    <a:pt x="9116" y="4924"/>
                  </a:lnTo>
                  <a:lnTo>
                    <a:pt x="8907" y="5134"/>
                  </a:lnTo>
                  <a:lnTo>
                    <a:pt x="8907" y="5239"/>
                  </a:lnTo>
                  <a:lnTo>
                    <a:pt x="8592" y="5344"/>
                  </a:lnTo>
                  <a:lnTo>
                    <a:pt x="8488" y="5448"/>
                  </a:lnTo>
                  <a:lnTo>
                    <a:pt x="8383" y="5448"/>
                  </a:lnTo>
                  <a:lnTo>
                    <a:pt x="8488" y="5239"/>
                  </a:lnTo>
                  <a:lnTo>
                    <a:pt x="8592" y="5029"/>
                  </a:lnTo>
                  <a:lnTo>
                    <a:pt x="8802" y="4924"/>
                  </a:lnTo>
                  <a:lnTo>
                    <a:pt x="8907" y="4715"/>
                  </a:lnTo>
                  <a:lnTo>
                    <a:pt x="9011" y="4401"/>
                  </a:lnTo>
                  <a:lnTo>
                    <a:pt x="9116" y="4401"/>
                  </a:lnTo>
                  <a:lnTo>
                    <a:pt x="9326" y="4191"/>
                  </a:lnTo>
                  <a:lnTo>
                    <a:pt x="9431" y="3981"/>
                  </a:lnTo>
                  <a:lnTo>
                    <a:pt x="9640" y="3772"/>
                  </a:lnTo>
                  <a:lnTo>
                    <a:pt x="9745" y="3667"/>
                  </a:lnTo>
                  <a:lnTo>
                    <a:pt x="9954" y="3458"/>
                  </a:lnTo>
                  <a:lnTo>
                    <a:pt x="10059" y="3248"/>
                  </a:lnTo>
                  <a:lnTo>
                    <a:pt x="9954" y="3143"/>
                  </a:lnTo>
                  <a:lnTo>
                    <a:pt x="9850" y="3039"/>
                  </a:lnTo>
                  <a:lnTo>
                    <a:pt x="9745" y="2934"/>
                  </a:lnTo>
                  <a:lnTo>
                    <a:pt x="9535" y="2934"/>
                  </a:lnTo>
                  <a:lnTo>
                    <a:pt x="9640" y="2619"/>
                  </a:lnTo>
                  <a:lnTo>
                    <a:pt x="9850" y="2305"/>
                  </a:lnTo>
                  <a:lnTo>
                    <a:pt x="9954" y="1991"/>
                  </a:lnTo>
                  <a:lnTo>
                    <a:pt x="9954" y="1676"/>
                  </a:lnTo>
                  <a:lnTo>
                    <a:pt x="9954" y="1572"/>
                  </a:lnTo>
                  <a:lnTo>
                    <a:pt x="9850" y="1467"/>
                  </a:lnTo>
                  <a:lnTo>
                    <a:pt x="9850" y="1362"/>
                  </a:lnTo>
                  <a:lnTo>
                    <a:pt x="9850" y="1153"/>
                  </a:lnTo>
                  <a:lnTo>
                    <a:pt x="9850" y="943"/>
                  </a:lnTo>
                  <a:lnTo>
                    <a:pt x="9745" y="838"/>
                  </a:lnTo>
                  <a:lnTo>
                    <a:pt x="9640" y="733"/>
                  </a:lnTo>
                  <a:lnTo>
                    <a:pt x="9535" y="524"/>
                  </a:lnTo>
                  <a:lnTo>
                    <a:pt x="9431" y="314"/>
                  </a:lnTo>
                  <a:lnTo>
                    <a:pt x="9221" y="105"/>
                  </a:lnTo>
                  <a:lnTo>
                    <a:pt x="9116" y="105"/>
                  </a:lnTo>
                  <a:lnTo>
                    <a:pt x="89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30"/>
            <p:cNvSpPr/>
            <p:nvPr/>
          </p:nvSpPr>
          <p:spPr>
            <a:xfrm>
              <a:off x="3877167" y="1809378"/>
              <a:ext cx="117782" cy="310886"/>
            </a:xfrm>
            <a:custGeom>
              <a:avLst/>
              <a:gdLst/>
              <a:ahLst/>
              <a:cxnLst/>
              <a:rect l="l" t="t" r="r" b="b"/>
              <a:pathLst>
                <a:path w="5240" h="13831" extrusionOk="0">
                  <a:moveTo>
                    <a:pt x="3353" y="0"/>
                  </a:moveTo>
                  <a:lnTo>
                    <a:pt x="3248" y="105"/>
                  </a:lnTo>
                  <a:lnTo>
                    <a:pt x="3039" y="105"/>
                  </a:lnTo>
                  <a:lnTo>
                    <a:pt x="2829" y="420"/>
                  </a:lnTo>
                  <a:lnTo>
                    <a:pt x="2725" y="524"/>
                  </a:lnTo>
                  <a:lnTo>
                    <a:pt x="2829" y="734"/>
                  </a:lnTo>
                  <a:lnTo>
                    <a:pt x="2829" y="839"/>
                  </a:lnTo>
                  <a:lnTo>
                    <a:pt x="2934" y="943"/>
                  </a:lnTo>
                  <a:lnTo>
                    <a:pt x="3144" y="1048"/>
                  </a:lnTo>
                  <a:lnTo>
                    <a:pt x="3248" y="1153"/>
                  </a:lnTo>
                  <a:lnTo>
                    <a:pt x="3353" y="1048"/>
                  </a:lnTo>
                  <a:lnTo>
                    <a:pt x="3144" y="1363"/>
                  </a:lnTo>
                  <a:lnTo>
                    <a:pt x="3144" y="1258"/>
                  </a:lnTo>
                  <a:lnTo>
                    <a:pt x="3039" y="1258"/>
                  </a:lnTo>
                  <a:lnTo>
                    <a:pt x="2934" y="1153"/>
                  </a:lnTo>
                  <a:lnTo>
                    <a:pt x="2829" y="1153"/>
                  </a:lnTo>
                  <a:lnTo>
                    <a:pt x="2620" y="1258"/>
                  </a:lnTo>
                  <a:lnTo>
                    <a:pt x="2305" y="1572"/>
                  </a:lnTo>
                  <a:lnTo>
                    <a:pt x="2201" y="1886"/>
                  </a:lnTo>
                  <a:lnTo>
                    <a:pt x="2096" y="1991"/>
                  </a:lnTo>
                  <a:lnTo>
                    <a:pt x="1991" y="2201"/>
                  </a:lnTo>
                  <a:lnTo>
                    <a:pt x="1886" y="2306"/>
                  </a:lnTo>
                  <a:lnTo>
                    <a:pt x="1782" y="2515"/>
                  </a:lnTo>
                  <a:lnTo>
                    <a:pt x="1677" y="2515"/>
                  </a:lnTo>
                  <a:lnTo>
                    <a:pt x="1467" y="2306"/>
                  </a:lnTo>
                  <a:lnTo>
                    <a:pt x="1258" y="2201"/>
                  </a:lnTo>
                  <a:lnTo>
                    <a:pt x="1048" y="2201"/>
                  </a:lnTo>
                  <a:lnTo>
                    <a:pt x="734" y="2306"/>
                  </a:lnTo>
                  <a:lnTo>
                    <a:pt x="524" y="2515"/>
                  </a:lnTo>
                  <a:lnTo>
                    <a:pt x="419" y="2829"/>
                  </a:lnTo>
                  <a:lnTo>
                    <a:pt x="315" y="3039"/>
                  </a:lnTo>
                  <a:lnTo>
                    <a:pt x="315" y="3144"/>
                  </a:lnTo>
                  <a:lnTo>
                    <a:pt x="315" y="3248"/>
                  </a:lnTo>
                  <a:lnTo>
                    <a:pt x="105" y="3458"/>
                  </a:lnTo>
                  <a:lnTo>
                    <a:pt x="0" y="3772"/>
                  </a:lnTo>
                  <a:lnTo>
                    <a:pt x="105" y="3877"/>
                  </a:lnTo>
                  <a:lnTo>
                    <a:pt x="315" y="3982"/>
                  </a:lnTo>
                  <a:lnTo>
                    <a:pt x="419" y="4087"/>
                  </a:lnTo>
                  <a:lnTo>
                    <a:pt x="629" y="4191"/>
                  </a:lnTo>
                  <a:lnTo>
                    <a:pt x="734" y="4296"/>
                  </a:lnTo>
                  <a:lnTo>
                    <a:pt x="943" y="4506"/>
                  </a:lnTo>
                  <a:lnTo>
                    <a:pt x="1153" y="4506"/>
                  </a:lnTo>
                  <a:lnTo>
                    <a:pt x="1467" y="4401"/>
                  </a:lnTo>
                  <a:lnTo>
                    <a:pt x="1467" y="4506"/>
                  </a:lnTo>
                  <a:lnTo>
                    <a:pt x="1467" y="4715"/>
                  </a:lnTo>
                  <a:lnTo>
                    <a:pt x="1467" y="4925"/>
                  </a:lnTo>
                  <a:lnTo>
                    <a:pt x="1677" y="5134"/>
                  </a:lnTo>
                  <a:lnTo>
                    <a:pt x="1782" y="5344"/>
                  </a:lnTo>
                  <a:lnTo>
                    <a:pt x="1677" y="5554"/>
                  </a:lnTo>
                  <a:lnTo>
                    <a:pt x="1572" y="5554"/>
                  </a:lnTo>
                  <a:lnTo>
                    <a:pt x="1467" y="5763"/>
                  </a:lnTo>
                  <a:lnTo>
                    <a:pt x="1362" y="5868"/>
                  </a:lnTo>
                  <a:lnTo>
                    <a:pt x="1362" y="6077"/>
                  </a:lnTo>
                  <a:lnTo>
                    <a:pt x="1362" y="6392"/>
                  </a:lnTo>
                  <a:lnTo>
                    <a:pt x="1467" y="6497"/>
                  </a:lnTo>
                  <a:lnTo>
                    <a:pt x="1467" y="6811"/>
                  </a:lnTo>
                  <a:lnTo>
                    <a:pt x="1677" y="7020"/>
                  </a:lnTo>
                  <a:lnTo>
                    <a:pt x="1467" y="7125"/>
                  </a:lnTo>
                  <a:lnTo>
                    <a:pt x="1258" y="7335"/>
                  </a:lnTo>
                  <a:lnTo>
                    <a:pt x="1153" y="7649"/>
                  </a:lnTo>
                  <a:lnTo>
                    <a:pt x="1362" y="7859"/>
                  </a:lnTo>
                  <a:lnTo>
                    <a:pt x="1467" y="8068"/>
                  </a:lnTo>
                  <a:lnTo>
                    <a:pt x="1467" y="8382"/>
                  </a:lnTo>
                  <a:lnTo>
                    <a:pt x="1467" y="8592"/>
                  </a:lnTo>
                  <a:lnTo>
                    <a:pt x="1467" y="8802"/>
                  </a:lnTo>
                  <a:lnTo>
                    <a:pt x="1362" y="9011"/>
                  </a:lnTo>
                  <a:lnTo>
                    <a:pt x="1258" y="9116"/>
                  </a:lnTo>
                  <a:lnTo>
                    <a:pt x="1258" y="9430"/>
                  </a:lnTo>
                  <a:lnTo>
                    <a:pt x="1153" y="9535"/>
                  </a:lnTo>
                  <a:lnTo>
                    <a:pt x="1153" y="9745"/>
                  </a:lnTo>
                  <a:lnTo>
                    <a:pt x="1048" y="9849"/>
                  </a:lnTo>
                  <a:lnTo>
                    <a:pt x="943" y="9954"/>
                  </a:lnTo>
                  <a:lnTo>
                    <a:pt x="839" y="10268"/>
                  </a:lnTo>
                  <a:lnTo>
                    <a:pt x="943" y="10373"/>
                  </a:lnTo>
                  <a:lnTo>
                    <a:pt x="1048" y="10478"/>
                  </a:lnTo>
                  <a:lnTo>
                    <a:pt x="1153" y="10478"/>
                  </a:lnTo>
                  <a:lnTo>
                    <a:pt x="1153" y="10583"/>
                  </a:lnTo>
                  <a:lnTo>
                    <a:pt x="1153" y="10792"/>
                  </a:lnTo>
                  <a:lnTo>
                    <a:pt x="1153" y="11107"/>
                  </a:lnTo>
                  <a:lnTo>
                    <a:pt x="1258" y="11316"/>
                  </a:lnTo>
                  <a:lnTo>
                    <a:pt x="1362" y="11421"/>
                  </a:lnTo>
                  <a:lnTo>
                    <a:pt x="1362" y="11526"/>
                  </a:lnTo>
                  <a:lnTo>
                    <a:pt x="1362" y="11945"/>
                  </a:lnTo>
                  <a:lnTo>
                    <a:pt x="1362" y="12050"/>
                  </a:lnTo>
                  <a:lnTo>
                    <a:pt x="1467" y="12259"/>
                  </a:lnTo>
                  <a:lnTo>
                    <a:pt x="1572" y="12469"/>
                  </a:lnTo>
                  <a:lnTo>
                    <a:pt x="1782" y="12783"/>
                  </a:lnTo>
                  <a:lnTo>
                    <a:pt x="1991" y="12888"/>
                  </a:lnTo>
                  <a:lnTo>
                    <a:pt x="2305" y="12993"/>
                  </a:lnTo>
                  <a:lnTo>
                    <a:pt x="2305" y="13202"/>
                  </a:lnTo>
                  <a:lnTo>
                    <a:pt x="2305" y="13516"/>
                  </a:lnTo>
                  <a:lnTo>
                    <a:pt x="2410" y="13726"/>
                  </a:lnTo>
                  <a:lnTo>
                    <a:pt x="2620" y="13831"/>
                  </a:lnTo>
                  <a:lnTo>
                    <a:pt x="2829" y="13831"/>
                  </a:lnTo>
                  <a:lnTo>
                    <a:pt x="3039" y="13726"/>
                  </a:lnTo>
                  <a:lnTo>
                    <a:pt x="3144" y="13516"/>
                  </a:lnTo>
                  <a:lnTo>
                    <a:pt x="3353" y="13307"/>
                  </a:lnTo>
                  <a:lnTo>
                    <a:pt x="3353" y="13202"/>
                  </a:lnTo>
                  <a:lnTo>
                    <a:pt x="3458" y="12993"/>
                  </a:lnTo>
                  <a:lnTo>
                    <a:pt x="3563" y="12888"/>
                  </a:lnTo>
                  <a:lnTo>
                    <a:pt x="3668" y="12783"/>
                  </a:lnTo>
                  <a:lnTo>
                    <a:pt x="3772" y="12573"/>
                  </a:lnTo>
                  <a:lnTo>
                    <a:pt x="3877" y="12573"/>
                  </a:lnTo>
                  <a:lnTo>
                    <a:pt x="3877" y="12364"/>
                  </a:lnTo>
                  <a:lnTo>
                    <a:pt x="3877" y="12154"/>
                  </a:lnTo>
                  <a:lnTo>
                    <a:pt x="3668" y="11945"/>
                  </a:lnTo>
                  <a:lnTo>
                    <a:pt x="3458" y="11735"/>
                  </a:lnTo>
                  <a:lnTo>
                    <a:pt x="3458" y="11630"/>
                  </a:lnTo>
                  <a:lnTo>
                    <a:pt x="3563" y="11630"/>
                  </a:lnTo>
                  <a:lnTo>
                    <a:pt x="3563" y="11526"/>
                  </a:lnTo>
                  <a:lnTo>
                    <a:pt x="3563" y="11211"/>
                  </a:lnTo>
                  <a:lnTo>
                    <a:pt x="3458" y="10897"/>
                  </a:lnTo>
                  <a:lnTo>
                    <a:pt x="3353" y="10792"/>
                  </a:lnTo>
                  <a:lnTo>
                    <a:pt x="3353" y="10583"/>
                  </a:lnTo>
                  <a:lnTo>
                    <a:pt x="3458" y="10478"/>
                  </a:lnTo>
                  <a:lnTo>
                    <a:pt x="3563" y="10164"/>
                  </a:lnTo>
                  <a:lnTo>
                    <a:pt x="3563" y="9954"/>
                  </a:lnTo>
                  <a:lnTo>
                    <a:pt x="3668" y="9849"/>
                  </a:lnTo>
                  <a:lnTo>
                    <a:pt x="3668" y="9745"/>
                  </a:lnTo>
                  <a:lnTo>
                    <a:pt x="3772" y="9640"/>
                  </a:lnTo>
                  <a:lnTo>
                    <a:pt x="3877" y="9535"/>
                  </a:lnTo>
                  <a:lnTo>
                    <a:pt x="3982" y="9430"/>
                  </a:lnTo>
                  <a:lnTo>
                    <a:pt x="4087" y="9116"/>
                  </a:lnTo>
                  <a:lnTo>
                    <a:pt x="4087" y="8906"/>
                  </a:lnTo>
                  <a:lnTo>
                    <a:pt x="3877" y="8697"/>
                  </a:lnTo>
                  <a:lnTo>
                    <a:pt x="3772" y="8592"/>
                  </a:lnTo>
                  <a:lnTo>
                    <a:pt x="3877" y="8382"/>
                  </a:lnTo>
                  <a:lnTo>
                    <a:pt x="3877" y="8068"/>
                  </a:lnTo>
                  <a:lnTo>
                    <a:pt x="3772" y="8068"/>
                  </a:lnTo>
                  <a:lnTo>
                    <a:pt x="3563" y="7859"/>
                  </a:lnTo>
                  <a:lnTo>
                    <a:pt x="3353" y="7754"/>
                  </a:lnTo>
                  <a:lnTo>
                    <a:pt x="3353" y="7544"/>
                  </a:lnTo>
                  <a:lnTo>
                    <a:pt x="3563" y="7544"/>
                  </a:lnTo>
                  <a:lnTo>
                    <a:pt x="3668" y="7439"/>
                  </a:lnTo>
                  <a:lnTo>
                    <a:pt x="3877" y="7230"/>
                  </a:lnTo>
                  <a:lnTo>
                    <a:pt x="3982" y="7020"/>
                  </a:lnTo>
                  <a:lnTo>
                    <a:pt x="3982" y="6811"/>
                  </a:lnTo>
                  <a:lnTo>
                    <a:pt x="3877" y="6601"/>
                  </a:lnTo>
                  <a:lnTo>
                    <a:pt x="3772" y="6497"/>
                  </a:lnTo>
                  <a:lnTo>
                    <a:pt x="3772" y="6392"/>
                  </a:lnTo>
                  <a:lnTo>
                    <a:pt x="3877" y="6287"/>
                  </a:lnTo>
                  <a:lnTo>
                    <a:pt x="3982" y="6287"/>
                  </a:lnTo>
                  <a:lnTo>
                    <a:pt x="4191" y="6182"/>
                  </a:lnTo>
                  <a:lnTo>
                    <a:pt x="4296" y="5868"/>
                  </a:lnTo>
                  <a:lnTo>
                    <a:pt x="4506" y="5449"/>
                  </a:lnTo>
                  <a:lnTo>
                    <a:pt x="4610" y="5030"/>
                  </a:lnTo>
                  <a:lnTo>
                    <a:pt x="4715" y="4820"/>
                  </a:lnTo>
                  <a:lnTo>
                    <a:pt x="4715" y="4611"/>
                  </a:lnTo>
                  <a:lnTo>
                    <a:pt x="4715" y="4506"/>
                  </a:lnTo>
                  <a:lnTo>
                    <a:pt x="4820" y="4296"/>
                  </a:lnTo>
                  <a:lnTo>
                    <a:pt x="4925" y="3877"/>
                  </a:lnTo>
                  <a:lnTo>
                    <a:pt x="4925" y="3668"/>
                  </a:lnTo>
                  <a:lnTo>
                    <a:pt x="5134" y="3458"/>
                  </a:lnTo>
                  <a:lnTo>
                    <a:pt x="5239" y="3144"/>
                  </a:lnTo>
                  <a:lnTo>
                    <a:pt x="5239" y="2934"/>
                  </a:lnTo>
                  <a:lnTo>
                    <a:pt x="5239" y="2829"/>
                  </a:lnTo>
                  <a:lnTo>
                    <a:pt x="5134" y="2620"/>
                  </a:lnTo>
                  <a:lnTo>
                    <a:pt x="5030" y="2515"/>
                  </a:lnTo>
                  <a:lnTo>
                    <a:pt x="4925" y="2410"/>
                  </a:lnTo>
                  <a:lnTo>
                    <a:pt x="4610" y="2201"/>
                  </a:lnTo>
                  <a:lnTo>
                    <a:pt x="4401" y="2096"/>
                  </a:lnTo>
                  <a:lnTo>
                    <a:pt x="4296" y="1991"/>
                  </a:lnTo>
                  <a:lnTo>
                    <a:pt x="4296" y="1782"/>
                  </a:lnTo>
                  <a:lnTo>
                    <a:pt x="4401" y="1572"/>
                  </a:lnTo>
                  <a:lnTo>
                    <a:pt x="4506" y="1258"/>
                  </a:lnTo>
                  <a:lnTo>
                    <a:pt x="4296" y="1048"/>
                  </a:lnTo>
                  <a:lnTo>
                    <a:pt x="4087" y="943"/>
                  </a:lnTo>
                  <a:lnTo>
                    <a:pt x="3877" y="839"/>
                  </a:lnTo>
                  <a:lnTo>
                    <a:pt x="3772" y="839"/>
                  </a:lnTo>
                  <a:lnTo>
                    <a:pt x="3772" y="734"/>
                  </a:lnTo>
                  <a:lnTo>
                    <a:pt x="3877" y="629"/>
                  </a:lnTo>
                  <a:lnTo>
                    <a:pt x="3982" y="420"/>
                  </a:lnTo>
                  <a:lnTo>
                    <a:pt x="3877" y="210"/>
                  </a:lnTo>
                  <a:lnTo>
                    <a:pt x="3772" y="105"/>
                  </a:lnTo>
                  <a:lnTo>
                    <a:pt x="3668" y="105"/>
                  </a:lnTo>
                  <a:lnTo>
                    <a:pt x="3563" y="0"/>
                  </a:lnTo>
                  <a:lnTo>
                    <a:pt x="3458" y="0"/>
                  </a:lnTo>
                  <a:lnTo>
                    <a:pt x="3458" y="210"/>
                  </a:lnTo>
                  <a:lnTo>
                    <a:pt x="33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30"/>
            <p:cNvSpPr/>
            <p:nvPr/>
          </p:nvSpPr>
          <p:spPr>
            <a:xfrm>
              <a:off x="4774537" y="1220551"/>
              <a:ext cx="174291" cy="209625"/>
            </a:xfrm>
            <a:custGeom>
              <a:avLst/>
              <a:gdLst/>
              <a:ahLst/>
              <a:cxnLst/>
              <a:rect l="l" t="t" r="r" b="b"/>
              <a:pathLst>
                <a:path w="7754" h="9326" extrusionOk="0">
                  <a:moveTo>
                    <a:pt x="3668" y="1"/>
                  </a:moveTo>
                  <a:lnTo>
                    <a:pt x="3458" y="105"/>
                  </a:lnTo>
                  <a:lnTo>
                    <a:pt x="3249" y="420"/>
                  </a:lnTo>
                  <a:lnTo>
                    <a:pt x="3249" y="525"/>
                  </a:lnTo>
                  <a:lnTo>
                    <a:pt x="3144" y="629"/>
                  </a:lnTo>
                  <a:lnTo>
                    <a:pt x="3039" y="734"/>
                  </a:lnTo>
                  <a:lnTo>
                    <a:pt x="3144" y="944"/>
                  </a:lnTo>
                  <a:lnTo>
                    <a:pt x="3353" y="1153"/>
                  </a:lnTo>
                  <a:lnTo>
                    <a:pt x="3353" y="1258"/>
                  </a:lnTo>
                  <a:lnTo>
                    <a:pt x="3039" y="944"/>
                  </a:lnTo>
                  <a:lnTo>
                    <a:pt x="2934" y="839"/>
                  </a:lnTo>
                  <a:lnTo>
                    <a:pt x="2830" y="839"/>
                  </a:lnTo>
                  <a:lnTo>
                    <a:pt x="2515" y="734"/>
                  </a:lnTo>
                  <a:lnTo>
                    <a:pt x="2306" y="734"/>
                  </a:lnTo>
                  <a:lnTo>
                    <a:pt x="2096" y="839"/>
                  </a:lnTo>
                  <a:lnTo>
                    <a:pt x="1782" y="944"/>
                  </a:lnTo>
                  <a:lnTo>
                    <a:pt x="1468" y="1048"/>
                  </a:lnTo>
                  <a:lnTo>
                    <a:pt x="1258" y="1048"/>
                  </a:lnTo>
                  <a:lnTo>
                    <a:pt x="1153" y="1153"/>
                  </a:lnTo>
                  <a:lnTo>
                    <a:pt x="1153" y="1363"/>
                  </a:lnTo>
                  <a:lnTo>
                    <a:pt x="1048" y="1468"/>
                  </a:lnTo>
                  <a:lnTo>
                    <a:pt x="1048" y="1572"/>
                  </a:lnTo>
                  <a:lnTo>
                    <a:pt x="944" y="1782"/>
                  </a:lnTo>
                  <a:lnTo>
                    <a:pt x="839" y="1991"/>
                  </a:lnTo>
                  <a:lnTo>
                    <a:pt x="839" y="2201"/>
                  </a:lnTo>
                  <a:lnTo>
                    <a:pt x="839" y="2306"/>
                  </a:lnTo>
                  <a:lnTo>
                    <a:pt x="839" y="2515"/>
                  </a:lnTo>
                  <a:lnTo>
                    <a:pt x="839" y="2620"/>
                  </a:lnTo>
                  <a:lnTo>
                    <a:pt x="944" y="2934"/>
                  </a:lnTo>
                  <a:lnTo>
                    <a:pt x="839" y="3144"/>
                  </a:lnTo>
                  <a:lnTo>
                    <a:pt x="839" y="3249"/>
                  </a:lnTo>
                  <a:lnTo>
                    <a:pt x="839" y="3354"/>
                  </a:lnTo>
                  <a:lnTo>
                    <a:pt x="839" y="4401"/>
                  </a:lnTo>
                  <a:lnTo>
                    <a:pt x="944" y="4820"/>
                  </a:lnTo>
                  <a:lnTo>
                    <a:pt x="1153" y="5030"/>
                  </a:lnTo>
                  <a:lnTo>
                    <a:pt x="944" y="5030"/>
                  </a:lnTo>
                  <a:lnTo>
                    <a:pt x="629" y="5135"/>
                  </a:lnTo>
                  <a:lnTo>
                    <a:pt x="525" y="5239"/>
                  </a:lnTo>
                  <a:lnTo>
                    <a:pt x="420" y="5344"/>
                  </a:lnTo>
                  <a:lnTo>
                    <a:pt x="315" y="5449"/>
                  </a:lnTo>
                  <a:lnTo>
                    <a:pt x="210" y="5659"/>
                  </a:lnTo>
                  <a:lnTo>
                    <a:pt x="210" y="5763"/>
                  </a:lnTo>
                  <a:lnTo>
                    <a:pt x="210" y="5868"/>
                  </a:lnTo>
                  <a:lnTo>
                    <a:pt x="1" y="6182"/>
                  </a:lnTo>
                  <a:lnTo>
                    <a:pt x="1" y="6392"/>
                  </a:lnTo>
                  <a:lnTo>
                    <a:pt x="105" y="6497"/>
                  </a:lnTo>
                  <a:lnTo>
                    <a:pt x="210" y="6602"/>
                  </a:lnTo>
                  <a:lnTo>
                    <a:pt x="315" y="6602"/>
                  </a:lnTo>
                  <a:lnTo>
                    <a:pt x="420" y="6706"/>
                  </a:lnTo>
                  <a:lnTo>
                    <a:pt x="525" y="6706"/>
                  </a:lnTo>
                  <a:lnTo>
                    <a:pt x="525" y="6811"/>
                  </a:lnTo>
                  <a:lnTo>
                    <a:pt x="629" y="7021"/>
                  </a:lnTo>
                  <a:lnTo>
                    <a:pt x="734" y="7230"/>
                  </a:lnTo>
                  <a:lnTo>
                    <a:pt x="839" y="7335"/>
                  </a:lnTo>
                  <a:lnTo>
                    <a:pt x="1048" y="7545"/>
                  </a:lnTo>
                  <a:lnTo>
                    <a:pt x="1048" y="7649"/>
                  </a:lnTo>
                  <a:lnTo>
                    <a:pt x="1048" y="7859"/>
                  </a:lnTo>
                  <a:lnTo>
                    <a:pt x="1153" y="7964"/>
                  </a:lnTo>
                  <a:lnTo>
                    <a:pt x="1258" y="8068"/>
                  </a:lnTo>
                  <a:lnTo>
                    <a:pt x="1363" y="8173"/>
                  </a:lnTo>
                  <a:lnTo>
                    <a:pt x="1572" y="8383"/>
                  </a:lnTo>
                  <a:lnTo>
                    <a:pt x="1782" y="8487"/>
                  </a:lnTo>
                  <a:lnTo>
                    <a:pt x="2620" y="8383"/>
                  </a:lnTo>
                  <a:lnTo>
                    <a:pt x="3144" y="8383"/>
                  </a:lnTo>
                  <a:lnTo>
                    <a:pt x="3353" y="8173"/>
                  </a:lnTo>
                  <a:lnTo>
                    <a:pt x="3353" y="8068"/>
                  </a:lnTo>
                  <a:lnTo>
                    <a:pt x="3353" y="7964"/>
                  </a:lnTo>
                  <a:lnTo>
                    <a:pt x="3458" y="7754"/>
                  </a:lnTo>
                  <a:lnTo>
                    <a:pt x="3563" y="7649"/>
                  </a:lnTo>
                  <a:lnTo>
                    <a:pt x="3773" y="7649"/>
                  </a:lnTo>
                  <a:lnTo>
                    <a:pt x="3982" y="7440"/>
                  </a:lnTo>
                  <a:lnTo>
                    <a:pt x="3982" y="7649"/>
                  </a:lnTo>
                  <a:lnTo>
                    <a:pt x="4296" y="7964"/>
                  </a:lnTo>
                  <a:lnTo>
                    <a:pt x="4506" y="8173"/>
                  </a:lnTo>
                  <a:lnTo>
                    <a:pt x="4506" y="8278"/>
                  </a:lnTo>
                  <a:lnTo>
                    <a:pt x="4401" y="8802"/>
                  </a:lnTo>
                  <a:lnTo>
                    <a:pt x="4401" y="8907"/>
                  </a:lnTo>
                  <a:lnTo>
                    <a:pt x="4716" y="9221"/>
                  </a:lnTo>
                  <a:lnTo>
                    <a:pt x="4820" y="9326"/>
                  </a:lnTo>
                  <a:lnTo>
                    <a:pt x="5030" y="9326"/>
                  </a:lnTo>
                  <a:lnTo>
                    <a:pt x="5449" y="9221"/>
                  </a:lnTo>
                  <a:lnTo>
                    <a:pt x="5554" y="9116"/>
                  </a:lnTo>
                  <a:lnTo>
                    <a:pt x="5659" y="9011"/>
                  </a:lnTo>
                  <a:lnTo>
                    <a:pt x="5659" y="8907"/>
                  </a:lnTo>
                  <a:lnTo>
                    <a:pt x="5659" y="8802"/>
                  </a:lnTo>
                  <a:lnTo>
                    <a:pt x="5659" y="8592"/>
                  </a:lnTo>
                  <a:lnTo>
                    <a:pt x="5554" y="8383"/>
                  </a:lnTo>
                  <a:lnTo>
                    <a:pt x="5449" y="8278"/>
                  </a:lnTo>
                  <a:lnTo>
                    <a:pt x="5554" y="8068"/>
                  </a:lnTo>
                  <a:lnTo>
                    <a:pt x="5659" y="7859"/>
                  </a:lnTo>
                  <a:lnTo>
                    <a:pt x="5659" y="7754"/>
                  </a:lnTo>
                  <a:lnTo>
                    <a:pt x="5868" y="7649"/>
                  </a:lnTo>
                  <a:lnTo>
                    <a:pt x="5973" y="7440"/>
                  </a:lnTo>
                  <a:lnTo>
                    <a:pt x="5868" y="7125"/>
                  </a:lnTo>
                  <a:lnTo>
                    <a:pt x="5868" y="7021"/>
                  </a:lnTo>
                  <a:lnTo>
                    <a:pt x="5973" y="6916"/>
                  </a:lnTo>
                  <a:lnTo>
                    <a:pt x="5973" y="6706"/>
                  </a:lnTo>
                  <a:lnTo>
                    <a:pt x="5868" y="6602"/>
                  </a:lnTo>
                  <a:lnTo>
                    <a:pt x="5868" y="6497"/>
                  </a:lnTo>
                  <a:lnTo>
                    <a:pt x="6078" y="6602"/>
                  </a:lnTo>
                  <a:lnTo>
                    <a:pt x="6287" y="6602"/>
                  </a:lnTo>
                  <a:lnTo>
                    <a:pt x="6392" y="6497"/>
                  </a:lnTo>
                  <a:lnTo>
                    <a:pt x="6497" y="6287"/>
                  </a:lnTo>
                  <a:lnTo>
                    <a:pt x="6706" y="6078"/>
                  </a:lnTo>
                  <a:lnTo>
                    <a:pt x="6706" y="5973"/>
                  </a:lnTo>
                  <a:lnTo>
                    <a:pt x="6916" y="5868"/>
                  </a:lnTo>
                  <a:lnTo>
                    <a:pt x="7125" y="5763"/>
                  </a:lnTo>
                  <a:lnTo>
                    <a:pt x="7440" y="5763"/>
                  </a:lnTo>
                  <a:lnTo>
                    <a:pt x="7649" y="5554"/>
                  </a:lnTo>
                  <a:lnTo>
                    <a:pt x="7649" y="5344"/>
                  </a:lnTo>
                  <a:lnTo>
                    <a:pt x="7649" y="5030"/>
                  </a:lnTo>
                  <a:lnTo>
                    <a:pt x="7754" y="4820"/>
                  </a:lnTo>
                  <a:lnTo>
                    <a:pt x="7649" y="4716"/>
                  </a:lnTo>
                  <a:lnTo>
                    <a:pt x="7649" y="4611"/>
                  </a:lnTo>
                  <a:lnTo>
                    <a:pt x="7649" y="4401"/>
                  </a:lnTo>
                  <a:lnTo>
                    <a:pt x="7544" y="4296"/>
                  </a:lnTo>
                  <a:lnTo>
                    <a:pt x="7335" y="4192"/>
                  </a:lnTo>
                  <a:lnTo>
                    <a:pt x="7021" y="4296"/>
                  </a:lnTo>
                  <a:lnTo>
                    <a:pt x="6916" y="4401"/>
                  </a:lnTo>
                  <a:lnTo>
                    <a:pt x="6811" y="4401"/>
                  </a:lnTo>
                  <a:lnTo>
                    <a:pt x="6706" y="4087"/>
                  </a:lnTo>
                  <a:lnTo>
                    <a:pt x="6706" y="3982"/>
                  </a:lnTo>
                  <a:lnTo>
                    <a:pt x="6497" y="3877"/>
                  </a:lnTo>
                  <a:lnTo>
                    <a:pt x="6392" y="3877"/>
                  </a:lnTo>
                  <a:lnTo>
                    <a:pt x="6182" y="3982"/>
                  </a:lnTo>
                  <a:lnTo>
                    <a:pt x="6078" y="3982"/>
                  </a:lnTo>
                  <a:lnTo>
                    <a:pt x="5763" y="4087"/>
                  </a:lnTo>
                  <a:lnTo>
                    <a:pt x="5763" y="3877"/>
                  </a:lnTo>
                  <a:lnTo>
                    <a:pt x="5659" y="3668"/>
                  </a:lnTo>
                  <a:lnTo>
                    <a:pt x="5868" y="3668"/>
                  </a:lnTo>
                  <a:lnTo>
                    <a:pt x="6182" y="3773"/>
                  </a:lnTo>
                  <a:lnTo>
                    <a:pt x="6392" y="3773"/>
                  </a:lnTo>
                  <a:lnTo>
                    <a:pt x="6601" y="3563"/>
                  </a:lnTo>
                  <a:lnTo>
                    <a:pt x="6601" y="3458"/>
                  </a:lnTo>
                  <a:lnTo>
                    <a:pt x="6601" y="3144"/>
                  </a:lnTo>
                  <a:lnTo>
                    <a:pt x="6497" y="3039"/>
                  </a:lnTo>
                  <a:lnTo>
                    <a:pt x="6601" y="2934"/>
                  </a:lnTo>
                  <a:lnTo>
                    <a:pt x="6601" y="2830"/>
                  </a:lnTo>
                  <a:lnTo>
                    <a:pt x="6706" y="2411"/>
                  </a:lnTo>
                  <a:lnTo>
                    <a:pt x="6601" y="2096"/>
                  </a:lnTo>
                  <a:lnTo>
                    <a:pt x="6287" y="2096"/>
                  </a:lnTo>
                  <a:lnTo>
                    <a:pt x="6182" y="2201"/>
                  </a:lnTo>
                  <a:lnTo>
                    <a:pt x="6078" y="2201"/>
                  </a:lnTo>
                  <a:lnTo>
                    <a:pt x="5973" y="2306"/>
                  </a:lnTo>
                  <a:lnTo>
                    <a:pt x="5868" y="2620"/>
                  </a:lnTo>
                  <a:lnTo>
                    <a:pt x="5763" y="2620"/>
                  </a:lnTo>
                  <a:lnTo>
                    <a:pt x="5659" y="2515"/>
                  </a:lnTo>
                  <a:lnTo>
                    <a:pt x="5449" y="2411"/>
                  </a:lnTo>
                  <a:lnTo>
                    <a:pt x="5344" y="2411"/>
                  </a:lnTo>
                  <a:lnTo>
                    <a:pt x="5239" y="2515"/>
                  </a:lnTo>
                  <a:lnTo>
                    <a:pt x="5135" y="2725"/>
                  </a:lnTo>
                  <a:lnTo>
                    <a:pt x="5030" y="2934"/>
                  </a:lnTo>
                  <a:lnTo>
                    <a:pt x="4925" y="3144"/>
                  </a:lnTo>
                  <a:lnTo>
                    <a:pt x="4925" y="3249"/>
                  </a:lnTo>
                  <a:lnTo>
                    <a:pt x="5030" y="3563"/>
                  </a:lnTo>
                  <a:lnTo>
                    <a:pt x="4925" y="3668"/>
                  </a:lnTo>
                  <a:lnTo>
                    <a:pt x="4611" y="3458"/>
                  </a:lnTo>
                  <a:lnTo>
                    <a:pt x="4401" y="3458"/>
                  </a:lnTo>
                  <a:lnTo>
                    <a:pt x="4611" y="3354"/>
                  </a:lnTo>
                  <a:lnTo>
                    <a:pt x="4716" y="3144"/>
                  </a:lnTo>
                  <a:lnTo>
                    <a:pt x="4820" y="2934"/>
                  </a:lnTo>
                  <a:lnTo>
                    <a:pt x="4716" y="2515"/>
                  </a:lnTo>
                  <a:lnTo>
                    <a:pt x="4611" y="2306"/>
                  </a:lnTo>
                  <a:lnTo>
                    <a:pt x="4401" y="2096"/>
                  </a:lnTo>
                  <a:lnTo>
                    <a:pt x="4401" y="1991"/>
                  </a:lnTo>
                  <a:lnTo>
                    <a:pt x="4296" y="1887"/>
                  </a:lnTo>
                  <a:lnTo>
                    <a:pt x="4296" y="1782"/>
                  </a:lnTo>
                  <a:lnTo>
                    <a:pt x="4716" y="1782"/>
                  </a:lnTo>
                  <a:lnTo>
                    <a:pt x="4925" y="1572"/>
                  </a:lnTo>
                  <a:lnTo>
                    <a:pt x="5030" y="1468"/>
                  </a:lnTo>
                  <a:lnTo>
                    <a:pt x="5135" y="1258"/>
                  </a:lnTo>
                  <a:lnTo>
                    <a:pt x="5030" y="944"/>
                  </a:lnTo>
                  <a:lnTo>
                    <a:pt x="5030" y="839"/>
                  </a:lnTo>
                  <a:lnTo>
                    <a:pt x="5239" y="629"/>
                  </a:lnTo>
                  <a:lnTo>
                    <a:pt x="5135" y="525"/>
                  </a:lnTo>
                  <a:lnTo>
                    <a:pt x="5135" y="315"/>
                  </a:lnTo>
                  <a:lnTo>
                    <a:pt x="4925" y="210"/>
                  </a:lnTo>
                  <a:lnTo>
                    <a:pt x="4820" y="210"/>
                  </a:lnTo>
                  <a:lnTo>
                    <a:pt x="4506" y="315"/>
                  </a:lnTo>
                  <a:lnTo>
                    <a:pt x="4296" y="315"/>
                  </a:lnTo>
                  <a:lnTo>
                    <a:pt x="4296" y="210"/>
                  </a:lnTo>
                  <a:lnTo>
                    <a:pt x="4192" y="105"/>
                  </a:lnTo>
                  <a:lnTo>
                    <a:pt x="39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30"/>
            <p:cNvSpPr/>
            <p:nvPr/>
          </p:nvSpPr>
          <p:spPr>
            <a:xfrm>
              <a:off x="3872446" y="2103791"/>
              <a:ext cx="61251" cy="87145"/>
            </a:xfrm>
            <a:custGeom>
              <a:avLst/>
              <a:gdLst/>
              <a:ahLst/>
              <a:cxnLst/>
              <a:rect l="l" t="t" r="r" b="b"/>
              <a:pathLst>
                <a:path w="2725" h="3877" extrusionOk="0">
                  <a:moveTo>
                    <a:pt x="1258" y="0"/>
                  </a:moveTo>
                  <a:lnTo>
                    <a:pt x="1049" y="210"/>
                  </a:lnTo>
                  <a:lnTo>
                    <a:pt x="1049" y="315"/>
                  </a:lnTo>
                  <a:lnTo>
                    <a:pt x="1153" y="629"/>
                  </a:lnTo>
                  <a:lnTo>
                    <a:pt x="1153" y="734"/>
                  </a:lnTo>
                  <a:lnTo>
                    <a:pt x="944" y="734"/>
                  </a:lnTo>
                  <a:lnTo>
                    <a:pt x="629" y="839"/>
                  </a:lnTo>
                  <a:lnTo>
                    <a:pt x="525" y="839"/>
                  </a:lnTo>
                  <a:lnTo>
                    <a:pt x="420" y="943"/>
                  </a:lnTo>
                  <a:lnTo>
                    <a:pt x="315" y="1048"/>
                  </a:lnTo>
                  <a:lnTo>
                    <a:pt x="420" y="1362"/>
                  </a:lnTo>
                  <a:lnTo>
                    <a:pt x="525" y="1467"/>
                  </a:lnTo>
                  <a:lnTo>
                    <a:pt x="420" y="1572"/>
                  </a:lnTo>
                  <a:lnTo>
                    <a:pt x="210" y="1677"/>
                  </a:lnTo>
                  <a:lnTo>
                    <a:pt x="106" y="1886"/>
                  </a:lnTo>
                  <a:lnTo>
                    <a:pt x="1" y="2201"/>
                  </a:lnTo>
                  <a:lnTo>
                    <a:pt x="1" y="2620"/>
                  </a:lnTo>
                  <a:lnTo>
                    <a:pt x="210" y="3144"/>
                  </a:lnTo>
                  <a:lnTo>
                    <a:pt x="315" y="3353"/>
                  </a:lnTo>
                  <a:lnTo>
                    <a:pt x="629" y="3772"/>
                  </a:lnTo>
                  <a:lnTo>
                    <a:pt x="734" y="3877"/>
                  </a:lnTo>
                  <a:lnTo>
                    <a:pt x="1049" y="3877"/>
                  </a:lnTo>
                  <a:lnTo>
                    <a:pt x="1258" y="3772"/>
                  </a:lnTo>
                  <a:lnTo>
                    <a:pt x="1258" y="3667"/>
                  </a:lnTo>
                  <a:lnTo>
                    <a:pt x="1363" y="3458"/>
                  </a:lnTo>
                  <a:lnTo>
                    <a:pt x="1363" y="3353"/>
                  </a:lnTo>
                  <a:lnTo>
                    <a:pt x="1258" y="3144"/>
                  </a:lnTo>
                  <a:lnTo>
                    <a:pt x="1468" y="3039"/>
                  </a:lnTo>
                  <a:lnTo>
                    <a:pt x="1572" y="2829"/>
                  </a:lnTo>
                  <a:lnTo>
                    <a:pt x="1572" y="2620"/>
                  </a:lnTo>
                  <a:lnTo>
                    <a:pt x="1782" y="2620"/>
                  </a:lnTo>
                  <a:lnTo>
                    <a:pt x="1887" y="2515"/>
                  </a:lnTo>
                  <a:lnTo>
                    <a:pt x="1992" y="2410"/>
                  </a:lnTo>
                  <a:lnTo>
                    <a:pt x="2096" y="2096"/>
                  </a:lnTo>
                  <a:lnTo>
                    <a:pt x="2306" y="1991"/>
                  </a:lnTo>
                  <a:lnTo>
                    <a:pt x="2620" y="1782"/>
                  </a:lnTo>
                  <a:lnTo>
                    <a:pt x="2725" y="1572"/>
                  </a:lnTo>
                  <a:lnTo>
                    <a:pt x="2725" y="1362"/>
                  </a:lnTo>
                  <a:lnTo>
                    <a:pt x="2620" y="1153"/>
                  </a:lnTo>
                  <a:lnTo>
                    <a:pt x="2306" y="943"/>
                  </a:lnTo>
                  <a:lnTo>
                    <a:pt x="2096" y="839"/>
                  </a:lnTo>
                  <a:lnTo>
                    <a:pt x="2096" y="524"/>
                  </a:lnTo>
                  <a:lnTo>
                    <a:pt x="1887" y="210"/>
                  </a:lnTo>
                  <a:lnTo>
                    <a:pt x="1782" y="10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30"/>
            <p:cNvSpPr/>
            <p:nvPr/>
          </p:nvSpPr>
          <p:spPr>
            <a:xfrm>
              <a:off x="4908786" y="1168735"/>
              <a:ext cx="106004" cy="87168"/>
            </a:xfrm>
            <a:custGeom>
              <a:avLst/>
              <a:gdLst/>
              <a:ahLst/>
              <a:cxnLst/>
              <a:rect l="l" t="t" r="r" b="b"/>
              <a:pathLst>
                <a:path w="4716" h="3878" extrusionOk="0">
                  <a:moveTo>
                    <a:pt x="4192" y="1"/>
                  </a:moveTo>
                  <a:lnTo>
                    <a:pt x="3982" y="105"/>
                  </a:lnTo>
                  <a:lnTo>
                    <a:pt x="3668" y="315"/>
                  </a:lnTo>
                  <a:lnTo>
                    <a:pt x="3458" y="420"/>
                  </a:lnTo>
                  <a:lnTo>
                    <a:pt x="3354" y="315"/>
                  </a:lnTo>
                  <a:lnTo>
                    <a:pt x="3249" y="210"/>
                  </a:lnTo>
                  <a:lnTo>
                    <a:pt x="2935" y="210"/>
                  </a:lnTo>
                  <a:lnTo>
                    <a:pt x="2725" y="315"/>
                  </a:lnTo>
                  <a:lnTo>
                    <a:pt x="2411" y="315"/>
                  </a:lnTo>
                  <a:lnTo>
                    <a:pt x="2096" y="525"/>
                  </a:lnTo>
                  <a:lnTo>
                    <a:pt x="1992" y="734"/>
                  </a:lnTo>
                  <a:lnTo>
                    <a:pt x="1992" y="839"/>
                  </a:lnTo>
                  <a:lnTo>
                    <a:pt x="2096" y="1153"/>
                  </a:lnTo>
                  <a:lnTo>
                    <a:pt x="1992" y="1258"/>
                  </a:lnTo>
                  <a:lnTo>
                    <a:pt x="1782" y="1572"/>
                  </a:lnTo>
                  <a:lnTo>
                    <a:pt x="1363" y="1991"/>
                  </a:lnTo>
                  <a:lnTo>
                    <a:pt x="1258" y="1887"/>
                  </a:lnTo>
                  <a:lnTo>
                    <a:pt x="1153" y="1782"/>
                  </a:lnTo>
                  <a:lnTo>
                    <a:pt x="1258" y="1677"/>
                  </a:lnTo>
                  <a:lnTo>
                    <a:pt x="1258" y="1572"/>
                  </a:lnTo>
                  <a:lnTo>
                    <a:pt x="1258" y="1468"/>
                  </a:lnTo>
                  <a:lnTo>
                    <a:pt x="1153" y="1258"/>
                  </a:lnTo>
                  <a:lnTo>
                    <a:pt x="944" y="1153"/>
                  </a:lnTo>
                  <a:lnTo>
                    <a:pt x="839" y="1258"/>
                  </a:lnTo>
                  <a:lnTo>
                    <a:pt x="629" y="1258"/>
                  </a:lnTo>
                  <a:lnTo>
                    <a:pt x="525" y="1468"/>
                  </a:lnTo>
                  <a:lnTo>
                    <a:pt x="315" y="1677"/>
                  </a:lnTo>
                  <a:lnTo>
                    <a:pt x="315" y="1887"/>
                  </a:lnTo>
                  <a:lnTo>
                    <a:pt x="315" y="1991"/>
                  </a:lnTo>
                  <a:lnTo>
                    <a:pt x="315" y="2201"/>
                  </a:lnTo>
                  <a:lnTo>
                    <a:pt x="420" y="2306"/>
                  </a:lnTo>
                  <a:lnTo>
                    <a:pt x="525" y="2410"/>
                  </a:lnTo>
                  <a:lnTo>
                    <a:pt x="315" y="2306"/>
                  </a:lnTo>
                  <a:lnTo>
                    <a:pt x="106" y="2410"/>
                  </a:lnTo>
                  <a:lnTo>
                    <a:pt x="1" y="2515"/>
                  </a:lnTo>
                  <a:lnTo>
                    <a:pt x="1" y="2725"/>
                  </a:lnTo>
                  <a:lnTo>
                    <a:pt x="1" y="2934"/>
                  </a:lnTo>
                  <a:lnTo>
                    <a:pt x="106" y="3039"/>
                  </a:lnTo>
                  <a:lnTo>
                    <a:pt x="210" y="3249"/>
                  </a:lnTo>
                  <a:lnTo>
                    <a:pt x="315" y="3249"/>
                  </a:lnTo>
                  <a:lnTo>
                    <a:pt x="315" y="3458"/>
                  </a:lnTo>
                  <a:lnTo>
                    <a:pt x="315" y="3668"/>
                  </a:lnTo>
                  <a:lnTo>
                    <a:pt x="420" y="3773"/>
                  </a:lnTo>
                  <a:lnTo>
                    <a:pt x="629" y="3877"/>
                  </a:lnTo>
                  <a:lnTo>
                    <a:pt x="839" y="3773"/>
                  </a:lnTo>
                  <a:lnTo>
                    <a:pt x="1153" y="3773"/>
                  </a:lnTo>
                  <a:lnTo>
                    <a:pt x="1363" y="3563"/>
                  </a:lnTo>
                  <a:lnTo>
                    <a:pt x="1363" y="3458"/>
                  </a:lnTo>
                  <a:lnTo>
                    <a:pt x="1258" y="3249"/>
                  </a:lnTo>
                  <a:lnTo>
                    <a:pt x="1153" y="3039"/>
                  </a:lnTo>
                  <a:lnTo>
                    <a:pt x="1153" y="2934"/>
                  </a:lnTo>
                  <a:lnTo>
                    <a:pt x="1258" y="2515"/>
                  </a:lnTo>
                  <a:lnTo>
                    <a:pt x="1258" y="2830"/>
                  </a:lnTo>
                  <a:lnTo>
                    <a:pt x="1363" y="2934"/>
                  </a:lnTo>
                  <a:lnTo>
                    <a:pt x="1677" y="2934"/>
                  </a:lnTo>
                  <a:lnTo>
                    <a:pt x="2096" y="2306"/>
                  </a:lnTo>
                  <a:lnTo>
                    <a:pt x="2306" y="2096"/>
                  </a:lnTo>
                  <a:lnTo>
                    <a:pt x="2411" y="2096"/>
                  </a:lnTo>
                  <a:lnTo>
                    <a:pt x="2725" y="2306"/>
                  </a:lnTo>
                  <a:lnTo>
                    <a:pt x="2830" y="2306"/>
                  </a:lnTo>
                  <a:lnTo>
                    <a:pt x="3039" y="2096"/>
                  </a:lnTo>
                  <a:lnTo>
                    <a:pt x="3144" y="2201"/>
                  </a:lnTo>
                  <a:lnTo>
                    <a:pt x="3354" y="2201"/>
                  </a:lnTo>
                  <a:lnTo>
                    <a:pt x="3458" y="2096"/>
                  </a:lnTo>
                  <a:lnTo>
                    <a:pt x="3563" y="1991"/>
                  </a:lnTo>
                  <a:lnTo>
                    <a:pt x="3563" y="1782"/>
                  </a:lnTo>
                  <a:lnTo>
                    <a:pt x="3563" y="1677"/>
                  </a:lnTo>
                  <a:lnTo>
                    <a:pt x="3563" y="1572"/>
                  </a:lnTo>
                  <a:lnTo>
                    <a:pt x="3773" y="1363"/>
                  </a:lnTo>
                  <a:lnTo>
                    <a:pt x="3878" y="1258"/>
                  </a:lnTo>
                  <a:lnTo>
                    <a:pt x="3982" y="1258"/>
                  </a:lnTo>
                  <a:lnTo>
                    <a:pt x="4297" y="1363"/>
                  </a:lnTo>
                  <a:lnTo>
                    <a:pt x="4506" y="1363"/>
                  </a:lnTo>
                  <a:lnTo>
                    <a:pt x="4611" y="1258"/>
                  </a:lnTo>
                  <a:lnTo>
                    <a:pt x="4716" y="1048"/>
                  </a:lnTo>
                  <a:lnTo>
                    <a:pt x="4716" y="944"/>
                  </a:lnTo>
                  <a:lnTo>
                    <a:pt x="4716" y="839"/>
                  </a:lnTo>
                  <a:lnTo>
                    <a:pt x="4611" y="734"/>
                  </a:lnTo>
                  <a:lnTo>
                    <a:pt x="4506" y="629"/>
                  </a:lnTo>
                  <a:lnTo>
                    <a:pt x="4506" y="525"/>
                  </a:lnTo>
                  <a:lnTo>
                    <a:pt x="4506" y="315"/>
                  </a:lnTo>
                  <a:lnTo>
                    <a:pt x="4401" y="105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30"/>
            <p:cNvSpPr/>
            <p:nvPr/>
          </p:nvSpPr>
          <p:spPr>
            <a:xfrm>
              <a:off x="4079732" y="2099070"/>
              <a:ext cx="44753" cy="25939"/>
            </a:xfrm>
            <a:custGeom>
              <a:avLst/>
              <a:gdLst/>
              <a:ahLst/>
              <a:cxnLst/>
              <a:rect l="l" t="t" r="r" b="b"/>
              <a:pathLst>
                <a:path w="1991" h="1154" extrusionOk="0">
                  <a:moveTo>
                    <a:pt x="1048" y="1"/>
                  </a:moveTo>
                  <a:lnTo>
                    <a:pt x="838" y="106"/>
                  </a:lnTo>
                  <a:lnTo>
                    <a:pt x="524" y="210"/>
                  </a:lnTo>
                  <a:lnTo>
                    <a:pt x="210" y="315"/>
                  </a:lnTo>
                  <a:lnTo>
                    <a:pt x="105" y="525"/>
                  </a:lnTo>
                  <a:lnTo>
                    <a:pt x="0" y="629"/>
                  </a:lnTo>
                  <a:lnTo>
                    <a:pt x="0" y="734"/>
                  </a:lnTo>
                  <a:lnTo>
                    <a:pt x="105" y="944"/>
                  </a:lnTo>
                  <a:lnTo>
                    <a:pt x="314" y="1049"/>
                  </a:lnTo>
                  <a:lnTo>
                    <a:pt x="524" y="1153"/>
                  </a:lnTo>
                  <a:lnTo>
                    <a:pt x="733" y="1049"/>
                  </a:lnTo>
                  <a:lnTo>
                    <a:pt x="1048" y="944"/>
                  </a:lnTo>
                  <a:lnTo>
                    <a:pt x="1153" y="1049"/>
                  </a:lnTo>
                  <a:lnTo>
                    <a:pt x="1781" y="1049"/>
                  </a:lnTo>
                  <a:lnTo>
                    <a:pt x="1991" y="944"/>
                  </a:lnTo>
                  <a:lnTo>
                    <a:pt x="1991" y="839"/>
                  </a:lnTo>
                  <a:lnTo>
                    <a:pt x="1991" y="629"/>
                  </a:lnTo>
                  <a:lnTo>
                    <a:pt x="1886" y="315"/>
                  </a:lnTo>
                  <a:lnTo>
                    <a:pt x="1781" y="210"/>
                  </a:lnTo>
                  <a:lnTo>
                    <a:pt x="1676" y="210"/>
                  </a:lnTo>
                  <a:lnTo>
                    <a:pt x="1467" y="106"/>
                  </a:lnTo>
                  <a:lnTo>
                    <a:pt x="1362" y="106"/>
                  </a:lnTo>
                  <a:lnTo>
                    <a:pt x="10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30"/>
            <p:cNvSpPr/>
            <p:nvPr/>
          </p:nvSpPr>
          <p:spPr>
            <a:xfrm>
              <a:off x="3853608" y="2193282"/>
              <a:ext cx="21219" cy="30637"/>
            </a:xfrm>
            <a:custGeom>
              <a:avLst/>
              <a:gdLst/>
              <a:ahLst/>
              <a:cxnLst/>
              <a:rect l="l" t="t" r="r" b="b"/>
              <a:pathLst>
                <a:path w="944" h="1363" extrusionOk="0">
                  <a:moveTo>
                    <a:pt x="420" y="1"/>
                  </a:moveTo>
                  <a:lnTo>
                    <a:pt x="105" y="315"/>
                  </a:lnTo>
                  <a:lnTo>
                    <a:pt x="1" y="420"/>
                  </a:lnTo>
                  <a:lnTo>
                    <a:pt x="1" y="525"/>
                  </a:lnTo>
                  <a:lnTo>
                    <a:pt x="1" y="629"/>
                  </a:lnTo>
                  <a:lnTo>
                    <a:pt x="1" y="734"/>
                  </a:lnTo>
                  <a:lnTo>
                    <a:pt x="1" y="944"/>
                  </a:lnTo>
                  <a:lnTo>
                    <a:pt x="1" y="1153"/>
                  </a:lnTo>
                  <a:lnTo>
                    <a:pt x="105" y="1258"/>
                  </a:lnTo>
                  <a:lnTo>
                    <a:pt x="210" y="1258"/>
                  </a:lnTo>
                  <a:lnTo>
                    <a:pt x="420" y="1363"/>
                  </a:lnTo>
                  <a:lnTo>
                    <a:pt x="629" y="1258"/>
                  </a:lnTo>
                  <a:lnTo>
                    <a:pt x="734" y="1153"/>
                  </a:lnTo>
                  <a:lnTo>
                    <a:pt x="839" y="1049"/>
                  </a:lnTo>
                  <a:lnTo>
                    <a:pt x="944" y="839"/>
                  </a:lnTo>
                  <a:lnTo>
                    <a:pt x="944" y="525"/>
                  </a:lnTo>
                  <a:lnTo>
                    <a:pt x="944" y="420"/>
                  </a:lnTo>
                  <a:lnTo>
                    <a:pt x="944" y="315"/>
                  </a:lnTo>
                  <a:lnTo>
                    <a:pt x="839" y="106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30"/>
            <p:cNvSpPr/>
            <p:nvPr/>
          </p:nvSpPr>
          <p:spPr>
            <a:xfrm>
              <a:off x="4937066" y="1237050"/>
              <a:ext cx="44753" cy="47113"/>
            </a:xfrm>
            <a:custGeom>
              <a:avLst/>
              <a:gdLst/>
              <a:ahLst/>
              <a:cxnLst/>
              <a:rect l="l" t="t" r="r" b="b"/>
              <a:pathLst>
                <a:path w="1991" h="2096" extrusionOk="0">
                  <a:moveTo>
                    <a:pt x="524" y="0"/>
                  </a:moveTo>
                  <a:lnTo>
                    <a:pt x="314" y="314"/>
                  </a:lnTo>
                  <a:lnTo>
                    <a:pt x="419" y="629"/>
                  </a:lnTo>
                  <a:lnTo>
                    <a:pt x="524" y="734"/>
                  </a:lnTo>
                  <a:lnTo>
                    <a:pt x="629" y="838"/>
                  </a:lnTo>
                  <a:lnTo>
                    <a:pt x="419" y="943"/>
                  </a:lnTo>
                  <a:lnTo>
                    <a:pt x="314" y="1048"/>
                  </a:lnTo>
                  <a:lnTo>
                    <a:pt x="210" y="1153"/>
                  </a:lnTo>
                  <a:lnTo>
                    <a:pt x="210" y="1257"/>
                  </a:lnTo>
                  <a:lnTo>
                    <a:pt x="105" y="1362"/>
                  </a:lnTo>
                  <a:lnTo>
                    <a:pt x="0" y="1572"/>
                  </a:lnTo>
                  <a:lnTo>
                    <a:pt x="0" y="1781"/>
                  </a:lnTo>
                  <a:lnTo>
                    <a:pt x="105" y="1886"/>
                  </a:lnTo>
                  <a:lnTo>
                    <a:pt x="314" y="1991"/>
                  </a:lnTo>
                  <a:lnTo>
                    <a:pt x="314" y="2096"/>
                  </a:lnTo>
                  <a:lnTo>
                    <a:pt x="629" y="1991"/>
                  </a:lnTo>
                  <a:lnTo>
                    <a:pt x="838" y="1991"/>
                  </a:lnTo>
                  <a:lnTo>
                    <a:pt x="943" y="1886"/>
                  </a:lnTo>
                  <a:lnTo>
                    <a:pt x="943" y="1991"/>
                  </a:lnTo>
                  <a:lnTo>
                    <a:pt x="1257" y="2096"/>
                  </a:lnTo>
                  <a:lnTo>
                    <a:pt x="1362" y="1991"/>
                  </a:lnTo>
                  <a:lnTo>
                    <a:pt x="1467" y="1886"/>
                  </a:lnTo>
                  <a:lnTo>
                    <a:pt x="1572" y="1991"/>
                  </a:lnTo>
                  <a:lnTo>
                    <a:pt x="1886" y="1991"/>
                  </a:lnTo>
                  <a:lnTo>
                    <a:pt x="1991" y="1886"/>
                  </a:lnTo>
                  <a:lnTo>
                    <a:pt x="1991" y="1781"/>
                  </a:lnTo>
                  <a:lnTo>
                    <a:pt x="1991" y="1677"/>
                  </a:lnTo>
                  <a:lnTo>
                    <a:pt x="1991" y="1572"/>
                  </a:lnTo>
                  <a:lnTo>
                    <a:pt x="1991" y="1362"/>
                  </a:lnTo>
                  <a:lnTo>
                    <a:pt x="1886" y="1257"/>
                  </a:lnTo>
                  <a:lnTo>
                    <a:pt x="1886" y="1048"/>
                  </a:lnTo>
                  <a:lnTo>
                    <a:pt x="1886" y="838"/>
                  </a:lnTo>
                  <a:lnTo>
                    <a:pt x="1781" y="734"/>
                  </a:lnTo>
                  <a:lnTo>
                    <a:pt x="1677" y="629"/>
                  </a:lnTo>
                  <a:lnTo>
                    <a:pt x="1677" y="419"/>
                  </a:lnTo>
                  <a:lnTo>
                    <a:pt x="1467" y="314"/>
                  </a:lnTo>
                  <a:lnTo>
                    <a:pt x="1257" y="314"/>
                  </a:lnTo>
                  <a:lnTo>
                    <a:pt x="1257" y="210"/>
                  </a:lnTo>
                  <a:lnTo>
                    <a:pt x="1153" y="105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30"/>
            <p:cNvSpPr/>
            <p:nvPr/>
          </p:nvSpPr>
          <p:spPr>
            <a:xfrm>
              <a:off x="4169224" y="2150886"/>
              <a:ext cx="32997" cy="42415"/>
            </a:xfrm>
            <a:custGeom>
              <a:avLst/>
              <a:gdLst/>
              <a:ahLst/>
              <a:cxnLst/>
              <a:rect l="l" t="t" r="r" b="b"/>
              <a:pathLst>
                <a:path w="1468" h="1887" extrusionOk="0">
                  <a:moveTo>
                    <a:pt x="734" y="1"/>
                  </a:moveTo>
                  <a:lnTo>
                    <a:pt x="734" y="106"/>
                  </a:lnTo>
                  <a:lnTo>
                    <a:pt x="524" y="210"/>
                  </a:lnTo>
                  <a:lnTo>
                    <a:pt x="420" y="420"/>
                  </a:lnTo>
                  <a:lnTo>
                    <a:pt x="210" y="629"/>
                  </a:lnTo>
                  <a:lnTo>
                    <a:pt x="0" y="944"/>
                  </a:lnTo>
                  <a:lnTo>
                    <a:pt x="0" y="1153"/>
                  </a:lnTo>
                  <a:lnTo>
                    <a:pt x="105" y="1363"/>
                  </a:lnTo>
                  <a:lnTo>
                    <a:pt x="210" y="1572"/>
                  </a:lnTo>
                  <a:lnTo>
                    <a:pt x="315" y="1677"/>
                  </a:lnTo>
                  <a:lnTo>
                    <a:pt x="420" y="1677"/>
                  </a:lnTo>
                  <a:lnTo>
                    <a:pt x="629" y="1782"/>
                  </a:lnTo>
                  <a:lnTo>
                    <a:pt x="839" y="1887"/>
                  </a:lnTo>
                  <a:lnTo>
                    <a:pt x="1048" y="1887"/>
                  </a:lnTo>
                  <a:lnTo>
                    <a:pt x="1258" y="1677"/>
                  </a:lnTo>
                  <a:lnTo>
                    <a:pt x="1363" y="1468"/>
                  </a:lnTo>
                  <a:lnTo>
                    <a:pt x="1467" y="734"/>
                  </a:lnTo>
                  <a:lnTo>
                    <a:pt x="1467" y="420"/>
                  </a:lnTo>
                  <a:lnTo>
                    <a:pt x="1363" y="210"/>
                  </a:lnTo>
                  <a:lnTo>
                    <a:pt x="12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30"/>
            <p:cNvSpPr/>
            <p:nvPr/>
          </p:nvSpPr>
          <p:spPr>
            <a:xfrm>
              <a:off x="4117408" y="2103791"/>
              <a:ext cx="56553" cy="63611"/>
            </a:xfrm>
            <a:custGeom>
              <a:avLst/>
              <a:gdLst/>
              <a:ahLst/>
              <a:cxnLst/>
              <a:rect l="l" t="t" r="r" b="b"/>
              <a:pathLst>
                <a:path w="2516" h="2830" extrusionOk="0">
                  <a:moveTo>
                    <a:pt x="1363" y="0"/>
                  </a:moveTo>
                  <a:lnTo>
                    <a:pt x="1153" y="105"/>
                  </a:lnTo>
                  <a:lnTo>
                    <a:pt x="1048" y="210"/>
                  </a:lnTo>
                  <a:lnTo>
                    <a:pt x="734" y="210"/>
                  </a:lnTo>
                  <a:lnTo>
                    <a:pt x="629" y="315"/>
                  </a:lnTo>
                  <a:lnTo>
                    <a:pt x="524" y="524"/>
                  </a:lnTo>
                  <a:lnTo>
                    <a:pt x="315" y="734"/>
                  </a:lnTo>
                  <a:lnTo>
                    <a:pt x="210" y="839"/>
                  </a:lnTo>
                  <a:lnTo>
                    <a:pt x="105" y="943"/>
                  </a:lnTo>
                  <a:lnTo>
                    <a:pt x="0" y="1048"/>
                  </a:lnTo>
                  <a:lnTo>
                    <a:pt x="0" y="1153"/>
                  </a:lnTo>
                  <a:lnTo>
                    <a:pt x="0" y="1362"/>
                  </a:lnTo>
                  <a:lnTo>
                    <a:pt x="105" y="1467"/>
                  </a:lnTo>
                  <a:lnTo>
                    <a:pt x="315" y="1677"/>
                  </a:lnTo>
                  <a:lnTo>
                    <a:pt x="420" y="1886"/>
                  </a:lnTo>
                  <a:lnTo>
                    <a:pt x="734" y="2201"/>
                  </a:lnTo>
                  <a:lnTo>
                    <a:pt x="734" y="2305"/>
                  </a:lnTo>
                  <a:lnTo>
                    <a:pt x="734" y="2410"/>
                  </a:lnTo>
                  <a:lnTo>
                    <a:pt x="943" y="2515"/>
                  </a:lnTo>
                  <a:lnTo>
                    <a:pt x="943" y="2620"/>
                  </a:lnTo>
                  <a:lnTo>
                    <a:pt x="1153" y="2724"/>
                  </a:lnTo>
                  <a:lnTo>
                    <a:pt x="1467" y="2829"/>
                  </a:lnTo>
                  <a:lnTo>
                    <a:pt x="1677" y="2829"/>
                  </a:lnTo>
                  <a:lnTo>
                    <a:pt x="1991" y="2620"/>
                  </a:lnTo>
                  <a:lnTo>
                    <a:pt x="2096" y="2515"/>
                  </a:lnTo>
                  <a:lnTo>
                    <a:pt x="2305" y="2305"/>
                  </a:lnTo>
                  <a:lnTo>
                    <a:pt x="2410" y="2096"/>
                  </a:lnTo>
                  <a:lnTo>
                    <a:pt x="2515" y="1782"/>
                  </a:lnTo>
                  <a:lnTo>
                    <a:pt x="2515" y="1572"/>
                  </a:lnTo>
                  <a:lnTo>
                    <a:pt x="2410" y="1572"/>
                  </a:lnTo>
                  <a:lnTo>
                    <a:pt x="2515" y="1258"/>
                  </a:lnTo>
                  <a:lnTo>
                    <a:pt x="2410" y="1048"/>
                  </a:lnTo>
                  <a:lnTo>
                    <a:pt x="2515" y="943"/>
                  </a:lnTo>
                  <a:lnTo>
                    <a:pt x="2515" y="839"/>
                  </a:lnTo>
                  <a:lnTo>
                    <a:pt x="2410" y="629"/>
                  </a:lnTo>
                  <a:lnTo>
                    <a:pt x="2305" y="524"/>
                  </a:lnTo>
                  <a:lnTo>
                    <a:pt x="2305" y="419"/>
                  </a:lnTo>
                  <a:lnTo>
                    <a:pt x="1886" y="210"/>
                  </a:lnTo>
                  <a:lnTo>
                    <a:pt x="1677" y="105"/>
                  </a:lnTo>
                  <a:lnTo>
                    <a:pt x="136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30"/>
            <p:cNvSpPr/>
            <p:nvPr/>
          </p:nvSpPr>
          <p:spPr>
            <a:xfrm>
              <a:off x="4480119" y="3130698"/>
              <a:ext cx="115422" cy="146036"/>
            </a:xfrm>
            <a:custGeom>
              <a:avLst/>
              <a:gdLst/>
              <a:ahLst/>
              <a:cxnLst/>
              <a:rect l="l" t="t" r="r" b="b"/>
              <a:pathLst>
                <a:path w="5135" h="6497" extrusionOk="0">
                  <a:moveTo>
                    <a:pt x="4297" y="0"/>
                  </a:moveTo>
                  <a:lnTo>
                    <a:pt x="3877" y="105"/>
                  </a:lnTo>
                  <a:lnTo>
                    <a:pt x="3144" y="315"/>
                  </a:lnTo>
                  <a:lnTo>
                    <a:pt x="2830" y="524"/>
                  </a:lnTo>
                  <a:lnTo>
                    <a:pt x="2620" y="838"/>
                  </a:lnTo>
                  <a:lnTo>
                    <a:pt x="2411" y="838"/>
                  </a:lnTo>
                  <a:lnTo>
                    <a:pt x="2306" y="943"/>
                  </a:lnTo>
                  <a:lnTo>
                    <a:pt x="2201" y="1258"/>
                  </a:lnTo>
                  <a:lnTo>
                    <a:pt x="2201" y="1362"/>
                  </a:lnTo>
                  <a:lnTo>
                    <a:pt x="2096" y="1677"/>
                  </a:lnTo>
                  <a:lnTo>
                    <a:pt x="1782" y="2410"/>
                  </a:lnTo>
                  <a:lnTo>
                    <a:pt x="1572" y="2620"/>
                  </a:lnTo>
                  <a:lnTo>
                    <a:pt x="1363" y="2934"/>
                  </a:lnTo>
                  <a:lnTo>
                    <a:pt x="944" y="3143"/>
                  </a:lnTo>
                  <a:lnTo>
                    <a:pt x="734" y="3458"/>
                  </a:lnTo>
                  <a:lnTo>
                    <a:pt x="525" y="4191"/>
                  </a:lnTo>
                  <a:lnTo>
                    <a:pt x="420" y="4715"/>
                  </a:lnTo>
                  <a:lnTo>
                    <a:pt x="420" y="5029"/>
                  </a:lnTo>
                  <a:lnTo>
                    <a:pt x="315" y="5134"/>
                  </a:lnTo>
                  <a:lnTo>
                    <a:pt x="106" y="5449"/>
                  </a:lnTo>
                  <a:lnTo>
                    <a:pt x="1" y="5763"/>
                  </a:lnTo>
                  <a:lnTo>
                    <a:pt x="1" y="5972"/>
                  </a:lnTo>
                  <a:lnTo>
                    <a:pt x="1" y="6182"/>
                  </a:lnTo>
                  <a:lnTo>
                    <a:pt x="1" y="6287"/>
                  </a:lnTo>
                  <a:lnTo>
                    <a:pt x="315" y="6496"/>
                  </a:lnTo>
                  <a:lnTo>
                    <a:pt x="525" y="6496"/>
                  </a:lnTo>
                  <a:lnTo>
                    <a:pt x="629" y="6392"/>
                  </a:lnTo>
                  <a:lnTo>
                    <a:pt x="734" y="6287"/>
                  </a:lnTo>
                  <a:lnTo>
                    <a:pt x="1049" y="6182"/>
                  </a:lnTo>
                  <a:lnTo>
                    <a:pt x="1258" y="6287"/>
                  </a:lnTo>
                  <a:lnTo>
                    <a:pt x="1468" y="6392"/>
                  </a:lnTo>
                  <a:lnTo>
                    <a:pt x="1572" y="6392"/>
                  </a:lnTo>
                  <a:lnTo>
                    <a:pt x="1677" y="6496"/>
                  </a:lnTo>
                  <a:lnTo>
                    <a:pt x="1992" y="6496"/>
                  </a:lnTo>
                  <a:lnTo>
                    <a:pt x="2201" y="6287"/>
                  </a:lnTo>
                  <a:lnTo>
                    <a:pt x="2306" y="5972"/>
                  </a:lnTo>
                  <a:lnTo>
                    <a:pt x="2411" y="5868"/>
                  </a:lnTo>
                  <a:lnTo>
                    <a:pt x="2515" y="5763"/>
                  </a:lnTo>
                  <a:lnTo>
                    <a:pt x="2830" y="5658"/>
                  </a:lnTo>
                  <a:lnTo>
                    <a:pt x="3144" y="5449"/>
                  </a:lnTo>
                  <a:lnTo>
                    <a:pt x="3458" y="5134"/>
                  </a:lnTo>
                  <a:lnTo>
                    <a:pt x="3668" y="4925"/>
                  </a:lnTo>
                  <a:lnTo>
                    <a:pt x="3668" y="4715"/>
                  </a:lnTo>
                  <a:lnTo>
                    <a:pt x="3773" y="4715"/>
                  </a:lnTo>
                  <a:lnTo>
                    <a:pt x="3877" y="4610"/>
                  </a:lnTo>
                  <a:lnTo>
                    <a:pt x="4192" y="4401"/>
                  </a:lnTo>
                  <a:lnTo>
                    <a:pt x="4297" y="4191"/>
                  </a:lnTo>
                  <a:lnTo>
                    <a:pt x="4401" y="3982"/>
                  </a:lnTo>
                  <a:lnTo>
                    <a:pt x="4401" y="3772"/>
                  </a:lnTo>
                  <a:lnTo>
                    <a:pt x="4506" y="3563"/>
                  </a:lnTo>
                  <a:lnTo>
                    <a:pt x="4611" y="3353"/>
                  </a:lnTo>
                  <a:lnTo>
                    <a:pt x="4925" y="2934"/>
                  </a:lnTo>
                  <a:lnTo>
                    <a:pt x="5135" y="2410"/>
                  </a:lnTo>
                  <a:lnTo>
                    <a:pt x="5135" y="2201"/>
                  </a:lnTo>
                  <a:lnTo>
                    <a:pt x="5135" y="1991"/>
                  </a:lnTo>
                  <a:lnTo>
                    <a:pt x="4925" y="1781"/>
                  </a:lnTo>
                  <a:lnTo>
                    <a:pt x="4716" y="1677"/>
                  </a:lnTo>
                  <a:lnTo>
                    <a:pt x="4611" y="1572"/>
                  </a:lnTo>
                  <a:lnTo>
                    <a:pt x="4506" y="1467"/>
                  </a:lnTo>
                  <a:lnTo>
                    <a:pt x="4611" y="1153"/>
                  </a:lnTo>
                  <a:lnTo>
                    <a:pt x="4611" y="419"/>
                  </a:lnTo>
                  <a:lnTo>
                    <a:pt x="4611" y="210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30"/>
            <p:cNvSpPr/>
            <p:nvPr/>
          </p:nvSpPr>
          <p:spPr>
            <a:xfrm>
              <a:off x="4350591" y="2631362"/>
              <a:ext cx="80087" cy="124840"/>
            </a:xfrm>
            <a:custGeom>
              <a:avLst/>
              <a:gdLst/>
              <a:ahLst/>
              <a:cxnLst/>
              <a:rect l="l" t="t" r="r" b="b"/>
              <a:pathLst>
                <a:path w="3563" h="5554" extrusionOk="0">
                  <a:moveTo>
                    <a:pt x="1153" y="1"/>
                  </a:moveTo>
                  <a:lnTo>
                    <a:pt x="1048" y="106"/>
                  </a:lnTo>
                  <a:lnTo>
                    <a:pt x="734" y="420"/>
                  </a:lnTo>
                  <a:lnTo>
                    <a:pt x="210" y="839"/>
                  </a:lnTo>
                  <a:lnTo>
                    <a:pt x="105" y="1153"/>
                  </a:lnTo>
                  <a:lnTo>
                    <a:pt x="0" y="1573"/>
                  </a:lnTo>
                  <a:lnTo>
                    <a:pt x="0" y="2096"/>
                  </a:lnTo>
                  <a:lnTo>
                    <a:pt x="0" y="2306"/>
                  </a:lnTo>
                  <a:lnTo>
                    <a:pt x="105" y="2516"/>
                  </a:lnTo>
                  <a:lnTo>
                    <a:pt x="105" y="2725"/>
                  </a:lnTo>
                  <a:lnTo>
                    <a:pt x="314" y="3144"/>
                  </a:lnTo>
                  <a:lnTo>
                    <a:pt x="314" y="3354"/>
                  </a:lnTo>
                  <a:lnTo>
                    <a:pt x="314" y="3563"/>
                  </a:lnTo>
                  <a:lnTo>
                    <a:pt x="210" y="3773"/>
                  </a:lnTo>
                  <a:lnTo>
                    <a:pt x="419" y="4192"/>
                  </a:lnTo>
                  <a:lnTo>
                    <a:pt x="524" y="4506"/>
                  </a:lnTo>
                  <a:lnTo>
                    <a:pt x="734" y="4925"/>
                  </a:lnTo>
                  <a:lnTo>
                    <a:pt x="1153" y="5240"/>
                  </a:lnTo>
                  <a:lnTo>
                    <a:pt x="1572" y="5554"/>
                  </a:lnTo>
                  <a:lnTo>
                    <a:pt x="2410" y="5554"/>
                  </a:lnTo>
                  <a:lnTo>
                    <a:pt x="2724" y="5449"/>
                  </a:lnTo>
                  <a:lnTo>
                    <a:pt x="2934" y="5344"/>
                  </a:lnTo>
                  <a:lnTo>
                    <a:pt x="3143" y="5344"/>
                  </a:lnTo>
                  <a:lnTo>
                    <a:pt x="3353" y="5240"/>
                  </a:lnTo>
                  <a:lnTo>
                    <a:pt x="3458" y="5030"/>
                  </a:lnTo>
                  <a:lnTo>
                    <a:pt x="3563" y="4821"/>
                  </a:lnTo>
                  <a:lnTo>
                    <a:pt x="3563" y="4192"/>
                  </a:lnTo>
                  <a:lnTo>
                    <a:pt x="3353" y="3668"/>
                  </a:lnTo>
                  <a:lnTo>
                    <a:pt x="3248" y="3563"/>
                  </a:lnTo>
                  <a:lnTo>
                    <a:pt x="3353" y="3354"/>
                  </a:lnTo>
                  <a:lnTo>
                    <a:pt x="3353" y="3249"/>
                  </a:lnTo>
                  <a:lnTo>
                    <a:pt x="3353" y="3039"/>
                  </a:lnTo>
                  <a:lnTo>
                    <a:pt x="3353" y="2935"/>
                  </a:lnTo>
                  <a:lnTo>
                    <a:pt x="3353" y="2830"/>
                  </a:lnTo>
                  <a:lnTo>
                    <a:pt x="3248" y="2620"/>
                  </a:lnTo>
                  <a:lnTo>
                    <a:pt x="3039" y="2411"/>
                  </a:lnTo>
                  <a:lnTo>
                    <a:pt x="3039" y="1992"/>
                  </a:lnTo>
                  <a:lnTo>
                    <a:pt x="3039" y="1677"/>
                  </a:lnTo>
                  <a:lnTo>
                    <a:pt x="2934" y="1363"/>
                  </a:lnTo>
                  <a:lnTo>
                    <a:pt x="2829" y="1049"/>
                  </a:lnTo>
                  <a:lnTo>
                    <a:pt x="2410" y="525"/>
                  </a:lnTo>
                  <a:lnTo>
                    <a:pt x="1781" y="106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30"/>
            <p:cNvSpPr/>
            <p:nvPr/>
          </p:nvSpPr>
          <p:spPr>
            <a:xfrm>
              <a:off x="3997276" y="2249818"/>
              <a:ext cx="131920" cy="113062"/>
            </a:xfrm>
            <a:custGeom>
              <a:avLst/>
              <a:gdLst/>
              <a:ahLst/>
              <a:cxnLst/>
              <a:rect l="l" t="t" r="r" b="b"/>
              <a:pathLst>
                <a:path w="5869" h="5030" extrusionOk="0">
                  <a:moveTo>
                    <a:pt x="5344" y="0"/>
                  </a:moveTo>
                  <a:lnTo>
                    <a:pt x="5135" y="105"/>
                  </a:lnTo>
                  <a:lnTo>
                    <a:pt x="4925" y="105"/>
                  </a:lnTo>
                  <a:lnTo>
                    <a:pt x="4611" y="315"/>
                  </a:lnTo>
                  <a:lnTo>
                    <a:pt x="4506" y="419"/>
                  </a:lnTo>
                  <a:lnTo>
                    <a:pt x="4401" y="524"/>
                  </a:lnTo>
                  <a:lnTo>
                    <a:pt x="4297" y="734"/>
                  </a:lnTo>
                  <a:lnTo>
                    <a:pt x="4192" y="734"/>
                  </a:lnTo>
                  <a:lnTo>
                    <a:pt x="3982" y="943"/>
                  </a:lnTo>
                  <a:lnTo>
                    <a:pt x="3773" y="1048"/>
                  </a:lnTo>
                  <a:lnTo>
                    <a:pt x="3773" y="1153"/>
                  </a:lnTo>
                  <a:lnTo>
                    <a:pt x="3458" y="1467"/>
                  </a:lnTo>
                  <a:lnTo>
                    <a:pt x="3354" y="1782"/>
                  </a:lnTo>
                  <a:lnTo>
                    <a:pt x="3249" y="1782"/>
                  </a:lnTo>
                  <a:lnTo>
                    <a:pt x="2935" y="1886"/>
                  </a:lnTo>
                  <a:lnTo>
                    <a:pt x="2830" y="2096"/>
                  </a:lnTo>
                  <a:lnTo>
                    <a:pt x="2725" y="2201"/>
                  </a:lnTo>
                  <a:lnTo>
                    <a:pt x="2725" y="2305"/>
                  </a:lnTo>
                  <a:lnTo>
                    <a:pt x="2516" y="2515"/>
                  </a:lnTo>
                  <a:lnTo>
                    <a:pt x="2306" y="2515"/>
                  </a:lnTo>
                  <a:lnTo>
                    <a:pt x="2096" y="2620"/>
                  </a:lnTo>
                  <a:lnTo>
                    <a:pt x="1782" y="2620"/>
                  </a:lnTo>
                  <a:lnTo>
                    <a:pt x="1573" y="2725"/>
                  </a:lnTo>
                  <a:lnTo>
                    <a:pt x="1468" y="2829"/>
                  </a:lnTo>
                  <a:lnTo>
                    <a:pt x="1468" y="2934"/>
                  </a:lnTo>
                  <a:lnTo>
                    <a:pt x="944" y="2934"/>
                  </a:lnTo>
                  <a:lnTo>
                    <a:pt x="734" y="2829"/>
                  </a:lnTo>
                  <a:lnTo>
                    <a:pt x="525" y="2934"/>
                  </a:lnTo>
                  <a:lnTo>
                    <a:pt x="315" y="3039"/>
                  </a:lnTo>
                  <a:lnTo>
                    <a:pt x="1" y="3458"/>
                  </a:lnTo>
                  <a:lnTo>
                    <a:pt x="1" y="3668"/>
                  </a:lnTo>
                  <a:lnTo>
                    <a:pt x="106" y="3877"/>
                  </a:lnTo>
                  <a:lnTo>
                    <a:pt x="106" y="3982"/>
                  </a:lnTo>
                  <a:lnTo>
                    <a:pt x="106" y="4191"/>
                  </a:lnTo>
                  <a:lnTo>
                    <a:pt x="106" y="4296"/>
                  </a:lnTo>
                  <a:lnTo>
                    <a:pt x="106" y="4506"/>
                  </a:lnTo>
                  <a:lnTo>
                    <a:pt x="315" y="4715"/>
                  </a:lnTo>
                  <a:lnTo>
                    <a:pt x="420" y="4820"/>
                  </a:lnTo>
                  <a:lnTo>
                    <a:pt x="630" y="4820"/>
                  </a:lnTo>
                  <a:lnTo>
                    <a:pt x="944" y="5030"/>
                  </a:lnTo>
                  <a:lnTo>
                    <a:pt x="1363" y="5030"/>
                  </a:lnTo>
                  <a:lnTo>
                    <a:pt x="1468" y="4925"/>
                  </a:lnTo>
                  <a:lnTo>
                    <a:pt x="1677" y="4715"/>
                  </a:lnTo>
                  <a:lnTo>
                    <a:pt x="1677" y="4506"/>
                  </a:lnTo>
                  <a:lnTo>
                    <a:pt x="1677" y="4191"/>
                  </a:lnTo>
                  <a:lnTo>
                    <a:pt x="1992" y="4191"/>
                  </a:lnTo>
                  <a:lnTo>
                    <a:pt x="2411" y="4087"/>
                  </a:lnTo>
                  <a:lnTo>
                    <a:pt x="2516" y="3877"/>
                  </a:lnTo>
                  <a:lnTo>
                    <a:pt x="2620" y="3563"/>
                  </a:lnTo>
                  <a:lnTo>
                    <a:pt x="2830" y="3563"/>
                  </a:lnTo>
                  <a:lnTo>
                    <a:pt x="3039" y="3458"/>
                  </a:lnTo>
                  <a:lnTo>
                    <a:pt x="3144" y="3353"/>
                  </a:lnTo>
                  <a:lnTo>
                    <a:pt x="3249" y="3144"/>
                  </a:lnTo>
                  <a:lnTo>
                    <a:pt x="3249" y="2934"/>
                  </a:lnTo>
                  <a:lnTo>
                    <a:pt x="3563" y="2620"/>
                  </a:lnTo>
                  <a:lnTo>
                    <a:pt x="4087" y="2620"/>
                  </a:lnTo>
                  <a:lnTo>
                    <a:pt x="4401" y="2515"/>
                  </a:lnTo>
                  <a:lnTo>
                    <a:pt x="4506" y="2410"/>
                  </a:lnTo>
                  <a:lnTo>
                    <a:pt x="4821" y="2201"/>
                  </a:lnTo>
                  <a:lnTo>
                    <a:pt x="4925" y="2096"/>
                  </a:lnTo>
                  <a:lnTo>
                    <a:pt x="5030" y="1886"/>
                  </a:lnTo>
                  <a:lnTo>
                    <a:pt x="5240" y="1782"/>
                  </a:lnTo>
                  <a:lnTo>
                    <a:pt x="5344" y="1677"/>
                  </a:lnTo>
                  <a:lnTo>
                    <a:pt x="5554" y="1467"/>
                  </a:lnTo>
                  <a:lnTo>
                    <a:pt x="5659" y="1153"/>
                  </a:lnTo>
                  <a:lnTo>
                    <a:pt x="5764" y="943"/>
                  </a:lnTo>
                  <a:lnTo>
                    <a:pt x="5868" y="629"/>
                  </a:lnTo>
                  <a:lnTo>
                    <a:pt x="5764" y="210"/>
                  </a:lnTo>
                  <a:lnTo>
                    <a:pt x="5659" y="105"/>
                  </a:lnTo>
                  <a:lnTo>
                    <a:pt x="5554" y="105"/>
                  </a:lnTo>
                  <a:lnTo>
                    <a:pt x="534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30"/>
            <p:cNvSpPr/>
            <p:nvPr/>
          </p:nvSpPr>
          <p:spPr>
            <a:xfrm>
              <a:off x="4157444" y="2473578"/>
              <a:ext cx="40055" cy="61251"/>
            </a:xfrm>
            <a:custGeom>
              <a:avLst/>
              <a:gdLst/>
              <a:ahLst/>
              <a:cxnLst/>
              <a:rect l="l" t="t" r="r" b="b"/>
              <a:pathLst>
                <a:path w="1782" h="2725" extrusionOk="0">
                  <a:moveTo>
                    <a:pt x="1467" y="0"/>
                  </a:moveTo>
                  <a:lnTo>
                    <a:pt x="1153" y="105"/>
                  </a:lnTo>
                  <a:lnTo>
                    <a:pt x="944" y="314"/>
                  </a:lnTo>
                  <a:lnTo>
                    <a:pt x="839" y="419"/>
                  </a:lnTo>
                  <a:lnTo>
                    <a:pt x="524" y="629"/>
                  </a:lnTo>
                  <a:lnTo>
                    <a:pt x="210" y="943"/>
                  </a:lnTo>
                  <a:lnTo>
                    <a:pt x="1" y="1467"/>
                  </a:lnTo>
                  <a:lnTo>
                    <a:pt x="1" y="1886"/>
                  </a:lnTo>
                  <a:lnTo>
                    <a:pt x="105" y="1991"/>
                  </a:lnTo>
                  <a:lnTo>
                    <a:pt x="1" y="2200"/>
                  </a:lnTo>
                  <a:lnTo>
                    <a:pt x="105" y="2515"/>
                  </a:lnTo>
                  <a:lnTo>
                    <a:pt x="315" y="2724"/>
                  </a:lnTo>
                  <a:lnTo>
                    <a:pt x="420" y="2619"/>
                  </a:lnTo>
                  <a:lnTo>
                    <a:pt x="524" y="2724"/>
                  </a:lnTo>
                  <a:lnTo>
                    <a:pt x="734" y="2619"/>
                  </a:lnTo>
                  <a:lnTo>
                    <a:pt x="944" y="2515"/>
                  </a:lnTo>
                  <a:lnTo>
                    <a:pt x="944" y="2410"/>
                  </a:lnTo>
                  <a:lnTo>
                    <a:pt x="1258" y="1886"/>
                  </a:lnTo>
                  <a:lnTo>
                    <a:pt x="1467" y="1257"/>
                  </a:lnTo>
                  <a:lnTo>
                    <a:pt x="1782" y="524"/>
                  </a:lnTo>
                  <a:lnTo>
                    <a:pt x="1782" y="419"/>
                  </a:lnTo>
                  <a:lnTo>
                    <a:pt x="1782" y="314"/>
                  </a:lnTo>
                  <a:lnTo>
                    <a:pt x="1677" y="105"/>
                  </a:lnTo>
                  <a:lnTo>
                    <a:pt x="14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30"/>
            <p:cNvSpPr/>
            <p:nvPr/>
          </p:nvSpPr>
          <p:spPr>
            <a:xfrm>
              <a:off x="4152746" y="2791528"/>
              <a:ext cx="35335" cy="28277"/>
            </a:xfrm>
            <a:custGeom>
              <a:avLst/>
              <a:gdLst/>
              <a:ahLst/>
              <a:cxnLst/>
              <a:rect l="l" t="t" r="r" b="b"/>
              <a:pathLst>
                <a:path w="1572" h="1258" extrusionOk="0">
                  <a:moveTo>
                    <a:pt x="733" y="1"/>
                  </a:moveTo>
                  <a:lnTo>
                    <a:pt x="419" y="105"/>
                  </a:lnTo>
                  <a:lnTo>
                    <a:pt x="210" y="210"/>
                  </a:lnTo>
                  <a:lnTo>
                    <a:pt x="0" y="420"/>
                  </a:lnTo>
                  <a:lnTo>
                    <a:pt x="0" y="629"/>
                  </a:lnTo>
                  <a:lnTo>
                    <a:pt x="105" y="734"/>
                  </a:lnTo>
                  <a:lnTo>
                    <a:pt x="314" y="839"/>
                  </a:lnTo>
                  <a:lnTo>
                    <a:pt x="629" y="839"/>
                  </a:lnTo>
                  <a:lnTo>
                    <a:pt x="733" y="734"/>
                  </a:lnTo>
                  <a:lnTo>
                    <a:pt x="838" y="734"/>
                  </a:lnTo>
                  <a:lnTo>
                    <a:pt x="838" y="944"/>
                  </a:lnTo>
                  <a:lnTo>
                    <a:pt x="943" y="1153"/>
                  </a:lnTo>
                  <a:lnTo>
                    <a:pt x="1153" y="1258"/>
                  </a:lnTo>
                  <a:lnTo>
                    <a:pt x="1362" y="1258"/>
                  </a:lnTo>
                  <a:lnTo>
                    <a:pt x="1467" y="1153"/>
                  </a:lnTo>
                  <a:lnTo>
                    <a:pt x="1572" y="839"/>
                  </a:lnTo>
                  <a:lnTo>
                    <a:pt x="1572" y="629"/>
                  </a:lnTo>
                  <a:lnTo>
                    <a:pt x="1572" y="525"/>
                  </a:lnTo>
                  <a:lnTo>
                    <a:pt x="1572" y="420"/>
                  </a:lnTo>
                  <a:lnTo>
                    <a:pt x="1467" y="210"/>
                  </a:lnTo>
                  <a:lnTo>
                    <a:pt x="1257" y="105"/>
                  </a:lnTo>
                  <a:lnTo>
                    <a:pt x="10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30"/>
            <p:cNvSpPr/>
            <p:nvPr/>
          </p:nvSpPr>
          <p:spPr>
            <a:xfrm>
              <a:off x="4524877" y="4378983"/>
              <a:ext cx="9441" cy="9463"/>
            </a:xfrm>
            <a:custGeom>
              <a:avLst/>
              <a:gdLst/>
              <a:ahLst/>
              <a:cxnLst/>
              <a:rect l="l" t="t" r="r" b="b"/>
              <a:pathLst>
                <a:path w="420" h="421" extrusionOk="0">
                  <a:moveTo>
                    <a:pt x="1" y="1"/>
                  </a:moveTo>
                  <a:lnTo>
                    <a:pt x="1" y="420"/>
                  </a:lnTo>
                  <a:lnTo>
                    <a:pt x="315" y="420"/>
                  </a:lnTo>
                  <a:lnTo>
                    <a:pt x="315" y="315"/>
                  </a:lnTo>
                  <a:lnTo>
                    <a:pt x="4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30"/>
            <p:cNvSpPr/>
            <p:nvPr/>
          </p:nvSpPr>
          <p:spPr>
            <a:xfrm>
              <a:off x="4531935" y="4378983"/>
              <a:ext cx="96586" cy="228484"/>
            </a:xfrm>
            <a:custGeom>
              <a:avLst/>
              <a:gdLst/>
              <a:ahLst/>
              <a:cxnLst/>
              <a:rect l="l" t="t" r="r" b="b"/>
              <a:pathLst>
                <a:path w="4297" h="10165" extrusionOk="0">
                  <a:moveTo>
                    <a:pt x="106" y="1"/>
                  </a:moveTo>
                  <a:lnTo>
                    <a:pt x="1" y="315"/>
                  </a:lnTo>
                  <a:lnTo>
                    <a:pt x="1" y="420"/>
                  </a:lnTo>
                  <a:lnTo>
                    <a:pt x="839" y="525"/>
                  </a:lnTo>
                  <a:lnTo>
                    <a:pt x="944" y="839"/>
                  </a:lnTo>
                  <a:lnTo>
                    <a:pt x="1153" y="1049"/>
                  </a:lnTo>
                  <a:lnTo>
                    <a:pt x="1049" y="1468"/>
                  </a:lnTo>
                  <a:lnTo>
                    <a:pt x="944" y="1992"/>
                  </a:lnTo>
                  <a:lnTo>
                    <a:pt x="1049" y="2306"/>
                  </a:lnTo>
                  <a:lnTo>
                    <a:pt x="1153" y="2620"/>
                  </a:lnTo>
                  <a:lnTo>
                    <a:pt x="1363" y="2830"/>
                  </a:lnTo>
                  <a:lnTo>
                    <a:pt x="1572" y="2935"/>
                  </a:lnTo>
                  <a:lnTo>
                    <a:pt x="1782" y="3459"/>
                  </a:lnTo>
                  <a:lnTo>
                    <a:pt x="1782" y="4402"/>
                  </a:lnTo>
                  <a:lnTo>
                    <a:pt x="2096" y="4925"/>
                  </a:lnTo>
                  <a:lnTo>
                    <a:pt x="2411" y="5449"/>
                  </a:lnTo>
                  <a:lnTo>
                    <a:pt x="2620" y="6183"/>
                  </a:lnTo>
                  <a:lnTo>
                    <a:pt x="3039" y="6916"/>
                  </a:lnTo>
                  <a:lnTo>
                    <a:pt x="3354" y="7335"/>
                  </a:lnTo>
                  <a:lnTo>
                    <a:pt x="3249" y="7754"/>
                  </a:lnTo>
                  <a:lnTo>
                    <a:pt x="3144" y="8069"/>
                  </a:lnTo>
                  <a:lnTo>
                    <a:pt x="3563" y="8907"/>
                  </a:lnTo>
                  <a:lnTo>
                    <a:pt x="3563" y="9431"/>
                  </a:lnTo>
                  <a:lnTo>
                    <a:pt x="3878" y="10164"/>
                  </a:lnTo>
                  <a:lnTo>
                    <a:pt x="4087" y="9850"/>
                  </a:lnTo>
                  <a:lnTo>
                    <a:pt x="4297" y="10164"/>
                  </a:lnTo>
                  <a:lnTo>
                    <a:pt x="3982" y="9431"/>
                  </a:lnTo>
                  <a:lnTo>
                    <a:pt x="3982" y="8802"/>
                  </a:lnTo>
                  <a:lnTo>
                    <a:pt x="3668" y="8069"/>
                  </a:lnTo>
                  <a:lnTo>
                    <a:pt x="3668" y="7754"/>
                  </a:lnTo>
                  <a:lnTo>
                    <a:pt x="3773" y="7335"/>
                  </a:lnTo>
                  <a:lnTo>
                    <a:pt x="3878" y="7230"/>
                  </a:lnTo>
                  <a:lnTo>
                    <a:pt x="3458" y="6707"/>
                  </a:lnTo>
                  <a:lnTo>
                    <a:pt x="3039" y="5973"/>
                  </a:lnTo>
                  <a:lnTo>
                    <a:pt x="2830" y="5240"/>
                  </a:lnTo>
                  <a:lnTo>
                    <a:pt x="2411" y="4716"/>
                  </a:lnTo>
                  <a:lnTo>
                    <a:pt x="2201" y="4297"/>
                  </a:lnTo>
                  <a:lnTo>
                    <a:pt x="2201" y="3354"/>
                  </a:lnTo>
                  <a:lnTo>
                    <a:pt x="1992" y="2620"/>
                  </a:lnTo>
                  <a:lnTo>
                    <a:pt x="1468" y="2411"/>
                  </a:lnTo>
                  <a:lnTo>
                    <a:pt x="1468" y="2306"/>
                  </a:lnTo>
                  <a:lnTo>
                    <a:pt x="1363" y="1992"/>
                  </a:lnTo>
                  <a:lnTo>
                    <a:pt x="1468" y="1363"/>
                  </a:lnTo>
                  <a:lnTo>
                    <a:pt x="1572" y="1154"/>
                  </a:lnTo>
                  <a:lnTo>
                    <a:pt x="1677" y="1049"/>
                  </a:lnTo>
                  <a:lnTo>
                    <a:pt x="1572" y="944"/>
                  </a:lnTo>
                  <a:lnTo>
                    <a:pt x="1258" y="420"/>
                  </a:lnTo>
                  <a:lnTo>
                    <a:pt x="1153" y="211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30"/>
            <p:cNvSpPr/>
            <p:nvPr/>
          </p:nvSpPr>
          <p:spPr>
            <a:xfrm>
              <a:off x="4856970" y="4197641"/>
              <a:ext cx="4743" cy="2383"/>
            </a:xfrm>
            <a:custGeom>
              <a:avLst/>
              <a:gdLst/>
              <a:ahLst/>
              <a:cxnLst/>
              <a:rect l="l" t="t" r="r" b="b"/>
              <a:pathLst>
                <a:path w="211" h="106" extrusionOk="0">
                  <a:moveTo>
                    <a:pt x="210" y="0"/>
                  </a:moveTo>
                  <a:lnTo>
                    <a:pt x="210" y="0"/>
                  </a:lnTo>
                  <a:lnTo>
                    <a:pt x="210" y="0"/>
                  </a:lnTo>
                  <a:lnTo>
                    <a:pt x="1" y="105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30"/>
            <p:cNvSpPr/>
            <p:nvPr/>
          </p:nvSpPr>
          <p:spPr>
            <a:xfrm>
              <a:off x="5163168" y="4463775"/>
              <a:ext cx="9441" cy="9441"/>
            </a:xfrm>
            <a:custGeom>
              <a:avLst/>
              <a:gdLst/>
              <a:ahLst/>
              <a:cxnLst/>
              <a:rect l="l" t="t" r="r" b="b"/>
              <a:pathLst>
                <a:path w="420" h="420" extrusionOk="0">
                  <a:moveTo>
                    <a:pt x="1" y="1"/>
                  </a:moveTo>
                  <a:lnTo>
                    <a:pt x="1" y="315"/>
                  </a:lnTo>
                  <a:lnTo>
                    <a:pt x="315" y="420"/>
                  </a:lnTo>
                  <a:lnTo>
                    <a:pt x="420" y="10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30"/>
            <p:cNvSpPr/>
            <p:nvPr/>
          </p:nvSpPr>
          <p:spPr>
            <a:xfrm>
              <a:off x="4864052" y="4249456"/>
              <a:ext cx="2360" cy="4720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105" y="0"/>
                  </a:moveTo>
                  <a:lnTo>
                    <a:pt x="0" y="105"/>
                  </a:lnTo>
                  <a:lnTo>
                    <a:pt x="105" y="21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30"/>
            <p:cNvSpPr/>
            <p:nvPr/>
          </p:nvSpPr>
          <p:spPr>
            <a:xfrm>
              <a:off x="4718023" y="4270654"/>
              <a:ext cx="9441" cy="11801"/>
            </a:xfrm>
            <a:custGeom>
              <a:avLst/>
              <a:gdLst/>
              <a:ahLst/>
              <a:cxnLst/>
              <a:rect l="l" t="t" r="r" b="b"/>
              <a:pathLst>
                <a:path w="420" h="525" extrusionOk="0">
                  <a:moveTo>
                    <a:pt x="0" y="0"/>
                  </a:moveTo>
                  <a:lnTo>
                    <a:pt x="0" y="419"/>
                  </a:lnTo>
                  <a:lnTo>
                    <a:pt x="419" y="524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30"/>
            <p:cNvSpPr/>
            <p:nvPr/>
          </p:nvSpPr>
          <p:spPr>
            <a:xfrm>
              <a:off x="4604950" y="3823156"/>
              <a:ext cx="32997" cy="9441"/>
            </a:xfrm>
            <a:custGeom>
              <a:avLst/>
              <a:gdLst/>
              <a:ahLst/>
              <a:cxnLst/>
              <a:rect l="l" t="t" r="r" b="b"/>
              <a:pathLst>
                <a:path w="1468" h="420" extrusionOk="0">
                  <a:moveTo>
                    <a:pt x="1363" y="0"/>
                  </a:moveTo>
                  <a:lnTo>
                    <a:pt x="1" y="419"/>
                  </a:lnTo>
                  <a:lnTo>
                    <a:pt x="1468" y="419"/>
                  </a:lnTo>
                  <a:lnTo>
                    <a:pt x="1468" y="210"/>
                  </a:lnTo>
                  <a:lnTo>
                    <a:pt x="136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30"/>
            <p:cNvSpPr/>
            <p:nvPr/>
          </p:nvSpPr>
          <p:spPr>
            <a:xfrm>
              <a:off x="4823993" y="3535801"/>
              <a:ext cx="21219" cy="14161"/>
            </a:xfrm>
            <a:custGeom>
              <a:avLst/>
              <a:gdLst/>
              <a:ahLst/>
              <a:cxnLst/>
              <a:rect l="l" t="t" r="r" b="b"/>
              <a:pathLst>
                <a:path w="944" h="630" extrusionOk="0">
                  <a:moveTo>
                    <a:pt x="1" y="1"/>
                  </a:moveTo>
                  <a:lnTo>
                    <a:pt x="1" y="105"/>
                  </a:lnTo>
                  <a:lnTo>
                    <a:pt x="630" y="420"/>
                  </a:lnTo>
                  <a:lnTo>
                    <a:pt x="944" y="629"/>
                  </a:lnTo>
                  <a:lnTo>
                    <a:pt x="734" y="210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30"/>
            <p:cNvSpPr/>
            <p:nvPr/>
          </p:nvSpPr>
          <p:spPr>
            <a:xfrm>
              <a:off x="4581413" y="4138745"/>
              <a:ext cx="14138" cy="9463"/>
            </a:xfrm>
            <a:custGeom>
              <a:avLst/>
              <a:gdLst/>
              <a:ahLst/>
              <a:cxnLst/>
              <a:rect l="l" t="t" r="r" b="b"/>
              <a:pathLst>
                <a:path w="629" h="421" extrusionOk="0">
                  <a:moveTo>
                    <a:pt x="0" y="1"/>
                  </a:moveTo>
                  <a:lnTo>
                    <a:pt x="0" y="420"/>
                  </a:lnTo>
                  <a:lnTo>
                    <a:pt x="314" y="420"/>
                  </a:lnTo>
                  <a:lnTo>
                    <a:pt x="419" y="315"/>
                  </a:lnTo>
                  <a:lnTo>
                    <a:pt x="524" y="210"/>
                  </a:lnTo>
                  <a:lnTo>
                    <a:pt x="629" y="106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30"/>
            <p:cNvSpPr/>
            <p:nvPr/>
          </p:nvSpPr>
          <p:spPr>
            <a:xfrm>
              <a:off x="4856970" y="3424325"/>
              <a:ext cx="3147" cy="5507"/>
            </a:xfrm>
            <a:custGeom>
              <a:avLst/>
              <a:gdLst/>
              <a:ahLst/>
              <a:cxnLst/>
              <a:rect l="l" t="t" r="r" b="b"/>
              <a:pathLst>
                <a:path w="140" h="245" extrusionOk="0">
                  <a:moveTo>
                    <a:pt x="140" y="1"/>
                  </a:moveTo>
                  <a:lnTo>
                    <a:pt x="106" y="35"/>
                  </a:lnTo>
                  <a:lnTo>
                    <a:pt x="106" y="35"/>
                  </a:lnTo>
                  <a:lnTo>
                    <a:pt x="140" y="1"/>
                  </a:lnTo>
                  <a:close/>
                  <a:moveTo>
                    <a:pt x="106" y="35"/>
                  </a:moveTo>
                  <a:lnTo>
                    <a:pt x="1" y="140"/>
                  </a:lnTo>
                  <a:lnTo>
                    <a:pt x="106" y="245"/>
                  </a:lnTo>
                  <a:lnTo>
                    <a:pt x="106" y="140"/>
                  </a:lnTo>
                  <a:lnTo>
                    <a:pt x="106" y="3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30"/>
            <p:cNvSpPr/>
            <p:nvPr/>
          </p:nvSpPr>
          <p:spPr>
            <a:xfrm>
              <a:off x="4899367" y="3229608"/>
              <a:ext cx="4743" cy="4743"/>
            </a:xfrm>
            <a:custGeom>
              <a:avLst/>
              <a:gdLst/>
              <a:ahLst/>
              <a:cxnLst/>
              <a:rect l="l" t="t" r="r" b="b"/>
              <a:pathLst>
                <a:path w="211" h="211" extrusionOk="0">
                  <a:moveTo>
                    <a:pt x="106" y="1"/>
                  </a:moveTo>
                  <a:lnTo>
                    <a:pt x="1" y="106"/>
                  </a:lnTo>
                  <a:lnTo>
                    <a:pt x="210" y="210"/>
                  </a:lnTo>
                  <a:lnTo>
                    <a:pt x="210" y="210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30"/>
            <p:cNvSpPr/>
            <p:nvPr/>
          </p:nvSpPr>
          <p:spPr>
            <a:xfrm>
              <a:off x="5813238" y="3655909"/>
              <a:ext cx="14161" cy="16521"/>
            </a:xfrm>
            <a:custGeom>
              <a:avLst/>
              <a:gdLst/>
              <a:ahLst/>
              <a:cxnLst/>
              <a:rect l="l" t="t" r="r" b="b"/>
              <a:pathLst>
                <a:path w="630" h="735" extrusionOk="0">
                  <a:moveTo>
                    <a:pt x="105" y="1"/>
                  </a:moveTo>
                  <a:lnTo>
                    <a:pt x="0" y="106"/>
                  </a:lnTo>
                  <a:lnTo>
                    <a:pt x="0" y="420"/>
                  </a:lnTo>
                  <a:lnTo>
                    <a:pt x="420" y="734"/>
                  </a:lnTo>
                  <a:lnTo>
                    <a:pt x="629" y="315"/>
                  </a:lnTo>
                  <a:lnTo>
                    <a:pt x="210" y="106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30"/>
            <p:cNvSpPr/>
            <p:nvPr/>
          </p:nvSpPr>
          <p:spPr>
            <a:xfrm>
              <a:off x="4411826" y="2895158"/>
              <a:ext cx="9441" cy="9441"/>
            </a:xfrm>
            <a:custGeom>
              <a:avLst/>
              <a:gdLst/>
              <a:ahLst/>
              <a:cxnLst/>
              <a:rect l="l" t="t" r="r" b="b"/>
              <a:pathLst>
                <a:path w="420" h="420" extrusionOk="0">
                  <a:moveTo>
                    <a:pt x="315" y="1"/>
                  </a:moveTo>
                  <a:lnTo>
                    <a:pt x="0" y="106"/>
                  </a:lnTo>
                  <a:lnTo>
                    <a:pt x="105" y="420"/>
                  </a:lnTo>
                  <a:lnTo>
                    <a:pt x="419" y="420"/>
                  </a:lnTo>
                  <a:lnTo>
                    <a:pt x="419" y="106"/>
                  </a:lnTo>
                  <a:lnTo>
                    <a:pt x="315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30"/>
            <p:cNvSpPr/>
            <p:nvPr/>
          </p:nvSpPr>
          <p:spPr>
            <a:xfrm>
              <a:off x="4802794" y="2932856"/>
              <a:ext cx="4743" cy="4720"/>
            </a:xfrm>
            <a:custGeom>
              <a:avLst/>
              <a:gdLst/>
              <a:ahLst/>
              <a:cxnLst/>
              <a:rect l="l" t="t" r="r" b="b"/>
              <a:pathLst>
                <a:path w="211" h="210" extrusionOk="0">
                  <a:moveTo>
                    <a:pt x="1" y="0"/>
                  </a:moveTo>
                  <a:lnTo>
                    <a:pt x="106" y="210"/>
                  </a:lnTo>
                  <a:lnTo>
                    <a:pt x="211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30"/>
            <p:cNvSpPr/>
            <p:nvPr/>
          </p:nvSpPr>
          <p:spPr>
            <a:xfrm>
              <a:off x="5476423" y="4433158"/>
              <a:ext cx="9441" cy="7103"/>
            </a:xfrm>
            <a:custGeom>
              <a:avLst/>
              <a:gdLst/>
              <a:ahLst/>
              <a:cxnLst/>
              <a:rect l="l" t="t" r="r" b="b"/>
              <a:pathLst>
                <a:path w="420" h="316" extrusionOk="0">
                  <a:moveTo>
                    <a:pt x="1" y="1"/>
                  </a:moveTo>
                  <a:lnTo>
                    <a:pt x="1" y="315"/>
                  </a:lnTo>
                  <a:lnTo>
                    <a:pt x="420" y="315"/>
                  </a:lnTo>
                  <a:lnTo>
                    <a:pt x="420" y="10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30"/>
            <p:cNvSpPr/>
            <p:nvPr/>
          </p:nvSpPr>
          <p:spPr>
            <a:xfrm>
              <a:off x="5323336" y="4449658"/>
              <a:ext cx="4720" cy="2360"/>
            </a:xfrm>
            <a:custGeom>
              <a:avLst/>
              <a:gdLst/>
              <a:ahLst/>
              <a:cxnLst/>
              <a:rect l="l" t="t" r="r" b="b"/>
              <a:pathLst>
                <a:path w="210" h="105" extrusionOk="0">
                  <a:moveTo>
                    <a:pt x="210" y="0"/>
                  </a:moveTo>
                  <a:lnTo>
                    <a:pt x="0" y="105"/>
                  </a:lnTo>
                  <a:lnTo>
                    <a:pt x="210" y="105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30"/>
            <p:cNvSpPr/>
            <p:nvPr/>
          </p:nvSpPr>
          <p:spPr>
            <a:xfrm>
              <a:off x="4362370" y="2273376"/>
              <a:ext cx="2360" cy="4720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105" y="0"/>
                  </a:moveTo>
                  <a:lnTo>
                    <a:pt x="0" y="105"/>
                  </a:lnTo>
                  <a:lnTo>
                    <a:pt x="0" y="210"/>
                  </a:lnTo>
                  <a:lnTo>
                    <a:pt x="105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30"/>
            <p:cNvSpPr/>
            <p:nvPr/>
          </p:nvSpPr>
          <p:spPr>
            <a:xfrm>
              <a:off x="4739221" y="4218839"/>
              <a:ext cx="9441" cy="9441"/>
            </a:xfrm>
            <a:custGeom>
              <a:avLst/>
              <a:gdLst/>
              <a:ahLst/>
              <a:cxnLst/>
              <a:rect l="l" t="t" r="r" b="b"/>
              <a:pathLst>
                <a:path w="420" h="420" extrusionOk="0">
                  <a:moveTo>
                    <a:pt x="105" y="0"/>
                  </a:moveTo>
                  <a:lnTo>
                    <a:pt x="0" y="210"/>
                  </a:lnTo>
                  <a:lnTo>
                    <a:pt x="419" y="419"/>
                  </a:lnTo>
                  <a:lnTo>
                    <a:pt x="210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30"/>
            <p:cNvSpPr/>
            <p:nvPr/>
          </p:nvSpPr>
          <p:spPr>
            <a:xfrm>
              <a:off x="4880529" y="4470856"/>
              <a:ext cx="9441" cy="11801"/>
            </a:xfrm>
            <a:custGeom>
              <a:avLst/>
              <a:gdLst/>
              <a:ahLst/>
              <a:cxnLst/>
              <a:rect l="l" t="t" r="r" b="b"/>
              <a:pathLst>
                <a:path w="420" h="525" extrusionOk="0">
                  <a:moveTo>
                    <a:pt x="420" y="0"/>
                  </a:moveTo>
                  <a:lnTo>
                    <a:pt x="210" y="105"/>
                  </a:lnTo>
                  <a:lnTo>
                    <a:pt x="1" y="210"/>
                  </a:lnTo>
                  <a:lnTo>
                    <a:pt x="1" y="524"/>
                  </a:lnTo>
                  <a:lnTo>
                    <a:pt x="420" y="524"/>
                  </a:lnTo>
                  <a:lnTo>
                    <a:pt x="420" y="210"/>
                  </a:lnTo>
                  <a:lnTo>
                    <a:pt x="4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30"/>
            <p:cNvSpPr/>
            <p:nvPr/>
          </p:nvSpPr>
          <p:spPr>
            <a:xfrm>
              <a:off x="5707246" y="4009219"/>
              <a:ext cx="16498" cy="11801"/>
            </a:xfrm>
            <a:custGeom>
              <a:avLst/>
              <a:gdLst/>
              <a:ahLst/>
              <a:cxnLst/>
              <a:rect l="l" t="t" r="r" b="b"/>
              <a:pathLst>
                <a:path w="734" h="525" extrusionOk="0">
                  <a:moveTo>
                    <a:pt x="210" y="0"/>
                  </a:moveTo>
                  <a:lnTo>
                    <a:pt x="1" y="105"/>
                  </a:lnTo>
                  <a:lnTo>
                    <a:pt x="105" y="105"/>
                  </a:lnTo>
                  <a:lnTo>
                    <a:pt x="420" y="524"/>
                  </a:lnTo>
                  <a:lnTo>
                    <a:pt x="734" y="21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30"/>
            <p:cNvSpPr/>
            <p:nvPr/>
          </p:nvSpPr>
          <p:spPr>
            <a:xfrm>
              <a:off x="4866389" y="4244735"/>
              <a:ext cx="7103" cy="4743"/>
            </a:xfrm>
            <a:custGeom>
              <a:avLst/>
              <a:gdLst/>
              <a:ahLst/>
              <a:cxnLst/>
              <a:rect l="l" t="t" r="r" b="b"/>
              <a:pathLst>
                <a:path w="316" h="211" extrusionOk="0">
                  <a:moveTo>
                    <a:pt x="210" y="1"/>
                  </a:moveTo>
                  <a:lnTo>
                    <a:pt x="1" y="210"/>
                  </a:lnTo>
                  <a:lnTo>
                    <a:pt x="106" y="210"/>
                  </a:lnTo>
                  <a:lnTo>
                    <a:pt x="273" y="127"/>
                  </a:lnTo>
                  <a:lnTo>
                    <a:pt x="273" y="127"/>
                  </a:lnTo>
                  <a:lnTo>
                    <a:pt x="210" y="1"/>
                  </a:lnTo>
                  <a:close/>
                  <a:moveTo>
                    <a:pt x="315" y="106"/>
                  </a:moveTo>
                  <a:lnTo>
                    <a:pt x="273" y="127"/>
                  </a:lnTo>
                  <a:lnTo>
                    <a:pt x="273" y="127"/>
                  </a:lnTo>
                  <a:lnTo>
                    <a:pt x="315" y="210"/>
                  </a:lnTo>
                  <a:lnTo>
                    <a:pt x="315" y="106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30"/>
            <p:cNvSpPr/>
            <p:nvPr/>
          </p:nvSpPr>
          <p:spPr>
            <a:xfrm>
              <a:off x="4944125" y="4162303"/>
              <a:ext cx="4720" cy="4743"/>
            </a:xfrm>
            <a:custGeom>
              <a:avLst/>
              <a:gdLst/>
              <a:ahLst/>
              <a:cxnLst/>
              <a:rect l="l" t="t" r="r" b="b"/>
              <a:pathLst>
                <a:path w="210" h="211" extrusionOk="0">
                  <a:moveTo>
                    <a:pt x="210" y="1"/>
                  </a:moveTo>
                  <a:lnTo>
                    <a:pt x="0" y="105"/>
                  </a:lnTo>
                  <a:lnTo>
                    <a:pt x="0" y="210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30"/>
            <p:cNvSpPr/>
            <p:nvPr/>
          </p:nvSpPr>
          <p:spPr>
            <a:xfrm>
              <a:off x="5219704" y="2883379"/>
              <a:ext cx="2360" cy="4743"/>
            </a:xfrm>
            <a:custGeom>
              <a:avLst/>
              <a:gdLst/>
              <a:ahLst/>
              <a:cxnLst/>
              <a:rect l="l" t="t" r="r" b="b"/>
              <a:pathLst>
                <a:path w="105" h="211" extrusionOk="0">
                  <a:moveTo>
                    <a:pt x="105" y="21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5" y="210"/>
                  </a:lnTo>
                  <a:lnTo>
                    <a:pt x="105" y="21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30"/>
            <p:cNvSpPr/>
            <p:nvPr/>
          </p:nvSpPr>
          <p:spPr>
            <a:xfrm>
              <a:off x="4703883" y="4183501"/>
              <a:ext cx="2383" cy="4743"/>
            </a:xfrm>
            <a:custGeom>
              <a:avLst/>
              <a:gdLst/>
              <a:ahLst/>
              <a:cxnLst/>
              <a:rect l="l" t="t" r="r" b="b"/>
              <a:pathLst>
                <a:path w="106" h="211" extrusionOk="0">
                  <a:moveTo>
                    <a:pt x="0" y="1"/>
                  </a:moveTo>
                  <a:lnTo>
                    <a:pt x="105" y="210"/>
                  </a:lnTo>
                  <a:lnTo>
                    <a:pt x="105" y="21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30"/>
            <p:cNvSpPr/>
            <p:nvPr/>
          </p:nvSpPr>
          <p:spPr>
            <a:xfrm>
              <a:off x="5349233" y="3069464"/>
              <a:ext cx="44775" cy="9441"/>
            </a:xfrm>
            <a:custGeom>
              <a:avLst/>
              <a:gdLst/>
              <a:ahLst/>
              <a:cxnLst/>
              <a:rect l="l" t="t" r="r" b="b"/>
              <a:pathLst>
                <a:path w="1992" h="420" extrusionOk="0">
                  <a:moveTo>
                    <a:pt x="315" y="0"/>
                  </a:moveTo>
                  <a:lnTo>
                    <a:pt x="1" y="105"/>
                  </a:lnTo>
                  <a:lnTo>
                    <a:pt x="210" y="105"/>
                  </a:lnTo>
                  <a:lnTo>
                    <a:pt x="315" y="210"/>
                  </a:lnTo>
                  <a:lnTo>
                    <a:pt x="525" y="210"/>
                  </a:lnTo>
                  <a:lnTo>
                    <a:pt x="734" y="419"/>
                  </a:lnTo>
                  <a:lnTo>
                    <a:pt x="1991" y="419"/>
                  </a:lnTo>
                  <a:lnTo>
                    <a:pt x="19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30"/>
            <p:cNvSpPr/>
            <p:nvPr/>
          </p:nvSpPr>
          <p:spPr>
            <a:xfrm>
              <a:off x="5919230" y="3425090"/>
              <a:ext cx="2383" cy="7103"/>
            </a:xfrm>
            <a:custGeom>
              <a:avLst/>
              <a:gdLst/>
              <a:ahLst/>
              <a:cxnLst/>
              <a:rect l="l" t="t" r="r" b="b"/>
              <a:pathLst>
                <a:path w="106" h="316" extrusionOk="0">
                  <a:moveTo>
                    <a:pt x="0" y="1"/>
                  </a:moveTo>
                  <a:lnTo>
                    <a:pt x="0" y="315"/>
                  </a:lnTo>
                  <a:lnTo>
                    <a:pt x="105" y="2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30"/>
            <p:cNvSpPr/>
            <p:nvPr/>
          </p:nvSpPr>
          <p:spPr>
            <a:xfrm>
              <a:off x="5083095" y="2577209"/>
              <a:ext cx="7080" cy="11778"/>
            </a:xfrm>
            <a:custGeom>
              <a:avLst/>
              <a:gdLst/>
              <a:ahLst/>
              <a:cxnLst/>
              <a:rect l="l" t="t" r="r" b="b"/>
              <a:pathLst>
                <a:path w="315" h="524" extrusionOk="0">
                  <a:moveTo>
                    <a:pt x="0" y="0"/>
                  </a:moveTo>
                  <a:lnTo>
                    <a:pt x="0" y="210"/>
                  </a:lnTo>
                  <a:lnTo>
                    <a:pt x="105" y="524"/>
                  </a:lnTo>
                  <a:lnTo>
                    <a:pt x="315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30"/>
            <p:cNvSpPr/>
            <p:nvPr/>
          </p:nvSpPr>
          <p:spPr>
            <a:xfrm>
              <a:off x="5245601" y="2970532"/>
              <a:ext cx="2383" cy="4743"/>
            </a:xfrm>
            <a:custGeom>
              <a:avLst/>
              <a:gdLst/>
              <a:ahLst/>
              <a:cxnLst/>
              <a:rect l="l" t="t" r="r" b="b"/>
              <a:pathLst>
                <a:path w="106" h="211" extrusionOk="0">
                  <a:moveTo>
                    <a:pt x="105" y="21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05" y="210"/>
                  </a:lnTo>
                  <a:lnTo>
                    <a:pt x="105" y="21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30"/>
            <p:cNvSpPr/>
            <p:nvPr/>
          </p:nvSpPr>
          <p:spPr>
            <a:xfrm>
              <a:off x="5580055" y="3328540"/>
              <a:ext cx="4743" cy="22"/>
            </a:xfrm>
            <a:custGeom>
              <a:avLst/>
              <a:gdLst/>
              <a:ahLst/>
              <a:cxnLst/>
              <a:rect l="l" t="t" r="r" b="b"/>
              <a:pathLst>
                <a:path w="211" h="1" extrusionOk="0">
                  <a:moveTo>
                    <a:pt x="210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30"/>
            <p:cNvSpPr/>
            <p:nvPr/>
          </p:nvSpPr>
          <p:spPr>
            <a:xfrm>
              <a:off x="4703883" y="3531080"/>
              <a:ext cx="4720" cy="2383"/>
            </a:xfrm>
            <a:custGeom>
              <a:avLst/>
              <a:gdLst/>
              <a:ahLst/>
              <a:cxnLst/>
              <a:rect l="l" t="t" r="r" b="b"/>
              <a:pathLst>
                <a:path w="210" h="106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10" y="10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30"/>
            <p:cNvSpPr/>
            <p:nvPr/>
          </p:nvSpPr>
          <p:spPr>
            <a:xfrm>
              <a:off x="5012418" y="2532452"/>
              <a:ext cx="11801" cy="14161"/>
            </a:xfrm>
            <a:custGeom>
              <a:avLst/>
              <a:gdLst/>
              <a:ahLst/>
              <a:cxnLst/>
              <a:rect l="l" t="t" r="r" b="b"/>
              <a:pathLst>
                <a:path w="525" h="630" extrusionOk="0">
                  <a:moveTo>
                    <a:pt x="210" y="0"/>
                  </a:moveTo>
                  <a:lnTo>
                    <a:pt x="1" y="315"/>
                  </a:lnTo>
                  <a:lnTo>
                    <a:pt x="106" y="524"/>
                  </a:lnTo>
                  <a:lnTo>
                    <a:pt x="106" y="629"/>
                  </a:lnTo>
                  <a:lnTo>
                    <a:pt x="315" y="629"/>
                  </a:lnTo>
                  <a:lnTo>
                    <a:pt x="525" y="315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30"/>
            <p:cNvSpPr/>
            <p:nvPr/>
          </p:nvSpPr>
          <p:spPr>
            <a:xfrm>
              <a:off x="5492924" y="3227270"/>
              <a:ext cx="9441" cy="4720"/>
            </a:xfrm>
            <a:custGeom>
              <a:avLst/>
              <a:gdLst/>
              <a:ahLst/>
              <a:cxnLst/>
              <a:rect l="l" t="t" r="r" b="b"/>
              <a:pathLst>
                <a:path w="420" h="210" extrusionOk="0">
                  <a:moveTo>
                    <a:pt x="314" y="0"/>
                  </a:moveTo>
                  <a:lnTo>
                    <a:pt x="0" y="105"/>
                  </a:lnTo>
                  <a:lnTo>
                    <a:pt x="419" y="210"/>
                  </a:lnTo>
                  <a:lnTo>
                    <a:pt x="419" y="210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30"/>
            <p:cNvSpPr/>
            <p:nvPr/>
          </p:nvSpPr>
          <p:spPr>
            <a:xfrm>
              <a:off x="5521181" y="3434531"/>
              <a:ext cx="18859" cy="14138"/>
            </a:xfrm>
            <a:custGeom>
              <a:avLst/>
              <a:gdLst/>
              <a:ahLst/>
              <a:cxnLst/>
              <a:rect l="l" t="t" r="r" b="b"/>
              <a:pathLst>
                <a:path w="839" h="629" extrusionOk="0">
                  <a:moveTo>
                    <a:pt x="734" y="0"/>
                  </a:moveTo>
                  <a:lnTo>
                    <a:pt x="0" y="315"/>
                  </a:lnTo>
                  <a:lnTo>
                    <a:pt x="210" y="419"/>
                  </a:lnTo>
                  <a:lnTo>
                    <a:pt x="419" y="629"/>
                  </a:lnTo>
                  <a:lnTo>
                    <a:pt x="839" y="419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30"/>
            <p:cNvSpPr/>
            <p:nvPr/>
          </p:nvSpPr>
          <p:spPr>
            <a:xfrm>
              <a:off x="5000661" y="2235678"/>
              <a:ext cx="14138" cy="11801"/>
            </a:xfrm>
            <a:custGeom>
              <a:avLst/>
              <a:gdLst/>
              <a:ahLst/>
              <a:cxnLst/>
              <a:rect l="l" t="t" r="r" b="b"/>
              <a:pathLst>
                <a:path w="629" h="525" extrusionOk="0">
                  <a:moveTo>
                    <a:pt x="210" y="1"/>
                  </a:moveTo>
                  <a:lnTo>
                    <a:pt x="105" y="210"/>
                  </a:lnTo>
                  <a:lnTo>
                    <a:pt x="0" y="315"/>
                  </a:lnTo>
                  <a:lnTo>
                    <a:pt x="314" y="525"/>
                  </a:lnTo>
                  <a:lnTo>
                    <a:pt x="629" y="315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30"/>
            <p:cNvSpPr/>
            <p:nvPr/>
          </p:nvSpPr>
          <p:spPr>
            <a:xfrm>
              <a:off x="4802794" y="2518313"/>
              <a:ext cx="16521" cy="9441"/>
            </a:xfrm>
            <a:custGeom>
              <a:avLst/>
              <a:gdLst/>
              <a:ahLst/>
              <a:cxnLst/>
              <a:rect l="l" t="t" r="r" b="b"/>
              <a:pathLst>
                <a:path w="735" h="420" extrusionOk="0">
                  <a:moveTo>
                    <a:pt x="420" y="1"/>
                  </a:moveTo>
                  <a:lnTo>
                    <a:pt x="211" y="106"/>
                  </a:lnTo>
                  <a:lnTo>
                    <a:pt x="1" y="210"/>
                  </a:lnTo>
                  <a:lnTo>
                    <a:pt x="315" y="420"/>
                  </a:lnTo>
                  <a:lnTo>
                    <a:pt x="734" y="420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30"/>
            <p:cNvSpPr/>
            <p:nvPr/>
          </p:nvSpPr>
          <p:spPr>
            <a:xfrm>
              <a:off x="4920566" y="2351088"/>
              <a:ext cx="21219" cy="11801"/>
            </a:xfrm>
            <a:custGeom>
              <a:avLst/>
              <a:gdLst/>
              <a:ahLst/>
              <a:cxnLst/>
              <a:rect l="l" t="t" r="r" b="b"/>
              <a:pathLst>
                <a:path w="944" h="525" extrusionOk="0">
                  <a:moveTo>
                    <a:pt x="1" y="1"/>
                  </a:moveTo>
                  <a:lnTo>
                    <a:pt x="210" y="105"/>
                  </a:lnTo>
                  <a:lnTo>
                    <a:pt x="210" y="315"/>
                  </a:lnTo>
                  <a:lnTo>
                    <a:pt x="734" y="525"/>
                  </a:lnTo>
                  <a:lnTo>
                    <a:pt x="944" y="210"/>
                  </a:lnTo>
                  <a:lnTo>
                    <a:pt x="629" y="105"/>
                  </a:lnTo>
                  <a:lnTo>
                    <a:pt x="525" y="1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30"/>
            <p:cNvSpPr/>
            <p:nvPr/>
          </p:nvSpPr>
          <p:spPr>
            <a:xfrm>
              <a:off x="4696824" y="1882391"/>
              <a:ext cx="22" cy="2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30"/>
            <p:cNvSpPr/>
            <p:nvPr/>
          </p:nvSpPr>
          <p:spPr>
            <a:xfrm>
              <a:off x="4823993" y="3535801"/>
              <a:ext cx="22" cy="2383"/>
            </a:xfrm>
            <a:custGeom>
              <a:avLst/>
              <a:gdLst/>
              <a:ahLst/>
              <a:cxnLst/>
              <a:rect l="l" t="t" r="r" b="b"/>
              <a:pathLst>
                <a:path w="1" h="106" extrusionOk="0">
                  <a:moveTo>
                    <a:pt x="1" y="105"/>
                  </a:moveTo>
                  <a:lnTo>
                    <a:pt x="1" y="10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0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30"/>
            <p:cNvSpPr/>
            <p:nvPr/>
          </p:nvSpPr>
          <p:spPr>
            <a:xfrm>
              <a:off x="4075011" y="2817447"/>
              <a:ext cx="16498" cy="11801"/>
            </a:xfrm>
            <a:custGeom>
              <a:avLst/>
              <a:gdLst/>
              <a:ahLst/>
              <a:cxnLst/>
              <a:rect l="l" t="t" r="r" b="b"/>
              <a:pathLst>
                <a:path w="734" h="525" extrusionOk="0">
                  <a:moveTo>
                    <a:pt x="420" y="0"/>
                  </a:moveTo>
                  <a:lnTo>
                    <a:pt x="0" y="210"/>
                  </a:lnTo>
                  <a:lnTo>
                    <a:pt x="210" y="524"/>
                  </a:lnTo>
                  <a:lnTo>
                    <a:pt x="734" y="524"/>
                  </a:lnTo>
                  <a:lnTo>
                    <a:pt x="4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30"/>
            <p:cNvSpPr/>
            <p:nvPr/>
          </p:nvSpPr>
          <p:spPr>
            <a:xfrm>
              <a:off x="4150386" y="3295562"/>
              <a:ext cx="11801" cy="14161"/>
            </a:xfrm>
            <a:custGeom>
              <a:avLst/>
              <a:gdLst/>
              <a:ahLst/>
              <a:cxnLst/>
              <a:rect l="l" t="t" r="r" b="b"/>
              <a:pathLst>
                <a:path w="525" h="630" extrusionOk="0">
                  <a:moveTo>
                    <a:pt x="105" y="0"/>
                  </a:moveTo>
                  <a:lnTo>
                    <a:pt x="105" y="210"/>
                  </a:lnTo>
                  <a:lnTo>
                    <a:pt x="0" y="210"/>
                  </a:lnTo>
                  <a:lnTo>
                    <a:pt x="0" y="315"/>
                  </a:lnTo>
                  <a:lnTo>
                    <a:pt x="419" y="629"/>
                  </a:lnTo>
                  <a:lnTo>
                    <a:pt x="524" y="31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30"/>
            <p:cNvSpPr/>
            <p:nvPr/>
          </p:nvSpPr>
          <p:spPr>
            <a:xfrm>
              <a:off x="4020835" y="2831564"/>
              <a:ext cx="11801" cy="11801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315" y="1"/>
                  </a:moveTo>
                  <a:lnTo>
                    <a:pt x="1" y="210"/>
                  </a:lnTo>
                  <a:lnTo>
                    <a:pt x="1" y="315"/>
                  </a:lnTo>
                  <a:lnTo>
                    <a:pt x="210" y="420"/>
                  </a:lnTo>
                  <a:lnTo>
                    <a:pt x="315" y="525"/>
                  </a:lnTo>
                  <a:lnTo>
                    <a:pt x="525" y="420"/>
                  </a:lnTo>
                  <a:lnTo>
                    <a:pt x="3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1243;p23">
            <a:extLst>
              <a:ext uri="{FF2B5EF4-FFF2-40B4-BE49-F238E27FC236}">
                <a16:creationId xmlns:a16="http://schemas.microsoft.com/office/drawing/2014/main" id="{15DD45F9-FF49-4580-B48C-F7A8E44D05CC}"/>
              </a:ext>
            </a:extLst>
          </p:cNvPr>
          <p:cNvGrpSpPr/>
          <p:nvPr/>
        </p:nvGrpSpPr>
        <p:grpSpPr>
          <a:xfrm>
            <a:off x="97950" y="97968"/>
            <a:ext cx="8948332" cy="4947294"/>
            <a:chOff x="172443" y="207221"/>
            <a:chExt cx="8772874" cy="4728823"/>
          </a:xfrm>
        </p:grpSpPr>
        <p:grpSp>
          <p:nvGrpSpPr>
            <p:cNvPr id="3" name="Google Shape;1244;p23">
              <a:extLst>
                <a:ext uri="{FF2B5EF4-FFF2-40B4-BE49-F238E27FC236}">
                  <a16:creationId xmlns:a16="http://schemas.microsoft.com/office/drawing/2014/main" id="{1C9839B9-3D4D-954D-9394-6EE74DBD82FA}"/>
                </a:ext>
              </a:extLst>
            </p:cNvPr>
            <p:cNvGrpSpPr/>
            <p:nvPr/>
          </p:nvGrpSpPr>
          <p:grpSpPr>
            <a:xfrm>
              <a:off x="172444" y="208236"/>
              <a:ext cx="420824" cy="418740"/>
              <a:chOff x="172444" y="208236"/>
              <a:chExt cx="420824" cy="418740"/>
            </a:xfrm>
          </p:grpSpPr>
          <p:sp>
            <p:nvSpPr>
              <p:cNvPr id="27" name="Google Shape;1245;p23">
                <a:extLst>
                  <a:ext uri="{FF2B5EF4-FFF2-40B4-BE49-F238E27FC236}">
                    <a16:creationId xmlns:a16="http://schemas.microsoft.com/office/drawing/2014/main" id="{668057AC-C28E-D2B0-C276-22CD18CBD9F7}"/>
                  </a:ext>
                </a:extLst>
              </p:cNvPr>
              <p:cNvSpPr/>
              <p:nvPr/>
            </p:nvSpPr>
            <p:spPr>
              <a:xfrm>
                <a:off x="323117" y="356597"/>
                <a:ext cx="218616" cy="220924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56" fill="none" extrusionOk="0">
                    <a:moveTo>
                      <a:pt x="0" y="955"/>
                    </a:moveTo>
                    <a:lnTo>
                      <a:pt x="946" y="955"/>
                    </a:lnTo>
                    <a:lnTo>
                      <a:pt x="946" y="1"/>
                    </a:ln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1246;p23">
                <a:extLst>
                  <a:ext uri="{FF2B5EF4-FFF2-40B4-BE49-F238E27FC236}">
                    <a16:creationId xmlns:a16="http://schemas.microsoft.com/office/drawing/2014/main" id="{692F33BF-0E75-53DF-0520-82489AFC9C62}"/>
                  </a:ext>
                </a:extLst>
              </p:cNvPr>
              <p:cNvSpPr/>
              <p:nvPr/>
            </p:nvSpPr>
            <p:spPr>
              <a:xfrm>
                <a:off x="226058" y="261849"/>
                <a:ext cx="97291" cy="94979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11" fill="none" extrusionOk="0">
                    <a:moveTo>
                      <a:pt x="1" y="411"/>
                    </a:moveTo>
                    <a:lnTo>
                      <a:pt x="420" y="411"/>
                    </a:lnTo>
                    <a:lnTo>
                      <a:pt x="420" y="1"/>
                    </a:lnTo>
                    <a:lnTo>
                      <a:pt x="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1247;p23">
                <a:extLst>
                  <a:ext uri="{FF2B5EF4-FFF2-40B4-BE49-F238E27FC236}">
                    <a16:creationId xmlns:a16="http://schemas.microsoft.com/office/drawing/2014/main" id="{84DFB72A-C4DF-703E-6E8B-0D1831292C43}"/>
                  </a:ext>
                </a:extLst>
              </p:cNvPr>
              <p:cNvSpPr/>
              <p:nvPr/>
            </p:nvSpPr>
            <p:spPr>
              <a:xfrm>
                <a:off x="436353" y="472143"/>
                <a:ext cx="53845" cy="5176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1" y="224"/>
                    </a:moveTo>
                    <a:lnTo>
                      <a:pt x="233" y="224"/>
                    </a:lnTo>
                    <a:lnTo>
                      <a:pt x="233" y="0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1248;p23">
                <a:extLst>
                  <a:ext uri="{FF2B5EF4-FFF2-40B4-BE49-F238E27FC236}">
                    <a16:creationId xmlns:a16="http://schemas.microsoft.com/office/drawing/2014/main" id="{364CD930-86CF-C70B-4CAE-08C4739E8104}"/>
                  </a:ext>
                </a:extLst>
              </p:cNvPr>
              <p:cNvSpPr/>
              <p:nvPr/>
            </p:nvSpPr>
            <p:spPr>
              <a:xfrm>
                <a:off x="172444" y="208236"/>
                <a:ext cx="420824" cy="418740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12" fill="none" extrusionOk="0">
                    <a:moveTo>
                      <a:pt x="1803" y="349"/>
                    </a:moveTo>
                    <a:lnTo>
                      <a:pt x="1268" y="349"/>
                    </a:lnTo>
                    <a:lnTo>
                      <a:pt x="1268" y="893"/>
                    </a:lnTo>
                    <a:lnTo>
                      <a:pt x="1821" y="893"/>
                    </a:lnTo>
                    <a:lnTo>
                      <a:pt x="1821" y="1"/>
                    </a:lnTo>
                    <a:lnTo>
                      <a:pt x="920" y="1"/>
                    </a:lnTo>
                    <a:lnTo>
                      <a:pt x="920" y="919"/>
                    </a:lnTo>
                    <a:lnTo>
                      <a:pt x="1" y="919"/>
                    </a:lnTo>
                    <a:lnTo>
                      <a:pt x="1" y="1812"/>
                    </a:lnTo>
                    <a:lnTo>
                      <a:pt x="349" y="1812"/>
                    </a:lnTo>
                    <a:lnTo>
                      <a:pt x="893" y="1812"/>
                    </a:lnTo>
                    <a:lnTo>
                      <a:pt x="893" y="1267"/>
                    </a:lnTo>
                    <a:lnTo>
                      <a:pt x="349" y="1267"/>
                    </a:lnTo>
                    <a:lnTo>
                      <a:pt x="349" y="180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1249;p23">
              <a:extLst>
                <a:ext uri="{FF2B5EF4-FFF2-40B4-BE49-F238E27FC236}">
                  <a16:creationId xmlns:a16="http://schemas.microsoft.com/office/drawing/2014/main" id="{A43971EE-1631-4879-53E5-1FB33DE256C5}"/>
                </a:ext>
              </a:extLst>
            </p:cNvPr>
            <p:cNvGrpSpPr/>
            <p:nvPr/>
          </p:nvGrpSpPr>
          <p:grpSpPr>
            <a:xfrm>
              <a:off x="8524494" y="207221"/>
              <a:ext cx="420823" cy="420769"/>
              <a:chOff x="8524494" y="207221"/>
              <a:chExt cx="420823" cy="420769"/>
            </a:xfrm>
          </p:grpSpPr>
          <p:sp>
            <p:nvSpPr>
              <p:cNvPr id="23" name="Google Shape;1250;p23">
                <a:extLst>
                  <a:ext uri="{FF2B5EF4-FFF2-40B4-BE49-F238E27FC236}">
                    <a16:creationId xmlns:a16="http://schemas.microsoft.com/office/drawing/2014/main" id="{12FCF7FA-22D7-38EA-3E20-DF36B19D3B6E}"/>
                  </a:ext>
                </a:extLst>
              </p:cNvPr>
              <p:cNvSpPr/>
              <p:nvPr/>
            </p:nvSpPr>
            <p:spPr>
              <a:xfrm>
                <a:off x="8574194" y="356301"/>
                <a:ext cx="222024" cy="22199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56" fill="none" extrusionOk="0">
                    <a:moveTo>
                      <a:pt x="955" y="955"/>
                    </a:moveTo>
                    <a:lnTo>
                      <a:pt x="1" y="955"/>
                    </a:lnTo>
                    <a:lnTo>
                      <a:pt x="1" y="1"/>
                    </a:lnTo>
                    <a:lnTo>
                      <a:pt x="955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1251;p23">
                <a:extLst>
                  <a:ext uri="{FF2B5EF4-FFF2-40B4-BE49-F238E27FC236}">
                    <a16:creationId xmlns:a16="http://schemas.microsoft.com/office/drawing/2014/main" id="{F84AF488-6111-DD98-60BB-DDC48EE04B4C}"/>
                  </a:ext>
                </a:extLst>
              </p:cNvPr>
              <p:cNvSpPr/>
              <p:nvPr/>
            </p:nvSpPr>
            <p:spPr>
              <a:xfrm>
                <a:off x="8795985" y="261094"/>
                <a:ext cx="95452" cy="9543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1" fill="none" extrusionOk="0">
                    <a:moveTo>
                      <a:pt x="411" y="411"/>
                    </a:moveTo>
                    <a:lnTo>
                      <a:pt x="0" y="411"/>
                    </a:lnTo>
                    <a:lnTo>
                      <a:pt x="0" y="1"/>
                    </a:lnTo>
                    <a:lnTo>
                      <a:pt x="411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252;p23">
                <a:extLst>
                  <a:ext uri="{FF2B5EF4-FFF2-40B4-BE49-F238E27FC236}">
                    <a16:creationId xmlns:a16="http://schemas.microsoft.com/office/drawing/2014/main" id="{A8AD3089-C6B1-FAD4-36BE-B2A73B413F02}"/>
                  </a:ext>
                </a:extLst>
              </p:cNvPr>
              <p:cNvSpPr/>
              <p:nvPr/>
            </p:nvSpPr>
            <p:spPr>
              <a:xfrm>
                <a:off x="8625984" y="472408"/>
                <a:ext cx="54113" cy="52016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24" fill="none" extrusionOk="0">
                    <a:moveTo>
                      <a:pt x="233" y="224"/>
                    </a:moveTo>
                    <a:lnTo>
                      <a:pt x="1" y="224"/>
                    </a:lnTo>
                    <a:lnTo>
                      <a:pt x="1" y="0"/>
                    </a:lnTo>
                    <a:lnTo>
                      <a:pt x="233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1253;p23">
                <a:extLst>
                  <a:ext uri="{FF2B5EF4-FFF2-40B4-BE49-F238E27FC236}">
                    <a16:creationId xmlns:a16="http://schemas.microsoft.com/office/drawing/2014/main" id="{64CBFBE6-DD2A-8179-0437-5207A3F5D3E7}"/>
                  </a:ext>
                </a:extLst>
              </p:cNvPr>
              <p:cNvSpPr/>
              <p:nvPr/>
            </p:nvSpPr>
            <p:spPr>
              <a:xfrm>
                <a:off x="8524494" y="207221"/>
                <a:ext cx="420823" cy="420769"/>
              </a:xfrm>
              <a:custGeom>
                <a:avLst/>
                <a:gdLst/>
                <a:ahLst/>
                <a:cxnLst/>
                <a:rect l="l" t="t" r="r" b="b"/>
                <a:pathLst>
                  <a:path w="1812" h="1812" fill="none" extrusionOk="0">
                    <a:moveTo>
                      <a:pt x="1464" y="1803"/>
                    </a:moveTo>
                    <a:lnTo>
                      <a:pt x="1464" y="1267"/>
                    </a:lnTo>
                    <a:lnTo>
                      <a:pt x="920" y="1267"/>
                    </a:lnTo>
                    <a:lnTo>
                      <a:pt x="920" y="1812"/>
                    </a:lnTo>
                    <a:lnTo>
                      <a:pt x="1812" y="1812"/>
                    </a:lnTo>
                    <a:lnTo>
                      <a:pt x="1812" y="919"/>
                    </a:lnTo>
                    <a:lnTo>
                      <a:pt x="893" y="919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893"/>
                    </a:lnTo>
                    <a:lnTo>
                      <a:pt x="545" y="893"/>
                    </a:lnTo>
                    <a:lnTo>
                      <a:pt x="545" y="349"/>
                    </a:lnTo>
                    <a:lnTo>
                      <a:pt x="1" y="34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1254;p23">
              <a:extLst>
                <a:ext uri="{FF2B5EF4-FFF2-40B4-BE49-F238E27FC236}">
                  <a16:creationId xmlns:a16="http://schemas.microsoft.com/office/drawing/2014/main" id="{82436136-B4BC-18BD-56E0-0E08E732A641}"/>
                </a:ext>
              </a:extLst>
            </p:cNvPr>
            <p:cNvGrpSpPr/>
            <p:nvPr/>
          </p:nvGrpSpPr>
          <p:grpSpPr>
            <a:xfrm>
              <a:off x="172443" y="4514991"/>
              <a:ext cx="420824" cy="420879"/>
              <a:chOff x="172443" y="4514991"/>
              <a:chExt cx="420824" cy="420879"/>
            </a:xfrm>
          </p:grpSpPr>
          <p:sp>
            <p:nvSpPr>
              <p:cNvPr id="19" name="Google Shape;1255;p23">
                <a:extLst>
                  <a:ext uri="{FF2B5EF4-FFF2-40B4-BE49-F238E27FC236}">
                    <a16:creationId xmlns:a16="http://schemas.microsoft.com/office/drawing/2014/main" id="{CA28A009-06F4-F99D-1C72-20DB725EB6E3}"/>
                  </a:ext>
                </a:extLst>
              </p:cNvPr>
              <p:cNvSpPr/>
              <p:nvPr/>
            </p:nvSpPr>
            <p:spPr>
              <a:xfrm>
                <a:off x="323117" y="4566532"/>
                <a:ext cx="218616" cy="2188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47" fill="none" extrusionOk="0">
                    <a:moveTo>
                      <a:pt x="0" y="1"/>
                    </a:moveTo>
                    <a:lnTo>
                      <a:pt x="946" y="1"/>
                    </a:lnTo>
                    <a:lnTo>
                      <a:pt x="946" y="946"/>
                    </a:lnTo>
                    <a:lnTo>
                      <a:pt x="0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1256;p23">
                <a:extLst>
                  <a:ext uri="{FF2B5EF4-FFF2-40B4-BE49-F238E27FC236}">
                    <a16:creationId xmlns:a16="http://schemas.microsoft.com/office/drawing/2014/main" id="{94DE3E33-6CD9-937F-6B60-E58FCC387784}"/>
                  </a:ext>
                </a:extLst>
              </p:cNvPr>
              <p:cNvSpPr/>
              <p:nvPr/>
            </p:nvSpPr>
            <p:spPr>
              <a:xfrm>
                <a:off x="226057" y="4785175"/>
                <a:ext cx="97291" cy="97072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20" fill="none" extrusionOk="0">
                    <a:moveTo>
                      <a:pt x="1" y="0"/>
                    </a:moveTo>
                    <a:lnTo>
                      <a:pt x="420" y="0"/>
                    </a:lnTo>
                    <a:lnTo>
                      <a:pt x="420" y="420"/>
                    </a:lnTo>
                    <a:lnTo>
                      <a:pt x="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257;p23">
                <a:extLst>
                  <a:ext uri="{FF2B5EF4-FFF2-40B4-BE49-F238E27FC236}">
                    <a16:creationId xmlns:a16="http://schemas.microsoft.com/office/drawing/2014/main" id="{18DCC8FB-7C0F-FD2D-B766-B6F980E16BC3}"/>
                  </a:ext>
                </a:extLst>
              </p:cNvPr>
              <p:cNvSpPr/>
              <p:nvPr/>
            </p:nvSpPr>
            <p:spPr>
              <a:xfrm>
                <a:off x="436353" y="4618072"/>
                <a:ext cx="53845" cy="53852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1" y="1"/>
                    </a:moveTo>
                    <a:lnTo>
                      <a:pt x="233" y="1"/>
                    </a:lnTo>
                    <a:lnTo>
                      <a:pt x="233" y="233"/>
                    </a:lnTo>
                    <a:lnTo>
                      <a:pt x="1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1258;p23">
                <a:extLst>
                  <a:ext uri="{FF2B5EF4-FFF2-40B4-BE49-F238E27FC236}">
                    <a16:creationId xmlns:a16="http://schemas.microsoft.com/office/drawing/2014/main" id="{5B68DF30-8D5C-27AB-4D41-34DF3511508D}"/>
                  </a:ext>
                </a:extLst>
              </p:cNvPr>
              <p:cNvSpPr/>
              <p:nvPr/>
            </p:nvSpPr>
            <p:spPr>
              <a:xfrm>
                <a:off x="172443" y="4514991"/>
                <a:ext cx="420824" cy="420879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349" y="1"/>
                    </a:moveTo>
                    <a:lnTo>
                      <a:pt x="349" y="554"/>
                    </a:lnTo>
                    <a:lnTo>
                      <a:pt x="893" y="554"/>
                    </a:lnTo>
                    <a:lnTo>
                      <a:pt x="893" y="1"/>
                    </a:lnTo>
                    <a:lnTo>
                      <a:pt x="1" y="1"/>
                    </a:lnTo>
                    <a:lnTo>
                      <a:pt x="1" y="902"/>
                    </a:lnTo>
                    <a:lnTo>
                      <a:pt x="920" y="902"/>
                    </a:lnTo>
                    <a:lnTo>
                      <a:pt x="920" y="1821"/>
                    </a:lnTo>
                    <a:lnTo>
                      <a:pt x="1821" y="1821"/>
                    </a:lnTo>
                    <a:lnTo>
                      <a:pt x="1821" y="919"/>
                    </a:lnTo>
                    <a:lnTo>
                      <a:pt x="1268" y="919"/>
                    </a:lnTo>
                    <a:lnTo>
                      <a:pt x="1268" y="1473"/>
                    </a:lnTo>
                    <a:lnTo>
                      <a:pt x="1803" y="1473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1259;p23">
              <a:extLst>
                <a:ext uri="{FF2B5EF4-FFF2-40B4-BE49-F238E27FC236}">
                  <a16:creationId xmlns:a16="http://schemas.microsoft.com/office/drawing/2014/main" id="{87CC0BCF-6521-BFE9-03C8-1B4A75A34D47}"/>
                </a:ext>
              </a:extLst>
            </p:cNvPr>
            <p:cNvGrpSpPr/>
            <p:nvPr/>
          </p:nvGrpSpPr>
          <p:grpSpPr>
            <a:xfrm>
              <a:off x="8524121" y="4515157"/>
              <a:ext cx="420828" cy="420887"/>
              <a:chOff x="8636015" y="4627027"/>
              <a:chExt cx="196786" cy="196786"/>
            </a:xfrm>
          </p:grpSpPr>
          <p:sp>
            <p:nvSpPr>
              <p:cNvPr id="15" name="Google Shape;1260;p23">
                <a:extLst>
                  <a:ext uri="{FF2B5EF4-FFF2-40B4-BE49-F238E27FC236}">
                    <a16:creationId xmlns:a16="http://schemas.microsoft.com/office/drawing/2014/main" id="{7BC951C7-0644-1A86-8ED0-415FE6150A3A}"/>
                  </a:ext>
                </a:extLst>
              </p:cNvPr>
              <p:cNvSpPr/>
              <p:nvPr/>
            </p:nvSpPr>
            <p:spPr>
              <a:xfrm>
                <a:off x="8636015" y="4627027"/>
                <a:ext cx="196786" cy="196786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1821" fill="none" extrusionOk="0">
                    <a:moveTo>
                      <a:pt x="10" y="1473"/>
                    </a:moveTo>
                    <a:lnTo>
                      <a:pt x="554" y="1473"/>
                    </a:lnTo>
                    <a:lnTo>
                      <a:pt x="554" y="919"/>
                    </a:lnTo>
                    <a:lnTo>
                      <a:pt x="1" y="919"/>
                    </a:lnTo>
                    <a:lnTo>
                      <a:pt x="1" y="1821"/>
                    </a:lnTo>
                    <a:lnTo>
                      <a:pt x="902" y="1821"/>
                    </a:lnTo>
                    <a:lnTo>
                      <a:pt x="902" y="902"/>
                    </a:lnTo>
                    <a:lnTo>
                      <a:pt x="1821" y="902"/>
                    </a:lnTo>
                    <a:lnTo>
                      <a:pt x="1821" y="1"/>
                    </a:lnTo>
                    <a:lnTo>
                      <a:pt x="929" y="1"/>
                    </a:lnTo>
                    <a:lnTo>
                      <a:pt x="929" y="554"/>
                    </a:lnTo>
                    <a:lnTo>
                      <a:pt x="1473" y="554"/>
                    </a:lnTo>
                    <a:lnTo>
                      <a:pt x="1473" y="10"/>
                    </a:lnTo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261;p23">
                <a:extLst>
                  <a:ext uri="{FF2B5EF4-FFF2-40B4-BE49-F238E27FC236}">
                    <a16:creationId xmlns:a16="http://schemas.microsoft.com/office/drawing/2014/main" id="{A5DBC821-0DAB-2450-BB03-BDBA9AE1F845}"/>
                  </a:ext>
                </a:extLst>
              </p:cNvPr>
              <p:cNvSpPr/>
              <p:nvPr/>
            </p:nvSpPr>
            <p:spPr>
              <a:xfrm>
                <a:off x="8660113" y="4651126"/>
                <a:ext cx="103310" cy="10233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47" fill="none" extrusionOk="0">
                    <a:moveTo>
                      <a:pt x="955" y="1"/>
                    </a:moveTo>
                    <a:lnTo>
                      <a:pt x="1" y="1"/>
                    </a:lnTo>
                    <a:lnTo>
                      <a:pt x="1" y="946"/>
                    </a:lnTo>
                    <a:lnTo>
                      <a:pt x="955" y="946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262;p23">
                <a:extLst>
                  <a:ext uri="{FF2B5EF4-FFF2-40B4-BE49-F238E27FC236}">
                    <a16:creationId xmlns:a16="http://schemas.microsoft.com/office/drawing/2014/main" id="{AF1B490E-3E31-47B2-4113-6502D850E929}"/>
                  </a:ext>
                </a:extLst>
              </p:cNvPr>
              <p:cNvSpPr/>
              <p:nvPr/>
            </p:nvSpPr>
            <p:spPr>
              <a:xfrm>
                <a:off x="8763315" y="4753354"/>
                <a:ext cx="44415" cy="45387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20" fill="none" extrusionOk="0">
                    <a:moveTo>
                      <a:pt x="411" y="0"/>
                    </a:moveTo>
                    <a:lnTo>
                      <a:pt x="0" y="0"/>
                    </a:lnTo>
                    <a:lnTo>
                      <a:pt x="0" y="420"/>
                    </a:lnTo>
                    <a:lnTo>
                      <a:pt x="411" y="42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263;p23">
                <a:extLst>
                  <a:ext uri="{FF2B5EF4-FFF2-40B4-BE49-F238E27FC236}">
                    <a16:creationId xmlns:a16="http://schemas.microsoft.com/office/drawing/2014/main" id="{832FF1AD-8BDB-63D3-1EA9-64A0649AF264}"/>
                  </a:ext>
                </a:extLst>
              </p:cNvPr>
              <p:cNvSpPr/>
              <p:nvPr/>
            </p:nvSpPr>
            <p:spPr>
              <a:xfrm>
                <a:off x="8684211" y="4675224"/>
                <a:ext cx="25179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33" fill="none" extrusionOk="0">
                    <a:moveTo>
                      <a:pt x="233" y="1"/>
                    </a:moveTo>
                    <a:lnTo>
                      <a:pt x="1" y="1"/>
                    </a:lnTo>
                    <a:lnTo>
                      <a:pt x="1" y="233"/>
                    </a:lnTo>
                    <a:lnTo>
                      <a:pt x="233" y="233"/>
                    </a:lnTo>
                    <a:close/>
                  </a:path>
                </a:pathLst>
              </a:custGeom>
              <a:noFill/>
              <a:ln w="952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7" name="Google Shape;1264;p23">
              <a:extLst>
                <a:ext uri="{FF2B5EF4-FFF2-40B4-BE49-F238E27FC236}">
                  <a16:creationId xmlns:a16="http://schemas.microsoft.com/office/drawing/2014/main" id="{829DA3E1-DFB1-DEBA-2AAB-2E8A087024D7}"/>
                </a:ext>
              </a:extLst>
            </p:cNvPr>
            <p:cNvCxnSpPr/>
            <p:nvPr/>
          </p:nvCxnSpPr>
          <p:spPr>
            <a:xfrm>
              <a:off x="322408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" name="Google Shape;1265;p23">
              <a:extLst>
                <a:ext uri="{FF2B5EF4-FFF2-40B4-BE49-F238E27FC236}">
                  <a16:creationId xmlns:a16="http://schemas.microsoft.com/office/drawing/2014/main" id="{ADF4B70B-02EC-C373-2EC3-BC0504A3FA9D}"/>
                </a:ext>
              </a:extLst>
            </p:cNvPr>
            <p:cNvCxnSpPr/>
            <p:nvPr/>
          </p:nvCxnSpPr>
          <p:spPr>
            <a:xfrm>
              <a:off x="8795749" y="513088"/>
              <a:ext cx="0" cy="40986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" name="Google Shape;1266;p23">
              <a:extLst>
                <a:ext uri="{FF2B5EF4-FFF2-40B4-BE49-F238E27FC236}">
                  <a16:creationId xmlns:a16="http://schemas.microsoft.com/office/drawing/2014/main" id="{AA7AC0D9-8B12-848B-5FBE-D6F33F76C7FB}"/>
                </a:ext>
              </a:extLst>
            </p:cNvPr>
            <p:cNvCxnSpPr/>
            <p:nvPr/>
          </p:nvCxnSpPr>
          <p:spPr>
            <a:xfrm rot="10800000">
              <a:off x="481125" y="35808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" name="Google Shape;1267;p23">
              <a:extLst>
                <a:ext uri="{FF2B5EF4-FFF2-40B4-BE49-F238E27FC236}">
                  <a16:creationId xmlns:a16="http://schemas.microsoft.com/office/drawing/2014/main" id="{FBD3C62A-BD5F-42EF-BB48-7496847A5D47}"/>
                </a:ext>
              </a:extLst>
            </p:cNvPr>
            <p:cNvCxnSpPr/>
            <p:nvPr/>
          </p:nvCxnSpPr>
          <p:spPr>
            <a:xfrm rot="10800000">
              <a:off x="481125" y="4786268"/>
              <a:ext cx="81549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" name="Google Shape;1268;p23">
              <a:extLst>
                <a:ext uri="{FF2B5EF4-FFF2-40B4-BE49-F238E27FC236}">
                  <a16:creationId xmlns:a16="http://schemas.microsoft.com/office/drawing/2014/main" id="{DEB67A7A-9F7E-97F3-70D8-115B9C8B279E}"/>
                </a:ext>
              </a:extLst>
            </p:cNvPr>
            <p:cNvCxnSpPr/>
            <p:nvPr/>
          </p:nvCxnSpPr>
          <p:spPr>
            <a:xfrm>
              <a:off x="256927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" name="Google Shape;1269;p23">
              <a:extLst>
                <a:ext uri="{FF2B5EF4-FFF2-40B4-BE49-F238E27FC236}">
                  <a16:creationId xmlns:a16="http://schemas.microsoft.com/office/drawing/2014/main" id="{9CF54807-9055-8FAE-161F-F71596F45B84}"/>
                </a:ext>
              </a:extLst>
            </p:cNvPr>
            <p:cNvCxnSpPr/>
            <p:nvPr/>
          </p:nvCxnSpPr>
          <p:spPr>
            <a:xfrm>
              <a:off x="8854073" y="693913"/>
              <a:ext cx="0" cy="375570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" name="Google Shape;1270;p23">
              <a:extLst>
                <a:ext uri="{FF2B5EF4-FFF2-40B4-BE49-F238E27FC236}">
                  <a16:creationId xmlns:a16="http://schemas.microsoft.com/office/drawing/2014/main" id="{EA54D2F3-6F9A-4D52-BA4A-64CE322BFC22}"/>
                </a:ext>
              </a:extLst>
            </p:cNvPr>
            <p:cNvCxnSpPr/>
            <p:nvPr/>
          </p:nvCxnSpPr>
          <p:spPr>
            <a:xfrm rot="10800000">
              <a:off x="641088" y="289239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" name="Google Shape;1271;p23">
              <a:extLst>
                <a:ext uri="{FF2B5EF4-FFF2-40B4-BE49-F238E27FC236}">
                  <a16:creationId xmlns:a16="http://schemas.microsoft.com/office/drawing/2014/main" id="{0ACA7130-5C90-B458-B3C8-647338708348}"/>
                </a:ext>
              </a:extLst>
            </p:cNvPr>
            <p:cNvCxnSpPr/>
            <p:nvPr/>
          </p:nvCxnSpPr>
          <p:spPr>
            <a:xfrm rot="10800000">
              <a:off x="641088" y="4858511"/>
              <a:ext cx="7853700" cy="0"/>
            </a:xfrm>
            <a:prstGeom prst="straightConnector1">
              <a:avLst/>
            </a:pr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/>
          <p:cNvSpPr>
            <a:spLocks noGrp="1"/>
          </p:cNvSpPr>
          <p:nvPr>
            <p:ph type="title"/>
          </p:nvPr>
        </p:nvSpPr>
        <p:spPr>
          <a:xfrm>
            <a:off x="720000" y="539400"/>
            <a:ext cx="7704000" cy="862680"/>
          </a:xfrm>
        </p:spPr>
        <p:txBody>
          <a:bodyPr>
            <a:noAutofit/>
          </a:bodyPr>
          <a:lstStyle/>
          <a:p>
            <a:pPr algn="ctr"/>
            <a:r>
              <a:rPr lang="pt-BR" sz="6000" dirty="0">
                <a:solidFill>
                  <a:schemeClr val="accent3">
                    <a:lumMod val="60000"/>
                    <a:lumOff val="40000"/>
                  </a:schemeClr>
                </a:solidFill>
                <a:latin typeface="Roboto" panose="02000000000000000000" pitchFamily="2" charset="0"/>
                <a:ea typeface="Roboto" panose="02000000000000000000" pitchFamily="2" charset="0"/>
              </a:rPr>
              <a:t>Clima</a:t>
            </a:r>
          </a:p>
        </p:txBody>
      </p:sp>
      <p:sp>
        <p:nvSpPr>
          <p:cNvPr id="2" name="Espaço Reservado para Conteúdo 1"/>
          <p:cNvSpPr>
            <a:spLocks noGrp="1"/>
          </p:cNvSpPr>
          <p:nvPr>
            <p:ph idx="4294967295"/>
          </p:nvPr>
        </p:nvSpPr>
        <p:spPr>
          <a:xfrm>
            <a:off x="0" y="1600200"/>
            <a:ext cx="8229600" cy="3429000"/>
          </a:xfrm>
        </p:spPr>
        <p:txBody>
          <a:bodyPr>
            <a:normAutofit fontScale="25000" lnSpcReduction="20000"/>
          </a:bodyPr>
          <a:lstStyle/>
          <a:p>
            <a:r>
              <a:rPr lang="pt-BR" sz="84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Os principais fatores que influenciam o clima do país são a sua latitude setentrional. O tempo pode mudar consideravelmente de um dia para o outro, mas a amplitude térmica ao longo do ano é relativamente escassa.</a:t>
            </a:r>
          </a:p>
          <a:p>
            <a:r>
              <a:rPr lang="pt-BR" sz="84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O ponto de convergência entre as correntes de ar quente provenientes do trópico e as correntes de ar frio do Polo Norte está localizado sobre o Reino Unido. </a:t>
            </a:r>
          </a:p>
          <a:p>
            <a:r>
              <a:rPr lang="pt-BR" sz="84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As variações de temperatura na atmosfera criam instabilidade, e este é o principal fator que determina que o tempo seja tão inconstante no país.</a:t>
            </a:r>
          </a:p>
          <a:p>
            <a:endParaRPr lang="pt-BR" sz="3300" dirty="0"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07744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http://www.eliberico.com/wp-content/uploads/2016/01/frio-artico-reino-unido-londres-clima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18026" y="2647156"/>
            <a:ext cx="2786082" cy="1960577"/>
          </a:xfrm>
          <a:prstGeom prst="rect">
            <a:avLst/>
          </a:prstGeom>
          <a:noFill/>
        </p:spPr>
      </p:pic>
      <p:pic>
        <p:nvPicPr>
          <p:cNvPr id="1030" name="Picture 6" descr="http://images.vogue.it/imgs/galleries/peole-are-talking-about/pata-blog/006510/st-martin-s-bay-isole-scilly-3479773_0x440.jp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18421" y="2641491"/>
            <a:ext cx="3090368" cy="2011296"/>
          </a:xfrm>
          <a:prstGeom prst="rect">
            <a:avLst/>
          </a:prstGeom>
          <a:noFill/>
        </p:spPr>
      </p:pic>
      <p:sp>
        <p:nvSpPr>
          <p:cNvPr id="5" name="CaixaDeTexto 4"/>
          <p:cNvSpPr txBox="1"/>
          <p:nvPr/>
        </p:nvSpPr>
        <p:spPr>
          <a:xfrm>
            <a:off x="888791" y="926450"/>
            <a:ext cx="736641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700" dirty="0">
                <a:latin typeface="Arial" pitchFamily="34" charset="0"/>
                <a:cs typeface="Arial" pitchFamily="34" charset="0"/>
              </a:rPr>
              <a:t>O clima do Reino Unido possui</a:t>
            </a:r>
            <a:r>
              <a:rPr lang="pt-BR" sz="2700" b="1" dirty="0">
                <a:latin typeface="Arial" pitchFamily="34" charset="0"/>
                <a:cs typeface="Arial" pitchFamily="34" charset="0"/>
              </a:rPr>
              <a:t> </a:t>
            </a:r>
            <a:r>
              <a:rPr lang="pt-BR" sz="2700" dirty="0">
                <a:latin typeface="Arial" pitchFamily="34" charset="0"/>
                <a:cs typeface="Arial" pitchFamily="34" charset="0"/>
              </a:rPr>
              <a:t>verões quentes, invernos frescos e precipitação abundante durante todo o ano. </a:t>
            </a:r>
            <a:endParaRPr lang="pt-BR" sz="2700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/>
          <p:cNvSpPr>
            <a:spLocks noGrp="1"/>
          </p:cNvSpPr>
          <p:nvPr>
            <p:ph type="title"/>
          </p:nvPr>
        </p:nvSpPr>
        <p:spPr>
          <a:xfrm>
            <a:off x="720000" y="314201"/>
            <a:ext cx="7704000" cy="572700"/>
          </a:xfrm>
        </p:spPr>
        <p:txBody>
          <a:bodyPr>
            <a:normAutofit fontScale="90000"/>
          </a:bodyPr>
          <a:lstStyle/>
          <a:p>
            <a:pPr algn="ctr"/>
            <a:r>
              <a:rPr lang="pt-BR" sz="4500" dirty="0">
                <a:solidFill>
                  <a:schemeClr val="accent3">
                    <a:lumMod val="60000"/>
                    <a:lumOff val="40000"/>
                  </a:schemeClr>
                </a:solidFill>
                <a:latin typeface="Roboto" panose="02000000000000000000" pitchFamily="2" charset="0"/>
                <a:ea typeface="Roboto" panose="02000000000000000000" pitchFamily="2" charset="0"/>
              </a:rPr>
              <a:t>VEGETAÇÂO</a:t>
            </a:r>
          </a:p>
        </p:txBody>
      </p:sp>
      <p:sp>
        <p:nvSpPr>
          <p:cNvPr id="2" name="Espaço Reservado para Conteúdo 1"/>
          <p:cNvSpPr>
            <a:spLocks noGrp="1"/>
          </p:cNvSpPr>
          <p:nvPr>
            <p:ph idx="4294967295"/>
          </p:nvPr>
        </p:nvSpPr>
        <p:spPr>
          <a:xfrm>
            <a:off x="457200" y="1400299"/>
            <a:ext cx="8229600" cy="3429000"/>
          </a:xfrm>
        </p:spPr>
        <p:txBody>
          <a:bodyPr>
            <a:normAutofit/>
          </a:bodyPr>
          <a:lstStyle/>
          <a:p>
            <a:pPr marL="139700" indent="0">
              <a:buNone/>
            </a:pPr>
            <a:r>
              <a:rPr lang="pt-BR" sz="2700" dirty="0"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A Floresta Temperada possui muitas árvores caducifólias (perdem as folhas todas de uma vez)</a:t>
            </a:r>
          </a:p>
        </p:txBody>
      </p:sp>
      <p:pic>
        <p:nvPicPr>
          <p:cNvPr id="5" name="Imagem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55676" y="2571750"/>
            <a:ext cx="3078426" cy="2303689"/>
          </a:xfrm>
          <a:prstGeom prst="rect">
            <a:avLst/>
          </a:prstGeom>
        </p:spPr>
      </p:pic>
      <p:pic>
        <p:nvPicPr>
          <p:cNvPr id="6" name="Imagem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56128" y="2571750"/>
            <a:ext cx="3068438" cy="2303689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pt-BR" sz="2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Já foram grandes no passado, hoje sendo mais raras em toda a região, presentes em sua maioria em reservas naturais. </a:t>
            </a:r>
          </a:p>
        </p:txBody>
      </p:sp>
      <p:pic>
        <p:nvPicPr>
          <p:cNvPr id="7" name="Espaço Reservado para Conteúdo 6"/>
          <p:cNvPicPr>
            <a:picLocks noGrp="1" noChangeAspect="1"/>
          </p:cNvPicPr>
          <p:nvPr>
            <p:ph sz="half"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8720" y="1987550"/>
            <a:ext cx="3028950" cy="2262188"/>
          </a:xfrm>
        </p:spPr>
      </p:pic>
      <p:pic>
        <p:nvPicPr>
          <p:cNvPr id="8" name="Espaço Reservado para Conteúdo 7"/>
          <p:cNvPicPr>
            <a:picLocks noGrp="1" noChangeAspect="1"/>
          </p:cNvPicPr>
          <p:nvPr>
            <p:ph sz="quarter" idx="4294967295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23485" y="1987550"/>
            <a:ext cx="3063875" cy="2262188"/>
          </a:xfrm>
        </p:spPr>
      </p:pic>
    </p:spTree>
    <p:extLst>
      <p:ext uri="{BB962C8B-B14F-4D97-AF65-F5344CB8AC3E}">
        <p14:creationId xmlns:p14="http://schemas.microsoft.com/office/powerpoint/2010/main" val="3766941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onteúdo 1"/>
          <p:cNvSpPr>
            <a:spLocks noGrp="1"/>
          </p:cNvSpPr>
          <p:nvPr>
            <p:ph idx="4294967295"/>
          </p:nvPr>
        </p:nvSpPr>
        <p:spPr>
          <a:xfrm>
            <a:off x="558800" y="675958"/>
            <a:ext cx="8341360" cy="4322762"/>
          </a:xfrm>
        </p:spPr>
        <p:txBody>
          <a:bodyPr>
            <a:normAutofit/>
          </a:bodyPr>
          <a:lstStyle/>
          <a:p>
            <a:pPr marL="139700" indent="0">
              <a:buNone/>
            </a:pPr>
            <a:r>
              <a:rPr lang="pt-BR" sz="2700" dirty="0">
                <a:latin typeface="Arial" panose="020B0604020202020204" pitchFamily="34" charset="0"/>
                <a:cs typeface="Arial" panose="020B0604020202020204" pitchFamily="34" charset="0"/>
              </a:rPr>
              <a:t>A vegetação rasteira surge nos planaltos setentrionais, com gramíneas e outras plantas do tipo.</a:t>
            </a:r>
          </a:p>
        </p:txBody>
      </p:sp>
      <p:pic>
        <p:nvPicPr>
          <p:cNvPr id="4" name="Imagem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79712" y="1723155"/>
            <a:ext cx="5059548" cy="28488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1961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/>
          <p:cNvSpPr>
            <a:spLocks noGrp="1"/>
          </p:cNvSpPr>
          <p:nvPr>
            <p:ph type="title"/>
          </p:nvPr>
        </p:nvSpPr>
        <p:spPr>
          <a:xfrm>
            <a:off x="570846" y="163914"/>
            <a:ext cx="7704000" cy="1071139"/>
          </a:xfrm>
        </p:spPr>
        <p:txBody>
          <a:bodyPr>
            <a:noAutofit/>
          </a:bodyPr>
          <a:lstStyle/>
          <a:p>
            <a:pPr algn="ctr"/>
            <a:r>
              <a:rPr lang="pt-BR" sz="2800" dirty="0">
                <a:solidFill>
                  <a:schemeClr val="tx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Pontos turísticos </a:t>
            </a:r>
            <a:br>
              <a:rPr lang="pt-BR" sz="2800" dirty="0">
                <a:solidFill>
                  <a:schemeClr val="tx1"/>
                </a:solidFill>
                <a:latin typeface="Roboto" panose="02000000000000000000" pitchFamily="2" charset="0"/>
                <a:ea typeface="Roboto" panose="02000000000000000000" pitchFamily="2" charset="0"/>
              </a:rPr>
            </a:br>
            <a:r>
              <a:rPr lang="pt-BR" sz="2800" dirty="0">
                <a:solidFill>
                  <a:schemeClr val="tx1"/>
                </a:solidFill>
                <a:latin typeface="Roboto" panose="02000000000000000000" pitchFamily="2" charset="0"/>
                <a:ea typeface="Roboto" panose="02000000000000000000" pitchFamily="2" charset="0"/>
              </a:rPr>
              <a:t>NA INGLATERRA</a:t>
            </a:r>
          </a:p>
        </p:txBody>
      </p:sp>
      <p:sp>
        <p:nvSpPr>
          <p:cNvPr id="2" name="Espaço Reservado para Conteúdo 1"/>
          <p:cNvSpPr>
            <a:spLocks noGrp="1"/>
          </p:cNvSpPr>
          <p:nvPr>
            <p:ph idx="4294967295"/>
          </p:nvPr>
        </p:nvSpPr>
        <p:spPr>
          <a:xfrm>
            <a:off x="938081" y="1308764"/>
            <a:ext cx="6172200" cy="3509963"/>
          </a:xfrm>
        </p:spPr>
        <p:txBody>
          <a:bodyPr>
            <a:normAutofit fontScale="70000" lnSpcReduction="20000"/>
          </a:bodyPr>
          <a:lstStyle/>
          <a:p>
            <a:pPr>
              <a:buFont typeface="Arial" pitchFamily="34" charset="0"/>
              <a:buChar char="•"/>
            </a:pPr>
            <a:r>
              <a:rPr lang="pt-BR" sz="3000" dirty="0">
                <a:solidFill>
                  <a:schemeClr val="tx1"/>
                </a:solidFill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Broadway Tower</a:t>
            </a:r>
          </a:p>
          <a:p>
            <a:pPr>
              <a:buFont typeface="Arial" pitchFamily="34" charset="0"/>
              <a:buChar char="•"/>
            </a:pP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r>
              <a:rPr lang="pt-BR" sz="3000" dirty="0">
                <a:solidFill>
                  <a:schemeClr val="tx1"/>
                </a:solidFill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Sítios Arqueológicos</a:t>
            </a:r>
          </a:p>
          <a:p>
            <a:pPr>
              <a:buFont typeface="Arial" pitchFamily="34" charset="0"/>
              <a:buChar char="•"/>
            </a:pP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r>
              <a:rPr lang="pt-BR" sz="3000" dirty="0">
                <a:solidFill>
                  <a:schemeClr val="tx1"/>
                </a:solidFill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Palácio de </a:t>
            </a:r>
            <a:r>
              <a:rPr lang="pt-BR" sz="3000" dirty="0" err="1">
                <a:solidFill>
                  <a:schemeClr val="tx1"/>
                </a:solidFill>
                <a:latin typeface="Roboto" panose="02000000000000000000" pitchFamily="2" charset="0"/>
                <a:ea typeface="Roboto" panose="02000000000000000000" pitchFamily="2" charset="0"/>
                <a:cs typeface="Arial" pitchFamily="34" charset="0"/>
              </a:rPr>
              <a:t>Buckingham</a:t>
            </a: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endParaRPr lang="pt-BR" sz="3000" dirty="0">
              <a:solidFill>
                <a:schemeClr val="tx1"/>
              </a:solidFill>
              <a:latin typeface="Roboto" panose="02000000000000000000" pitchFamily="2" charset="0"/>
              <a:ea typeface="Roboto" panose="02000000000000000000" pitchFamily="2" charset="0"/>
              <a:cs typeface="Arial" pitchFamily="34" charset="0"/>
            </a:endParaRPr>
          </a:p>
        </p:txBody>
      </p:sp>
      <p:pic>
        <p:nvPicPr>
          <p:cNvPr id="4" name="Imagem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86591" y="1391449"/>
            <a:ext cx="2233269" cy="1504151"/>
          </a:xfrm>
          <a:prstGeom prst="rect">
            <a:avLst/>
          </a:prstGeom>
        </p:spPr>
      </p:pic>
      <p:pic>
        <p:nvPicPr>
          <p:cNvPr id="5" name="Imagem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74922" y="3063745"/>
            <a:ext cx="2244938" cy="1579201"/>
          </a:xfrm>
          <a:prstGeom prst="rect">
            <a:avLst/>
          </a:prstGeom>
        </p:spPr>
      </p:pic>
      <p:pic>
        <p:nvPicPr>
          <p:cNvPr id="6" name="Imagem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3719" y="2517745"/>
            <a:ext cx="2389127" cy="15901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6798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onteúdo 1"/>
          <p:cNvSpPr>
            <a:spLocks noGrp="1"/>
          </p:cNvSpPr>
          <p:nvPr>
            <p:ph idx="4294967295"/>
          </p:nvPr>
        </p:nvSpPr>
        <p:spPr>
          <a:xfrm>
            <a:off x="0" y="249238"/>
            <a:ext cx="6172200" cy="4322762"/>
          </a:xfrm>
        </p:spPr>
        <p:txBody>
          <a:bodyPr/>
          <a:lstStyle/>
          <a:p>
            <a:pPr>
              <a:buFont typeface="Arial" pitchFamily="34" charset="0"/>
              <a:buChar char="•"/>
            </a:pPr>
            <a:r>
              <a:rPr lang="pt-BR" sz="3600" dirty="0">
                <a:latin typeface="Arial" pitchFamily="34" charset="0"/>
                <a:cs typeface="Arial" pitchFamily="34" charset="0"/>
              </a:rPr>
              <a:t>Big Ben</a:t>
            </a:r>
          </a:p>
          <a:p>
            <a:pPr marL="0" indent="0">
              <a:buNone/>
            </a:pPr>
            <a:endParaRPr lang="pt-BR" sz="3600" dirty="0">
              <a:latin typeface="Arial" pitchFamily="34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r>
              <a:rPr lang="pt-BR" sz="3600" dirty="0">
                <a:latin typeface="Arial" pitchFamily="34" charset="0"/>
                <a:cs typeface="Arial" pitchFamily="34" charset="0"/>
              </a:rPr>
              <a:t>London </a:t>
            </a:r>
            <a:r>
              <a:rPr lang="pt-BR" sz="3600" dirty="0" err="1">
                <a:latin typeface="Arial" pitchFamily="34" charset="0"/>
                <a:cs typeface="Arial" pitchFamily="34" charset="0"/>
              </a:rPr>
              <a:t>Eye</a:t>
            </a:r>
            <a:endParaRPr lang="pt-BR" sz="3600" dirty="0">
              <a:latin typeface="Arial" pitchFamily="34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endParaRPr lang="pt-BR" sz="3600" dirty="0">
              <a:latin typeface="Arial" pitchFamily="34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r>
              <a:rPr lang="pt-BR" sz="3600" dirty="0">
                <a:latin typeface="Arial" pitchFamily="34" charset="0"/>
                <a:cs typeface="Arial" pitchFamily="34" charset="0"/>
              </a:rPr>
              <a:t> Torre de Londres</a:t>
            </a:r>
          </a:p>
          <a:p>
            <a:pPr>
              <a:buFont typeface="Arial" pitchFamily="34" charset="0"/>
              <a:buChar char="•"/>
            </a:pPr>
            <a:endParaRPr lang="pt-BR" sz="3600" dirty="0">
              <a:latin typeface="Arial" pitchFamily="34" charset="0"/>
              <a:cs typeface="Arial" pitchFamily="34" charset="0"/>
            </a:endParaRPr>
          </a:p>
          <a:p>
            <a:pPr>
              <a:buFont typeface="Arial" pitchFamily="34" charset="0"/>
              <a:buChar char="•"/>
            </a:pPr>
            <a:r>
              <a:rPr lang="pt-BR" sz="3600" dirty="0">
                <a:latin typeface="Arial" pitchFamily="34" charset="0"/>
                <a:cs typeface="Arial" pitchFamily="34" charset="0"/>
              </a:rPr>
              <a:t>Museu de Londres</a:t>
            </a:r>
          </a:p>
          <a:p>
            <a:pPr>
              <a:buFont typeface="Arial" pitchFamily="34" charset="0"/>
              <a:buChar char="•"/>
            </a:pPr>
            <a:endParaRPr lang="pt-BR" sz="3600" dirty="0">
              <a:latin typeface="Arial" pitchFamily="34" charset="0"/>
              <a:cs typeface="Arial" pitchFamily="34" charset="0"/>
            </a:endParaRPr>
          </a:p>
          <a:p>
            <a:endParaRPr lang="pt-BR" dirty="0"/>
          </a:p>
        </p:txBody>
      </p:sp>
      <p:pic>
        <p:nvPicPr>
          <p:cNvPr id="5" name="Imagem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1280" y="1247790"/>
            <a:ext cx="2927308" cy="1954969"/>
          </a:xfrm>
          <a:prstGeom prst="rect">
            <a:avLst/>
          </a:prstGeom>
        </p:spPr>
      </p:pic>
      <p:pic>
        <p:nvPicPr>
          <p:cNvPr id="6" name="Imagem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6154" y="1247789"/>
            <a:ext cx="3397560" cy="2263625"/>
          </a:xfrm>
          <a:prstGeom prst="rect">
            <a:avLst/>
          </a:prstGeom>
        </p:spPr>
      </p:pic>
      <p:pic>
        <p:nvPicPr>
          <p:cNvPr id="7" name="Imagem 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6154" y="1247790"/>
            <a:ext cx="3448211" cy="2290021"/>
          </a:xfrm>
          <a:prstGeom prst="rect">
            <a:avLst/>
          </a:prstGeom>
        </p:spPr>
      </p:pic>
      <p:pic>
        <p:nvPicPr>
          <p:cNvPr id="8" name="Imagem 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0371" y="1135188"/>
            <a:ext cx="3549125" cy="2515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2471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EDDB"/>
        </a:solidFill>
        <a:effectLst/>
      </p:bgPr>
    </p:bg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41"/>
          <p:cNvSpPr/>
          <p:nvPr/>
        </p:nvSpPr>
        <p:spPr>
          <a:xfrm>
            <a:off x="2426875" y="2489150"/>
            <a:ext cx="6259800" cy="659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0" name="Google Shape;1910;p41"/>
          <p:cNvSpPr/>
          <p:nvPr/>
        </p:nvSpPr>
        <p:spPr>
          <a:xfrm>
            <a:off x="2426907" y="3557425"/>
            <a:ext cx="6259800" cy="659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1" name="Google Shape;1911;p41"/>
          <p:cNvSpPr/>
          <p:nvPr/>
        </p:nvSpPr>
        <p:spPr>
          <a:xfrm>
            <a:off x="2012625" y="1408575"/>
            <a:ext cx="6674100" cy="659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3" name="Google Shape;1913;p41"/>
          <p:cNvSpPr txBox="1"/>
          <p:nvPr/>
        </p:nvSpPr>
        <p:spPr>
          <a:xfrm>
            <a:off x="4667965" y="2255920"/>
            <a:ext cx="4018835" cy="23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pt-BR" sz="1800" b="1" dirty="0"/>
              <a:t>FONTES ENERGÉTICAS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1914" name="Google Shape;1914;p41"/>
          <p:cNvSpPr txBox="1"/>
          <p:nvPr/>
        </p:nvSpPr>
        <p:spPr>
          <a:xfrm>
            <a:off x="6064300" y="2549475"/>
            <a:ext cx="2622300" cy="5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pt-BR" sz="1100" dirty="0"/>
              <a:t>termelétricas e usinas nucleares</a:t>
            </a:r>
            <a:endParaRPr kumimoji="0" sz="11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915" name="Google Shape;1915;p41"/>
          <p:cNvSpPr txBox="1"/>
          <p:nvPr/>
        </p:nvSpPr>
        <p:spPr>
          <a:xfrm>
            <a:off x="5181475" y="2533088"/>
            <a:ext cx="7506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3300" b="1" i="0" u="none" strike="noStrike" kern="0" cap="none" spc="0" normalizeH="0" baseline="0" noProof="0">
                <a:ln>
                  <a:noFill/>
                </a:ln>
                <a:solidFill>
                  <a:srgbClr val="E9394E"/>
                </a:solidFill>
                <a:effectLst/>
                <a:uLnTx/>
                <a:uFillTx/>
                <a:latin typeface="Fira Sans"/>
                <a:ea typeface="Fira Sans"/>
                <a:cs typeface="Fira Sans"/>
                <a:sym typeface="Fira Sans"/>
              </a:rPr>
              <a:t>02</a:t>
            </a:r>
            <a:endParaRPr kumimoji="0" sz="3300" b="1" i="0" u="none" strike="noStrike" kern="0" cap="none" spc="0" normalizeH="0" baseline="0" noProof="0">
              <a:ln>
                <a:noFill/>
              </a:ln>
              <a:solidFill>
                <a:srgbClr val="E9394E"/>
              </a:solidFill>
              <a:effectLst/>
              <a:uLnTx/>
              <a:uFillTx/>
              <a:latin typeface="Fira Sans"/>
              <a:ea typeface="Fira Sans"/>
              <a:cs typeface="Fira Sans"/>
              <a:sym typeface="Fira Sans"/>
            </a:endParaRPr>
          </a:p>
        </p:txBody>
      </p:sp>
      <p:sp>
        <p:nvSpPr>
          <p:cNvPr id="1916" name="Google Shape;1916;p41"/>
          <p:cNvSpPr txBox="1"/>
          <p:nvPr/>
        </p:nvSpPr>
        <p:spPr>
          <a:xfrm>
            <a:off x="6592500" y="3270413"/>
            <a:ext cx="2094300" cy="28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INDÚSTRIAS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1917" name="Google Shape;1917;p41"/>
          <p:cNvSpPr txBox="1"/>
          <p:nvPr/>
        </p:nvSpPr>
        <p:spPr>
          <a:xfrm>
            <a:off x="6064300" y="3617750"/>
            <a:ext cx="2622300" cy="5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pt-BR" sz="1100" dirty="0"/>
              <a:t>siderurgia; metalurgia; indústria têxtil; alimentícios; química; eletromecânica; aeroespacial e informática</a:t>
            </a:r>
            <a:endParaRPr kumimoji="0" sz="11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918" name="Google Shape;1918;p41"/>
          <p:cNvSpPr txBox="1"/>
          <p:nvPr/>
        </p:nvSpPr>
        <p:spPr>
          <a:xfrm>
            <a:off x="5181475" y="3601363"/>
            <a:ext cx="7506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3300" b="1" i="0" u="none" strike="noStrike" kern="0" cap="none" spc="0" normalizeH="0" baseline="0" noProof="0">
                <a:ln>
                  <a:noFill/>
                </a:ln>
                <a:solidFill>
                  <a:srgbClr val="D4AF37"/>
                </a:solidFill>
                <a:effectLst/>
                <a:uLnTx/>
                <a:uFillTx/>
                <a:latin typeface="Fira Sans"/>
                <a:ea typeface="Fira Sans"/>
                <a:cs typeface="Fira Sans"/>
                <a:sym typeface="Fira Sans"/>
              </a:rPr>
              <a:t>03</a:t>
            </a:r>
            <a:endParaRPr kumimoji="0" sz="3300" b="1" i="0" u="none" strike="noStrike" kern="0" cap="none" spc="0" normalizeH="0" baseline="0" noProof="0">
              <a:ln>
                <a:noFill/>
              </a:ln>
              <a:solidFill>
                <a:srgbClr val="D4AF37"/>
              </a:solidFill>
              <a:effectLst/>
              <a:uLnTx/>
              <a:uFillTx/>
              <a:latin typeface="Fira Sans"/>
              <a:ea typeface="Fira Sans"/>
              <a:cs typeface="Fira Sans"/>
              <a:sym typeface="Fira Sans"/>
            </a:endParaRPr>
          </a:p>
        </p:txBody>
      </p:sp>
      <p:sp>
        <p:nvSpPr>
          <p:cNvPr id="1919" name="Google Shape;1919;p41"/>
          <p:cNvSpPr txBox="1"/>
          <p:nvPr/>
        </p:nvSpPr>
        <p:spPr>
          <a:xfrm>
            <a:off x="4688701" y="1060325"/>
            <a:ext cx="3998099" cy="348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pt-BR" sz="1800" b="1" dirty="0"/>
              <a:t>RECURSOS ENERGÉTICOS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1920" name="Google Shape;1920;p41"/>
          <p:cNvSpPr txBox="1"/>
          <p:nvPr/>
        </p:nvSpPr>
        <p:spPr>
          <a:xfrm>
            <a:off x="6055404" y="1437034"/>
            <a:ext cx="2622300" cy="6272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pt-BR" sz="1100" dirty="0"/>
              <a:t>carvão mineral; petróleo (explorado no Mar do Norte e na plataforma do sudeste - Canal da Mancha e Oceano Atlântico).</a:t>
            </a:r>
            <a:endParaRPr kumimoji="0" sz="11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921" name="Google Shape;1921;p41"/>
          <p:cNvSpPr txBox="1"/>
          <p:nvPr/>
        </p:nvSpPr>
        <p:spPr>
          <a:xfrm>
            <a:off x="5181475" y="1452513"/>
            <a:ext cx="750600" cy="5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3300" b="1" i="0" u="none" strike="noStrike" kern="0" cap="none" spc="0" normalizeH="0" baseline="0" noProof="0">
                <a:ln>
                  <a:noFill/>
                </a:ln>
                <a:solidFill>
                  <a:srgbClr val="283593"/>
                </a:solidFill>
                <a:effectLst/>
                <a:uLnTx/>
                <a:uFillTx/>
                <a:latin typeface="Fira Sans"/>
                <a:ea typeface="Fira Sans"/>
                <a:cs typeface="Fira Sans"/>
                <a:sym typeface="Fira Sans"/>
              </a:rPr>
              <a:t>01</a:t>
            </a:r>
            <a:endParaRPr kumimoji="0" sz="3300" b="1" i="0" u="none" strike="noStrike" kern="0" cap="none" spc="0" normalizeH="0" baseline="0" noProof="0">
              <a:ln>
                <a:noFill/>
              </a:ln>
              <a:solidFill>
                <a:srgbClr val="283593"/>
              </a:solidFill>
              <a:effectLst/>
              <a:uLnTx/>
              <a:uFillTx/>
              <a:latin typeface="Fira Sans"/>
              <a:ea typeface="Fira Sans"/>
              <a:cs typeface="Fira Sans"/>
              <a:sym typeface="Fira Sans"/>
            </a:endParaRPr>
          </a:p>
        </p:txBody>
      </p:sp>
      <p:grpSp>
        <p:nvGrpSpPr>
          <p:cNvPr id="1922" name="Google Shape;1922;p41"/>
          <p:cNvGrpSpPr/>
          <p:nvPr/>
        </p:nvGrpSpPr>
        <p:grpSpPr>
          <a:xfrm>
            <a:off x="4391055" y="1568684"/>
            <a:ext cx="361894" cy="339481"/>
            <a:chOff x="4753583" y="4647476"/>
            <a:chExt cx="361894" cy="339481"/>
          </a:xfrm>
        </p:grpSpPr>
        <p:sp>
          <p:nvSpPr>
            <p:cNvPr id="1923" name="Google Shape;1923;p41"/>
            <p:cNvSpPr/>
            <p:nvPr/>
          </p:nvSpPr>
          <p:spPr>
            <a:xfrm>
              <a:off x="4902802" y="4647476"/>
              <a:ext cx="63728" cy="75649"/>
            </a:xfrm>
            <a:custGeom>
              <a:avLst/>
              <a:gdLst/>
              <a:ahLst/>
              <a:cxnLst/>
              <a:rect l="l" t="t" r="r" b="b"/>
              <a:pathLst>
                <a:path w="7971" h="9465" extrusionOk="0">
                  <a:moveTo>
                    <a:pt x="3986" y="0"/>
                  </a:moveTo>
                  <a:lnTo>
                    <a:pt x="3720" y="33"/>
                  </a:lnTo>
                  <a:lnTo>
                    <a:pt x="3454" y="133"/>
                  </a:lnTo>
                  <a:lnTo>
                    <a:pt x="3222" y="232"/>
                  </a:lnTo>
                  <a:lnTo>
                    <a:pt x="3022" y="399"/>
                  </a:lnTo>
                  <a:lnTo>
                    <a:pt x="2890" y="598"/>
                  </a:lnTo>
                  <a:lnTo>
                    <a:pt x="2757" y="830"/>
                  </a:lnTo>
                  <a:lnTo>
                    <a:pt x="2690" y="1063"/>
                  </a:lnTo>
                  <a:lnTo>
                    <a:pt x="2657" y="1328"/>
                  </a:lnTo>
                  <a:lnTo>
                    <a:pt x="2657" y="2657"/>
                  </a:lnTo>
                  <a:lnTo>
                    <a:pt x="1329" y="2657"/>
                  </a:lnTo>
                  <a:lnTo>
                    <a:pt x="1063" y="2690"/>
                  </a:lnTo>
                  <a:lnTo>
                    <a:pt x="797" y="2790"/>
                  </a:lnTo>
                  <a:lnTo>
                    <a:pt x="565" y="2889"/>
                  </a:lnTo>
                  <a:lnTo>
                    <a:pt x="399" y="3055"/>
                  </a:lnTo>
                  <a:lnTo>
                    <a:pt x="233" y="3255"/>
                  </a:lnTo>
                  <a:lnTo>
                    <a:pt x="100" y="3487"/>
                  </a:lnTo>
                  <a:lnTo>
                    <a:pt x="34" y="3719"/>
                  </a:lnTo>
                  <a:lnTo>
                    <a:pt x="0" y="3985"/>
                  </a:lnTo>
                  <a:lnTo>
                    <a:pt x="34" y="4251"/>
                  </a:lnTo>
                  <a:lnTo>
                    <a:pt x="100" y="4516"/>
                  </a:lnTo>
                  <a:lnTo>
                    <a:pt x="233" y="4749"/>
                  </a:lnTo>
                  <a:lnTo>
                    <a:pt x="399" y="4948"/>
                  </a:lnTo>
                  <a:lnTo>
                    <a:pt x="565" y="5081"/>
                  </a:lnTo>
                  <a:lnTo>
                    <a:pt x="797" y="5214"/>
                  </a:lnTo>
                  <a:lnTo>
                    <a:pt x="1063" y="5280"/>
                  </a:lnTo>
                  <a:lnTo>
                    <a:pt x="1329" y="5313"/>
                  </a:lnTo>
                  <a:lnTo>
                    <a:pt x="2657" y="5313"/>
                  </a:lnTo>
                  <a:lnTo>
                    <a:pt x="2657" y="8767"/>
                  </a:lnTo>
                  <a:lnTo>
                    <a:pt x="3321" y="9099"/>
                  </a:lnTo>
                  <a:lnTo>
                    <a:pt x="3986" y="9465"/>
                  </a:lnTo>
                  <a:lnTo>
                    <a:pt x="4616" y="9099"/>
                  </a:lnTo>
                  <a:lnTo>
                    <a:pt x="5314" y="8767"/>
                  </a:lnTo>
                  <a:lnTo>
                    <a:pt x="5314" y="5313"/>
                  </a:lnTo>
                  <a:lnTo>
                    <a:pt x="6642" y="5313"/>
                  </a:lnTo>
                  <a:lnTo>
                    <a:pt x="6908" y="5280"/>
                  </a:lnTo>
                  <a:lnTo>
                    <a:pt x="7140" y="5214"/>
                  </a:lnTo>
                  <a:lnTo>
                    <a:pt x="7373" y="5081"/>
                  </a:lnTo>
                  <a:lnTo>
                    <a:pt x="7572" y="4948"/>
                  </a:lnTo>
                  <a:lnTo>
                    <a:pt x="7738" y="4749"/>
                  </a:lnTo>
                  <a:lnTo>
                    <a:pt x="7838" y="4516"/>
                  </a:lnTo>
                  <a:lnTo>
                    <a:pt x="7937" y="4251"/>
                  </a:lnTo>
                  <a:lnTo>
                    <a:pt x="7971" y="3985"/>
                  </a:lnTo>
                  <a:lnTo>
                    <a:pt x="7937" y="3719"/>
                  </a:lnTo>
                  <a:lnTo>
                    <a:pt x="7838" y="3487"/>
                  </a:lnTo>
                  <a:lnTo>
                    <a:pt x="7738" y="3255"/>
                  </a:lnTo>
                  <a:lnTo>
                    <a:pt x="7572" y="3055"/>
                  </a:lnTo>
                  <a:lnTo>
                    <a:pt x="7373" y="2889"/>
                  </a:lnTo>
                  <a:lnTo>
                    <a:pt x="7140" y="2790"/>
                  </a:lnTo>
                  <a:lnTo>
                    <a:pt x="6908" y="2690"/>
                  </a:lnTo>
                  <a:lnTo>
                    <a:pt x="6642" y="2657"/>
                  </a:lnTo>
                  <a:lnTo>
                    <a:pt x="5314" y="2657"/>
                  </a:lnTo>
                  <a:lnTo>
                    <a:pt x="5314" y="1328"/>
                  </a:lnTo>
                  <a:lnTo>
                    <a:pt x="5281" y="1063"/>
                  </a:lnTo>
                  <a:lnTo>
                    <a:pt x="5181" y="830"/>
                  </a:lnTo>
                  <a:lnTo>
                    <a:pt x="5081" y="598"/>
                  </a:lnTo>
                  <a:lnTo>
                    <a:pt x="4915" y="399"/>
                  </a:lnTo>
                  <a:lnTo>
                    <a:pt x="4716" y="232"/>
                  </a:lnTo>
                  <a:lnTo>
                    <a:pt x="4484" y="133"/>
                  </a:lnTo>
                  <a:lnTo>
                    <a:pt x="4251" y="33"/>
                  </a:lnTo>
                  <a:lnTo>
                    <a:pt x="398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41"/>
            <p:cNvSpPr/>
            <p:nvPr/>
          </p:nvSpPr>
          <p:spPr>
            <a:xfrm>
              <a:off x="4753583" y="4711176"/>
              <a:ext cx="76744" cy="148381"/>
            </a:xfrm>
            <a:custGeom>
              <a:avLst/>
              <a:gdLst/>
              <a:ahLst/>
              <a:cxnLst/>
              <a:rect l="l" t="t" r="r" b="b"/>
              <a:pathLst>
                <a:path w="9599" h="18565" extrusionOk="0">
                  <a:moveTo>
                    <a:pt x="8868" y="0"/>
                  </a:moveTo>
                  <a:lnTo>
                    <a:pt x="8370" y="33"/>
                  </a:lnTo>
                  <a:lnTo>
                    <a:pt x="7905" y="100"/>
                  </a:lnTo>
                  <a:lnTo>
                    <a:pt x="7407" y="166"/>
                  </a:lnTo>
                  <a:lnTo>
                    <a:pt x="6942" y="266"/>
                  </a:lnTo>
                  <a:lnTo>
                    <a:pt x="6510" y="366"/>
                  </a:lnTo>
                  <a:lnTo>
                    <a:pt x="6045" y="532"/>
                  </a:lnTo>
                  <a:lnTo>
                    <a:pt x="5613" y="664"/>
                  </a:lnTo>
                  <a:lnTo>
                    <a:pt x="5215" y="864"/>
                  </a:lnTo>
                  <a:lnTo>
                    <a:pt x="4816" y="1063"/>
                  </a:lnTo>
                  <a:lnTo>
                    <a:pt x="4418" y="1262"/>
                  </a:lnTo>
                  <a:lnTo>
                    <a:pt x="4019" y="1495"/>
                  </a:lnTo>
                  <a:lnTo>
                    <a:pt x="3654" y="1760"/>
                  </a:lnTo>
                  <a:lnTo>
                    <a:pt x="3322" y="2059"/>
                  </a:lnTo>
                  <a:lnTo>
                    <a:pt x="2990" y="2358"/>
                  </a:lnTo>
                  <a:lnTo>
                    <a:pt x="2658" y="2657"/>
                  </a:lnTo>
                  <a:lnTo>
                    <a:pt x="2359" y="3022"/>
                  </a:lnTo>
                  <a:lnTo>
                    <a:pt x="2060" y="3388"/>
                  </a:lnTo>
                  <a:lnTo>
                    <a:pt x="1794" y="3753"/>
                  </a:lnTo>
                  <a:lnTo>
                    <a:pt x="1529" y="4151"/>
                  </a:lnTo>
                  <a:lnTo>
                    <a:pt x="1296" y="4583"/>
                  </a:lnTo>
                  <a:lnTo>
                    <a:pt x="1097" y="5048"/>
                  </a:lnTo>
                  <a:lnTo>
                    <a:pt x="898" y="5513"/>
                  </a:lnTo>
                  <a:lnTo>
                    <a:pt x="698" y="5978"/>
                  </a:lnTo>
                  <a:lnTo>
                    <a:pt x="532" y="6509"/>
                  </a:lnTo>
                  <a:lnTo>
                    <a:pt x="399" y="7041"/>
                  </a:lnTo>
                  <a:lnTo>
                    <a:pt x="267" y="7572"/>
                  </a:lnTo>
                  <a:lnTo>
                    <a:pt x="167" y="8136"/>
                  </a:lnTo>
                  <a:lnTo>
                    <a:pt x="101" y="8734"/>
                  </a:lnTo>
                  <a:lnTo>
                    <a:pt x="34" y="9332"/>
                  </a:lnTo>
                  <a:lnTo>
                    <a:pt x="1" y="9963"/>
                  </a:lnTo>
                  <a:lnTo>
                    <a:pt x="1" y="10627"/>
                  </a:lnTo>
                  <a:lnTo>
                    <a:pt x="34" y="11690"/>
                  </a:lnTo>
                  <a:lnTo>
                    <a:pt x="134" y="12719"/>
                  </a:lnTo>
                  <a:lnTo>
                    <a:pt x="267" y="13782"/>
                  </a:lnTo>
                  <a:lnTo>
                    <a:pt x="466" y="14778"/>
                  </a:lnTo>
                  <a:lnTo>
                    <a:pt x="698" y="15775"/>
                  </a:lnTo>
                  <a:lnTo>
                    <a:pt x="1030" y="16738"/>
                  </a:lnTo>
                  <a:lnTo>
                    <a:pt x="1363" y="17667"/>
                  </a:lnTo>
                  <a:lnTo>
                    <a:pt x="1761" y="18564"/>
                  </a:lnTo>
                  <a:lnTo>
                    <a:pt x="6776" y="18564"/>
                  </a:lnTo>
                  <a:lnTo>
                    <a:pt x="6477" y="17634"/>
                  </a:lnTo>
                  <a:lnTo>
                    <a:pt x="6211" y="16704"/>
                  </a:lnTo>
                  <a:lnTo>
                    <a:pt x="5945" y="15708"/>
                  </a:lnTo>
                  <a:lnTo>
                    <a:pt x="5746" y="14712"/>
                  </a:lnTo>
                  <a:lnTo>
                    <a:pt x="5613" y="13716"/>
                  </a:lnTo>
                  <a:lnTo>
                    <a:pt x="5480" y="12686"/>
                  </a:lnTo>
                  <a:lnTo>
                    <a:pt x="5414" y="11657"/>
                  </a:lnTo>
                  <a:lnTo>
                    <a:pt x="5381" y="10627"/>
                  </a:lnTo>
                  <a:lnTo>
                    <a:pt x="5414" y="9731"/>
                  </a:lnTo>
                  <a:lnTo>
                    <a:pt x="5480" y="8867"/>
                  </a:lnTo>
                  <a:lnTo>
                    <a:pt x="5547" y="8070"/>
                  </a:lnTo>
                  <a:lnTo>
                    <a:pt x="5680" y="7273"/>
                  </a:lnTo>
                  <a:lnTo>
                    <a:pt x="5846" y="6476"/>
                  </a:lnTo>
                  <a:lnTo>
                    <a:pt x="6045" y="5745"/>
                  </a:lnTo>
                  <a:lnTo>
                    <a:pt x="6277" y="5048"/>
                  </a:lnTo>
                  <a:lnTo>
                    <a:pt x="6510" y="4351"/>
                  </a:lnTo>
                  <a:lnTo>
                    <a:pt x="6809" y="3720"/>
                  </a:lnTo>
                  <a:lnTo>
                    <a:pt x="7141" y="3089"/>
                  </a:lnTo>
                  <a:lnTo>
                    <a:pt x="7473" y="2491"/>
                  </a:lnTo>
                  <a:lnTo>
                    <a:pt x="7838" y="1926"/>
                  </a:lnTo>
                  <a:lnTo>
                    <a:pt x="8237" y="1395"/>
                  </a:lnTo>
                  <a:lnTo>
                    <a:pt x="8669" y="897"/>
                  </a:lnTo>
                  <a:lnTo>
                    <a:pt x="9133" y="432"/>
                  </a:lnTo>
                  <a:lnTo>
                    <a:pt x="95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41"/>
            <p:cNvSpPr/>
            <p:nvPr/>
          </p:nvSpPr>
          <p:spPr>
            <a:xfrm>
              <a:off x="5038741" y="4711176"/>
              <a:ext cx="76736" cy="148381"/>
            </a:xfrm>
            <a:custGeom>
              <a:avLst/>
              <a:gdLst/>
              <a:ahLst/>
              <a:cxnLst/>
              <a:rect l="l" t="t" r="r" b="b"/>
              <a:pathLst>
                <a:path w="9598" h="18565" extrusionOk="0">
                  <a:moveTo>
                    <a:pt x="0" y="0"/>
                  </a:moveTo>
                  <a:lnTo>
                    <a:pt x="465" y="432"/>
                  </a:lnTo>
                  <a:lnTo>
                    <a:pt x="930" y="897"/>
                  </a:lnTo>
                  <a:lnTo>
                    <a:pt x="1362" y="1395"/>
                  </a:lnTo>
                  <a:lnTo>
                    <a:pt x="1761" y="1926"/>
                  </a:lnTo>
                  <a:lnTo>
                    <a:pt x="2126" y="2491"/>
                  </a:lnTo>
                  <a:lnTo>
                    <a:pt x="2491" y="3089"/>
                  </a:lnTo>
                  <a:lnTo>
                    <a:pt x="2790" y="3686"/>
                  </a:lnTo>
                  <a:lnTo>
                    <a:pt x="3089" y="4351"/>
                  </a:lnTo>
                  <a:lnTo>
                    <a:pt x="3355" y="5015"/>
                  </a:lnTo>
                  <a:lnTo>
                    <a:pt x="3554" y="5745"/>
                  </a:lnTo>
                  <a:lnTo>
                    <a:pt x="3753" y="6476"/>
                  </a:lnTo>
                  <a:lnTo>
                    <a:pt x="3919" y="7240"/>
                  </a:lnTo>
                  <a:lnTo>
                    <a:pt x="4052" y="8037"/>
                  </a:lnTo>
                  <a:lnTo>
                    <a:pt x="4152" y="8867"/>
                  </a:lnTo>
                  <a:lnTo>
                    <a:pt x="4185" y="9731"/>
                  </a:lnTo>
                  <a:lnTo>
                    <a:pt x="4218" y="10627"/>
                  </a:lnTo>
                  <a:lnTo>
                    <a:pt x="4185" y="11657"/>
                  </a:lnTo>
                  <a:lnTo>
                    <a:pt x="4118" y="12686"/>
                  </a:lnTo>
                  <a:lnTo>
                    <a:pt x="4019" y="13716"/>
                  </a:lnTo>
                  <a:lnTo>
                    <a:pt x="3853" y="14712"/>
                  </a:lnTo>
                  <a:lnTo>
                    <a:pt x="3653" y="15708"/>
                  </a:lnTo>
                  <a:lnTo>
                    <a:pt x="3421" y="16704"/>
                  </a:lnTo>
                  <a:lnTo>
                    <a:pt x="3122" y="17634"/>
                  </a:lnTo>
                  <a:lnTo>
                    <a:pt x="2823" y="18564"/>
                  </a:lnTo>
                  <a:lnTo>
                    <a:pt x="7572" y="18564"/>
                  </a:lnTo>
                  <a:lnTo>
                    <a:pt x="8037" y="17667"/>
                  </a:lnTo>
                  <a:lnTo>
                    <a:pt x="8402" y="16704"/>
                  </a:lnTo>
                  <a:lnTo>
                    <a:pt x="8768" y="15708"/>
                  </a:lnTo>
                  <a:lnTo>
                    <a:pt x="9067" y="14712"/>
                  </a:lnTo>
                  <a:lnTo>
                    <a:pt x="9299" y="13716"/>
                  </a:lnTo>
                  <a:lnTo>
                    <a:pt x="9465" y="12686"/>
                  </a:lnTo>
                  <a:lnTo>
                    <a:pt x="9565" y="11657"/>
                  </a:lnTo>
                  <a:lnTo>
                    <a:pt x="9598" y="10627"/>
                  </a:lnTo>
                  <a:lnTo>
                    <a:pt x="9598" y="9963"/>
                  </a:lnTo>
                  <a:lnTo>
                    <a:pt x="9565" y="9332"/>
                  </a:lnTo>
                  <a:lnTo>
                    <a:pt x="9498" y="8734"/>
                  </a:lnTo>
                  <a:lnTo>
                    <a:pt x="9432" y="8136"/>
                  </a:lnTo>
                  <a:lnTo>
                    <a:pt x="9332" y="7572"/>
                  </a:lnTo>
                  <a:lnTo>
                    <a:pt x="9199" y="7041"/>
                  </a:lnTo>
                  <a:lnTo>
                    <a:pt x="9067" y="6509"/>
                  </a:lnTo>
                  <a:lnTo>
                    <a:pt x="8900" y="6011"/>
                  </a:lnTo>
                  <a:lnTo>
                    <a:pt x="8734" y="5513"/>
                  </a:lnTo>
                  <a:lnTo>
                    <a:pt x="8535" y="5048"/>
                  </a:lnTo>
                  <a:lnTo>
                    <a:pt x="8303" y="4583"/>
                  </a:lnTo>
                  <a:lnTo>
                    <a:pt x="8070" y="4185"/>
                  </a:lnTo>
                  <a:lnTo>
                    <a:pt x="7805" y="3753"/>
                  </a:lnTo>
                  <a:lnTo>
                    <a:pt x="7539" y="3388"/>
                  </a:lnTo>
                  <a:lnTo>
                    <a:pt x="7273" y="3022"/>
                  </a:lnTo>
                  <a:lnTo>
                    <a:pt x="6941" y="2690"/>
                  </a:lnTo>
                  <a:lnTo>
                    <a:pt x="6642" y="2358"/>
                  </a:lnTo>
                  <a:lnTo>
                    <a:pt x="6310" y="2059"/>
                  </a:lnTo>
                  <a:lnTo>
                    <a:pt x="5945" y="1760"/>
                  </a:lnTo>
                  <a:lnTo>
                    <a:pt x="5580" y="1495"/>
                  </a:lnTo>
                  <a:lnTo>
                    <a:pt x="5214" y="1262"/>
                  </a:lnTo>
                  <a:lnTo>
                    <a:pt x="4816" y="1063"/>
                  </a:lnTo>
                  <a:lnTo>
                    <a:pt x="4417" y="864"/>
                  </a:lnTo>
                  <a:lnTo>
                    <a:pt x="3986" y="664"/>
                  </a:lnTo>
                  <a:lnTo>
                    <a:pt x="3554" y="532"/>
                  </a:lnTo>
                  <a:lnTo>
                    <a:pt x="3122" y="399"/>
                  </a:lnTo>
                  <a:lnTo>
                    <a:pt x="2657" y="266"/>
                  </a:lnTo>
                  <a:lnTo>
                    <a:pt x="2192" y="166"/>
                  </a:lnTo>
                  <a:lnTo>
                    <a:pt x="1727" y="100"/>
                  </a:lnTo>
                  <a:lnTo>
                    <a:pt x="1229" y="33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41"/>
            <p:cNvSpPr/>
            <p:nvPr/>
          </p:nvSpPr>
          <p:spPr>
            <a:xfrm>
              <a:off x="4817839" y="4711176"/>
              <a:ext cx="106214" cy="148381"/>
            </a:xfrm>
            <a:custGeom>
              <a:avLst/>
              <a:gdLst/>
              <a:ahLst/>
              <a:cxnLst/>
              <a:rect l="l" t="t" r="r" b="b"/>
              <a:pathLst>
                <a:path w="13285" h="18565" extrusionOk="0">
                  <a:moveTo>
                    <a:pt x="8801" y="0"/>
                  </a:moveTo>
                  <a:lnTo>
                    <a:pt x="8303" y="33"/>
                  </a:lnTo>
                  <a:lnTo>
                    <a:pt x="7838" y="100"/>
                  </a:lnTo>
                  <a:lnTo>
                    <a:pt x="7373" y="166"/>
                  </a:lnTo>
                  <a:lnTo>
                    <a:pt x="6908" y="266"/>
                  </a:lnTo>
                  <a:lnTo>
                    <a:pt x="6443" y="366"/>
                  </a:lnTo>
                  <a:lnTo>
                    <a:pt x="6011" y="498"/>
                  </a:lnTo>
                  <a:lnTo>
                    <a:pt x="5580" y="664"/>
                  </a:lnTo>
                  <a:lnTo>
                    <a:pt x="5181" y="830"/>
                  </a:lnTo>
                  <a:lnTo>
                    <a:pt x="4783" y="1030"/>
                  </a:lnTo>
                  <a:lnTo>
                    <a:pt x="4384" y="1262"/>
                  </a:lnTo>
                  <a:lnTo>
                    <a:pt x="4019" y="1495"/>
                  </a:lnTo>
                  <a:lnTo>
                    <a:pt x="3654" y="1760"/>
                  </a:lnTo>
                  <a:lnTo>
                    <a:pt x="3288" y="2026"/>
                  </a:lnTo>
                  <a:lnTo>
                    <a:pt x="2956" y="2325"/>
                  </a:lnTo>
                  <a:lnTo>
                    <a:pt x="2657" y="2657"/>
                  </a:lnTo>
                  <a:lnTo>
                    <a:pt x="2358" y="2989"/>
                  </a:lnTo>
                  <a:lnTo>
                    <a:pt x="2060" y="3354"/>
                  </a:lnTo>
                  <a:lnTo>
                    <a:pt x="1794" y="3720"/>
                  </a:lnTo>
                  <a:lnTo>
                    <a:pt x="1528" y="4151"/>
                  </a:lnTo>
                  <a:lnTo>
                    <a:pt x="1296" y="4550"/>
                  </a:lnTo>
                  <a:lnTo>
                    <a:pt x="1096" y="5015"/>
                  </a:lnTo>
                  <a:lnTo>
                    <a:pt x="897" y="5480"/>
                  </a:lnTo>
                  <a:lnTo>
                    <a:pt x="698" y="5945"/>
                  </a:lnTo>
                  <a:lnTo>
                    <a:pt x="565" y="6476"/>
                  </a:lnTo>
                  <a:lnTo>
                    <a:pt x="399" y="7007"/>
                  </a:lnTo>
                  <a:lnTo>
                    <a:pt x="299" y="7539"/>
                  </a:lnTo>
                  <a:lnTo>
                    <a:pt x="200" y="8136"/>
                  </a:lnTo>
                  <a:lnTo>
                    <a:pt x="100" y="8701"/>
                  </a:lnTo>
                  <a:lnTo>
                    <a:pt x="67" y="9332"/>
                  </a:lnTo>
                  <a:lnTo>
                    <a:pt x="34" y="9963"/>
                  </a:lnTo>
                  <a:lnTo>
                    <a:pt x="1" y="10627"/>
                  </a:lnTo>
                  <a:lnTo>
                    <a:pt x="34" y="11657"/>
                  </a:lnTo>
                  <a:lnTo>
                    <a:pt x="133" y="12719"/>
                  </a:lnTo>
                  <a:lnTo>
                    <a:pt x="266" y="13749"/>
                  </a:lnTo>
                  <a:lnTo>
                    <a:pt x="432" y="14745"/>
                  </a:lnTo>
                  <a:lnTo>
                    <a:pt x="665" y="15741"/>
                  </a:lnTo>
                  <a:lnTo>
                    <a:pt x="930" y="16738"/>
                  </a:lnTo>
                  <a:lnTo>
                    <a:pt x="1262" y="17667"/>
                  </a:lnTo>
                  <a:lnTo>
                    <a:pt x="1628" y="18564"/>
                  </a:lnTo>
                  <a:lnTo>
                    <a:pt x="13284" y="18564"/>
                  </a:lnTo>
                  <a:lnTo>
                    <a:pt x="13284" y="797"/>
                  </a:lnTo>
                  <a:lnTo>
                    <a:pt x="12819" y="598"/>
                  </a:lnTo>
                  <a:lnTo>
                    <a:pt x="12354" y="432"/>
                  </a:lnTo>
                  <a:lnTo>
                    <a:pt x="11889" y="299"/>
                  </a:lnTo>
                  <a:lnTo>
                    <a:pt x="11391" y="199"/>
                  </a:lnTo>
                  <a:lnTo>
                    <a:pt x="10893" y="100"/>
                  </a:lnTo>
                  <a:lnTo>
                    <a:pt x="10362" y="67"/>
                  </a:lnTo>
                  <a:lnTo>
                    <a:pt x="9830" y="33"/>
                  </a:lnTo>
                  <a:lnTo>
                    <a:pt x="929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41"/>
            <p:cNvSpPr/>
            <p:nvPr/>
          </p:nvSpPr>
          <p:spPr>
            <a:xfrm>
              <a:off x="4945279" y="4711176"/>
              <a:ext cx="105950" cy="148381"/>
            </a:xfrm>
            <a:custGeom>
              <a:avLst/>
              <a:gdLst/>
              <a:ahLst/>
              <a:cxnLst/>
              <a:rect l="l" t="t" r="r" b="b"/>
              <a:pathLst>
                <a:path w="13252" h="18565" extrusionOk="0">
                  <a:moveTo>
                    <a:pt x="3953" y="0"/>
                  </a:moveTo>
                  <a:lnTo>
                    <a:pt x="3421" y="33"/>
                  </a:lnTo>
                  <a:lnTo>
                    <a:pt x="2890" y="67"/>
                  </a:lnTo>
                  <a:lnTo>
                    <a:pt x="2392" y="100"/>
                  </a:lnTo>
                  <a:lnTo>
                    <a:pt x="1861" y="199"/>
                  </a:lnTo>
                  <a:lnTo>
                    <a:pt x="1396" y="299"/>
                  </a:lnTo>
                  <a:lnTo>
                    <a:pt x="898" y="432"/>
                  </a:lnTo>
                  <a:lnTo>
                    <a:pt x="433" y="598"/>
                  </a:lnTo>
                  <a:lnTo>
                    <a:pt x="1" y="797"/>
                  </a:lnTo>
                  <a:lnTo>
                    <a:pt x="1" y="18564"/>
                  </a:lnTo>
                  <a:lnTo>
                    <a:pt x="11657" y="18564"/>
                  </a:lnTo>
                  <a:lnTo>
                    <a:pt x="12023" y="17667"/>
                  </a:lnTo>
                  <a:lnTo>
                    <a:pt x="12321" y="16738"/>
                  </a:lnTo>
                  <a:lnTo>
                    <a:pt x="12587" y="15741"/>
                  </a:lnTo>
                  <a:lnTo>
                    <a:pt x="12820" y="14745"/>
                  </a:lnTo>
                  <a:lnTo>
                    <a:pt x="13019" y="13749"/>
                  </a:lnTo>
                  <a:lnTo>
                    <a:pt x="13152" y="12719"/>
                  </a:lnTo>
                  <a:lnTo>
                    <a:pt x="13218" y="11657"/>
                  </a:lnTo>
                  <a:lnTo>
                    <a:pt x="13251" y="10627"/>
                  </a:lnTo>
                  <a:lnTo>
                    <a:pt x="13251" y="9963"/>
                  </a:lnTo>
                  <a:lnTo>
                    <a:pt x="13218" y="9332"/>
                  </a:lnTo>
                  <a:lnTo>
                    <a:pt x="13152" y="8701"/>
                  </a:lnTo>
                  <a:lnTo>
                    <a:pt x="13085" y="8136"/>
                  </a:lnTo>
                  <a:lnTo>
                    <a:pt x="12986" y="7539"/>
                  </a:lnTo>
                  <a:lnTo>
                    <a:pt x="12853" y="7007"/>
                  </a:lnTo>
                  <a:lnTo>
                    <a:pt x="12720" y="6476"/>
                  </a:lnTo>
                  <a:lnTo>
                    <a:pt x="12554" y="5978"/>
                  </a:lnTo>
                  <a:lnTo>
                    <a:pt x="12388" y="5480"/>
                  </a:lnTo>
                  <a:lnTo>
                    <a:pt x="12189" y="5015"/>
                  </a:lnTo>
                  <a:lnTo>
                    <a:pt x="11956" y="4550"/>
                  </a:lnTo>
                  <a:lnTo>
                    <a:pt x="11724" y="4151"/>
                  </a:lnTo>
                  <a:lnTo>
                    <a:pt x="11458" y="3753"/>
                  </a:lnTo>
                  <a:lnTo>
                    <a:pt x="11192" y="3354"/>
                  </a:lnTo>
                  <a:lnTo>
                    <a:pt x="10927" y="2989"/>
                  </a:lnTo>
                  <a:lnTo>
                    <a:pt x="10628" y="2657"/>
                  </a:lnTo>
                  <a:lnTo>
                    <a:pt x="10296" y="2325"/>
                  </a:lnTo>
                  <a:lnTo>
                    <a:pt x="9964" y="2026"/>
                  </a:lnTo>
                  <a:lnTo>
                    <a:pt x="9632" y="1760"/>
                  </a:lnTo>
                  <a:lnTo>
                    <a:pt x="9266" y="1495"/>
                  </a:lnTo>
                  <a:lnTo>
                    <a:pt x="8868" y="1262"/>
                  </a:lnTo>
                  <a:lnTo>
                    <a:pt x="8502" y="1030"/>
                  </a:lnTo>
                  <a:lnTo>
                    <a:pt x="8104" y="830"/>
                  </a:lnTo>
                  <a:lnTo>
                    <a:pt x="7672" y="664"/>
                  </a:lnTo>
                  <a:lnTo>
                    <a:pt x="7240" y="498"/>
                  </a:lnTo>
                  <a:lnTo>
                    <a:pt x="6809" y="366"/>
                  </a:lnTo>
                  <a:lnTo>
                    <a:pt x="6377" y="266"/>
                  </a:lnTo>
                  <a:lnTo>
                    <a:pt x="5912" y="166"/>
                  </a:lnTo>
                  <a:lnTo>
                    <a:pt x="5447" y="100"/>
                  </a:lnTo>
                  <a:lnTo>
                    <a:pt x="4949" y="33"/>
                  </a:lnTo>
                  <a:lnTo>
                    <a:pt x="445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41"/>
            <p:cNvSpPr/>
            <p:nvPr/>
          </p:nvSpPr>
          <p:spPr>
            <a:xfrm>
              <a:off x="4837490" y="4880777"/>
              <a:ext cx="66910" cy="106180"/>
            </a:xfrm>
            <a:custGeom>
              <a:avLst/>
              <a:gdLst/>
              <a:ahLst/>
              <a:cxnLst/>
              <a:rect l="l" t="t" r="r" b="b"/>
              <a:pathLst>
                <a:path w="8369" h="13285" extrusionOk="0">
                  <a:moveTo>
                    <a:pt x="0" y="1"/>
                  </a:moveTo>
                  <a:lnTo>
                    <a:pt x="1860" y="3687"/>
                  </a:lnTo>
                  <a:lnTo>
                    <a:pt x="1993" y="4019"/>
                  </a:lnTo>
                  <a:lnTo>
                    <a:pt x="2159" y="4384"/>
                  </a:lnTo>
                  <a:lnTo>
                    <a:pt x="2258" y="4750"/>
                  </a:lnTo>
                  <a:lnTo>
                    <a:pt x="2358" y="5115"/>
                  </a:lnTo>
                  <a:lnTo>
                    <a:pt x="2457" y="5514"/>
                  </a:lnTo>
                  <a:lnTo>
                    <a:pt x="2491" y="5879"/>
                  </a:lnTo>
                  <a:lnTo>
                    <a:pt x="2524" y="6244"/>
                  </a:lnTo>
                  <a:lnTo>
                    <a:pt x="2557" y="6643"/>
                  </a:lnTo>
                  <a:lnTo>
                    <a:pt x="2524" y="7008"/>
                  </a:lnTo>
                  <a:lnTo>
                    <a:pt x="2491" y="7407"/>
                  </a:lnTo>
                  <a:lnTo>
                    <a:pt x="2457" y="7772"/>
                  </a:lnTo>
                  <a:lnTo>
                    <a:pt x="2358" y="8170"/>
                  </a:lnTo>
                  <a:lnTo>
                    <a:pt x="2258" y="8536"/>
                  </a:lnTo>
                  <a:lnTo>
                    <a:pt x="2159" y="8901"/>
                  </a:lnTo>
                  <a:lnTo>
                    <a:pt x="1993" y="9266"/>
                  </a:lnTo>
                  <a:lnTo>
                    <a:pt x="1860" y="9598"/>
                  </a:lnTo>
                  <a:lnTo>
                    <a:pt x="0" y="13285"/>
                  </a:lnTo>
                  <a:lnTo>
                    <a:pt x="8369" y="13285"/>
                  </a:lnTo>
                  <a:lnTo>
                    <a:pt x="6509" y="9598"/>
                  </a:lnTo>
                  <a:lnTo>
                    <a:pt x="6376" y="9266"/>
                  </a:lnTo>
                  <a:lnTo>
                    <a:pt x="6210" y="8901"/>
                  </a:lnTo>
                  <a:lnTo>
                    <a:pt x="6110" y="8536"/>
                  </a:lnTo>
                  <a:lnTo>
                    <a:pt x="6011" y="8170"/>
                  </a:lnTo>
                  <a:lnTo>
                    <a:pt x="5911" y="7772"/>
                  </a:lnTo>
                  <a:lnTo>
                    <a:pt x="5878" y="7407"/>
                  </a:lnTo>
                  <a:lnTo>
                    <a:pt x="5845" y="7008"/>
                  </a:lnTo>
                  <a:lnTo>
                    <a:pt x="5845" y="6643"/>
                  </a:lnTo>
                  <a:lnTo>
                    <a:pt x="5845" y="6244"/>
                  </a:lnTo>
                  <a:lnTo>
                    <a:pt x="5878" y="5879"/>
                  </a:lnTo>
                  <a:lnTo>
                    <a:pt x="5911" y="5514"/>
                  </a:lnTo>
                  <a:lnTo>
                    <a:pt x="6011" y="5115"/>
                  </a:lnTo>
                  <a:lnTo>
                    <a:pt x="6110" y="4750"/>
                  </a:lnTo>
                  <a:lnTo>
                    <a:pt x="6210" y="4384"/>
                  </a:lnTo>
                  <a:lnTo>
                    <a:pt x="6376" y="4019"/>
                  </a:lnTo>
                  <a:lnTo>
                    <a:pt x="6509" y="3687"/>
                  </a:lnTo>
                  <a:lnTo>
                    <a:pt x="83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41"/>
            <p:cNvSpPr/>
            <p:nvPr/>
          </p:nvSpPr>
          <p:spPr>
            <a:xfrm>
              <a:off x="4964931" y="4880777"/>
              <a:ext cx="66646" cy="106180"/>
            </a:xfrm>
            <a:custGeom>
              <a:avLst/>
              <a:gdLst/>
              <a:ahLst/>
              <a:cxnLst/>
              <a:rect l="l" t="t" r="r" b="b"/>
              <a:pathLst>
                <a:path w="8336" h="13285" extrusionOk="0">
                  <a:moveTo>
                    <a:pt x="0" y="1"/>
                  </a:moveTo>
                  <a:lnTo>
                    <a:pt x="1827" y="3687"/>
                  </a:lnTo>
                  <a:lnTo>
                    <a:pt x="1993" y="4019"/>
                  </a:lnTo>
                  <a:lnTo>
                    <a:pt x="2126" y="4384"/>
                  </a:lnTo>
                  <a:lnTo>
                    <a:pt x="2259" y="4750"/>
                  </a:lnTo>
                  <a:lnTo>
                    <a:pt x="2358" y="5115"/>
                  </a:lnTo>
                  <a:lnTo>
                    <a:pt x="2425" y="5514"/>
                  </a:lnTo>
                  <a:lnTo>
                    <a:pt x="2491" y="5879"/>
                  </a:lnTo>
                  <a:lnTo>
                    <a:pt x="2524" y="6244"/>
                  </a:lnTo>
                  <a:lnTo>
                    <a:pt x="2524" y="6643"/>
                  </a:lnTo>
                  <a:lnTo>
                    <a:pt x="2524" y="7008"/>
                  </a:lnTo>
                  <a:lnTo>
                    <a:pt x="2491" y="7407"/>
                  </a:lnTo>
                  <a:lnTo>
                    <a:pt x="2425" y="7772"/>
                  </a:lnTo>
                  <a:lnTo>
                    <a:pt x="2358" y="8170"/>
                  </a:lnTo>
                  <a:lnTo>
                    <a:pt x="2259" y="8536"/>
                  </a:lnTo>
                  <a:lnTo>
                    <a:pt x="2126" y="8901"/>
                  </a:lnTo>
                  <a:lnTo>
                    <a:pt x="1993" y="9266"/>
                  </a:lnTo>
                  <a:lnTo>
                    <a:pt x="1827" y="9598"/>
                  </a:lnTo>
                  <a:lnTo>
                    <a:pt x="0" y="13285"/>
                  </a:lnTo>
                  <a:lnTo>
                    <a:pt x="8336" y="13285"/>
                  </a:lnTo>
                  <a:lnTo>
                    <a:pt x="6509" y="9598"/>
                  </a:lnTo>
                  <a:lnTo>
                    <a:pt x="6343" y="9266"/>
                  </a:lnTo>
                  <a:lnTo>
                    <a:pt x="6210" y="8901"/>
                  </a:lnTo>
                  <a:lnTo>
                    <a:pt x="6078" y="8536"/>
                  </a:lnTo>
                  <a:lnTo>
                    <a:pt x="5978" y="8170"/>
                  </a:lnTo>
                  <a:lnTo>
                    <a:pt x="5912" y="7772"/>
                  </a:lnTo>
                  <a:lnTo>
                    <a:pt x="5845" y="7407"/>
                  </a:lnTo>
                  <a:lnTo>
                    <a:pt x="5812" y="7008"/>
                  </a:lnTo>
                  <a:lnTo>
                    <a:pt x="5812" y="6643"/>
                  </a:lnTo>
                  <a:lnTo>
                    <a:pt x="5812" y="6244"/>
                  </a:lnTo>
                  <a:lnTo>
                    <a:pt x="5845" y="5879"/>
                  </a:lnTo>
                  <a:lnTo>
                    <a:pt x="5912" y="5514"/>
                  </a:lnTo>
                  <a:lnTo>
                    <a:pt x="5978" y="5115"/>
                  </a:lnTo>
                  <a:lnTo>
                    <a:pt x="6078" y="4750"/>
                  </a:lnTo>
                  <a:lnTo>
                    <a:pt x="6210" y="4384"/>
                  </a:lnTo>
                  <a:lnTo>
                    <a:pt x="6343" y="4019"/>
                  </a:lnTo>
                  <a:lnTo>
                    <a:pt x="6509" y="3687"/>
                  </a:lnTo>
                  <a:lnTo>
                    <a:pt x="83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41"/>
            <p:cNvSpPr/>
            <p:nvPr/>
          </p:nvSpPr>
          <p:spPr>
            <a:xfrm>
              <a:off x="4905192" y="4880777"/>
              <a:ext cx="58683" cy="106180"/>
            </a:xfrm>
            <a:custGeom>
              <a:avLst/>
              <a:gdLst/>
              <a:ahLst/>
              <a:cxnLst/>
              <a:rect l="l" t="t" r="r" b="b"/>
              <a:pathLst>
                <a:path w="7340" h="13285" extrusionOk="0">
                  <a:moveTo>
                    <a:pt x="3687" y="1"/>
                  </a:moveTo>
                  <a:lnTo>
                    <a:pt x="3487" y="34"/>
                  </a:lnTo>
                  <a:lnTo>
                    <a:pt x="3321" y="67"/>
                  </a:lnTo>
                  <a:lnTo>
                    <a:pt x="3155" y="101"/>
                  </a:lnTo>
                  <a:lnTo>
                    <a:pt x="2989" y="200"/>
                  </a:lnTo>
                  <a:lnTo>
                    <a:pt x="2856" y="300"/>
                  </a:lnTo>
                  <a:lnTo>
                    <a:pt x="2723" y="433"/>
                  </a:lnTo>
                  <a:lnTo>
                    <a:pt x="2591" y="565"/>
                  </a:lnTo>
                  <a:lnTo>
                    <a:pt x="2491" y="731"/>
                  </a:lnTo>
                  <a:lnTo>
                    <a:pt x="432" y="4849"/>
                  </a:lnTo>
                  <a:lnTo>
                    <a:pt x="233" y="5281"/>
                  </a:lnTo>
                  <a:lnTo>
                    <a:pt x="100" y="5746"/>
                  </a:lnTo>
                  <a:lnTo>
                    <a:pt x="34" y="6178"/>
                  </a:lnTo>
                  <a:lnTo>
                    <a:pt x="0" y="6643"/>
                  </a:lnTo>
                  <a:lnTo>
                    <a:pt x="34" y="7108"/>
                  </a:lnTo>
                  <a:lnTo>
                    <a:pt x="100" y="7539"/>
                  </a:lnTo>
                  <a:lnTo>
                    <a:pt x="233" y="8004"/>
                  </a:lnTo>
                  <a:lnTo>
                    <a:pt x="432" y="8436"/>
                  </a:lnTo>
                  <a:lnTo>
                    <a:pt x="2491" y="12554"/>
                  </a:lnTo>
                  <a:lnTo>
                    <a:pt x="2591" y="12720"/>
                  </a:lnTo>
                  <a:lnTo>
                    <a:pt x="2723" y="12853"/>
                  </a:lnTo>
                  <a:lnTo>
                    <a:pt x="2856" y="12986"/>
                  </a:lnTo>
                  <a:lnTo>
                    <a:pt x="2989" y="13085"/>
                  </a:lnTo>
                  <a:lnTo>
                    <a:pt x="3155" y="13185"/>
                  </a:lnTo>
                  <a:lnTo>
                    <a:pt x="3321" y="13218"/>
                  </a:lnTo>
                  <a:lnTo>
                    <a:pt x="3487" y="13251"/>
                  </a:lnTo>
                  <a:lnTo>
                    <a:pt x="3687" y="13285"/>
                  </a:lnTo>
                  <a:lnTo>
                    <a:pt x="3853" y="13251"/>
                  </a:lnTo>
                  <a:lnTo>
                    <a:pt x="4019" y="13218"/>
                  </a:lnTo>
                  <a:lnTo>
                    <a:pt x="4185" y="13185"/>
                  </a:lnTo>
                  <a:lnTo>
                    <a:pt x="4351" y="13085"/>
                  </a:lnTo>
                  <a:lnTo>
                    <a:pt x="4517" y="12986"/>
                  </a:lnTo>
                  <a:lnTo>
                    <a:pt x="4650" y="12853"/>
                  </a:lnTo>
                  <a:lnTo>
                    <a:pt x="4749" y="12720"/>
                  </a:lnTo>
                  <a:lnTo>
                    <a:pt x="4849" y="12554"/>
                  </a:lnTo>
                  <a:lnTo>
                    <a:pt x="6908" y="8436"/>
                  </a:lnTo>
                  <a:lnTo>
                    <a:pt x="7107" y="8004"/>
                  </a:lnTo>
                  <a:lnTo>
                    <a:pt x="7240" y="7539"/>
                  </a:lnTo>
                  <a:lnTo>
                    <a:pt x="7306" y="7108"/>
                  </a:lnTo>
                  <a:lnTo>
                    <a:pt x="7340" y="6643"/>
                  </a:lnTo>
                  <a:lnTo>
                    <a:pt x="7306" y="6178"/>
                  </a:lnTo>
                  <a:lnTo>
                    <a:pt x="7240" y="5746"/>
                  </a:lnTo>
                  <a:lnTo>
                    <a:pt x="7107" y="5281"/>
                  </a:lnTo>
                  <a:lnTo>
                    <a:pt x="6908" y="4849"/>
                  </a:lnTo>
                  <a:lnTo>
                    <a:pt x="4849" y="731"/>
                  </a:lnTo>
                  <a:lnTo>
                    <a:pt x="4749" y="565"/>
                  </a:lnTo>
                  <a:lnTo>
                    <a:pt x="4650" y="433"/>
                  </a:lnTo>
                  <a:lnTo>
                    <a:pt x="4517" y="300"/>
                  </a:lnTo>
                  <a:lnTo>
                    <a:pt x="4351" y="200"/>
                  </a:lnTo>
                  <a:lnTo>
                    <a:pt x="4185" y="101"/>
                  </a:lnTo>
                  <a:lnTo>
                    <a:pt x="4019" y="67"/>
                  </a:lnTo>
                  <a:lnTo>
                    <a:pt x="3853" y="34"/>
                  </a:lnTo>
                  <a:lnTo>
                    <a:pt x="368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41"/>
            <p:cNvSpPr/>
            <p:nvPr/>
          </p:nvSpPr>
          <p:spPr>
            <a:xfrm>
              <a:off x="4778016" y="4880777"/>
              <a:ext cx="58683" cy="106180"/>
            </a:xfrm>
            <a:custGeom>
              <a:avLst/>
              <a:gdLst/>
              <a:ahLst/>
              <a:cxnLst/>
              <a:rect l="l" t="t" r="r" b="b"/>
              <a:pathLst>
                <a:path w="7340" h="13285" extrusionOk="0">
                  <a:moveTo>
                    <a:pt x="3653" y="1"/>
                  </a:moveTo>
                  <a:lnTo>
                    <a:pt x="3487" y="34"/>
                  </a:lnTo>
                  <a:lnTo>
                    <a:pt x="3321" y="67"/>
                  </a:lnTo>
                  <a:lnTo>
                    <a:pt x="3155" y="101"/>
                  </a:lnTo>
                  <a:lnTo>
                    <a:pt x="2989" y="200"/>
                  </a:lnTo>
                  <a:lnTo>
                    <a:pt x="2823" y="300"/>
                  </a:lnTo>
                  <a:lnTo>
                    <a:pt x="2690" y="433"/>
                  </a:lnTo>
                  <a:lnTo>
                    <a:pt x="2590" y="565"/>
                  </a:lnTo>
                  <a:lnTo>
                    <a:pt x="2491" y="731"/>
                  </a:lnTo>
                  <a:lnTo>
                    <a:pt x="432" y="4849"/>
                  </a:lnTo>
                  <a:lnTo>
                    <a:pt x="233" y="5281"/>
                  </a:lnTo>
                  <a:lnTo>
                    <a:pt x="100" y="5746"/>
                  </a:lnTo>
                  <a:lnTo>
                    <a:pt x="33" y="6178"/>
                  </a:lnTo>
                  <a:lnTo>
                    <a:pt x="0" y="6643"/>
                  </a:lnTo>
                  <a:lnTo>
                    <a:pt x="33" y="7108"/>
                  </a:lnTo>
                  <a:lnTo>
                    <a:pt x="100" y="7539"/>
                  </a:lnTo>
                  <a:lnTo>
                    <a:pt x="233" y="8004"/>
                  </a:lnTo>
                  <a:lnTo>
                    <a:pt x="432" y="8436"/>
                  </a:lnTo>
                  <a:lnTo>
                    <a:pt x="2491" y="12554"/>
                  </a:lnTo>
                  <a:lnTo>
                    <a:pt x="2590" y="12720"/>
                  </a:lnTo>
                  <a:lnTo>
                    <a:pt x="2690" y="12853"/>
                  </a:lnTo>
                  <a:lnTo>
                    <a:pt x="2823" y="12986"/>
                  </a:lnTo>
                  <a:lnTo>
                    <a:pt x="2989" y="13085"/>
                  </a:lnTo>
                  <a:lnTo>
                    <a:pt x="3155" y="13185"/>
                  </a:lnTo>
                  <a:lnTo>
                    <a:pt x="3321" y="13218"/>
                  </a:lnTo>
                  <a:lnTo>
                    <a:pt x="3487" y="13251"/>
                  </a:lnTo>
                  <a:lnTo>
                    <a:pt x="3653" y="13285"/>
                  </a:lnTo>
                  <a:lnTo>
                    <a:pt x="3852" y="13251"/>
                  </a:lnTo>
                  <a:lnTo>
                    <a:pt x="4018" y="13218"/>
                  </a:lnTo>
                  <a:lnTo>
                    <a:pt x="4185" y="13185"/>
                  </a:lnTo>
                  <a:lnTo>
                    <a:pt x="4351" y="13085"/>
                  </a:lnTo>
                  <a:lnTo>
                    <a:pt x="4483" y="12986"/>
                  </a:lnTo>
                  <a:lnTo>
                    <a:pt x="4616" y="12853"/>
                  </a:lnTo>
                  <a:lnTo>
                    <a:pt x="4749" y="12720"/>
                  </a:lnTo>
                  <a:lnTo>
                    <a:pt x="4849" y="12554"/>
                  </a:lnTo>
                  <a:lnTo>
                    <a:pt x="6908" y="8436"/>
                  </a:lnTo>
                  <a:lnTo>
                    <a:pt x="7107" y="8004"/>
                  </a:lnTo>
                  <a:lnTo>
                    <a:pt x="7240" y="7539"/>
                  </a:lnTo>
                  <a:lnTo>
                    <a:pt x="7306" y="7108"/>
                  </a:lnTo>
                  <a:lnTo>
                    <a:pt x="7339" y="6643"/>
                  </a:lnTo>
                  <a:lnTo>
                    <a:pt x="7306" y="6178"/>
                  </a:lnTo>
                  <a:lnTo>
                    <a:pt x="7240" y="5746"/>
                  </a:lnTo>
                  <a:lnTo>
                    <a:pt x="7107" y="5281"/>
                  </a:lnTo>
                  <a:lnTo>
                    <a:pt x="6908" y="4849"/>
                  </a:lnTo>
                  <a:lnTo>
                    <a:pt x="4849" y="731"/>
                  </a:lnTo>
                  <a:lnTo>
                    <a:pt x="4749" y="565"/>
                  </a:lnTo>
                  <a:lnTo>
                    <a:pt x="4616" y="433"/>
                  </a:lnTo>
                  <a:lnTo>
                    <a:pt x="4483" y="300"/>
                  </a:lnTo>
                  <a:lnTo>
                    <a:pt x="4351" y="200"/>
                  </a:lnTo>
                  <a:lnTo>
                    <a:pt x="4185" y="101"/>
                  </a:lnTo>
                  <a:lnTo>
                    <a:pt x="4018" y="67"/>
                  </a:lnTo>
                  <a:lnTo>
                    <a:pt x="3852" y="34"/>
                  </a:lnTo>
                  <a:lnTo>
                    <a:pt x="36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41"/>
            <p:cNvSpPr/>
            <p:nvPr/>
          </p:nvSpPr>
          <p:spPr>
            <a:xfrm>
              <a:off x="5032632" y="4880777"/>
              <a:ext cx="58419" cy="106180"/>
            </a:xfrm>
            <a:custGeom>
              <a:avLst/>
              <a:gdLst/>
              <a:ahLst/>
              <a:cxnLst/>
              <a:rect l="l" t="t" r="r" b="b"/>
              <a:pathLst>
                <a:path w="7307" h="13285" extrusionOk="0">
                  <a:moveTo>
                    <a:pt x="3654" y="1"/>
                  </a:moveTo>
                  <a:lnTo>
                    <a:pt x="3488" y="34"/>
                  </a:lnTo>
                  <a:lnTo>
                    <a:pt x="3288" y="67"/>
                  </a:lnTo>
                  <a:lnTo>
                    <a:pt x="3122" y="101"/>
                  </a:lnTo>
                  <a:lnTo>
                    <a:pt x="2989" y="200"/>
                  </a:lnTo>
                  <a:lnTo>
                    <a:pt x="2823" y="300"/>
                  </a:lnTo>
                  <a:lnTo>
                    <a:pt x="2691" y="433"/>
                  </a:lnTo>
                  <a:lnTo>
                    <a:pt x="2558" y="565"/>
                  </a:lnTo>
                  <a:lnTo>
                    <a:pt x="2458" y="731"/>
                  </a:lnTo>
                  <a:lnTo>
                    <a:pt x="399" y="4849"/>
                  </a:lnTo>
                  <a:lnTo>
                    <a:pt x="233" y="5281"/>
                  </a:lnTo>
                  <a:lnTo>
                    <a:pt x="100" y="5746"/>
                  </a:lnTo>
                  <a:lnTo>
                    <a:pt x="1" y="6178"/>
                  </a:lnTo>
                  <a:lnTo>
                    <a:pt x="1" y="6643"/>
                  </a:lnTo>
                  <a:lnTo>
                    <a:pt x="1" y="7108"/>
                  </a:lnTo>
                  <a:lnTo>
                    <a:pt x="100" y="7539"/>
                  </a:lnTo>
                  <a:lnTo>
                    <a:pt x="233" y="8004"/>
                  </a:lnTo>
                  <a:lnTo>
                    <a:pt x="399" y="8436"/>
                  </a:lnTo>
                  <a:lnTo>
                    <a:pt x="2458" y="12554"/>
                  </a:lnTo>
                  <a:lnTo>
                    <a:pt x="2558" y="12720"/>
                  </a:lnTo>
                  <a:lnTo>
                    <a:pt x="2691" y="12853"/>
                  </a:lnTo>
                  <a:lnTo>
                    <a:pt x="2823" y="12986"/>
                  </a:lnTo>
                  <a:lnTo>
                    <a:pt x="2989" y="13085"/>
                  </a:lnTo>
                  <a:lnTo>
                    <a:pt x="3122" y="13185"/>
                  </a:lnTo>
                  <a:lnTo>
                    <a:pt x="3288" y="13218"/>
                  </a:lnTo>
                  <a:lnTo>
                    <a:pt x="3488" y="13251"/>
                  </a:lnTo>
                  <a:lnTo>
                    <a:pt x="3654" y="13285"/>
                  </a:lnTo>
                  <a:lnTo>
                    <a:pt x="3820" y="13251"/>
                  </a:lnTo>
                  <a:lnTo>
                    <a:pt x="4019" y="13218"/>
                  </a:lnTo>
                  <a:lnTo>
                    <a:pt x="4185" y="13185"/>
                  </a:lnTo>
                  <a:lnTo>
                    <a:pt x="4318" y="13085"/>
                  </a:lnTo>
                  <a:lnTo>
                    <a:pt x="4484" y="12986"/>
                  </a:lnTo>
                  <a:lnTo>
                    <a:pt x="4617" y="12853"/>
                  </a:lnTo>
                  <a:lnTo>
                    <a:pt x="4750" y="12720"/>
                  </a:lnTo>
                  <a:lnTo>
                    <a:pt x="4849" y="12554"/>
                  </a:lnTo>
                  <a:lnTo>
                    <a:pt x="6908" y="8436"/>
                  </a:lnTo>
                  <a:lnTo>
                    <a:pt x="7074" y="8004"/>
                  </a:lnTo>
                  <a:lnTo>
                    <a:pt x="7207" y="7539"/>
                  </a:lnTo>
                  <a:lnTo>
                    <a:pt x="7307" y="7108"/>
                  </a:lnTo>
                  <a:lnTo>
                    <a:pt x="7307" y="6643"/>
                  </a:lnTo>
                  <a:lnTo>
                    <a:pt x="7307" y="6178"/>
                  </a:lnTo>
                  <a:lnTo>
                    <a:pt x="7207" y="5746"/>
                  </a:lnTo>
                  <a:lnTo>
                    <a:pt x="7074" y="5281"/>
                  </a:lnTo>
                  <a:lnTo>
                    <a:pt x="6908" y="4849"/>
                  </a:lnTo>
                  <a:lnTo>
                    <a:pt x="4849" y="731"/>
                  </a:lnTo>
                  <a:lnTo>
                    <a:pt x="4750" y="565"/>
                  </a:lnTo>
                  <a:lnTo>
                    <a:pt x="4617" y="433"/>
                  </a:lnTo>
                  <a:lnTo>
                    <a:pt x="4484" y="300"/>
                  </a:lnTo>
                  <a:lnTo>
                    <a:pt x="4318" y="200"/>
                  </a:lnTo>
                  <a:lnTo>
                    <a:pt x="4185" y="101"/>
                  </a:lnTo>
                  <a:lnTo>
                    <a:pt x="4019" y="67"/>
                  </a:lnTo>
                  <a:lnTo>
                    <a:pt x="3820" y="34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933" name="Google Shape;1933;p41"/>
          <p:cNvGrpSpPr/>
          <p:nvPr/>
        </p:nvGrpSpPr>
        <p:grpSpPr>
          <a:xfrm>
            <a:off x="4391047" y="2649259"/>
            <a:ext cx="361886" cy="339481"/>
            <a:chOff x="4862978" y="5100819"/>
            <a:chExt cx="361886" cy="339481"/>
          </a:xfrm>
        </p:grpSpPr>
        <p:sp>
          <p:nvSpPr>
            <p:cNvPr id="1934" name="Google Shape;1934;p41"/>
            <p:cNvSpPr/>
            <p:nvPr/>
          </p:nvSpPr>
          <p:spPr>
            <a:xfrm>
              <a:off x="4862978" y="5206983"/>
              <a:ext cx="361886" cy="233317"/>
            </a:xfrm>
            <a:custGeom>
              <a:avLst/>
              <a:gdLst/>
              <a:ahLst/>
              <a:cxnLst/>
              <a:rect l="l" t="t" r="r" b="b"/>
              <a:pathLst>
                <a:path w="45264" h="29192" extrusionOk="0">
                  <a:moveTo>
                    <a:pt x="35999" y="2658"/>
                  </a:moveTo>
                  <a:lnTo>
                    <a:pt x="36663" y="2691"/>
                  </a:lnTo>
                  <a:lnTo>
                    <a:pt x="37327" y="2791"/>
                  </a:lnTo>
                  <a:lnTo>
                    <a:pt x="37958" y="2957"/>
                  </a:lnTo>
                  <a:lnTo>
                    <a:pt x="38556" y="3156"/>
                  </a:lnTo>
                  <a:lnTo>
                    <a:pt x="39154" y="3455"/>
                  </a:lnTo>
                  <a:lnTo>
                    <a:pt x="39685" y="3787"/>
                  </a:lnTo>
                  <a:lnTo>
                    <a:pt x="40216" y="4152"/>
                  </a:lnTo>
                  <a:lnTo>
                    <a:pt x="40681" y="4584"/>
                  </a:lnTo>
                  <a:lnTo>
                    <a:pt x="41113" y="5049"/>
                  </a:lnTo>
                  <a:lnTo>
                    <a:pt x="41478" y="5580"/>
                  </a:lnTo>
                  <a:lnTo>
                    <a:pt x="41810" y="6111"/>
                  </a:lnTo>
                  <a:lnTo>
                    <a:pt x="42109" y="6709"/>
                  </a:lnTo>
                  <a:lnTo>
                    <a:pt x="42308" y="7307"/>
                  </a:lnTo>
                  <a:lnTo>
                    <a:pt x="42474" y="7938"/>
                  </a:lnTo>
                  <a:lnTo>
                    <a:pt x="42574" y="8602"/>
                  </a:lnTo>
                  <a:lnTo>
                    <a:pt x="42607" y="9266"/>
                  </a:lnTo>
                  <a:lnTo>
                    <a:pt x="42607" y="9665"/>
                  </a:lnTo>
                  <a:lnTo>
                    <a:pt x="42574" y="10063"/>
                  </a:lnTo>
                  <a:lnTo>
                    <a:pt x="42508" y="10462"/>
                  </a:lnTo>
                  <a:lnTo>
                    <a:pt x="42441" y="10827"/>
                  </a:lnTo>
                  <a:lnTo>
                    <a:pt x="42342" y="11226"/>
                  </a:lnTo>
                  <a:lnTo>
                    <a:pt x="42209" y="11591"/>
                  </a:lnTo>
                  <a:lnTo>
                    <a:pt x="42076" y="11923"/>
                  </a:lnTo>
                  <a:lnTo>
                    <a:pt x="41910" y="12288"/>
                  </a:lnTo>
                  <a:lnTo>
                    <a:pt x="41744" y="12620"/>
                  </a:lnTo>
                  <a:lnTo>
                    <a:pt x="41511" y="12919"/>
                  </a:lnTo>
                  <a:lnTo>
                    <a:pt x="41312" y="13251"/>
                  </a:lnTo>
                  <a:lnTo>
                    <a:pt x="41080" y="13550"/>
                  </a:lnTo>
                  <a:lnTo>
                    <a:pt x="40814" y="13816"/>
                  </a:lnTo>
                  <a:lnTo>
                    <a:pt x="40548" y="14082"/>
                  </a:lnTo>
                  <a:lnTo>
                    <a:pt x="40283" y="14347"/>
                  </a:lnTo>
                  <a:lnTo>
                    <a:pt x="39984" y="14580"/>
                  </a:lnTo>
                  <a:lnTo>
                    <a:pt x="39951" y="13716"/>
                  </a:lnTo>
                  <a:lnTo>
                    <a:pt x="39851" y="12853"/>
                  </a:lnTo>
                  <a:lnTo>
                    <a:pt x="39751" y="12023"/>
                  </a:lnTo>
                  <a:lnTo>
                    <a:pt x="39552" y="11192"/>
                  </a:lnTo>
                  <a:lnTo>
                    <a:pt x="39353" y="10362"/>
                  </a:lnTo>
                  <a:lnTo>
                    <a:pt x="39087" y="9565"/>
                  </a:lnTo>
                  <a:lnTo>
                    <a:pt x="38755" y="8768"/>
                  </a:lnTo>
                  <a:lnTo>
                    <a:pt x="38423" y="8038"/>
                  </a:lnTo>
                  <a:lnTo>
                    <a:pt x="38024" y="7274"/>
                  </a:lnTo>
                  <a:lnTo>
                    <a:pt x="37560" y="6576"/>
                  </a:lnTo>
                  <a:lnTo>
                    <a:pt x="37095" y="5879"/>
                  </a:lnTo>
                  <a:lnTo>
                    <a:pt x="36563" y="5215"/>
                  </a:lnTo>
                  <a:lnTo>
                    <a:pt x="36032" y="4584"/>
                  </a:lnTo>
                  <a:lnTo>
                    <a:pt x="35434" y="3986"/>
                  </a:lnTo>
                  <a:lnTo>
                    <a:pt x="34803" y="3455"/>
                  </a:lnTo>
                  <a:lnTo>
                    <a:pt x="34139" y="2923"/>
                  </a:lnTo>
                  <a:lnTo>
                    <a:pt x="34571" y="2791"/>
                  </a:lnTo>
                  <a:lnTo>
                    <a:pt x="35036" y="2724"/>
                  </a:lnTo>
                  <a:lnTo>
                    <a:pt x="35501" y="2658"/>
                  </a:lnTo>
                  <a:close/>
                  <a:moveTo>
                    <a:pt x="1328" y="1"/>
                  </a:moveTo>
                  <a:lnTo>
                    <a:pt x="1063" y="34"/>
                  </a:lnTo>
                  <a:lnTo>
                    <a:pt x="797" y="101"/>
                  </a:lnTo>
                  <a:lnTo>
                    <a:pt x="565" y="233"/>
                  </a:lnTo>
                  <a:lnTo>
                    <a:pt x="399" y="366"/>
                  </a:lnTo>
                  <a:lnTo>
                    <a:pt x="233" y="566"/>
                  </a:lnTo>
                  <a:lnTo>
                    <a:pt x="100" y="798"/>
                  </a:lnTo>
                  <a:lnTo>
                    <a:pt x="33" y="1064"/>
                  </a:lnTo>
                  <a:lnTo>
                    <a:pt x="0" y="1329"/>
                  </a:lnTo>
                  <a:lnTo>
                    <a:pt x="33" y="1595"/>
                  </a:lnTo>
                  <a:lnTo>
                    <a:pt x="100" y="1827"/>
                  </a:lnTo>
                  <a:lnTo>
                    <a:pt x="233" y="2060"/>
                  </a:lnTo>
                  <a:lnTo>
                    <a:pt x="399" y="2259"/>
                  </a:lnTo>
                  <a:lnTo>
                    <a:pt x="565" y="2425"/>
                  </a:lnTo>
                  <a:lnTo>
                    <a:pt x="797" y="2558"/>
                  </a:lnTo>
                  <a:lnTo>
                    <a:pt x="1063" y="2625"/>
                  </a:lnTo>
                  <a:lnTo>
                    <a:pt x="1328" y="2658"/>
                  </a:lnTo>
                  <a:lnTo>
                    <a:pt x="2823" y="2658"/>
                  </a:lnTo>
                  <a:lnTo>
                    <a:pt x="2823" y="11923"/>
                  </a:lnTo>
                  <a:lnTo>
                    <a:pt x="2823" y="12421"/>
                  </a:lnTo>
                  <a:lnTo>
                    <a:pt x="2856" y="12886"/>
                  </a:lnTo>
                  <a:lnTo>
                    <a:pt x="2922" y="13351"/>
                  </a:lnTo>
                  <a:lnTo>
                    <a:pt x="3022" y="13816"/>
                  </a:lnTo>
                  <a:lnTo>
                    <a:pt x="3122" y="14248"/>
                  </a:lnTo>
                  <a:lnTo>
                    <a:pt x="3255" y="14679"/>
                  </a:lnTo>
                  <a:lnTo>
                    <a:pt x="3387" y="15111"/>
                  </a:lnTo>
                  <a:lnTo>
                    <a:pt x="3553" y="15543"/>
                  </a:lnTo>
                  <a:lnTo>
                    <a:pt x="3753" y="15941"/>
                  </a:lnTo>
                  <a:lnTo>
                    <a:pt x="3952" y="16340"/>
                  </a:lnTo>
                  <a:lnTo>
                    <a:pt x="4184" y="16738"/>
                  </a:lnTo>
                  <a:lnTo>
                    <a:pt x="4417" y="17137"/>
                  </a:lnTo>
                  <a:lnTo>
                    <a:pt x="4683" y="17469"/>
                  </a:lnTo>
                  <a:lnTo>
                    <a:pt x="4948" y="17834"/>
                  </a:lnTo>
                  <a:lnTo>
                    <a:pt x="5247" y="18166"/>
                  </a:lnTo>
                  <a:lnTo>
                    <a:pt x="5546" y="18498"/>
                  </a:lnTo>
                  <a:lnTo>
                    <a:pt x="5878" y="18797"/>
                  </a:lnTo>
                  <a:lnTo>
                    <a:pt x="6210" y="19096"/>
                  </a:lnTo>
                  <a:lnTo>
                    <a:pt x="6542" y="19362"/>
                  </a:lnTo>
                  <a:lnTo>
                    <a:pt x="6908" y="19628"/>
                  </a:lnTo>
                  <a:lnTo>
                    <a:pt x="7306" y="19860"/>
                  </a:lnTo>
                  <a:lnTo>
                    <a:pt x="7671" y="20093"/>
                  </a:lnTo>
                  <a:lnTo>
                    <a:pt x="8103" y="20292"/>
                  </a:lnTo>
                  <a:lnTo>
                    <a:pt x="8502" y="20491"/>
                  </a:lnTo>
                  <a:lnTo>
                    <a:pt x="8933" y="20657"/>
                  </a:lnTo>
                  <a:lnTo>
                    <a:pt x="9365" y="20790"/>
                  </a:lnTo>
                  <a:lnTo>
                    <a:pt x="9797" y="20923"/>
                  </a:lnTo>
                  <a:lnTo>
                    <a:pt x="10228" y="21022"/>
                  </a:lnTo>
                  <a:lnTo>
                    <a:pt x="10693" y="21122"/>
                  </a:lnTo>
                  <a:lnTo>
                    <a:pt x="11158" y="21155"/>
                  </a:lnTo>
                  <a:lnTo>
                    <a:pt x="11623" y="21222"/>
                  </a:lnTo>
                  <a:lnTo>
                    <a:pt x="12387" y="21222"/>
                  </a:lnTo>
                  <a:lnTo>
                    <a:pt x="12752" y="21886"/>
                  </a:lnTo>
                  <a:lnTo>
                    <a:pt x="13151" y="22517"/>
                  </a:lnTo>
                  <a:lnTo>
                    <a:pt x="13583" y="23148"/>
                  </a:lnTo>
                  <a:lnTo>
                    <a:pt x="14014" y="23712"/>
                  </a:lnTo>
                  <a:lnTo>
                    <a:pt x="14479" y="24310"/>
                  </a:lnTo>
                  <a:lnTo>
                    <a:pt x="15011" y="24841"/>
                  </a:lnTo>
                  <a:lnTo>
                    <a:pt x="15542" y="25340"/>
                  </a:lnTo>
                  <a:lnTo>
                    <a:pt x="16106" y="25838"/>
                  </a:lnTo>
                  <a:lnTo>
                    <a:pt x="16106" y="27863"/>
                  </a:lnTo>
                  <a:lnTo>
                    <a:pt x="16106" y="28129"/>
                  </a:lnTo>
                  <a:lnTo>
                    <a:pt x="16206" y="28362"/>
                  </a:lnTo>
                  <a:lnTo>
                    <a:pt x="16306" y="28594"/>
                  </a:lnTo>
                  <a:lnTo>
                    <a:pt x="16472" y="28793"/>
                  </a:lnTo>
                  <a:lnTo>
                    <a:pt x="16671" y="28959"/>
                  </a:lnTo>
                  <a:lnTo>
                    <a:pt x="16903" y="29059"/>
                  </a:lnTo>
                  <a:lnTo>
                    <a:pt x="17136" y="29159"/>
                  </a:lnTo>
                  <a:lnTo>
                    <a:pt x="17402" y="29192"/>
                  </a:lnTo>
                  <a:lnTo>
                    <a:pt x="33342" y="29192"/>
                  </a:lnTo>
                  <a:lnTo>
                    <a:pt x="33608" y="29159"/>
                  </a:lnTo>
                  <a:lnTo>
                    <a:pt x="33840" y="29059"/>
                  </a:lnTo>
                  <a:lnTo>
                    <a:pt x="34073" y="28959"/>
                  </a:lnTo>
                  <a:lnTo>
                    <a:pt x="34272" y="28793"/>
                  </a:lnTo>
                  <a:lnTo>
                    <a:pt x="34438" y="28594"/>
                  </a:lnTo>
                  <a:lnTo>
                    <a:pt x="34571" y="28362"/>
                  </a:lnTo>
                  <a:lnTo>
                    <a:pt x="34637" y="28129"/>
                  </a:lnTo>
                  <a:lnTo>
                    <a:pt x="34670" y="27863"/>
                  </a:lnTo>
                  <a:lnTo>
                    <a:pt x="34670" y="25838"/>
                  </a:lnTo>
                  <a:lnTo>
                    <a:pt x="35102" y="25439"/>
                  </a:lnTo>
                  <a:lnTo>
                    <a:pt x="35534" y="25041"/>
                  </a:lnTo>
                  <a:lnTo>
                    <a:pt x="35965" y="24642"/>
                  </a:lnTo>
                  <a:lnTo>
                    <a:pt x="36364" y="24177"/>
                  </a:lnTo>
                  <a:lnTo>
                    <a:pt x="36729" y="23746"/>
                  </a:lnTo>
                  <a:lnTo>
                    <a:pt x="37095" y="23247"/>
                  </a:lnTo>
                  <a:lnTo>
                    <a:pt x="37460" y="22782"/>
                  </a:lnTo>
                  <a:lnTo>
                    <a:pt x="37792" y="22284"/>
                  </a:lnTo>
                  <a:lnTo>
                    <a:pt x="38091" y="21753"/>
                  </a:lnTo>
                  <a:lnTo>
                    <a:pt x="38357" y="21222"/>
                  </a:lnTo>
                  <a:lnTo>
                    <a:pt x="38622" y="20690"/>
                  </a:lnTo>
                  <a:lnTo>
                    <a:pt x="38855" y="20159"/>
                  </a:lnTo>
                  <a:lnTo>
                    <a:pt x="39087" y="19594"/>
                  </a:lnTo>
                  <a:lnTo>
                    <a:pt x="39286" y="18997"/>
                  </a:lnTo>
                  <a:lnTo>
                    <a:pt x="39452" y="18432"/>
                  </a:lnTo>
                  <a:lnTo>
                    <a:pt x="39618" y="17834"/>
                  </a:lnTo>
                  <a:lnTo>
                    <a:pt x="40216" y="17535"/>
                  </a:lnTo>
                  <a:lnTo>
                    <a:pt x="40814" y="17203"/>
                  </a:lnTo>
                  <a:lnTo>
                    <a:pt x="41412" y="16838"/>
                  </a:lnTo>
                  <a:lnTo>
                    <a:pt x="41943" y="16406"/>
                  </a:lnTo>
                  <a:lnTo>
                    <a:pt x="42441" y="15975"/>
                  </a:lnTo>
                  <a:lnTo>
                    <a:pt x="42906" y="15476"/>
                  </a:lnTo>
                  <a:lnTo>
                    <a:pt x="43338" y="14978"/>
                  </a:lnTo>
                  <a:lnTo>
                    <a:pt x="43736" y="14447"/>
                  </a:lnTo>
                  <a:lnTo>
                    <a:pt x="44068" y="13849"/>
                  </a:lnTo>
                  <a:lnTo>
                    <a:pt x="44367" y="13251"/>
                  </a:lnTo>
                  <a:lnTo>
                    <a:pt x="44633" y="12654"/>
                  </a:lnTo>
                  <a:lnTo>
                    <a:pt x="44865" y="11989"/>
                  </a:lnTo>
                  <a:lnTo>
                    <a:pt x="45032" y="11359"/>
                  </a:lnTo>
                  <a:lnTo>
                    <a:pt x="45164" y="10661"/>
                  </a:lnTo>
                  <a:lnTo>
                    <a:pt x="45264" y="9997"/>
                  </a:lnTo>
                  <a:lnTo>
                    <a:pt x="45264" y="9266"/>
                  </a:lnTo>
                  <a:lnTo>
                    <a:pt x="45264" y="8801"/>
                  </a:lnTo>
                  <a:lnTo>
                    <a:pt x="45231" y="8336"/>
                  </a:lnTo>
                  <a:lnTo>
                    <a:pt x="45164" y="7872"/>
                  </a:lnTo>
                  <a:lnTo>
                    <a:pt x="45098" y="7407"/>
                  </a:lnTo>
                  <a:lnTo>
                    <a:pt x="44965" y="6975"/>
                  </a:lnTo>
                  <a:lnTo>
                    <a:pt x="44865" y="6510"/>
                  </a:lnTo>
                  <a:lnTo>
                    <a:pt x="44699" y="6078"/>
                  </a:lnTo>
                  <a:lnTo>
                    <a:pt x="44533" y="5680"/>
                  </a:lnTo>
                  <a:lnTo>
                    <a:pt x="44367" y="5248"/>
                  </a:lnTo>
                  <a:lnTo>
                    <a:pt x="44135" y="4850"/>
                  </a:lnTo>
                  <a:lnTo>
                    <a:pt x="43936" y="4484"/>
                  </a:lnTo>
                  <a:lnTo>
                    <a:pt x="43670" y="4086"/>
                  </a:lnTo>
                  <a:lnTo>
                    <a:pt x="43438" y="3720"/>
                  </a:lnTo>
                  <a:lnTo>
                    <a:pt x="43139" y="3388"/>
                  </a:lnTo>
                  <a:lnTo>
                    <a:pt x="42873" y="3056"/>
                  </a:lnTo>
                  <a:lnTo>
                    <a:pt x="42541" y="2724"/>
                  </a:lnTo>
                  <a:lnTo>
                    <a:pt x="42242" y="2425"/>
                  </a:lnTo>
                  <a:lnTo>
                    <a:pt x="41877" y="2126"/>
                  </a:lnTo>
                  <a:lnTo>
                    <a:pt x="41545" y="1827"/>
                  </a:lnTo>
                  <a:lnTo>
                    <a:pt x="41179" y="1595"/>
                  </a:lnTo>
                  <a:lnTo>
                    <a:pt x="40814" y="1329"/>
                  </a:lnTo>
                  <a:lnTo>
                    <a:pt x="40415" y="1130"/>
                  </a:lnTo>
                  <a:lnTo>
                    <a:pt x="40017" y="898"/>
                  </a:lnTo>
                  <a:lnTo>
                    <a:pt x="39585" y="732"/>
                  </a:lnTo>
                  <a:lnTo>
                    <a:pt x="39187" y="566"/>
                  </a:lnTo>
                  <a:lnTo>
                    <a:pt x="38755" y="399"/>
                  </a:lnTo>
                  <a:lnTo>
                    <a:pt x="38290" y="300"/>
                  </a:lnTo>
                  <a:lnTo>
                    <a:pt x="37858" y="167"/>
                  </a:lnTo>
                  <a:lnTo>
                    <a:pt x="37393" y="101"/>
                  </a:lnTo>
                  <a:lnTo>
                    <a:pt x="36929" y="34"/>
                  </a:lnTo>
                  <a:lnTo>
                    <a:pt x="36464" y="1"/>
                  </a:lnTo>
                  <a:lnTo>
                    <a:pt x="35467" y="1"/>
                  </a:lnTo>
                  <a:lnTo>
                    <a:pt x="34936" y="67"/>
                  </a:lnTo>
                  <a:lnTo>
                    <a:pt x="34438" y="134"/>
                  </a:lnTo>
                  <a:lnTo>
                    <a:pt x="33940" y="233"/>
                  </a:lnTo>
                  <a:lnTo>
                    <a:pt x="33442" y="333"/>
                  </a:lnTo>
                  <a:lnTo>
                    <a:pt x="32943" y="499"/>
                  </a:lnTo>
                  <a:lnTo>
                    <a:pt x="32479" y="698"/>
                  </a:lnTo>
                  <a:lnTo>
                    <a:pt x="32014" y="898"/>
                  </a:lnTo>
                  <a:lnTo>
                    <a:pt x="32014" y="1"/>
                  </a:lnTo>
                  <a:lnTo>
                    <a:pt x="26700" y="1"/>
                  </a:lnTo>
                  <a:lnTo>
                    <a:pt x="26700" y="6078"/>
                  </a:lnTo>
                  <a:lnTo>
                    <a:pt x="28958" y="8336"/>
                  </a:lnTo>
                  <a:lnTo>
                    <a:pt x="29124" y="8536"/>
                  </a:lnTo>
                  <a:lnTo>
                    <a:pt x="29257" y="8768"/>
                  </a:lnTo>
                  <a:lnTo>
                    <a:pt x="29324" y="9034"/>
                  </a:lnTo>
                  <a:lnTo>
                    <a:pt x="29357" y="9266"/>
                  </a:lnTo>
                  <a:lnTo>
                    <a:pt x="29357" y="14580"/>
                  </a:lnTo>
                  <a:lnTo>
                    <a:pt x="29324" y="14845"/>
                  </a:lnTo>
                  <a:lnTo>
                    <a:pt x="29257" y="15111"/>
                  </a:lnTo>
                  <a:lnTo>
                    <a:pt x="29124" y="15344"/>
                  </a:lnTo>
                  <a:lnTo>
                    <a:pt x="28958" y="15510"/>
                  </a:lnTo>
                  <a:lnTo>
                    <a:pt x="28759" y="15676"/>
                  </a:lnTo>
                  <a:lnTo>
                    <a:pt x="28560" y="15809"/>
                  </a:lnTo>
                  <a:lnTo>
                    <a:pt x="28294" y="15875"/>
                  </a:lnTo>
                  <a:lnTo>
                    <a:pt x="28029" y="15908"/>
                  </a:lnTo>
                  <a:lnTo>
                    <a:pt x="22715" y="15908"/>
                  </a:lnTo>
                  <a:lnTo>
                    <a:pt x="22449" y="15875"/>
                  </a:lnTo>
                  <a:lnTo>
                    <a:pt x="22217" y="15809"/>
                  </a:lnTo>
                  <a:lnTo>
                    <a:pt x="21984" y="15676"/>
                  </a:lnTo>
                  <a:lnTo>
                    <a:pt x="21785" y="15510"/>
                  </a:lnTo>
                  <a:lnTo>
                    <a:pt x="21619" y="15344"/>
                  </a:lnTo>
                  <a:lnTo>
                    <a:pt x="21486" y="15111"/>
                  </a:lnTo>
                  <a:lnTo>
                    <a:pt x="21420" y="14845"/>
                  </a:lnTo>
                  <a:lnTo>
                    <a:pt x="21387" y="14580"/>
                  </a:lnTo>
                  <a:lnTo>
                    <a:pt x="21387" y="9266"/>
                  </a:lnTo>
                  <a:lnTo>
                    <a:pt x="21420" y="9034"/>
                  </a:lnTo>
                  <a:lnTo>
                    <a:pt x="21486" y="8768"/>
                  </a:lnTo>
                  <a:lnTo>
                    <a:pt x="21619" y="8536"/>
                  </a:lnTo>
                  <a:lnTo>
                    <a:pt x="21785" y="8336"/>
                  </a:lnTo>
                  <a:lnTo>
                    <a:pt x="24043" y="6078"/>
                  </a:lnTo>
                  <a:lnTo>
                    <a:pt x="24043" y="1"/>
                  </a:lnTo>
                  <a:lnTo>
                    <a:pt x="18730" y="1"/>
                  </a:lnTo>
                  <a:lnTo>
                    <a:pt x="18730" y="1595"/>
                  </a:lnTo>
                  <a:lnTo>
                    <a:pt x="18165" y="1894"/>
                  </a:lnTo>
                  <a:lnTo>
                    <a:pt x="17601" y="2259"/>
                  </a:lnTo>
                  <a:lnTo>
                    <a:pt x="17036" y="2625"/>
                  </a:lnTo>
                  <a:lnTo>
                    <a:pt x="16505" y="2990"/>
                  </a:lnTo>
                  <a:lnTo>
                    <a:pt x="16007" y="3422"/>
                  </a:lnTo>
                  <a:lnTo>
                    <a:pt x="15509" y="3853"/>
                  </a:lnTo>
                  <a:lnTo>
                    <a:pt x="15044" y="4318"/>
                  </a:lnTo>
                  <a:lnTo>
                    <a:pt x="14579" y="4783"/>
                  </a:lnTo>
                  <a:lnTo>
                    <a:pt x="14147" y="5314"/>
                  </a:lnTo>
                  <a:lnTo>
                    <a:pt x="13749" y="5813"/>
                  </a:lnTo>
                  <a:lnTo>
                    <a:pt x="13350" y="6344"/>
                  </a:lnTo>
                  <a:lnTo>
                    <a:pt x="12985" y="6908"/>
                  </a:lnTo>
                  <a:lnTo>
                    <a:pt x="12653" y="7473"/>
                  </a:lnTo>
                  <a:lnTo>
                    <a:pt x="12354" y="8071"/>
                  </a:lnTo>
                  <a:lnTo>
                    <a:pt x="12088" y="8669"/>
                  </a:lnTo>
                  <a:lnTo>
                    <a:pt x="11823" y="9266"/>
                  </a:lnTo>
                  <a:lnTo>
                    <a:pt x="11590" y="9001"/>
                  </a:lnTo>
                  <a:lnTo>
                    <a:pt x="11391" y="8702"/>
                  </a:lnTo>
                  <a:lnTo>
                    <a:pt x="11192" y="8403"/>
                  </a:lnTo>
                  <a:lnTo>
                    <a:pt x="11059" y="8071"/>
                  </a:lnTo>
                  <a:lnTo>
                    <a:pt x="10926" y="7706"/>
                  </a:lnTo>
                  <a:lnTo>
                    <a:pt x="10859" y="7373"/>
                  </a:lnTo>
                  <a:lnTo>
                    <a:pt x="10793" y="7008"/>
                  </a:lnTo>
                  <a:lnTo>
                    <a:pt x="10793" y="6643"/>
                  </a:lnTo>
                  <a:lnTo>
                    <a:pt x="10793" y="3986"/>
                  </a:lnTo>
                  <a:lnTo>
                    <a:pt x="10760" y="3554"/>
                  </a:lnTo>
                  <a:lnTo>
                    <a:pt x="10693" y="3189"/>
                  </a:lnTo>
                  <a:lnTo>
                    <a:pt x="10594" y="2791"/>
                  </a:lnTo>
                  <a:lnTo>
                    <a:pt x="10461" y="2425"/>
                  </a:lnTo>
                  <a:lnTo>
                    <a:pt x="10295" y="2093"/>
                  </a:lnTo>
                  <a:lnTo>
                    <a:pt x="10096" y="1761"/>
                  </a:lnTo>
                  <a:lnTo>
                    <a:pt x="9863" y="1429"/>
                  </a:lnTo>
                  <a:lnTo>
                    <a:pt x="9631" y="1163"/>
                  </a:lnTo>
                  <a:lnTo>
                    <a:pt x="9332" y="898"/>
                  </a:lnTo>
                  <a:lnTo>
                    <a:pt x="9033" y="665"/>
                  </a:lnTo>
                  <a:lnTo>
                    <a:pt x="8701" y="466"/>
                  </a:lnTo>
                  <a:lnTo>
                    <a:pt x="8336" y="300"/>
                  </a:lnTo>
                  <a:lnTo>
                    <a:pt x="7970" y="167"/>
                  </a:lnTo>
                  <a:lnTo>
                    <a:pt x="7605" y="67"/>
                  </a:lnTo>
                  <a:lnTo>
                    <a:pt x="72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41"/>
            <p:cNvSpPr/>
            <p:nvPr/>
          </p:nvSpPr>
          <p:spPr>
            <a:xfrm>
              <a:off x="5055202" y="5274935"/>
              <a:ext cx="21251" cy="37964"/>
            </a:xfrm>
            <a:custGeom>
              <a:avLst/>
              <a:gdLst/>
              <a:ahLst/>
              <a:cxnLst/>
              <a:rect l="l" t="t" r="r" b="b"/>
              <a:pathLst>
                <a:path w="2658" h="4750" extrusionOk="0">
                  <a:moveTo>
                    <a:pt x="1329" y="1"/>
                  </a:moveTo>
                  <a:lnTo>
                    <a:pt x="0" y="1329"/>
                  </a:lnTo>
                  <a:lnTo>
                    <a:pt x="0" y="4749"/>
                  </a:lnTo>
                  <a:lnTo>
                    <a:pt x="2657" y="4749"/>
                  </a:lnTo>
                  <a:lnTo>
                    <a:pt x="2657" y="1329"/>
                  </a:lnTo>
                  <a:lnTo>
                    <a:pt x="13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41"/>
            <p:cNvSpPr/>
            <p:nvPr/>
          </p:nvSpPr>
          <p:spPr>
            <a:xfrm>
              <a:off x="4991746" y="5100819"/>
              <a:ext cx="148427" cy="84944"/>
            </a:xfrm>
            <a:custGeom>
              <a:avLst/>
              <a:gdLst/>
              <a:ahLst/>
              <a:cxnLst/>
              <a:rect l="l" t="t" r="r" b="b"/>
              <a:pathLst>
                <a:path w="18565" h="10628" extrusionOk="0">
                  <a:moveTo>
                    <a:pt x="9266" y="0"/>
                  </a:moveTo>
                  <a:lnTo>
                    <a:pt x="9000" y="34"/>
                  </a:lnTo>
                  <a:lnTo>
                    <a:pt x="8768" y="100"/>
                  </a:lnTo>
                  <a:lnTo>
                    <a:pt x="8535" y="233"/>
                  </a:lnTo>
                  <a:lnTo>
                    <a:pt x="8336" y="399"/>
                  </a:lnTo>
                  <a:lnTo>
                    <a:pt x="8170" y="598"/>
                  </a:lnTo>
                  <a:lnTo>
                    <a:pt x="8037" y="831"/>
                  </a:lnTo>
                  <a:lnTo>
                    <a:pt x="7971" y="1063"/>
                  </a:lnTo>
                  <a:lnTo>
                    <a:pt x="7937" y="1329"/>
                  </a:lnTo>
                  <a:lnTo>
                    <a:pt x="7937" y="2790"/>
                  </a:lnTo>
                  <a:lnTo>
                    <a:pt x="7473" y="2923"/>
                  </a:lnTo>
                  <a:lnTo>
                    <a:pt x="7008" y="3056"/>
                  </a:lnTo>
                  <a:lnTo>
                    <a:pt x="6543" y="3255"/>
                  </a:lnTo>
                  <a:lnTo>
                    <a:pt x="6111" y="3454"/>
                  </a:lnTo>
                  <a:lnTo>
                    <a:pt x="5712" y="3720"/>
                  </a:lnTo>
                  <a:lnTo>
                    <a:pt x="5314" y="3985"/>
                  </a:lnTo>
                  <a:lnTo>
                    <a:pt x="4949" y="4284"/>
                  </a:lnTo>
                  <a:lnTo>
                    <a:pt x="4583" y="4583"/>
                  </a:lnTo>
                  <a:lnTo>
                    <a:pt x="4251" y="4948"/>
                  </a:lnTo>
                  <a:lnTo>
                    <a:pt x="3952" y="5314"/>
                  </a:lnTo>
                  <a:lnTo>
                    <a:pt x="3687" y="5712"/>
                  </a:lnTo>
                  <a:lnTo>
                    <a:pt x="3454" y="6144"/>
                  </a:lnTo>
                  <a:lnTo>
                    <a:pt x="3222" y="6576"/>
                  </a:lnTo>
                  <a:lnTo>
                    <a:pt x="3022" y="7007"/>
                  </a:lnTo>
                  <a:lnTo>
                    <a:pt x="2890" y="7472"/>
                  </a:lnTo>
                  <a:lnTo>
                    <a:pt x="2757" y="7971"/>
                  </a:lnTo>
                  <a:lnTo>
                    <a:pt x="1296" y="7971"/>
                  </a:lnTo>
                  <a:lnTo>
                    <a:pt x="1030" y="8004"/>
                  </a:lnTo>
                  <a:lnTo>
                    <a:pt x="797" y="8070"/>
                  </a:lnTo>
                  <a:lnTo>
                    <a:pt x="565" y="8203"/>
                  </a:lnTo>
                  <a:lnTo>
                    <a:pt x="366" y="8369"/>
                  </a:lnTo>
                  <a:lnTo>
                    <a:pt x="200" y="8568"/>
                  </a:lnTo>
                  <a:lnTo>
                    <a:pt x="100" y="8768"/>
                  </a:lnTo>
                  <a:lnTo>
                    <a:pt x="0" y="9033"/>
                  </a:lnTo>
                  <a:lnTo>
                    <a:pt x="0" y="9299"/>
                  </a:lnTo>
                  <a:lnTo>
                    <a:pt x="0" y="9565"/>
                  </a:lnTo>
                  <a:lnTo>
                    <a:pt x="100" y="9830"/>
                  </a:lnTo>
                  <a:lnTo>
                    <a:pt x="200" y="10029"/>
                  </a:lnTo>
                  <a:lnTo>
                    <a:pt x="366" y="10229"/>
                  </a:lnTo>
                  <a:lnTo>
                    <a:pt x="565" y="10395"/>
                  </a:lnTo>
                  <a:lnTo>
                    <a:pt x="797" y="10528"/>
                  </a:lnTo>
                  <a:lnTo>
                    <a:pt x="1030" y="10594"/>
                  </a:lnTo>
                  <a:lnTo>
                    <a:pt x="1296" y="10627"/>
                  </a:lnTo>
                  <a:lnTo>
                    <a:pt x="17236" y="10627"/>
                  </a:lnTo>
                  <a:lnTo>
                    <a:pt x="17502" y="10594"/>
                  </a:lnTo>
                  <a:lnTo>
                    <a:pt x="17734" y="10528"/>
                  </a:lnTo>
                  <a:lnTo>
                    <a:pt x="17967" y="10395"/>
                  </a:lnTo>
                  <a:lnTo>
                    <a:pt x="18166" y="10229"/>
                  </a:lnTo>
                  <a:lnTo>
                    <a:pt x="18332" y="10029"/>
                  </a:lnTo>
                  <a:lnTo>
                    <a:pt x="18465" y="9830"/>
                  </a:lnTo>
                  <a:lnTo>
                    <a:pt x="18531" y="9565"/>
                  </a:lnTo>
                  <a:lnTo>
                    <a:pt x="18564" y="9299"/>
                  </a:lnTo>
                  <a:lnTo>
                    <a:pt x="18531" y="9033"/>
                  </a:lnTo>
                  <a:lnTo>
                    <a:pt x="18465" y="8768"/>
                  </a:lnTo>
                  <a:lnTo>
                    <a:pt x="18332" y="8568"/>
                  </a:lnTo>
                  <a:lnTo>
                    <a:pt x="18166" y="8369"/>
                  </a:lnTo>
                  <a:lnTo>
                    <a:pt x="17967" y="8203"/>
                  </a:lnTo>
                  <a:lnTo>
                    <a:pt x="17734" y="8070"/>
                  </a:lnTo>
                  <a:lnTo>
                    <a:pt x="17502" y="8004"/>
                  </a:lnTo>
                  <a:lnTo>
                    <a:pt x="17236" y="7971"/>
                  </a:lnTo>
                  <a:lnTo>
                    <a:pt x="15708" y="7971"/>
                  </a:lnTo>
                  <a:lnTo>
                    <a:pt x="15576" y="7506"/>
                  </a:lnTo>
                  <a:lnTo>
                    <a:pt x="15443" y="7041"/>
                  </a:lnTo>
                  <a:lnTo>
                    <a:pt x="15243" y="6576"/>
                  </a:lnTo>
                  <a:lnTo>
                    <a:pt x="15011" y="6144"/>
                  </a:lnTo>
                  <a:lnTo>
                    <a:pt x="14778" y="5712"/>
                  </a:lnTo>
                  <a:lnTo>
                    <a:pt x="14513" y="5347"/>
                  </a:lnTo>
                  <a:lnTo>
                    <a:pt x="14214" y="4948"/>
                  </a:lnTo>
                  <a:lnTo>
                    <a:pt x="13882" y="4616"/>
                  </a:lnTo>
                  <a:lnTo>
                    <a:pt x="13550" y="4284"/>
                  </a:lnTo>
                  <a:lnTo>
                    <a:pt x="13184" y="3985"/>
                  </a:lnTo>
                  <a:lnTo>
                    <a:pt x="12786" y="3687"/>
                  </a:lnTo>
                  <a:lnTo>
                    <a:pt x="12387" y="3454"/>
                  </a:lnTo>
                  <a:lnTo>
                    <a:pt x="11956" y="3255"/>
                  </a:lnTo>
                  <a:lnTo>
                    <a:pt x="11524" y="3056"/>
                  </a:lnTo>
                  <a:lnTo>
                    <a:pt x="11059" y="2923"/>
                  </a:lnTo>
                  <a:lnTo>
                    <a:pt x="10594" y="2790"/>
                  </a:lnTo>
                  <a:lnTo>
                    <a:pt x="10594" y="1329"/>
                  </a:lnTo>
                  <a:lnTo>
                    <a:pt x="10561" y="1063"/>
                  </a:lnTo>
                  <a:lnTo>
                    <a:pt x="10495" y="831"/>
                  </a:lnTo>
                  <a:lnTo>
                    <a:pt x="10362" y="598"/>
                  </a:lnTo>
                  <a:lnTo>
                    <a:pt x="10196" y="399"/>
                  </a:lnTo>
                  <a:lnTo>
                    <a:pt x="9996" y="233"/>
                  </a:lnTo>
                  <a:lnTo>
                    <a:pt x="9797" y="100"/>
                  </a:lnTo>
                  <a:lnTo>
                    <a:pt x="9531" y="34"/>
                  </a:lnTo>
                  <a:lnTo>
                    <a:pt x="926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937" name="Google Shape;1937;p41"/>
          <p:cNvGrpSpPr/>
          <p:nvPr/>
        </p:nvGrpSpPr>
        <p:grpSpPr>
          <a:xfrm>
            <a:off x="4391042" y="3706385"/>
            <a:ext cx="361886" cy="361781"/>
            <a:chOff x="5773605" y="5025914"/>
            <a:chExt cx="361886" cy="361781"/>
          </a:xfrm>
        </p:grpSpPr>
        <p:sp>
          <p:nvSpPr>
            <p:cNvPr id="1938" name="Google Shape;1938;p41"/>
            <p:cNvSpPr/>
            <p:nvPr/>
          </p:nvSpPr>
          <p:spPr>
            <a:xfrm>
              <a:off x="5837054" y="5303014"/>
              <a:ext cx="21251" cy="21244"/>
            </a:xfrm>
            <a:custGeom>
              <a:avLst/>
              <a:gdLst/>
              <a:ahLst/>
              <a:cxnLst/>
              <a:rect l="l" t="t" r="r" b="b"/>
              <a:pathLst>
                <a:path w="2658" h="2658" extrusionOk="0">
                  <a:moveTo>
                    <a:pt x="1329" y="1"/>
                  </a:moveTo>
                  <a:lnTo>
                    <a:pt x="1064" y="34"/>
                  </a:lnTo>
                  <a:lnTo>
                    <a:pt x="831" y="101"/>
                  </a:lnTo>
                  <a:lnTo>
                    <a:pt x="599" y="233"/>
                  </a:lnTo>
                  <a:lnTo>
                    <a:pt x="399" y="399"/>
                  </a:lnTo>
                  <a:lnTo>
                    <a:pt x="233" y="565"/>
                  </a:lnTo>
                  <a:lnTo>
                    <a:pt x="101" y="798"/>
                  </a:lnTo>
                  <a:lnTo>
                    <a:pt x="34" y="1064"/>
                  </a:lnTo>
                  <a:lnTo>
                    <a:pt x="1" y="1329"/>
                  </a:lnTo>
                  <a:lnTo>
                    <a:pt x="34" y="1595"/>
                  </a:lnTo>
                  <a:lnTo>
                    <a:pt x="101" y="1827"/>
                  </a:lnTo>
                  <a:lnTo>
                    <a:pt x="233" y="2060"/>
                  </a:lnTo>
                  <a:lnTo>
                    <a:pt x="399" y="2259"/>
                  </a:lnTo>
                  <a:lnTo>
                    <a:pt x="599" y="2425"/>
                  </a:lnTo>
                  <a:lnTo>
                    <a:pt x="831" y="2558"/>
                  </a:lnTo>
                  <a:lnTo>
                    <a:pt x="1064" y="2624"/>
                  </a:lnTo>
                  <a:lnTo>
                    <a:pt x="1329" y="2658"/>
                  </a:lnTo>
                  <a:lnTo>
                    <a:pt x="1595" y="2624"/>
                  </a:lnTo>
                  <a:lnTo>
                    <a:pt x="1861" y="2558"/>
                  </a:lnTo>
                  <a:lnTo>
                    <a:pt x="2060" y="2425"/>
                  </a:lnTo>
                  <a:lnTo>
                    <a:pt x="2259" y="2259"/>
                  </a:lnTo>
                  <a:lnTo>
                    <a:pt x="2425" y="2060"/>
                  </a:lnTo>
                  <a:lnTo>
                    <a:pt x="2558" y="1827"/>
                  </a:lnTo>
                  <a:lnTo>
                    <a:pt x="2625" y="1595"/>
                  </a:lnTo>
                  <a:lnTo>
                    <a:pt x="2658" y="1329"/>
                  </a:lnTo>
                  <a:lnTo>
                    <a:pt x="2625" y="1064"/>
                  </a:lnTo>
                  <a:lnTo>
                    <a:pt x="2558" y="798"/>
                  </a:lnTo>
                  <a:lnTo>
                    <a:pt x="2425" y="565"/>
                  </a:lnTo>
                  <a:lnTo>
                    <a:pt x="2259" y="399"/>
                  </a:lnTo>
                  <a:lnTo>
                    <a:pt x="2060" y="233"/>
                  </a:lnTo>
                  <a:lnTo>
                    <a:pt x="1861" y="101"/>
                  </a:lnTo>
                  <a:lnTo>
                    <a:pt x="1595" y="34"/>
                  </a:lnTo>
                  <a:lnTo>
                    <a:pt x="13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41"/>
            <p:cNvSpPr/>
            <p:nvPr/>
          </p:nvSpPr>
          <p:spPr>
            <a:xfrm>
              <a:off x="5773605" y="5239314"/>
              <a:ext cx="148419" cy="148381"/>
            </a:xfrm>
            <a:custGeom>
              <a:avLst/>
              <a:gdLst/>
              <a:ahLst/>
              <a:cxnLst/>
              <a:rect l="l" t="t" r="r" b="b"/>
              <a:pathLst>
                <a:path w="18564" h="18565" extrusionOk="0">
                  <a:moveTo>
                    <a:pt x="10594" y="2790"/>
                  </a:moveTo>
                  <a:lnTo>
                    <a:pt x="11125" y="2923"/>
                  </a:lnTo>
                  <a:lnTo>
                    <a:pt x="11623" y="3089"/>
                  </a:lnTo>
                  <a:lnTo>
                    <a:pt x="12121" y="3322"/>
                  </a:lnTo>
                  <a:lnTo>
                    <a:pt x="12586" y="3554"/>
                  </a:lnTo>
                  <a:lnTo>
                    <a:pt x="13051" y="3853"/>
                  </a:lnTo>
                  <a:lnTo>
                    <a:pt x="13483" y="4152"/>
                  </a:lnTo>
                  <a:lnTo>
                    <a:pt x="13848" y="4517"/>
                  </a:lnTo>
                  <a:lnTo>
                    <a:pt x="14247" y="4882"/>
                  </a:lnTo>
                  <a:lnTo>
                    <a:pt x="11856" y="6277"/>
                  </a:lnTo>
                  <a:lnTo>
                    <a:pt x="12088" y="6510"/>
                  </a:lnTo>
                  <a:lnTo>
                    <a:pt x="12321" y="6742"/>
                  </a:lnTo>
                  <a:lnTo>
                    <a:pt x="12520" y="7008"/>
                  </a:lnTo>
                  <a:lnTo>
                    <a:pt x="12719" y="7307"/>
                  </a:lnTo>
                  <a:lnTo>
                    <a:pt x="12852" y="7606"/>
                  </a:lnTo>
                  <a:lnTo>
                    <a:pt x="12985" y="7905"/>
                  </a:lnTo>
                  <a:lnTo>
                    <a:pt x="13118" y="8237"/>
                  </a:lnTo>
                  <a:lnTo>
                    <a:pt x="13184" y="8569"/>
                  </a:lnTo>
                  <a:lnTo>
                    <a:pt x="15575" y="7207"/>
                  </a:lnTo>
                  <a:lnTo>
                    <a:pt x="15708" y="7705"/>
                  </a:lnTo>
                  <a:lnTo>
                    <a:pt x="15808" y="8203"/>
                  </a:lnTo>
                  <a:lnTo>
                    <a:pt x="15874" y="8735"/>
                  </a:lnTo>
                  <a:lnTo>
                    <a:pt x="15907" y="9299"/>
                  </a:lnTo>
                  <a:lnTo>
                    <a:pt x="15874" y="9831"/>
                  </a:lnTo>
                  <a:lnTo>
                    <a:pt x="15808" y="10362"/>
                  </a:lnTo>
                  <a:lnTo>
                    <a:pt x="15708" y="10893"/>
                  </a:lnTo>
                  <a:lnTo>
                    <a:pt x="15575" y="11391"/>
                  </a:lnTo>
                  <a:lnTo>
                    <a:pt x="13184" y="10030"/>
                  </a:lnTo>
                  <a:lnTo>
                    <a:pt x="13118" y="10362"/>
                  </a:lnTo>
                  <a:lnTo>
                    <a:pt x="12985" y="10694"/>
                  </a:lnTo>
                  <a:lnTo>
                    <a:pt x="12852" y="10993"/>
                  </a:lnTo>
                  <a:lnTo>
                    <a:pt x="12719" y="11292"/>
                  </a:lnTo>
                  <a:lnTo>
                    <a:pt x="12520" y="11558"/>
                  </a:lnTo>
                  <a:lnTo>
                    <a:pt x="12321" y="11823"/>
                  </a:lnTo>
                  <a:lnTo>
                    <a:pt x="12088" y="12089"/>
                  </a:lnTo>
                  <a:lnTo>
                    <a:pt x="11856" y="12321"/>
                  </a:lnTo>
                  <a:lnTo>
                    <a:pt x="14247" y="13683"/>
                  </a:lnTo>
                  <a:lnTo>
                    <a:pt x="13848" y="14081"/>
                  </a:lnTo>
                  <a:lnTo>
                    <a:pt x="13483" y="14414"/>
                  </a:lnTo>
                  <a:lnTo>
                    <a:pt x="13051" y="14746"/>
                  </a:lnTo>
                  <a:lnTo>
                    <a:pt x="12586" y="15011"/>
                  </a:lnTo>
                  <a:lnTo>
                    <a:pt x="12121" y="15277"/>
                  </a:lnTo>
                  <a:lnTo>
                    <a:pt x="11623" y="15476"/>
                  </a:lnTo>
                  <a:lnTo>
                    <a:pt x="11125" y="15675"/>
                  </a:lnTo>
                  <a:lnTo>
                    <a:pt x="10594" y="15775"/>
                  </a:lnTo>
                  <a:lnTo>
                    <a:pt x="10594" y="13052"/>
                  </a:lnTo>
                  <a:lnTo>
                    <a:pt x="10262" y="13152"/>
                  </a:lnTo>
                  <a:lnTo>
                    <a:pt x="9930" y="13218"/>
                  </a:lnTo>
                  <a:lnTo>
                    <a:pt x="9597" y="13251"/>
                  </a:lnTo>
                  <a:lnTo>
                    <a:pt x="9265" y="13284"/>
                  </a:lnTo>
                  <a:lnTo>
                    <a:pt x="8933" y="13251"/>
                  </a:lnTo>
                  <a:lnTo>
                    <a:pt x="8601" y="13218"/>
                  </a:lnTo>
                  <a:lnTo>
                    <a:pt x="8269" y="13152"/>
                  </a:lnTo>
                  <a:lnTo>
                    <a:pt x="7937" y="13052"/>
                  </a:lnTo>
                  <a:lnTo>
                    <a:pt x="7937" y="15775"/>
                  </a:lnTo>
                  <a:lnTo>
                    <a:pt x="7406" y="15675"/>
                  </a:lnTo>
                  <a:lnTo>
                    <a:pt x="6908" y="15476"/>
                  </a:lnTo>
                  <a:lnTo>
                    <a:pt x="6409" y="15277"/>
                  </a:lnTo>
                  <a:lnTo>
                    <a:pt x="5944" y="15011"/>
                  </a:lnTo>
                  <a:lnTo>
                    <a:pt x="5480" y="14746"/>
                  </a:lnTo>
                  <a:lnTo>
                    <a:pt x="5081" y="14414"/>
                  </a:lnTo>
                  <a:lnTo>
                    <a:pt x="4683" y="14081"/>
                  </a:lnTo>
                  <a:lnTo>
                    <a:pt x="4317" y="13683"/>
                  </a:lnTo>
                  <a:lnTo>
                    <a:pt x="6675" y="12321"/>
                  </a:lnTo>
                  <a:lnTo>
                    <a:pt x="6443" y="12089"/>
                  </a:lnTo>
                  <a:lnTo>
                    <a:pt x="6210" y="11823"/>
                  </a:lnTo>
                  <a:lnTo>
                    <a:pt x="6011" y="11558"/>
                  </a:lnTo>
                  <a:lnTo>
                    <a:pt x="5845" y="11292"/>
                  </a:lnTo>
                  <a:lnTo>
                    <a:pt x="5679" y="10993"/>
                  </a:lnTo>
                  <a:lnTo>
                    <a:pt x="5546" y="10694"/>
                  </a:lnTo>
                  <a:lnTo>
                    <a:pt x="5446" y="10362"/>
                  </a:lnTo>
                  <a:lnTo>
                    <a:pt x="5347" y="10030"/>
                  </a:lnTo>
                  <a:lnTo>
                    <a:pt x="2989" y="11391"/>
                  </a:lnTo>
                  <a:lnTo>
                    <a:pt x="2823" y="10893"/>
                  </a:lnTo>
                  <a:lnTo>
                    <a:pt x="2723" y="10362"/>
                  </a:lnTo>
                  <a:lnTo>
                    <a:pt x="2657" y="9831"/>
                  </a:lnTo>
                  <a:lnTo>
                    <a:pt x="2624" y="9299"/>
                  </a:lnTo>
                  <a:lnTo>
                    <a:pt x="2657" y="8735"/>
                  </a:lnTo>
                  <a:lnTo>
                    <a:pt x="2723" y="8203"/>
                  </a:lnTo>
                  <a:lnTo>
                    <a:pt x="2823" y="7705"/>
                  </a:lnTo>
                  <a:lnTo>
                    <a:pt x="2989" y="7207"/>
                  </a:lnTo>
                  <a:lnTo>
                    <a:pt x="5347" y="8569"/>
                  </a:lnTo>
                  <a:lnTo>
                    <a:pt x="5446" y="8237"/>
                  </a:lnTo>
                  <a:lnTo>
                    <a:pt x="5546" y="7905"/>
                  </a:lnTo>
                  <a:lnTo>
                    <a:pt x="5679" y="7606"/>
                  </a:lnTo>
                  <a:lnTo>
                    <a:pt x="5845" y="7307"/>
                  </a:lnTo>
                  <a:lnTo>
                    <a:pt x="6011" y="7008"/>
                  </a:lnTo>
                  <a:lnTo>
                    <a:pt x="6210" y="6742"/>
                  </a:lnTo>
                  <a:lnTo>
                    <a:pt x="6443" y="6510"/>
                  </a:lnTo>
                  <a:lnTo>
                    <a:pt x="6675" y="6277"/>
                  </a:lnTo>
                  <a:lnTo>
                    <a:pt x="4317" y="4882"/>
                  </a:lnTo>
                  <a:lnTo>
                    <a:pt x="4683" y="4517"/>
                  </a:lnTo>
                  <a:lnTo>
                    <a:pt x="5081" y="4152"/>
                  </a:lnTo>
                  <a:lnTo>
                    <a:pt x="5480" y="3853"/>
                  </a:lnTo>
                  <a:lnTo>
                    <a:pt x="5944" y="3554"/>
                  </a:lnTo>
                  <a:lnTo>
                    <a:pt x="6409" y="3322"/>
                  </a:lnTo>
                  <a:lnTo>
                    <a:pt x="6908" y="3089"/>
                  </a:lnTo>
                  <a:lnTo>
                    <a:pt x="7406" y="2923"/>
                  </a:lnTo>
                  <a:lnTo>
                    <a:pt x="7937" y="2790"/>
                  </a:lnTo>
                  <a:lnTo>
                    <a:pt x="7937" y="5547"/>
                  </a:lnTo>
                  <a:lnTo>
                    <a:pt x="8269" y="5447"/>
                  </a:lnTo>
                  <a:lnTo>
                    <a:pt x="8601" y="5381"/>
                  </a:lnTo>
                  <a:lnTo>
                    <a:pt x="8933" y="5314"/>
                  </a:lnTo>
                  <a:lnTo>
                    <a:pt x="9597" y="5314"/>
                  </a:lnTo>
                  <a:lnTo>
                    <a:pt x="9930" y="5381"/>
                  </a:lnTo>
                  <a:lnTo>
                    <a:pt x="10262" y="5447"/>
                  </a:lnTo>
                  <a:lnTo>
                    <a:pt x="10594" y="5547"/>
                  </a:lnTo>
                  <a:lnTo>
                    <a:pt x="10594" y="2790"/>
                  </a:lnTo>
                  <a:close/>
                  <a:moveTo>
                    <a:pt x="9265" y="1"/>
                  </a:moveTo>
                  <a:lnTo>
                    <a:pt x="8800" y="34"/>
                  </a:lnTo>
                  <a:lnTo>
                    <a:pt x="8302" y="67"/>
                  </a:lnTo>
                  <a:lnTo>
                    <a:pt x="7837" y="100"/>
                  </a:lnTo>
                  <a:lnTo>
                    <a:pt x="7406" y="200"/>
                  </a:lnTo>
                  <a:lnTo>
                    <a:pt x="6941" y="300"/>
                  </a:lnTo>
                  <a:lnTo>
                    <a:pt x="6509" y="432"/>
                  </a:lnTo>
                  <a:lnTo>
                    <a:pt x="6077" y="565"/>
                  </a:lnTo>
                  <a:lnTo>
                    <a:pt x="5646" y="731"/>
                  </a:lnTo>
                  <a:lnTo>
                    <a:pt x="5214" y="931"/>
                  </a:lnTo>
                  <a:lnTo>
                    <a:pt x="4815" y="1130"/>
                  </a:lnTo>
                  <a:lnTo>
                    <a:pt x="4450" y="1362"/>
                  </a:lnTo>
                  <a:lnTo>
                    <a:pt x="4052" y="1595"/>
                  </a:lnTo>
                  <a:lnTo>
                    <a:pt x="3686" y="1860"/>
                  </a:lnTo>
                  <a:lnTo>
                    <a:pt x="3354" y="2126"/>
                  </a:lnTo>
                  <a:lnTo>
                    <a:pt x="3022" y="2425"/>
                  </a:lnTo>
                  <a:lnTo>
                    <a:pt x="2690" y="2757"/>
                  </a:lnTo>
                  <a:lnTo>
                    <a:pt x="2391" y="3056"/>
                  </a:lnTo>
                  <a:lnTo>
                    <a:pt x="2092" y="3388"/>
                  </a:lnTo>
                  <a:lnTo>
                    <a:pt x="1827" y="3753"/>
                  </a:lnTo>
                  <a:lnTo>
                    <a:pt x="1561" y="4119"/>
                  </a:lnTo>
                  <a:lnTo>
                    <a:pt x="1328" y="4484"/>
                  </a:lnTo>
                  <a:lnTo>
                    <a:pt x="1096" y="4882"/>
                  </a:lnTo>
                  <a:lnTo>
                    <a:pt x="897" y="5281"/>
                  </a:lnTo>
                  <a:lnTo>
                    <a:pt x="697" y="5680"/>
                  </a:lnTo>
                  <a:lnTo>
                    <a:pt x="531" y="6111"/>
                  </a:lnTo>
                  <a:lnTo>
                    <a:pt x="399" y="6543"/>
                  </a:lnTo>
                  <a:lnTo>
                    <a:pt x="266" y="6975"/>
                  </a:lnTo>
                  <a:lnTo>
                    <a:pt x="166" y="7440"/>
                  </a:lnTo>
                  <a:lnTo>
                    <a:pt x="100" y="7871"/>
                  </a:lnTo>
                  <a:lnTo>
                    <a:pt x="33" y="8336"/>
                  </a:lnTo>
                  <a:lnTo>
                    <a:pt x="0" y="8801"/>
                  </a:lnTo>
                  <a:lnTo>
                    <a:pt x="0" y="9299"/>
                  </a:lnTo>
                  <a:lnTo>
                    <a:pt x="0" y="9764"/>
                  </a:lnTo>
                  <a:lnTo>
                    <a:pt x="33" y="10229"/>
                  </a:lnTo>
                  <a:lnTo>
                    <a:pt x="100" y="10694"/>
                  </a:lnTo>
                  <a:lnTo>
                    <a:pt x="166" y="11159"/>
                  </a:lnTo>
                  <a:lnTo>
                    <a:pt x="266" y="11591"/>
                  </a:lnTo>
                  <a:lnTo>
                    <a:pt x="399" y="12022"/>
                  </a:lnTo>
                  <a:lnTo>
                    <a:pt x="531" y="12454"/>
                  </a:lnTo>
                  <a:lnTo>
                    <a:pt x="697" y="12886"/>
                  </a:lnTo>
                  <a:lnTo>
                    <a:pt x="897" y="13284"/>
                  </a:lnTo>
                  <a:lnTo>
                    <a:pt x="1096" y="13683"/>
                  </a:lnTo>
                  <a:lnTo>
                    <a:pt x="1328" y="14081"/>
                  </a:lnTo>
                  <a:lnTo>
                    <a:pt x="1561" y="14447"/>
                  </a:lnTo>
                  <a:lnTo>
                    <a:pt x="1827" y="14812"/>
                  </a:lnTo>
                  <a:lnTo>
                    <a:pt x="2092" y="15177"/>
                  </a:lnTo>
                  <a:lnTo>
                    <a:pt x="2391" y="15509"/>
                  </a:lnTo>
                  <a:lnTo>
                    <a:pt x="2690" y="15842"/>
                  </a:lnTo>
                  <a:lnTo>
                    <a:pt x="3022" y="16140"/>
                  </a:lnTo>
                  <a:lnTo>
                    <a:pt x="3354" y="16439"/>
                  </a:lnTo>
                  <a:lnTo>
                    <a:pt x="3686" y="16705"/>
                  </a:lnTo>
                  <a:lnTo>
                    <a:pt x="4052" y="16971"/>
                  </a:lnTo>
                  <a:lnTo>
                    <a:pt x="4450" y="17236"/>
                  </a:lnTo>
                  <a:lnTo>
                    <a:pt x="4815" y="17436"/>
                  </a:lnTo>
                  <a:lnTo>
                    <a:pt x="5214" y="17668"/>
                  </a:lnTo>
                  <a:lnTo>
                    <a:pt x="5646" y="17834"/>
                  </a:lnTo>
                  <a:lnTo>
                    <a:pt x="6077" y="18000"/>
                  </a:lnTo>
                  <a:lnTo>
                    <a:pt x="6509" y="18166"/>
                  </a:lnTo>
                  <a:lnTo>
                    <a:pt x="6941" y="18266"/>
                  </a:lnTo>
                  <a:lnTo>
                    <a:pt x="7372" y="18399"/>
                  </a:lnTo>
                  <a:lnTo>
                    <a:pt x="7837" y="18465"/>
                  </a:lnTo>
                  <a:lnTo>
                    <a:pt x="8302" y="18531"/>
                  </a:lnTo>
                  <a:lnTo>
                    <a:pt x="8800" y="18565"/>
                  </a:lnTo>
                  <a:lnTo>
                    <a:pt x="9730" y="18565"/>
                  </a:lnTo>
                  <a:lnTo>
                    <a:pt x="10228" y="18531"/>
                  </a:lnTo>
                  <a:lnTo>
                    <a:pt x="10693" y="18465"/>
                  </a:lnTo>
                  <a:lnTo>
                    <a:pt x="11125" y="18399"/>
                  </a:lnTo>
                  <a:lnTo>
                    <a:pt x="11590" y="18299"/>
                  </a:lnTo>
                  <a:lnTo>
                    <a:pt x="12022" y="18166"/>
                  </a:lnTo>
                  <a:lnTo>
                    <a:pt x="12453" y="18000"/>
                  </a:lnTo>
                  <a:lnTo>
                    <a:pt x="12885" y="17834"/>
                  </a:lnTo>
                  <a:lnTo>
                    <a:pt x="13284" y="17668"/>
                  </a:lnTo>
                  <a:lnTo>
                    <a:pt x="13682" y="17469"/>
                  </a:lnTo>
                  <a:lnTo>
                    <a:pt x="14081" y="17236"/>
                  </a:lnTo>
                  <a:lnTo>
                    <a:pt x="14446" y="17004"/>
                  </a:lnTo>
                  <a:lnTo>
                    <a:pt x="14811" y="16738"/>
                  </a:lnTo>
                  <a:lnTo>
                    <a:pt x="15177" y="16439"/>
                  </a:lnTo>
                  <a:lnTo>
                    <a:pt x="15509" y="16174"/>
                  </a:lnTo>
                  <a:lnTo>
                    <a:pt x="15841" y="15842"/>
                  </a:lnTo>
                  <a:lnTo>
                    <a:pt x="16140" y="15543"/>
                  </a:lnTo>
                  <a:lnTo>
                    <a:pt x="16439" y="15211"/>
                  </a:lnTo>
                  <a:lnTo>
                    <a:pt x="16704" y="14845"/>
                  </a:lnTo>
                  <a:lnTo>
                    <a:pt x="16970" y="14480"/>
                  </a:lnTo>
                  <a:lnTo>
                    <a:pt x="17202" y="14115"/>
                  </a:lnTo>
                  <a:lnTo>
                    <a:pt x="17435" y="13716"/>
                  </a:lnTo>
                  <a:lnTo>
                    <a:pt x="17634" y="13318"/>
                  </a:lnTo>
                  <a:lnTo>
                    <a:pt x="17833" y="12919"/>
                  </a:lnTo>
                  <a:lnTo>
                    <a:pt x="17999" y="12487"/>
                  </a:lnTo>
                  <a:lnTo>
                    <a:pt x="18132" y="12056"/>
                  </a:lnTo>
                  <a:lnTo>
                    <a:pt x="18265" y="11624"/>
                  </a:lnTo>
                  <a:lnTo>
                    <a:pt x="18365" y="11159"/>
                  </a:lnTo>
                  <a:lnTo>
                    <a:pt x="18464" y="10694"/>
                  </a:lnTo>
                  <a:lnTo>
                    <a:pt x="18497" y="10229"/>
                  </a:lnTo>
                  <a:lnTo>
                    <a:pt x="18531" y="9764"/>
                  </a:lnTo>
                  <a:lnTo>
                    <a:pt x="18564" y="9299"/>
                  </a:lnTo>
                  <a:lnTo>
                    <a:pt x="18531" y="8834"/>
                  </a:lnTo>
                  <a:lnTo>
                    <a:pt x="18497" y="8336"/>
                  </a:lnTo>
                  <a:lnTo>
                    <a:pt x="18464" y="7905"/>
                  </a:lnTo>
                  <a:lnTo>
                    <a:pt x="18365" y="7440"/>
                  </a:lnTo>
                  <a:lnTo>
                    <a:pt x="18265" y="6975"/>
                  </a:lnTo>
                  <a:lnTo>
                    <a:pt x="18132" y="6543"/>
                  </a:lnTo>
                  <a:lnTo>
                    <a:pt x="17999" y="6111"/>
                  </a:lnTo>
                  <a:lnTo>
                    <a:pt x="17833" y="5713"/>
                  </a:lnTo>
                  <a:lnTo>
                    <a:pt x="17634" y="5281"/>
                  </a:lnTo>
                  <a:lnTo>
                    <a:pt x="17435" y="4882"/>
                  </a:lnTo>
                  <a:lnTo>
                    <a:pt x="17236" y="4484"/>
                  </a:lnTo>
                  <a:lnTo>
                    <a:pt x="16970" y="4119"/>
                  </a:lnTo>
                  <a:lnTo>
                    <a:pt x="16704" y="3753"/>
                  </a:lnTo>
                  <a:lnTo>
                    <a:pt x="16439" y="3421"/>
                  </a:lnTo>
                  <a:lnTo>
                    <a:pt x="16140" y="3056"/>
                  </a:lnTo>
                  <a:lnTo>
                    <a:pt x="15841" y="2757"/>
                  </a:lnTo>
                  <a:lnTo>
                    <a:pt x="15542" y="2425"/>
                  </a:lnTo>
                  <a:lnTo>
                    <a:pt x="15177" y="2126"/>
                  </a:lnTo>
                  <a:lnTo>
                    <a:pt x="14844" y="1860"/>
                  </a:lnTo>
                  <a:lnTo>
                    <a:pt x="14479" y="1595"/>
                  </a:lnTo>
                  <a:lnTo>
                    <a:pt x="14114" y="1362"/>
                  </a:lnTo>
                  <a:lnTo>
                    <a:pt x="13715" y="1130"/>
                  </a:lnTo>
                  <a:lnTo>
                    <a:pt x="13317" y="931"/>
                  </a:lnTo>
                  <a:lnTo>
                    <a:pt x="12885" y="731"/>
                  </a:lnTo>
                  <a:lnTo>
                    <a:pt x="12487" y="565"/>
                  </a:lnTo>
                  <a:lnTo>
                    <a:pt x="12055" y="432"/>
                  </a:lnTo>
                  <a:lnTo>
                    <a:pt x="11590" y="300"/>
                  </a:lnTo>
                  <a:lnTo>
                    <a:pt x="11158" y="200"/>
                  </a:lnTo>
                  <a:lnTo>
                    <a:pt x="10693" y="100"/>
                  </a:lnTo>
                  <a:lnTo>
                    <a:pt x="10228" y="67"/>
                  </a:lnTo>
                  <a:lnTo>
                    <a:pt x="9763" y="34"/>
                  </a:lnTo>
                  <a:lnTo>
                    <a:pt x="92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41"/>
            <p:cNvSpPr/>
            <p:nvPr/>
          </p:nvSpPr>
          <p:spPr>
            <a:xfrm>
              <a:off x="5987072" y="5239314"/>
              <a:ext cx="148419" cy="148381"/>
            </a:xfrm>
            <a:custGeom>
              <a:avLst/>
              <a:gdLst/>
              <a:ahLst/>
              <a:cxnLst/>
              <a:rect l="l" t="t" r="r" b="b"/>
              <a:pathLst>
                <a:path w="18564" h="18565" extrusionOk="0">
                  <a:moveTo>
                    <a:pt x="10594" y="2790"/>
                  </a:moveTo>
                  <a:lnTo>
                    <a:pt x="11125" y="2923"/>
                  </a:lnTo>
                  <a:lnTo>
                    <a:pt x="11656" y="3089"/>
                  </a:lnTo>
                  <a:lnTo>
                    <a:pt x="12121" y="3322"/>
                  </a:lnTo>
                  <a:lnTo>
                    <a:pt x="12620" y="3554"/>
                  </a:lnTo>
                  <a:lnTo>
                    <a:pt x="13051" y="3853"/>
                  </a:lnTo>
                  <a:lnTo>
                    <a:pt x="13483" y="4152"/>
                  </a:lnTo>
                  <a:lnTo>
                    <a:pt x="13881" y="4517"/>
                  </a:lnTo>
                  <a:lnTo>
                    <a:pt x="14247" y="4882"/>
                  </a:lnTo>
                  <a:lnTo>
                    <a:pt x="11856" y="6277"/>
                  </a:lnTo>
                  <a:lnTo>
                    <a:pt x="12121" y="6510"/>
                  </a:lnTo>
                  <a:lnTo>
                    <a:pt x="12321" y="6742"/>
                  </a:lnTo>
                  <a:lnTo>
                    <a:pt x="12520" y="7008"/>
                  </a:lnTo>
                  <a:lnTo>
                    <a:pt x="12719" y="7307"/>
                  </a:lnTo>
                  <a:lnTo>
                    <a:pt x="12885" y="7606"/>
                  </a:lnTo>
                  <a:lnTo>
                    <a:pt x="13018" y="7905"/>
                  </a:lnTo>
                  <a:lnTo>
                    <a:pt x="13118" y="8237"/>
                  </a:lnTo>
                  <a:lnTo>
                    <a:pt x="13184" y="8569"/>
                  </a:lnTo>
                  <a:lnTo>
                    <a:pt x="15575" y="7207"/>
                  </a:lnTo>
                  <a:lnTo>
                    <a:pt x="15708" y="7705"/>
                  </a:lnTo>
                  <a:lnTo>
                    <a:pt x="15808" y="8203"/>
                  </a:lnTo>
                  <a:lnTo>
                    <a:pt x="15874" y="8735"/>
                  </a:lnTo>
                  <a:lnTo>
                    <a:pt x="15907" y="9299"/>
                  </a:lnTo>
                  <a:lnTo>
                    <a:pt x="15874" y="9831"/>
                  </a:lnTo>
                  <a:lnTo>
                    <a:pt x="15808" y="10362"/>
                  </a:lnTo>
                  <a:lnTo>
                    <a:pt x="15708" y="10893"/>
                  </a:lnTo>
                  <a:lnTo>
                    <a:pt x="15575" y="11391"/>
                  </a:lnTo>
                  <a:lnTo>
                    <a:pt x="13184" y="10030"/>
                  </a:lnTo>
                  <a:lnTo>
                    <a:pt x="13118" y="10362"/>
                  </a:lnTo>
                  <a:lnTo>
                    <a:pt x="13018" y="10694"/>
                  </a:lnTo>
                  <a:lnTo>
                    <a:pt x="12885" y="10993"/>
                  </a:lnTo>
                  <a:lnTo>
                    <a:pt x="12719" y="11292"/>
                  </a:lnTo>
                  <a:lnTo>
                    <a:pt x="12520" y="11558"/>
                  </a:lnTo>
                  <a:lnTo>
                    <a:pt x="12321" y="11823"/>
                  </a:lnTo>
                  <a:lnTo>
                    <a:pt x="12121" y="12089"/>
                  </a:lnTo>
                  <a:lnTo>
                    <a:pt x="11856" y="12321"/>
                  </a:lnTo>
                  <a:lnTo>
                    <a:pt x="14247" y="13683"/>
                  </a:lnTo>
                  <a:lnTo>
                    <a:pt x="13881" y="14081"/>
                  </a:lnTo>
                  <a:lnTo>
                    <a:pt x="13483" y="14414"/>
                  </a:lnTo>
                  <a:lnTo>
                    <a:pt x="13051" y="14746"/>
                  </a:lnTo>
                  <a:lnTo>
                    <a:pt x="12620" y="15011"/>
                  </a:lnTo>
                  <a:lnTo>
                    <a:pt x="12121" y="15277"/>
                  </a:lnTo>
                  <a:lnTo>
                    <a:pt x="11656" y="15476"/>
                  </a:lnTo>
                  <a:lnTo>
                    <a:pt x="11125" y="15675"/>
                  </a:lnTo>
                  <a:lnTo>
                    <a:pt x="10594" y="15775"/>
                  </a:lnTo>
                  <a:lnTo>
                    <a:pt x="10594" y="13052"/>
                  </a:lnTo>
                  <a:lnTo>
                    <a:pt x="10295" y="13152"/>
                  </a:lnTo>
                  <a:lnTo>
                    <a:pt x="9963" y="13218"/>
                  </a:lnTo>
                  <a:lnTo>
                    <a:pt x="9598" y="13251"/>
                  </a:lnTo>
                  <a:lnTo>
                    <a:pt x="9265" y="13284"/>
                  </a:lnTo>
                  <a:lnTo>
                    <a:pt x="8933" y="13251"/>
                  </a:lnTo>
                  <a:lnTo>
                    <a:pt x="8601" y="13218"/>
                  </a:lnTo>
                  <a:lnTo>
                    <a:pt x="8269" y="13152"/>
                  </a:lnTo>
                  <a:lnTo>
                    <a:pt x="7937" y="13052"/>
                  </a:lnTo>
                  <a:lnTo>
                    <a:pt x="7937" y="15775"/>
                  </a:lnTo>
                  <a:lnTo>
                    <a:pt x="7406" y="15675"/>
                  </a:lnTo>
                  <a:lnTo>
                    <a:pt x="6908" y="15476"/>
                  </a:lnTo>
                  <a:lnTo>
                    <a:pt x="6409" y="15277"/>
                  </a:lnTo>
                  <a:lnTo>
                    <a:pt x="5945" y="15011"/>
                  </a:lnTo>
                  <a:lnTo>
                    <a:pt x="5513" y="14746"/>
                  </a:lnTo>
                  <a:lnTo>
                    <a:pt x="5081" y="14414"/>
                  </a:lnTo>
                  <a:lnTo>
                    <a:pt x="4683" y="14081"/>
                  </a:lnTo>
                  <a:lnTo>
                    <a:pt x="4317" y="13683"/>
                  </a:lnTo>
                  <a:lnTo>
                    <a:pt x="6708" y="12321"/>
                  </a:lnTo>
                  <a:lnTo>
                    <a:pt x="6443" y="12089"/>
                  </a:lnTo>
                  <a:lnTo>
                    <a:pt x="6210" y="11823"/>
                  </a:lnTo>
                  <a:lnTo>
                    <a:pt x="6011" y="11558"/>
                  </a:lnTo>
                  <a:lnTo>
                    <a:pt x="5845" y="11292"/>
                  </a:lnTo>
                  <a:lnTo>
                    <a:pt x="5679" y="10993"/>
                  </a:lnTo>
                  <a:lnTo>
                    <a:pt x="5546" y="10694"/>
                  </a:lnTo>
                  <a:lnTo>
                    <a:pt x="5446" y="10362"/>
                  </a:lnTo>
                  <a:lnTo>
                    <a:pt x="5380" y="10030"/>
                  </a:lnTo>
                  <a:lnTo>
                    <a:pt x="2989" y="11391"/>
                  </a:lnTo>
                  <a:lnTo>
                    <a:pt x="2823" y="10893"/>
                  </a:lnTo>
                  <a:lnTo>
                    <a:pt x="2723" y="10362"/>
                  </a:lnTo>
                  <a:lnTo>
                    <a:pt x="2657" y="9831"/>
                  </a:lnTo>
                  <a:lnTo>
                    <a:pt x="2657" y="9299"/>
                  </a:lnTo>
                  <a:lnTo>
                    <a:pt x="2657" y="8735"/>
                  </a:lnTo>
                  <a:lnTo>
                    <a:pt x="2723" y="8203"/>
                  </a:lnTo>
                  <a:lnTo>
                    <a:pt x="2823" y="7705"/>
                  </a:lnTo>
                  <a:lnTo>
                    <a:pt x="2989" y="7207"/>
                  </a:lnTo>
                  <a:lnTo>
                    <a:pt x="5380" y="8569"/>
                  </a:lnTo>
                  <a:lnTo>
                    <a:pt x="5446" y="8237"/>
                  </a:lnTo>
                  <a:lnTo>
                    <a:pt x="5546" y="7905"/>
                  </a:lnTo>
                  <a:lnTo>
                    <a:pt x="5679" y="7606"/>
                  </a:lnTo>
                  <a:lnTo>
                    <a:pt x="5845" y="7307"/>
                  </a:lnTo>
                  <a:lnTo>
                    <a:pt x="6011" y="7008"/>
                  </a:lnTo>
                  <a:lnTo>
                    <a:pt x="6210" y="6742"/>
                  </a:lnTo>
                  <a:lnTo>
                    <a:pt x="6443" y="6510"/>
                  </a:lnTo>
                  <a:lnTo>
                    <a:pt x="6708" y="6277"/>
                  </a:lnTo>
                  <a:lnTo>
                    <a:pt x="4317" y="4882"/>
                  </a:lnTo>
                  <a:lnTo>
                    <a:pt x="4683" y="4517"/>
                  </a:lnTo>
                  <a:lnTo>
                    <a:pt x="5081" y="4152"/>
                  </a:lnTo>
                  <a:lnTo>
                    <a:pt x="5513" y="3853"/>
                  </a:lnTo>
                  <a:lnTo>
                    <a:pt x="5945" y="3554"/>
                  </a:lnTo>
                  <a:lnTo>
                    <a:pt x="6409" y="3322"/>
                  </a:lnTo>
                  <a:lnTo>
                    <a:pt x="6908" y="3089"/>
                  </a:lnTo>
                  <a:lnTo>
                    <a:pt x="7406" y="2923"/>
                  </a:lnTo>
                  <a:lnTo>
                    <a:pt x="7937" y="2790"/>
                  </a:lnTo>
                  <a:lnTo>
                    <a:pt x="7937" y="5547"/>
                  </a:lnTo>
                  <a:lnTo>
                    <a:pt x="8269" y="5447"/>
                  </a:lnTo>
                  <a:lnTo>
                    <a:pt x="8601" y="5381"/>
                  </a:lnTo>
                  <a:lnTo>
                    <a:pt x="8933" y="5314"/>
                  </a:lnTo>
                  <a:lnTo>
                    <a:pt x="9598" y="5314"/>
                  </a:lnTo>
                  <a:lnTo>
                    <a:pt x="9963" y="5381"/>
                  </a:lnTo>
                  <a:lnTo>
                    <a:pt x="10295" y="5447"/>
                  </a:lnTo>
                  <a:lnTo>
                    <a:pt x="10594" y="5547"/>
                  </a:lnTo>
                  <a:lnTo>
                    <a:pt x="10594" y="2790"/>
                  </a:lnTo>
                  <a:close/>
                  <a:moveTo>
                    <a:pt x="9265" y="1"/>
                  </a:moveTo>
                  <a:lnTo>
                    <a:pt x="8800" y="34"/>
                  </a:lnTo>
                  <a:lnTo>
                    <a:pt x="8336" y="67"/>
                  </a:lnTo>
                  <a:lnTo>
                    <a:pt x="7871" y="100"/>
                  </a:lnTo>
                  <a:lnTo>
                    <a:pt x="7406" y="200"/>
                  </a:lnTo>
                  <a:lnTo>
                    <a:pt x="6974" y="300"/>
                  </a:lnTo>
                  <a:lnTo>
                    <a:pt x="6509" y="432"/>
                  </a:lnTo>
                  <a:lnTo>
                    <a:pt x="6077" y="565"/>
                  </a:lnTo>
                  <a:lnTo>
                    <a:pt x="5679" y="731"/>
                  </a:lnTo>
                  <a:lnTo>
                    <a:pt x="5247" y="931"/>
                  </a:lnTo>
                  <a:lnTo>
                    <a:pt x="4849" y="1130"/>
                  </a:lnTo>
                  <a:lnTo>
                    <a:pt x="4483" y="1362"/>
                  </a:lnTo>
                  <a:lnTo>
                    <a:pt x="4085" y="1595"/>
                  </a:lnTo>
                  <a:lnTo>
                    <a:pt x="3720" y="1860"/>
                  </a:lnTo>
                  <a:lnTo>
                    <a:pt x="3387" y="2126"/>
                  </a:lnTo>
                  <a:lnTo>
                    <a:pt x="3055" y="2425"/>
                  </a:lnTo>
                  <a:lnTo>
                    <a:pt x="2723" y="2724"/>
                  </a:lnTo>
                  <a:lnTo>
                    <a:pt x="2424" y="3056"/>
                  </a:lnTo>
                  <a:lnTo>
                    <a:pt x="2125" y="3388"/>
                  </a:lnTo>
                  <a:lnTo>
                    <a:pt x="1827" y="3720"/>
                  </a:lnTo>
                  <a:lnTo>
                    <a:pt x="1594" y="4085"/>
                  </a:lnTo>
                  <a:lnTo>
                    <a:pt x="1328" y="4484"/>
                  </a:lnTo>
                  <a:lnTo>
                    <a:pt x="1129" y="4849"/>
                  </a:lnTo>
                  <a:lnTo>
                    <a:pt x="897" y="5281"/>
                  </a:lnTo>
                  <a:lnTo>
                    <a:pt x="731" y="5680"/>
                  </a:lnTo>
                  <a:lnTo>
                    <a:pt x="565" y="6111"/>
                  </a:lnTo>
                  <a:lnTo>
                    <a:pt x="399" y="6543"/>
                  </a:lnTo>
                  <a:lnTo>
                    <a:pt x="299" y="6975"/>
                  </a:lnTo>
                  <a:lnTo>
                    <a:pt x="166" y="7406"/>
                  </a:lnTo>
                  <a:lnTo>
                    <a:pt x="100" y="7871"/>
                  </a:lnTo>
                  <a:lnTo>
                    <a:pt x="33" y="8336"/>
                  </a:lnTo>
                  <a:lnTo>
                    <a:pt x="0" y="8801"/>
                  </a:lnTo>
                  <a:lnTo>
                    <a:pt x="0" y="9299"/>
                  </a:lnTo>
                  <a:lnTo>
                    <a:pt x="0" y="9764"/>
                  </a:lnTo>
                  <a:lnTo>
                    <a:pt x="33" y="10229"/>
                  </a:lnTo>
                  <a:lnTo>
                    <a:pt x="100" y="10694"/>
                  </a:lnTo>
                  <a:lnTo>
                    <a:pt x="166" y="11159"/>
                  </a:lnTo>
                  <a:lnTo>
                    <a:pt x="299" y="11591"/>
                  </a:lnTo>
                  <a:lnTo>
                    <a:pt x="399" y="12056"/>
                  </a:lnTo>
                  <a:lnTo>
                    <a:pt x="565" y="12487"/>
                  </a:lnTo>
                  <a:lnTo>
                    <a:pt x="731" y="12886"/>
                  </a:lnTo>
                  <a:lnTo>
                    <a:pt x="897" y="13318"/>
                  </a:lnTo>
                  <a:lnTo>
                    <a:pt x="1096" y="13716"/>
                  </a:lnTo>
                  <a:lnTo>
                    <a:pt x="1328" y="14081"/>
                  </a:lnTo>
                  <a:lnTo>
                    <a:pt x="1561" y="14480"/>
                  </a:lnTo>
                  <a:lnTo>
                    <a:pt x="1827" y="14845"/>
                  </a:lnTo>
                  <a:lnTo>
                    <a:pt x="2092" y="15177"/>
                  </a:lnTo>
                  <a:lnTo>
                    <a:pt x="2391" y="15509"/>
                  </a:lnTo>
                  <a:lnTo>
                    <a:pt x="2690" y="15842"/>
                  </a:lnTo>
                  <a:lnTo>
                    <a:pt x="3022" y="16140"/>
                  </a:lnTo>
                  <a:lnTo>
                    <a:pt x="3354" y="16439"/>
                  </a:lnTo>
                  <a:lnTo>
                    <a:pt x="3720" y="16738"/>
                  </a:lnTo>
                  <a:lnTo>
                    <a:pt x="4085" y="16971"/>
                  </a:lnTo>
                  <a:lnTo>
                    <a:pt x="4450" y="17236"/>
                  </a:lnTo>
                  <a:lnTo>
                    <a:pt x="4849" y="17436"/>
                  </a:lnTo>
                  <a:lnTo>
                    <a:pt x="5247" y="17668"/>
                  </a:lnTo>
                  <a:lnTo>
                    <a:pt x="5646" y="17834"/>
                  </a:lnTo>
                  <a:lnTo>
                    <a:pt x="6077" y="18000"/>
                  </a:lnTo>
                  <a:lnTo>
                    <a:pt x="6509" y="18166"/>
                  </a:lnTo>
                  <a:lnTo>
                    <a:pt x="6941" y="18299"/>
                  </a:lnTo>
                  <a:lnTo>
                    <a:pt x="7406" y="18399"/>
                  </a:lnTo>
                  <a:lnTo>
                    <a:pt x="7871" y="18465"/>
                  </a:lnTo>
                  <a:lnTo>
                    <a:pt x="8336" y="18531"/>
                  </a:lnTo>
                  <a:lnTo>
                    <a:pt x="8800" y="18565"/>
                  </a:lnTo>
                  <a:lnTo>
                    <a:pt x="9764" y="18565"/>
                  </a:lnTo>
                  <a:lnTo>
                    <a:pt x="10228" y="18531"/>
                  </a:lnTo>
                  <a:lnTo>
                    <a:pt x="10693" y="18465"/>
                  </a:lnTo>
                  <a:lnTo>
                    <a:pt x="11158" y="18399"/>
                  </a:lnTo>
                  <a:lnTo>
                    <a:pt x="11623" y="18266"/>
                  </a:lnTo>
                  <a:lnTo>
                    <a:pt x="12055" y="18166"/>
                  </a:lnTo>
                  <a:lnTo>
                    <a:pt x="12487" y="18000"/>
                  </a:lnTo>
                  <a:lnTo>
                    <a:pt x="12918" y="17834"/>
                  </a:lnTo>
                  <a:lnTo>
                    <a:pt x="13317" y="17668"/>
                  </a:lnTo>
                  <a:lnTo>
                    <a:pt x="13715" y="17436"/>
                  </a:lnTo>
                  <a:lnTo>
                    <a:pt x="14114" y="17236"/>
                  </a:lnTo>
                  <a:lnTo>
                    <a:pt x="14479" y="16971"/>
                  </a:lnTo>
                  <a:lnTo>
                    <a:pt x="14845" y="16705"/>
                  </a:lnTo>
                  <a:lnTo>
                    <a:pt x="15210" y="16439"/>
                  </a:lnTo>
                  <a:lnTo>
                    <a:pt x="15542" y="16140"/>
                  </a:lnTo>
                  <a:lnTo>
                    <a:pt x="15841" y="15842"/>
                  </a:lnTo>
                  <a:lnTo>
                    <a:pt x="16173" y="15509"/>
                  </a:lnTo>
                  <a:lnTo>
                    <a:pt x="16439" y="15177"/>
                  </a:lnTo>
                  <a:lnTo>
                    <a:pt x="16737" y="14812"/>
                  </a:lnTo>
                  <a:lnTo>
                    <a:pt x="16970" y="14447"/>
                  </a:lnTo>
                  <a:lnTo>
                    <a:pt x="17236" y="14081"/>
                  </a:lnTo>
                  <a:lnTo>
                    <a:pt x="17435" y="13683"/>
                  </a:lnTo>
                  <a:lnTo>
                    <a:pt x="17667" y="13284"/>
                  </a:lnTo>
                  <a:lnTo>
                    <a:pt x="17833" y="12886"/>
                  </a:lnTo>
                  <a:lnTo>
                    <a:pt x="17999" y="12454"/>
                  </a:lnTo>
                  <a:lnTo>
                    <a:pt x="18132" y="12022"/>
                  </a:lnTo>
                  <a:lnTo>
                    <a:pt x="18265" y="11591"/>
                  </a:lnTo>
                  <a:lnTo>
                    <a:pt x="18365" y="11159"/>
                  </a:lnTo>
                  <a:lnTo>
                    <a:pt x="18464" y="10694"/>
                  </a:lnTo>
                  <a:lnTo>
                    <a:pt x="18531" y="10229"/>
                  </a:lnTo>
                  <a:lnTo>
                    <a:pt x="18564" y="9764"/>
                  </a:lnTo>
                  <a:lnTo>
                    <a:pt x="18564" y="9299"/>
                  </a:lnTo>
                  <a:lnTo>
                    <a:pt x="18564" y="8801"/>
                  </a:lnTo>
                  <a:lnTo>
                    <a:pt x="18531" y="8336"/>
                  </a:lnTo>
                  <a:lnTo>
                    <a:pt x="18464" y="7905"/>
                  </a:lnTo>
                  <a:lnTo>
                    <a:pt x="18365" y="7440"/>
                  </a:lnTo>
                  <a:lnTo>
                    <a:pt x="18265" y="6975"/>
                  </a:lnTo>
                  <a:lnTo>
                    <a:pt x="18132" y="6543"/>
                  </a:lnTo>
                  <a:lnTo>
                    <a:pt x="17999" y="6111"/>
                  </a:lnTo>
                  <a:lnTo>
                    <a:pt x="17833" y="5713"/>
                  </a:lnTo>
                  <a:lnTo>
                    <a:pt x="17667" y="5281"/>
                  </a:lnTo>
                  <a:lnTo>
                    <a:pt x="17435" y="4882"/>
                  </a:lnTo>
                  <a:lnTo>
                    <a:pt x="17236" y="4484"/>
                  </a:lnTo>
                  <a:lnTo>
                    <a:pt x="16970" y="4119"/>
                  </a:lnTo>
                  <a:lnTo>
                    <a:pt x="16737" y="3753"/>
                  </a:lnTo>
                  <a:lnTo>
                    <a:pt x="16439" y="3421"/>
                  </a:lnTo>
                  <a:lnTo>
                    <a:pt x="16173" y="3056"/>
                  </a:lnTo>
                  <a:lnTo>
                    <a:pt x="15841" y="2757"/>
                  </a:lnTo>
                  <a:lnTo>
                    <a:pt x="15542" y="2425"/>
                  </a:lnTo>
                  <a:lnTo>
                    <a:pt x="15210" y="2126"/>
                  </a:lnTo>
                  <a:lnTo>
                    <a:pt x="14845" y="1860"/>
                  </a:lnTo>
                  <a:lnTo>
                    <a:pt x="14479" y="1595"/>
                  </a:lnTo>
                  <a:lnTo>
                    <a:pt x="14114" y="1362"/>
                  </a:lnTo>
                  <a:lnTo>
                    <a:pt x="13715" y="1130"/>
                  </a:lnTo>
                  <a:lnTo>
                    <a:pt x="13317" y="931"/>
                  </a:lnTo>
                  <a:lnTo>
                    <a:pt x="12918" y="731"/>
                  </a:lnTo>
                  <a:lnTo>
                    <a:pt x="12487" y="565"/>
                  </a:lnTo>
                  <a:lnTo>
                    <a:pt x="12055" y="432"/>
                  </a:lnTo>
                  <a:lnTo>
                    <a:pt x="11623" y="300"/>
                  </a:lnTo>
                  <a:lnTo>
                    <a:pt x="11158" y="200"/>
                  </a:lnTo>
                  <a:lnTo>
                    <a:pt x="10693" y="100"/>
                  </a:lnTo>
                  <a:lnTo>
                    <a:pt x="10228" y="67"/>
                  </a:lnTo>
                  <a:lnTo>
                    <a:pt x="9764" y="34"/>
                  </a:lnTo>
                  <a:lnTo>
                    <a:pt x="92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41"/>
            <p:cNvSpPr/>
            <p:nvPr/>
          </p:nvSpPr>
          <p:spPr>
            <a:xfrm>
              <a:off x="6050528" y="5303014"/>
              <a:ext cx="21243" cy="21244"/>
            </a:xfrm>
            <a:custGeom>
              <a:avLst/>
              <a:gdLst/>
              <a:ahLst/>
              <a:cxnLst/>
              <a:rect l="l" t="t" r="r" b="b"/>
              <a:pathLst>
                <a:path w="2657" h="2658" extrusionOk="0">
                  <a:moveTo>
                    <a:pt x="1328" y="1"/>
                  </a:moveTo>
                  <a:lnTo>
                    <a:pt x="1063" y="34"/>
                  </a:lnTo>
                  <a:lnTo>
                    <a:pt x="830" y="101"/>
                  </a:lnTo>
                  <a:lnTo>
                    <a:pt x="598" y="233"/>
                  </a:lnTo>
                  <a:lnTo>
                    <a:pt x="399" y="399"/>
                  </a:lnTo>
                  <a:lnTo>
                    <a:pt x="233" y="565"/>
                  </a:lnTo>
                  <a:lnTo>
                    <a:pt x="133" y="798"/>
                  </a:lnTo>
                  <a:lnTo>
                    <a:pt x="33" y="1064"/>
                  </a:lnTo>
                  <a:lnTo>
                    <a:pt x="0" y="1329"/>
                  </a:lnTo>
                  <a:lnTo>
                    <a:pt x="33" y="1595"/>
                  </a:lnTo>
                  <a:lnTo>
                    <a:pt x="133" y="1827"/>
                  </a:lnTo>
                  <a:lnTo>
                    <a:pt x="233" y="2060"/>
                  </a:lnTo>
                  <a:lnTo>
                    <a:pt x="399" y="2259"/>
                  </a:lnTo>
                  <a:lnTo>
                    <a:pt x="598" y="2425"/>
                  </a:lnTo>
                  <a:lnTo>
                    <a:pt x="830" y="2558"/>
                  </a:lnTo>
                  <a:lnTo>
                    <a:pt x="1063" y="2624"/>
                  </a:lnTo>
                  <a:lnTo>
                    <a:pt x="1328" y="2658"/>
                  </a:lnTo>
                  <a:lnTo>
                    <a:pt x="1594" y="2624"/>
                  </a:lnTo>
                  <a:lnTo>
                    <a:pt x="1860" y="2558"/>
                  </a:lnTo>
                  <a:lnTo>
                    <a:pt x="2092" y="2425"/>
                  </a:lnTo>
                  <a:lnTo>
                    <a:pt x="2291" y="2259"/>
                  </a:lnTo>
                  <a:lnTo>
                    <a:pt x="2424" y="2060"/>
                  </a:lnTo>
                  <a:lnTo>
                    <a:pt x="2557" y="1827"/>
                  </a:lnTo>
                  <a:lnTo>
                    <a:pt x="2624" y="1595"/>
                  </a:lnTo>
                  <a:lnTo>
                    <a:pt x="2657" y="1329"/>
                  </a:lnTo>
                  <a:lnTo>
                    <a:pt x="2624" y="1064"/>
                  </a:lnTo>
                  <a:lnTo>
                    <a:pt x="2557" y="798"/>
                  </a:lnTo>
                  <a:lnTo>
                    <a:pt x="2424" y="565"/>
                  </a:lnTo>
                  <a:lnTo>
                    <a:pt x="2291" y="399"/>
                  </a:lnTo>
                  <a:lnTo>
                    <a:pt x="2092" y="233"/>
                  </a:lnTo>
                  <a:lnTo>
                    <a:pt x="1860" y="101"/>
                  </a:lnTo>
                  <a:lnTo>
                    <a:pt x="1594" y="3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41"/>
            <p:cNvSpPr/>
            <p:nvPr/>
          </p:nvSpPr>
          <p:spPr>
            <a:xfrm>
              <a:off x="5815819" y="5175614"/>
              <a:ext cx="17533" cy="21244"/>
            </a:xfrm>
            <a:custGeom>
              <a:avLst/>
              <a:gdLst/>
              <a:ahLst/>
              <a:cxnLst/>
              <a:rect l="l" t="t" r="r" b="b"/>
              <a:pathLst>
                <a:path w="2193" h="2658" extrusionOk="0">
                  <a:moveTo>
                    <a:pt x="1329" y="1"/>
                  </a:moveTo>
                  <a:lnTo>
                    <a:pt x="1063" y="34"/>
                  </a:lnTo>
                  <a:lnTo>
                    <a:pt x="830" y="133"/>
                  </a:lnTo>
                  <a:lnTo>
                    <a:pt x="598" y="233"/>
                  </a:lnTo>
                  <a:lnTo>
                    <a:pt x="399" y="399"/>
                  </a:lnTo>
                  <a:lnTo>
                    <a:pt x="233" y="598"/>
                  </a:lnTo>
                  <a:lnTo>
                    <a:pt x="100" y="831"/>
                  </a:lnTo>
                  <a:lnTo>
                    <a:pt x="33" y="1063"/>
                  </a:lnTo>
                  <a:lnTo>
                    <a:pt x="0" y="1329"/>
                  </a:lnTo>
                  <a:lnTo>
                    <a:pt x="33" y="1595"/>
                  </a:lnTo>
                  <a:lnTo>
                    <a:pt x="100" y="1860"/>
                  </a:lnTo>
                  <a:lnTo>
                    <a:pt x="233" y="2093"/>
                  </a:lnTo>
                  <a:lnTo>
                    <a:pt x="399" y="2292"/>
                  </a:lnTo>
                  <a:lnTo>
                    <a:pt x="598" y="2458"/>
                  </a:lnTo>
                  <a:lnTo>
                    <a:pt x="830" y="2558"/>
                  </a:lnTo>
                  <a:lnTo>
                    <a:pt x="1063" y="2657"/>
                  </a:lnTo>
                  <a:lnTo>
                    <a:pt x="2192" y="2657"/>
                  </a:lnTo>
                  <a:lnTo>
                    <a:pt x="1960" y="1329"/>
                  </a:lnTo>
                  <a:lnTo>
                    <a:pt x="172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41"/>
            <p:cNvSpPr/>
            <p:nvPr/>
          </p:nvSpPr>
          <p:spPr>
            <a:xfrm>
              <a:off x="6075744" y="5175614"/>
              <a:ext cx="17269" cy="21244"/>
            </a:xfrm>
            <a:custGeom>
              <a:avLst/>
              <a:gdLst/>
              <a:ahLst/>
              <a:cxnLst/>
              <a:rect l="l" t="t" r="r" b="b"/>
              <a:pathLst>
                <a:path w="2160" h="2658" extrusionOk="0">
                  <a:moveTo>
                    <a:pt x="466" y="1"/>
                  </a:moveTo>
                  <a:lnTo>
                    <a:pt x="200" y="1329"/>
                  </a:lnTo>
                  <a:lnTo>
                    <a:pt x="1" y="2657"/>
                  </a:lnTo>
                  <a:lnTo>
                    <a:pt x="1097" y="2657"/>
                  </a:lnTo>
                  <a:lnTo>
                    <a:pt x="1362" y="2558"/>
                  </a:lnTo>
                  <a:lnTo>
                    <a:pt x="1595" y="2458"/>
                  </a:lnTo>
                  <a:lnTo>
                    <a:pt x="1761" y="2292"/>
                  </a:lnTo>
                  <a:lnTo>
                    <a:pt x="1927" y="2093"/>
                  </a:lnTo>
                  <a:lnTo>
                    <a:pt x="2060" y="1860"/>
                  </a:lnTo>
                  <a:lnTo>
                    <a:pt x="2126" y="1595"/>
                  </a:lnTo>
                  <a:lnTo>
                    <a:pt x="2160" y="1329"/>
                  </a:lnTo>
                  <a:lnTo>
                    <a:pt x="2126" y="1063"/>
                  </a:lnTo>
                  <a:lnTo>
                    <a:pt x="2060" y="831"/>
                  </a:lnTo>
                  <a:lnTo>
                    <a:pt x="1927" y="598"/>
                  </a:lnTo>
                  <a:lnTo>
                    <a:pt x="1761" y="399"/>
                  </a:lnTo>
                  <a:lnTo>
                    <a:pt x="1595" y="233"/>
                  </a:lnTo>
                  <a:lnTo>
                    <a:pt x="1362" y="133"/>
                  </a:lnTo>
                  <a:lnTo>
                    <a:pt x="1097" y="34"/>
                  </a:lnTo>
                  <a:lnTo>
                    <a:pt x="8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41"/>
            <p:cNvSpPr/>
            <p:nvPr/>
          </p:nvSpPr>
          <p:spPr>
            <a:xfrm>
              <a:off x="5816083" y="5098111"/>
              <a:ext cx="80989" cy="88661"/>
            </a:xfrm>
            <a:custGeom>
              <a:avLst/>
              <a:gdLst/>
              <a:ahLst/>
              <a:cxnLst/>
              <a:rect l="l" t="t" r="r" b="b"/>
              <a:pathLst>
                <a:path w="10130" h="11093" extrusionOk="0">
                  <a:moveTo>
                    <a:pt x="9199" y="0"/>
                  </a:moveTo>
                  <a:lnTo>
                    <a:pt x="7672" y="399"/>
                  </a:lnTo>
                  <a:lnTo>
                    <a:pt x="6277" y="864"/>
                  </a:lnTo>
                  <a:lnTo>
                    <a:pt x="4982" y="1362"/>
                  </a:lnTo>
                  <a:lnTo>
                    <a:pt x="3786" y="1827"/>
                  </a:lnTo>
                  <a:lnTo>
                    <a:pt x="2690" y="2292"/>
                  </a:lnTo>
                  <a:lnTo>
                    <a:pt x="1761" y="2757"/>
                  </a:lnTo>
                  <a:lnTo>
                    <a:pt x="964" y="3155"/>
                  </a:lnTo>
                  <a:lnTo>
                    <a:pt x="299" y="3521"/>
                  </a:lnTo>
                  <a:lnTo>
                    <a:pt x="0" y="3687"/>
                  </a:lnTo>
                  <a:lnTo>
                    <a:pt x="499" y="5181"/>
                  </a:lnTo>
                  <a:lnTo>
                    <a:pt x="930" y="6675"/>
                  </a:lnTo>
                  <a:lnTo>
                    <a:pt x="1329" y="8170"/>
                  </a:lnTo>
                  <a:lnTo>
                    <a:pt x="1694" y="9698"/>
                  </a:lnTo>
                  <a:lnTo>
                    <a:pt x="3952" y="9698"/>
                  </a:lnTo>
                  <a:lnTo>
                    <a:pt x="4783" y="9731"/>
                  </a:lnTo>
                  <a:lnTo>
                    <a:pt x="5580" y="9797"/>
                  </a:lnTo>
                  <a:lnTo>
                    <a:pt x="6377" y="9930"/>
                  </a:lnTo>
                  <a:lnTo>
                    <a:pt x="7140" y="10063"/>
                  </a:lnTo>
                  <a:lnTo>
                    <a:pt x="7937" y="10262"/>
                  </a:lnTo>
                  <a:lnTo>
                    <a:pt x="8668" y="10495"/>
                  </a:lnTo>
                  <a:lnTo>
                    <a:pt x="9399" y="10760"/>
                  </a:lnTo>
                  <a:lnTo>
                    <a:pt x="10129" y="11092"/>
                  </a:lnTo>
                  <a:lnTo>
                    <a:pt x="9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41"/>
            <p:cNvSpPr/>
            <p:nvPr/>
          </p:nvSpPr>
          <p:spPr>
            <a:xfrm>
              <a:off x="5910600" y="5089615"/>
              <a:ext cx="87897" cy="149708"/>
            </a:xfrm>
            <a:custGeom>
              <a:avLst/>
              <a:gdLst/>
              <a:ahLst/>
              <a:cxnLst/>
              <a:rect l="l" t="t" r="r" b="b"/>
              <a:pathLst>
                <a:path w="10994" h="18731" extrusionOk="0">
                  <a:moveTo>
                    <a:pt x="5480" y="1"/>
                  </a:moveTo>
                  <a:lnTo>
                    <a:pt x="4052" y="34"/>
                  </a:lnTo>
                  <a:lnTo>
                    <a:pt x="2658" y="134"/>
                  </a:lnTo>
                  <a:lnTo>
                    <a:pt x="1296" y="266"/>
                  </a:lnTo>
                  <a:lnTo>
                    <a:pt x="1" y="499"/>
                  </a:lnTo>
                  <a:lnTo>
                    <a:pt x="1130" y="13882"/>
                  </a:lnTo>
                  <a:lnTo>
                    <a:pt x="1728" y="14380"/>
                  </a:lnTo>
                  <a:lnTo>
                    <a:pt x="2292" y="14912"/>
                  </a:lnTo>
                  <a:lnTo>
                    <a:pt x="2857" y="15476"/>
                  </a:lnTo>
                  <a:lnTo>
                    <a:pt x="3388" y="16074"/>
                  </a:lnTo>
                  <a:lnTo>
                    <a:pt x="3853" y="16705"/>
                  </a:lnTo>
                  <a:lnTo>
                    <a:pt x="4318" y="17336"/>
                  </a:lnTo>
                  <a:lnTo>
                    <a:pt x="4750" y="18033"/>
                  </a:lnTo>
                  <a:lnTo>
                    <a:pt x="5115" y="18731"/>
                  </a:lnTo>
                  <a:lnTo>
                    <a:pt x="5846" y="18731"/>
                  </a:lnTo>
                  <a:lnTo>
                    <a:pt x="6244" y="18033"/>
                  </a:lnTo>
                  <a:lnTo>
                    <a:pt x="6643" y="17336"/>
                  </a:lnTo>
                  <a:lnTo>
                    <a:pt x="7108" y="16705"/>
                  </a:lnTo>
                  <a:lnTo>
                    <a:pt x="7606" y="16074"/>
                  </a:lnTo>
                  <a:lnTo>
                    <a:pt x="8104" y="15476"/>
                  </a:lnTo>
                  <a:lnTo>
                    <a:pt x="8668" y="14912"/>
                  </a:lnTo>
                  <a:lnTo>
                    <a:pt x="9233" y="14380"/>
                  </a:lnTo>
                  <a:lnTo>
                    <a:pt x="9864" y="13882"/>
                  </a:lnTo>
                  <a:lnTo>
                    <a:pt x="10993" y="499"/>
                  </a:lnTo>
                  <a:lnTo>
                    <a:pt x="9665" y="266"/>
                  </a:lnTo>
                  <a:lnTo>
                    <a:pt x="8303" y="134"/>
                  </a:lnTo>
                  <a:lnTo>
                    <a:pt x="6908" y="34"/>
                  </a:lnTo>
                  <a:lnTo>
                    <a:pt x="54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41"/>
            <p:cNvSpPr/>
            <p:nvPr/>
          </p:nvSpPr>
          <p:spPr>
            <a:xfrm>
              <a:off x="5833344" y="5196850"/>
              <a:ext cx="242408" cy="127408"/>
            </a:xfrm>
            <a:custGeom>
              <a:avLst/>
              <a:gdLst/>
              <a:ahLst/>
              <a:cxnLst/>
              <a:rect l="l" t="t" r="r" b="b"/>
              <a:pathLst>
                <a:path w="30320" h="15941" extrusionOk="0">
                  <a:moveTo>
                    <a:pt x="0" y="0"/>
                  </a:moveTo>
                  <a:lnTo>
                    <a:pt x="166" y="1395"/>
                  </a:lnTo>
                  <a:lnTo>
                    <a:pt x="299" y="2757"/>
                  </a:lnTo>
                  <a:lnTo>
                    <a:pt x="1063" y="2690"/>
                  </a:lnTo>
                  <a:lnTo>
                    <a:pt x="1793" y="2657"/>
                  </a:lnTo>
                  <a:lnTo>
                    <a:pt x="2391" y="2690"/>
                  </a:lnTo>
                  <a:lnTo>
                    <a:pt x="3022" y="2723"/>
                  </a:lnTo>
                  <a:lnTo>
                    <a:pt x="3587" y="2790"/>
                  </a:lnTo>
                  <a:lnTo>
                    <a:pt x="4184" y="2889"/>
                  </a:lnTo>
                  <a:lnTo>
                    <a:pt x="4749" y="3022"/>
                  </a:lnTo>
                  <a:lnTo>
                    <a:pt x="5314" y="3188"/>
                  </a:lnTo>
                  <a:lnTo>
                    <a:pt x="5878" y="3388"/>
                  </a:lnTo>
                  <a:lnTo>
                    <a:pt x="6409" y="3587"/>
                  </a:lnTo>
                  <a:lnTo>
                    <a:pt x="6941" y="3819"/>
                  </a:lnTo>
                  <a:lnTo>
                    <a:pt x="7472" y="4085"/>
                  </a:lnTo>
                  <a:lnTo>
                    <a:pt x="7970" y="4384"/>
                  </a:lnTo>
                  <a:lnTo>
                    <a:pt x="8435" y="4683"/>
                  </a:lnTo>
                  <a:lnTo>
                    <a:pt x="8900" y="5015"/>
                  </a:lnTo>
                  <a:lnTo>
                    <a:pt x="9365" y="5380"/>
                  </a:lnTo>
                  <a:lnTo>
                    <a:pt x="9797" y="5745"/>
                  </a:lnTo>
                  <a:lnTo>
                    <a:pt x="10228" y="6144"/>
                  </a:lnTo>
                  <a:lnTo>
                    <a:pt x="10627" y="6542"/>
                  </a:lnTo>
                  <a:lnTo>
                    <a:pt x="10992" y="6974"/>
                  </a:lnTo>
                  <a:lnTo>
                    <a:pt x="11358" y="7439"/>
                  </a:lnTo>
                  <a:lnTo>
                    <a:pt x="11690" y="7904"/>
                  </a:lnTo>
                  <a:lnTo>
                    <a:pt x="11989" y="8402"/>
                  </a:lnTo>
                  <a:lnTo>
                    <a:pt x="12287" y="8900"/>
                  </a:lnTo>
                  <a:lnTo>
                    <a:pt x="12553" y="9398"/>
                  </a:lnTo>
                  <a:lnTo>
                    <a:pt x="12786" y="9930"/>
                  </a:lnTo>
                  <a:lnTo>
                    <a:pt x="13018" y="10494"/>
                  </a:lnTo>
                  <a:lnTo>
                    <a:pt x="13184" y="11026"/>
                  </a:lnTo>
                  <a:lnTo>
                    <a:pt x="13350" y="11590"/>
                  </a:lnTo>
                  <a:lnTo>
                    <a:pt x="13483" y="12188"/>
                  </a:lnTo>
                  <a:lnTo>
                    <a:pt x="13583" y="12786"/>
                  </a:lnTo>
                  <a:lnTo>
                    <a:pt x="13682" y="13384"/>
                  </a:lnTo>
                  <a:lnTo>
                    <a:pt x="13715" y="13981"/>
                  </a:lnTo>
                  <a:lnTo>
                    <a:pt x="13749" y="14612"/>
                  </a:lnTo>
                  <a:lnTo>
                    <a:pt x="13715" y="15276"/>
                  </a:lnTo>
                  <a:lnTo>
                    <a:pt x="13649" y="15941"/>
                  </a:lnTo>
                  <a:lnTo>
                    <a:pt x="16638" y="15941"/>
                  </a:lnTo>
                  <a:lnTo>
                    <a:pt x="16571" y="15276"/>
                  </a:lnTo>
                  <a:lnTo>
                    <a:pt x="16571" y="14612"/>
                  </a:lnTo>
                  <a:lnTo>
                    <a:pt x="16571" y="13981"/>
                  </a:lnTo>
                  <a:lnTo>
                    <a:pt x="16638" y="13384"/>
                  </a:lnTo>
                  <a:lnTo>
                    <a:pt x="16704" y="12786"/>
                  </a:lnTo>
                  <a:lnTo>
                    <a:pt x="16804" y="12188"/>
                  </a:lnTo>
                  <a:lnTo>
                    <a:pt x="16937" y="11623"/>
                  </a:lnTo>
                  <a:lnTo>
                    <a:pt x="17103" y="11059"/>
                  </a:lnTo>
                  <a:lnTo>
                    <a:pt x="17302" y="10494"/>
                  </a:lnTo>
                  <a:lnTo>
                    <a:pt x="17501" y="9963"/>
                  </a:lnTo>
                  <a:lnTo>
                    <a:pt x="17734" y="9432"/>
                  </a:lnTo>
                  <a:lnTo>
                    <a:pt x="17999" y="8900"/>
                  </a:lnTo>
                  <a:lnTo>
                    <a:pt x="18298" y="8402"/>
                  </a:lnTo>
                  <a:lnTo>
                    <a:pt x="18630" y="7937"/>
                  </a:lnTo>
                  <a:lnTo>
                    <a:pt x="18962" y="7439"/>
                  </a:lnTo>
                  <a:lnTo>
                    <a:pt x="19295" y="7007"/>
                  </a:lnTo>
                  <a:lnTo>
                    <a:pt x="19693" y="6576"/>
                  </a:lnTo>
                  <a:lnTo>
                    <a:pt x="20092" y="6144"/>
                  </a:lnTo>
                  <a:lnTo>
                    <a:pt x="20490" y="5745"/>
                  </a:lnTo>
                  <a:lnTo>
                    <a:pt x="20922" y="5380"/>
                  </a:lnTo>
                  <a:lnTo>
                    <a:pt x="21387" y="5048"/>
                  </a:lnTo>
                  <a:lnTo>
                    <a:pt x="21852" y="4716"/>
                  </a:lnTo>
                  <a:lnTo>
                    <a:pt x="22317" y="4384"/>
                  </a:lnTo>
                  <a:lnTo>
                    <a:pt x="22815" y="4118"/>
                  </a:lnTo>
                  <a:lnTo>
                    <a:pt x="23346" y="3853"/>
                  </a:lnTo>
                  <a:lnTo>
                    <a:pt x="23877" y="3587"/>
                  </a:lnTo>
                  <a:lnTo>
                    <a:pt x="24409" y="3388"/>
                  </a:lnTo>
                  <a:lnTo>
                    <a:pt x="24973" y="3188"/>
                  </a:lnTo>
                  <a:lnTo>
                    <a:pt x="25538" y="3056"/>
                  </a:lnTo>
                  <a:lnTo>
                    <a:pt x="26102" y="2923"/>
                  </a:lnTo>
                  <a:lnTo>
                    <a:pt x="26700" y="2790"/>
                  </a:lnTo>
                  <a:lnTo>
                    <a:pt x="27298" y="2723"/>
                  </a:lnTo>
                  <a:lnTo>
                    <a:pt x="27896" y="2690"/>
                  </a:lnTo>
                  <a:lnTo>
                    <a:pt x="28493" y="2657"/>
                  </a:lnTo>
                  <a:lnTo>
                    <a:pt x="29257" y="2690"/>
                  </a:lnTo>
                  <a:lnTo>
                    <a:pt x="29988" y="2757"/>
                  </a:lnTo>
                  <a:lnTo>
                    <a:pt x="30121" y="1395"/>
                  </a:lnTo>
                  <a:lnTo>
                    <a:pt x="30320" y="0"/>
                  </a:lnTo>
                  <a:lnTo>
                    <a:pt x="28493" y="0"/>
                  </a:lnTo>
                  <a:lnTo>
                    <a:pt x="27630" y="33"/>
                  </a:lnTo>
                  <a:lnTo>
                    <a:pt x="26733" y="133"/>
                  </a:lnTo>
                  <a:lnTo>
                    <a:pt x="25903" y="299"/>
                  </a:lnTo>
                  <a:lnTo>
                    <a:pt x="25040" y="532"/>
                  </a:lnTo>
                  <a:lnTo>
                    <a:pt x="24243" y="797"/>
                  </a:lnTo>
                  <a:lnTo>
                    <a:pt x="23446" y="1129"/>
                  </a:lnTo>
                  <a:lnTo>
                    <a:pt x="22682" y="1528"/>
                  </a:lnTo>
                  <a:lnTo>
                    <a:pt x="21951" y="1960"/>
                  </a:lnTo>
                  <a:lnTo>
                    <a:pt x="21254" y="2458"/>
                  </a:lnTo>
                  <a:lnTo>
                    <a:pt x="20590" y="3022"/>
                  </a:lnTo>
                  <a:lnTo>
                    <a:pt x="19992" y="3587"/>
                  </a:lnTo>
                  <a:lnTo>
                    <a:pt x="19394" y="4218"/>
                  </a:lnTo>
                  <a:lnTo>
                    <a:pt x="18863" y="4915"/>
                  </a:lnTo>
                  <a:lnTo>
                    <a:pt x="18398" y="5613"/>
                  </a:lnTo>
                  <a:lnTo>
                    <a:pt x="17933" y="6376"/>
                  </a:lnTo>
                  <a:lnTo>
                    <a:pt x="17568" y="7173"/>
                  </a:lnTo>
                  <a:lnTo>
                    <a:pt x="17468" y="7339"/>
                  </a:lnTo>
                  <a:lnTo>
                    <a:pt x="17368" y="7506"/>
                  </a:lnTo>
                  <a:lnTo>
                    <a:pt x="17236" y="7638"/>
                  </a:lnTo>
                  <a:lnTo>
                    <a:pt x="17070" y="7771"/>
                  </a:lnTo>
                  <a:lnTo>
                    <a:pt x="16903" y="7838"/>
                  </a:lnTo>
                  <a:lnTo>
                    <a:pt x="16737" y="7904"/>
                  </a:lnTo>
                  <a:lnTo>
                    <a:pt x="16538" y="7970"/>
                  </a:lnTo>
                  <a:lnTo>
                    <a:pt x="13749" y="7970"/>
                  </a:lnTo>
                  <a:lnTo>
                    <a:pt x="13583" y="7904"/>
                  </a:lnTo>
                  <a:lnTo>
                    <a:pt x="13383" y="7838"/>
                  </a:lnTo>
                  <a:lnTo>
                    <a:pt x="13217" y="7771"/>
                  </a:lnTo>
                  <a:lnTo>
                    <a:pt x="13084" y="7638"/>
                  </a:lnTo>
                  <a:lnTo>
                    <a:pt x="12952" y="7506"/>
                  </a:lnTo>
                  <a:lnTo>
                    <a:pt x="12819" y="7339"/>
                  </a:lnTo>
                  <a:lnTo>
                    <a:pt x="12752" y="7173"/>
                  </a:lnTo>
                  <a:lnTo>
                    <a:pt x="12354" y="6376"/>
                  </a:lnTo>
                  <a:lnTo>
                    <a:pt x="11922" y="5646"/>
                  </a:lnTo>
                  <a:lnTo>
                    <a:pt x="11457" y="4915"/>
                  </a:lnTo>
                  <a:lnTo>
                    <a:pt x="10926" y="4251"/>
                  </a:lnTo>
                  <a:lnTo>
                    <a:pt x="10328" y="3620"/>
                  </a:lnTo>
                  <a:lnTo>
                    <a:pt x="9730" y="3022"/>
                  </a:lnTo>
                  <a:lnTo>
                    <a:pt x="9066" y="2491"/>
                  </a:lnTo>
                  <a:lnTo>
                    <a:pt x="8369" y="1993"/>
                  </a:lnTo>
                  <a:lnTo>
                    <a:pt x="7638" y="1528"/>
                  </a:lnTo>
                  <a:lnTo>
                    <a:pt x="6874" y="1163"/>
                  </a:lnTo>
                  <a:lnTo>
                    <a:pt x="6077" y="797"/>
                  </a:lnTo>
                  <a:lnTo>
                    <a:pt x="5280" y="532"/>
                  </a:lnTo>
                  <a:lnTo>
                    <a:pt x="4417" y="299"/>
                  </a:lnTo>
                  <a:lnTo>
                    <a:pt x="3553" y="133"/>
                  </a:lnTo>
                  <a:lnTo>
                    <a:pt x="2690" y="33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41"/>
            <p:cNvSpPr/>
            <p:nvPr/>
          </p:nvSpPr>
          <p:spPr>
            <a:xfrm>
              <a:off x="6011760" y="5098111"/>
              <a:ext cx="81253" cy="88661"/>
            </a:xfrm>
            <a:custGeom>
              <a:avLst/>
              <a:gdLst/>
              <a:ahLst/>
              <a:cxnLst/>
              <a:rect l="l" t="t" r="r" b="b"/>
              <a:pathLst>
                <a:path w="10163" h="11093" extrusionOk="0">
                  <a:moveTo>
                    <a:pt x="964" y="0"/>
                  </a:moveTo>
                  <a:lnTo>
                    <a:pt x="1" y="11092"/>
                  </a:lnTo>
                  <a:lnTo>
                    <a:pt x="731" y="10760"/>
                  </a:lnTo>
                  <a:lnTo>
                    <a:pt x="1462" y="10495"/>
                  </a:lnTo>
                  <a:lnTo>
                    <a:pt x="2226" y="10262"/>
                  </a:lnTo>
                  <a:lnTo>
                    <a:pt x="2989" y="10063"/>
                  </a:lnTo>
                  <a:lnTo>
                    <a:pt x="3786" y="9930"/>
                  </a:lnTo>
                  <a:lnTo>
                    <a:pt x="4583" y="9797"/>
                  </a:lnTo>
                  <a:lnTo>
                    <a:pt x="5380" y="9731"/>
                  </a:lnTo>
                  <a:lnTo>
                    <a:pt x="6177" y="9698"/>
                  </a:lnTo>
                  <a:lnTo>
                    <a:pt x="8469" y="9698"/>
                  </a:lnTo>
                  <a:lnTo>
                    <a:pt x="8801" y="8170"/>
                  </a:lnTo>
                  <a:lnTo>
                    <a:pt x="9199" y="6675"/>
                  </a:lnTo>
                  <a:lnTo>
                    <a:pt x="9664" y="5181"/>
                  </a:lnTo>
                  <a:lnTo>
                    <a:pt x="10163" y="3687"/>
                  </a:lnTo>
                  <a:lnTo>
                    <a:pt x="9864" y="3521"/>
                  </a:lnTo>
                  <a:lnTo>
                    <a:pt x="9199" y="3155"/>
                  </a:lnTo>
                  <a:lnTo>
                    <a:pt x="8369" y="2757"/>
                  </a:lnTo>
                  <a:lnTo>
                    <a:pt x="7439" y="2292"/>
                  </a:lnTo>
                  <a:lnTo>
                    <a:pt x="6377" y="1827"/>
                  </a:lnTo>
                  <a:lnTo>
                    <a:pt x="5181" y="1362"/>
                  </a:lnTo>
                  <a:lnTo>
                    <a:pt x="3853" y="864"/>
                  </a:lnTo>
                  <a:lnTo>
                    <a:pt x="2458" y="399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41"/>
            <p:cNvSpPr/>
            <p:nvPr/>
          </p:nvSpPr>
          <p:spPr>
            <a:xfrm>
              <a:off x="5795376" y="5025914"/>
              <a:ext cx="318081" cy="81755"/>
            </a:xfrm>
            <a:custGeom>
              <a:avLst/>
              <a:gdLst/>
              <a:ahLst/>
              <a:cxnLst/>
              <a:rect l="l" t="t" r="r" b="b"/>
              <a:pathLst>
                <a:path w="39785" h="10229" extrusionOk="0">
                  <a:moveTo>
                    <a:pt x="18929" y="1"/>
                  </a:moveTo>
                  <a:lnTo>
                    <a:pt x="17966" y="67"/>
                  </a:lnTo>
                  <a:lnTo>
                    <a:pt x="17003" y="133"/>
                  </a:lnTo>
                  <a:lnTo>
                    <a:pt x="16073" y="233"/>
                  </a:lnTo>
                  <a:lnTo>
                    <a:pt x="15143" y="333"/>
                  </a:lnTo>
                  <a:lnTo>
                    <a:pt x="14247" y="499"/>
                  </a:lnTo>
                  <a:lnTo>
                    <a:pt x="13350" y="665"/>
                  </a:lnTo>
                  <a:lnTo>
                    <a:pt x="12487" y="831"/>
                  </a:lnTo>
                  <a:lnTo>
                    <a:pt x="10826" y="1229"/>
                  </a:lnTo>
                  <a:lnTo>
                    <a:pt x="9265" y="1694"/>
                  </a:lnTo>
                  <a:lnTo>
                    <a:pt x="7804" y="2159"/>
                  </a:lnTo>
                  <a:lnTo>
                    <a:pt x="6443" y="2657"/>
                  </a:lnTo>
                  <a:lnTo>
                    <a:pt x="5214" y="3189"/>
                  </a:lnTo>
                  <a:lnTo>
                    <a:pt x="4085" y="3654"/>
                  </a:lnTo>
                  <a:lnTo>
                    <a:pt x="3122" y="4118"/>
                  </a:lnTo>
                  <a:lnTo>
                    <a:pt x="2292" y="4550"/>
                  </a:lnTo>
                  <a:lnTo>
                    <a:pt x="1129" y="5214"/>
                  </a:lnTo>
                  <a:lnTo>
                    <a:pt x="631" y="5513"/>
                  </a:lnTo>
                  <a:lnTo>
                    <a:pt x="432" y="5679"/>
                  </a:lnTo>
                  <a:lnTo>
                    <a:pt x="266" y="5845"/>
                  </a:lnTo>
                  <a:lnTo>
                    <a:pt x="133" y="6045"/>
                  </a:lnTo>
                  <a:lnTo>
                    <a:pt x="67" y="6277"/>
                  </a:lnTo>
                  <a:lnTo>
                    <a:pt x="0" y="6510"/>
                  </a:lnTo>
                  <a:lnTo>
                    <a:pt x="0" y="6742"/>
                  </a:lnTo>
                  <a:lnTo>
                    <a:pt x="67" y="6974"/>
                  </a:lnTo>
                  <a:lnTo>
                    <a:pt x="133" y="7207"/>
                  </a:lnTo>
                  <a:lnTo>
                    <a:pt x="698" y="8336"/>
                  </a:lnTo>
                  <a:lnTo>
                    <a:pt x="1162" y="9299"/>
                  </a:lnTo>
                  <a:lnTo>
                    <a:pt x="1594" y="10229"/>
                  </a:lnTo>
                  <a:lnTo>
                    <a:pt x="2757" y="9631"/>
                  </a:lnTo>
                  <a:lnTo>
                    <a:pt x="3487" y="9266"/>
                  </a:lnTo>
                  <a:lnTo>
                    <a:pt x="4317" y="8867"/>
                  </a:lnTo>
                  <a:lnTo>
                    <a:pt x="5247" y="8469"/>
                  </a:lnTo>
                  <a:lnTo>
                    <a:pt x="6243" y="8070"/>
                  </a:lnTo>
                  <a:lnTo>
                    <a:pt x="7306" y="7639"/>
                  </a:lnTo>
                  <a:lnTo>
                    <a:pt x="8468" y="7240"/>
                  </a:lnTo>
                  <a:lnTo>
                    <a:pt x="9697" y="6842"/>
                  </a:lnTo>
                  <a:lnTo>
                    <a:pt x="10992" y="6510"/>
                  </a:lnTo>
                  <a:lnTo>
                    <a:pt x="12354" y="6177"/>
                  </a:lnTo>
                  <a:lnTo>
                    <a:pt x="13782" y="5879"/>
                  </a:lnTo>
                  <a:lnTo>
                    <a:pt x="15243" y="5646"/>
                  </a:lnTo>
                  <a:lnTo>
                    <a:pt x="16738" y="5447"/>
                  </a:lnTo>
                  <a:lnTo>
                    <a:pt x="18298" y="5347"/>
                  </a:lnTo>
                  <a:lnTo>
                    <a:pt x="19095" y="5314"/>
                  </a:lnTo>
                  <a:lnTo>
                    <a:pt x="20689" y="5314"/>
                  </a:lnTo>
                  <a:lnTo>
                    <a:pt x="21486" y="5347"/>
                  </a:lnTo>
                  <a:lnTo>
                    <a:pt x="23047" y="5447"/>
                  </a:lnTo>
                  <a:lnTo>
                    <a:pt x="24575" y="5646"/>
                  </a:lnTo>
                  <a:lnTo>
                    <a:pt x="26036" y="5879"/>
                  </a:lnTo>
                  <a:lnTo>
                    <a:pt x="27431" y="6177"/>
                  </a:lnTo>
                  <a:lnTo>
                    <a:pt x="28792" y="6510"/>
                  </a:lnTo>
                  <a:lnTo>
                    <a:pt x="30088" y="6842"/>
                  </a:lnTo>
                  <a:lnTo>
                    <a:pt x="31316" y="7240"/>
                  </a:lnTo>
                  <a:lnTo>
                    <a:pt x="32479" y="7639"/>
                  </a:lnTo>
                  <a:lnTo>
                    <a:pt x="33575" y="8070"/>
                  </a:lnTo>
                  <a:lnTo>
                    <a:pt x="34571" y="8469"/>
                  </a:lnTo>
                  <a:lnTo>
                    <a:pt x="35467" y="8867"/>
                  </a:lnTo>
                  <a:lnTo>
                    <a:pt x="36298" y="9266"/>
                  </a:lnTo>
                  <a:lnTo>
                    <a:pt x="37061" y="9631"/>
                  </a:lnTo>
                  <a:lnTo>
                    <a:pt x="38224" y="10229"/>
                  </a:lnTo>
                  <a:lnTo>
                    <a:pt x="38655" y="9299"/>
                  </a:lnTo>
                  <a:lnTo>
                    <a:pt x="39087" y="8336"/>
                  </a:lnTo>
                  <a:lnTo>
                    <a:pt x="39652" y="7207"/>
                  </a:lnTo>
                  <a:lnTo>
                    <a:pt x="39751" y="6974"/>
                  </a:lnTo>
                  <a:lnTo>
                    <a:pt x="39785" y="6742"/>
                  </a:lnTo>
                  <a:lnTo>
                    <a:pt x="39785" y="6510"/>
                  </a:lnTo>
                  <a:lnTo>
                    <a:pt x="39751" y="6277"/>
                  </a:lnTo>
                  <a:lnTo>
                    <a:pt x="39652" y="6045"/>
                  </a:lnTo>
                  <a:lnTo>
                    <a:pt x="39552" y="5845"/>
                  </a:lnTo>
                  <a:lnTo>
                    <a:pt x="39386" y="5679"/>
                  </a:lnTo>
                  <a:lnTo>
                    <a:pt x="39187" y="5513"/>
                  </a:lnTo>
                  <a:lnTo>
                    <a:pt x="38689" y="5214"/>
                  </a:lnTo>
                  <a:lnTo>
                    <a:pt x="37493" y="4550"/>
                  </a:lnTo>
                  <a:lnTo>
                    <a:pt x="36663" y="4118"/>
                  </a:lnTo>
                  <a:lnTo>
                    <a:pt x="35700" y="3654"/>
                  </a:lnTo>
                  <a:lnTo>
                    <a:pt x="34604" y="3189"/>
                  </a:lnTo>
                  <a:lnTo>
                    <a:pt x="33342" y="2657"/>
                  </a:lnTo>
                  <a:lnTo>
                    <a:pt x="32014" y="2159"/>
                  </a:lnTo>
                  <a:lnTo>
                    <a:pt x="30519" y="1694"/>
                  </a:lnTo>
                  <a:lnTo>
                    <a:pt x="28958" y="1229"/>
                  </a:lnTo>
                  <a:lnTo>
                    <a:pt x="27298" y="831"/>
                  </a:lnTo>
                  <a:lnTo>
                    <a:pt x="26435" y="665"/>
                  </a:lnTo>
                  <a:lnTo>
                    <a:pt x="25571" y="499"/>
                  </a:lnTo>
                  <a:lnTo>
                    <a:pt x="24641" y="333"/>
                  </a:lnTo>
                  <a:lnTo>
                    <a:pt x="23745" y="233"/>
                  </a:lnTo>
                  <a:lnTo>
                    <a:pt x="22815" y="133"/>
                  </a:lnTo>
                  <a:lnTo>
                    <a:pt x="21852" y="67"/>
                  </a:lnTo>
                  <a:lnTo>
                    <a:pt x="2088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949" name="Google Shape;1949;p41"/>
          <p:cNvGrpSpPr/>
          <p:nvPr/>
        </p:nvGrpSpPr>
        <p:grpSpPr>
          <a:xfrm>
            <a:off x="381193" y="970650"/>
            <a:ext cx="2959537" cy="3761561"/>
            <a:chOff x="3090142" y="1154060"/>
            <a:chExt cx="2809776" cy="3571216"/>
          </a:xfrm>
        </p:grpSpPr>
        <p:grpSp>
          <p:nvGrpSpPr>
            <p:cNvPr id="1950" name="Google Shape;1950;p41"/>
            <p:cNvGrpSpPr/>
            <p:nvPr/>
          </p:nvGrpSpPr>
          <p:grpSpPr>
            <a:xfrm>
              <a:off x="3109187" y="1154060"/>
              <a:ext cx="2790731" cy="3571216"/>
              <a:chOff x="728375" y="945000"/>
              <a:chExt cx="2959417" cy="3787079"/>
            </a:xfrm>
          </p:grpSpPr>
          <p:sp>
            <p:nvSpPr>
              <p:cNvPr id="1951" name="Google Shape;1951;p41"/>
              <p:cNvSpPr/>
              <p:nvPr/>
            </p:nvSpPr>
            <p:spPr>
              <a:xfrm>
                <a:off x="1006269" y="3539229"/>
                <a:ext cx="43608" cy="2305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258" extrusionOk="0">
                    <a:moveTo>
                      <a:pt x="26" y="1"/>
                    </a:moveTo>
                    <a:lnTo>
                      <a:pt x="0" y="26"/>
                    </a:lnTo>
                    <a:lnTo>
                      <a:pt x="0" y="52"/>
                    </a:lnTo>
                    <a:lnTo>
                      <a:pt x="0" y="78"/>
                    </a:lnTo>
                    <a:lnTo>
                      <a:pt x="52" y="78"/>
                    </a:lnTo>
                    <a:lnTo>
                      <a:pt x="180" y="129"/>
                    </a:lnTo>
                    <a:lnTo>
                      <a:pt x="308" y="206"/>
                    </a:lnTo>
                    <a:lnTo>
                      <a:pt x="334" y="206"/>
                    </a:lnTo>
                    <a:lnTo>
                      <a:pt x="411" y="257"/>
                    </a:lnTo>
                    <a:lnTo>
                      <a:pt x="488" y="257"/>
                    </a:lnTo>
                    <a:lnTo>
                      <a:pt x="488" y="206"/>
                    </a:lnTo>
                    <a:lnTo>
                      <a:pt x="488" y="180"/>
                    </a:lnTo>
                    <a:lnTo>
                      <a:pt x="411" y="180"/>
                    </a:lnTo>
                    <a:lnTo>
                      <a:pt x="411" y="155"/>
                    </a:lnTo>
                    <a:lnTo>
                      <a:pt x="437" y="129"/>
                    </a:lnTo>
                    <a:lnTo>
                      <a:pt x="462" y="103"/>
                    </a:lnTo>
                    <a:lnTo>
                      <a:pt x="411" y="78"/>
                    </a:lnTo>
                    <a:lnTo>
                      <a:pt x="360" y="52"/>
                    </a:lnTo>
                    <a:lnTo>
                      <a:pt x="180" y="52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41"/>
              <p:cNvSpPr/>
              <p:nvPr/>
            </p:nvSpPr>
            <p:spPr>
              <a:xfrm>
                <a:off x="951222" y="3277759"/>
                <a:ext cx="27612" cy="13851"/>
              </a:xfrm>
              <a:custGeom>
                <a:avLst/>
                <a:gdLst/>
                <a:ahLst/>
                <a:cxnLst/>
                <a:rect l="l" t="t" r="r" b="b"/>
                <a:pathLst>
                  <a:path w="309" h="155" extrusionOk="0">
                    <a:moveTo>
                      <a:pt x="205" y="0"/>
                    </a:moveTo>
                    <a:lnTo>
                      <a:pt x="103" y="52"/>
                    </a:lnTo>
                    <a:lnTo>
                      <a:pt x="51" y="52"/>
                    </a:lnTo>
                    <a:lnTo>
                      <a:pt x="26" y="103"/>
                    </a:lnTo>
                    <a:lnTo>
                      <a:pt x="0" y="129"/>
                    </a:lnTo>
                    <a:lnTo>
                      <a:pt x="0" y="155"/>
                    </a:lnTo>
                    <a:lnTo>
                      <a:pt x="205" y="155"/>
                    </a:lnTo>
                    <a:lnTo>
                      <a:pt x="282" y="129"/>
                    </a:lnTo>
                    <a:lnTo>
                      <a:pt x="308" y="103"/>
                    </a:lnTo>
                    <a:lnTo>
                      <a:pt x="308" y="77"/>
                    </a:lnTo>
                    <a:lnTo>
                      <a:pt x="282" y="52"/>
                    </a:lnTo>
                    <a:lnTo>
                      <a:pt x="257" y="26"/>
                    </a:ln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41"/>
              <p:cNvSpPr/>
              <p:nvPr/>
            </p:nvSpPr>
            <p:spPr>
              <a:xfrm>
                <a:off x="893852" y="3351124"/>
                <a:ext cx="32170" cy="13851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55" extrusionOk="0">
                    <a:moveTo>
                      <a:pt x="283" y="1"/>
                    </a:moveTo>
                    <a:lnTo>
                      <a:pt x="231" y="27"/>
                    </a:lnTo>
                    <a:lnTo>
                      <a:pt x="154" y="27"/>
                    </a:lnTo>
                    <a:lnTo>
                      <a:pt x="129" y="52"/>
                    </a:lnTo>
                    <a:lnTo>
                      <a:pt x="103" y="78"/>
                    </a:lnTo>
                    <a:lnTo>
                      <a:pt x="52" y="78"/>
                    </a:lnTo>
                    <a:lnTo>
                      <a:pt x="26" y="104"/>
                    </a:lnTo>
                    <a:lnTo>
                      <a:pt x="0" y="129"/>
                    </a:lnTo>
                    <a:lnTo>
                      <a:pt x="52" y="155"/>
                    </a:lnTo>
                    <a:lnTo>
                      <a:pt x="103" y="155"/>
                    </a:lnTo>
                    <a:lnTo>
                      <a:pt x="180" y="104"/>
                    </a:lnTo>
                    <a:lnTo>
                      <a:pt x="231" y="129"/>
                    </a:lnTo>
                    <a:lnTo>
                      <a:pt x="334" y="129"/>
                    </a:lnTo>
                    <a:lnTo>
                      <a:pt x="360" y="78"/>
                    </a:lnTo>
                    <a:lnTo>
                      <a:pt x="334" y="27"/>
                    </a:lnTo>
                    <a:lnTo>
                      <a:pt x="30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41"/>
              <p:cNvSpPr/>
              <p:nvPr/>
            </p:nvSpPr>
            <p:spPr>
              <a:xfrm>
                <a:off x="946575" y="3319044"/>
                <a:ext cx="89" cy="89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41"/>
              <p:cNvSpPr/>
              <p:nvPr/>
            </p:nvSpPr>
            <p:spPr>
              <a:xfrm>
                <a:off x="935137" y="3319044"/>
                <a:ext cx="11527" cy="11527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29" extrusionOk="0">
                    <a:moveTo>
                      <a:pt x="129" y="1"/>
                    </a:moveTo>
                    <a:lnTo>
                      <a:pt x="26" y="26"/>
                    </a:lnTo>
                    <a:lnTo>
                      <a:pt x="0" y="52"/>
                    </a:lnTo>
                    <a:lnTo>
                      <a:pt x="0" y="129"/>
                    </a:lnTo>
                    <a:lnTo>
                      <a:pt x="52" y="129"/>
                    </a:lnTo>
                    <a:lnTo>
                      <a:pt x="103" y="103"/>
                    </a:lnTo>
                    <a:lnTo>
                      <a:pt x="129" y="78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41"/>
              <p:cNvSpPr/>
              <p:nvPr/>
            </p:nvSpPr>
            <p:spPr>
              <a:xfrm>
                <a:off x="2556863" y="945000"/>
                <a:ext cx="68897" cy="71131"/>
              </a:xfrm>
              <a:custGeom>
                <a:avLst/>
                <a:gdLst/>
                <a:ahLst/>
                <a:cxnLst/>
                <a:rect l="l" t="t" r="r" b="b"/>
                <a:pathLst>
                  <a:path w="771" h="796" extrusionOk="0">
                    <a:moveTo>
                      <a:pt x="360" y="0"/>
                    </a:moveTo>
                    <a:lnTo>
                      <a:pt x="309" y="51"/>
                    </a:lnTo>
                    <a:lnTo>
                      <a:pt x="257" y="103"/>
                    </a:lnTo>
                    <a:lnTo>
                      <a:pt x="257" y="128"/>
                    </a:lnTo>
                    <a:lnTo>
                      <a:pt x="232" y="128"/>
                    </a:lnTo>
                    <a:lnTo>
                      <a:pt x="232" y="154"/>
                    </a:lnTo>
                    <a:lnTo>
                      <a:pt x="155" y="154"/>
                    </a:lnTo>
                    <a:lnTo>
                      <a:pt x="103" y="128"/>
                    </a:lnTo>
                    <a:lnTo>
                      <a:pt x="52" y="154"/>
                    </a:lnTo>
                    <a:lnTo>
                      <a:pt x="26" y="180"/>
                    </a:lnTo>
                    <a:lnTo>
                      <a:pt x="1" y="205"/>
                    </a:lnTo>
                    <a:lnTo>
                      <a:pt x="1" y="231"/>
                    </a:lnTo>
                    <a:lnTo>
                      <a:pt x="26" y="282"/>
                    </a:lnTo>
                    <a:lnTo>
                      <a:pt x="52" y="308"/>
                    </a:lnTo>
                    <a:lnTo>
                      <a:pt x="103" y="334"/>
                    </a:lnTo>
                    <a:lnTo>
                      <a:pt x="155" y="385"/>
                    </a:lnTo>
                    <a:lnTo>
                      <a:pt x="155" y="411"/>
                    </a:lnTo>
                    <a:lnTo>
                      <a:pt x="155" y="462"/>
                    </a:lnTo>
                    <a:lnTo>
                      <a:pt x="180" y="513"/>
                    </a:lnTo>
                    <a:lnTo>
                      <a:pt x="232" y="565"/>
                    </a:lnTo>
                    <a:lnTo>
                      <a:pt x="283" y="590"/>
                    </a:lnTo>
                    <a:lnTo>
                      <a:pt x="309" y="616"/>
                    </a:lnTo>
                    <a:lnTo>
                      <a:pt x="386" y="590"/>
                    </a:lnTo>
                    <a:lnTo>
                      <a:pt x="437" y="565"/>
                    </a:lnTo>
                    <a:lnTo>
                      <a:pt x="463" y="539"/>
                    </a:lnTo>
                    <a:lnTo>
                      <a:pt x="488" y="565"/>
                    </a:lnTo>
                    <a:lnTo>
                      <a:pt x="540" y="616"/>
                    </a:lnTo>
                    <a:lnTo>
                      <a:pt x="540" y="667"/>
                    </a:lnTo>
                    <a:lnTo>
                      <a:pt x="514" y="719"/>
                    </a:lnTo>
                    <a:lnTo>
                      <a:pt x="540" y="770"/>
                    </a:lnTo>
                    <a:lnTo>
                      <a:pt x="591" y="796"/>
                    </a:lnTo>
                    <a:lnTo>
                      <a:pt x="668" y="770"/>
                    </a:lnTo>
                    <a:lnTo>
                      <a:pt x="745" y="667"/>
                    </a:lnTo>
                    <a:lnTo>
                      <a:pt x="771" y="616"/>
                    </a:lnTo>
                    <a:lnTo>
                      <a:pt x="771" y="590"/>
                    </a:lnTo>
                    <a:lnTo>
                      <a:pt x="745" y="539"/>
                    </a:lnTo>
                    <a:lnTo>
                      <a:pt x="719" y="513"/>
                    </a:lnTo>
                    <a:lnTo>
                      <a:pt x="668" y="462"/>
                    </a:lnTo>
                    <a:lnTo>
                      <a:pt x="668" y="436"/>
                    </a:lnTo>
                    <a:lnTo>
                      <a:pt x="642" y="359"/>
                    </a:lnTo>
                    <a:lnTo>
                      <a:pt x="617" y="334"/>
                    </a:lnTo>
                    <a:lnTo>
                      <a:pt x="565" y="282"/>
                    </a:lnTo>
                    <a:lnTo>
                      <a:pt x="540" y="282"/>
                    </a:lnTo>
                    <a:lnTo>
                      <a:pt x="514" y="257"/>
                    </a:lnTo>
                    <a:lnTo>
                      <a:pt x="488" y="231"/>
                    </a:lnTo>
                    <a:lnTo>
                      <a:pt x="488" y="205"/>
                    </a:lnTo>
                    <a:lnTo>
                      <a:pt x="488" y="180"/>
                    </a:lnTo>
                    <a:lnTo>
                      <a:pt x="488" y="154"/>
                    </a:lnTo>
                    <a:lnTo>
                      <a:pt x="488" y="103"/>
                    </a:lnTo>
                    <a:lnTo>
                      <a:pt x="488" y="77"/>
                    </a:lnTo>
                    <a:lnTo>
                      <a:pt x="463" y="26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41"/>
              <p:cNvSpPr/>
              <p:nvPr/>
            </p:nvSpPr>
            <p:spPr>
              <a:xfrm>
                <a:off x="1698996" y="1254634"/>
                <a:ext cx="1988796" cy="3477444"/>
              </a:xfrm>
              <a:custGeom>
                <a:avLst/>
                <a:gdLst/>
                <a:ahLst/>
                <a:cxnLst/>
                <a:rect l="l" t="t" r="r" b="b"/>
                <a:pathLst>
                  <a:path w="22256" h="38915" extrusionOk="0">
                    <a:moveTo>
                      <a:pt x="8830" y="0"/>
                    </a:moveTo>
                    <a:lnTo>
                      <a:pt x="8805" y="52"/>
                    </a:lnTo>
                    <a:lnTo>
                      <a:pt x="8779" y="77"/>
                    </a:lnTo>
                    <a:lnTo>
                      <a:pt x="8753" y="129"/>
                    </a:lnTo>
                    <a:lnTo>
                      <a:pt x="8753" y="180"/>
                    </a:lnTo>
                    <a:lnTo>
                      <a:pt x="8779" y="257"/>
                    </a:lnTo>
                    <a:lnTo>
                      <a:pt x="8779" y="283"/>
                    </a:lnTo>
                    <a:lnTo>
                      <a:pt x="8805" y="334"/>
                    </a:lnTo>
                    <a:lnTo>
                      <a:pt x="8728" y="308"/>
                    </a:lnTo>
                    <a:lnTo>
                      <a:pt x="8574" y="308"/>
                    </a:lnTo>
                    <a:lnTo>
                      <a:pt x="8522" y="257"/>
                    </a:lnTo>
                    <a:lnTo>
                      <a:pt x="8420" y="231"/>
                    </a:lnTo>
                    <a:lnTo>
                      <a:pt x="8368" y="231"/>
                    </a:lnTo>
                    <a:lnTo>
                      <a:pt x="8291" y="257"/>
                    </a:lnTo>
                    <a:lnTo>
                      <a:pt x="8240" y="231"/>
                    </a:lnTo>
                    <a:lnTo>
                      <a:pt x="8240" y="283"/>
                    </a:lnTo>
                    <a:lnTo>
                      <a:pt x="8214" y="231"/>
                    </a:lnTo>
                    <a:lnTo>
                      <a:pt x="8163" y="257"/>
                    </a:lnTo>
                    <a:lnTo>
                      <a:pt x="8137" y="257"/>
                    </a:lnTo>
                    <a:lnTo>
                      <a:pt x="8112" y="308"/>
                    </a:lnTo>
                    <a:lnTo>
                      <a:pt x="8086" y="308"/>
                    </a:lnTo>
                    <a:lnTo>
                      <a:pt x="8060" y="334"/>
                    </a:lnTo>
                    <a:lnTo>
                      <a:pt x="8009" y="334"/>
                    </a:lnTo>
                    <a:lnTo>
                      <a:pt x="7958" y="360"/>
                    </a:lnTo>
                    <a:lnTo>
                      <a:pt x="7906" y="437"/>
                    </a:lnTo>
                    <a:lnTo>
                      <a:pt x="7881" y="462"/>
                    </a:lnTo>
                    <a:lnTo>
                      <a:pt x="7855" y="488"/>
                    </a:lnTo>
                    <a:lnTo>
                      <a:pt x="7778" y="488"/>
                    </a:lnTo>
                    <a:lnTo>
                      <a:pt x="7701" y="514"/>
                    </a:lnTo>
                    <a:lnTo>
                      <a:pt x="7547" y="514"/>
                    </a:lnTo>
                    <a:lnTo>
                      <a:pt x="7521" y="488"/>
                    </a:lnTo>
                    <a:lnTo>
                      <a:pt x="7342" y="488"/>
                    </a:lnTo>
                    <a:lnTo>
                      <a:pt x="7342" y="462"/>
                    </a:lnTo>
                    <a:lnTo>
                      <a:pt x="7316" y="411"/>
                    </a:lnTo>
                    <a:lnTo>
                      <a:pt x="7290" y="360"/>
                    </a:lnTo>
                    <a:lnTo>
                      <a:pt x="7265" y="360"/>
                    </a:lnTo>
                    <a:lnTo>
                      <a:pt x="7239" y="334"/>
                    </a:lnTo>
                    <a:lnTo>
                      <a:pt x="7188" y="360"/>
                    </a:lnTo>
                    <a:lnTo>
                      <a:pt x="7162" y="385"/>
                    </a:lnTo>
                    <a:lnTo>
                      <a:pt x="7111" y="437"/>
                    </a:lnTo>
                    <a:lnTo>
                      <a:pt x="7085" y="488"/>
                    </a:lnTo>
                    <a:lnTo>
                      <a:pt x="7059" y="514"/>
                    </a:lnTo>
                    <a:lnTo>
                      <a:pt x="6982" y="488"/>
                    </a:lnTo>
                    <a:lnTo>
                      <a:pt x="6957" y="514"/>
                    </a:lnTo>
                    <a:lnTo>
                      <a:pt x="6931" y="514"/>
                    </a:lnTo>
                    <a:lnTo>
                      <a:pt x="6880" y="539"/>
                    </a:lnTo>
                    <a:lnTo>
                      <a:pt x="6854" y="539"/>
                    </a:lnTo>
                    <a:lnTo>
                      <a:pt x="6828" y="565"/>
                    </a:lnTo>
                    <a:lnTo>
                      <a:pt x="6803" y="591"/>
                    </a:lnTo>
                    <a:lnTo>
                      <a:pt x="6751" y="591"/>
                    </a:lnTo>
                    <a:lnTo>
                      <a:pt x="6700" y="616"/>
                    </a:lnTo>
                    <a:lnTo>
                      <a:pt x="6674" y="642"/>
                    </a:lnTo>
                    <a:lnTo>
                      <a:pt x="6674" y="668"/>
                    </a:lnTo>
                    <a:lnTo>
                      <a:pt x="6649" y="668"/>
                    </a:lnTo>
                    <a:lnTo>
                      <a:pt x="6623" y="642"/>
                    </a:lnTo>
                    <a:lnTo>
                      <a:pt x="6546" y="642"/>
                    </a:lnTo>
                    <a:lnTo>
                      <a:pt x="6366" y="668"/>
                    </a:lnTo>
                    <a:lnTo>
                      <a:pt x="6315" y="668"/>
                    </a:lnTo>
                    <a:lnTo>
                      <a:pt x="6289" y="719"/>
                    </a:lnTo>
                    <a:lnTo>
                      <a:pt x="6264" y="693"/>
                    </a:lnTo>
                    <a:lnTo>
                      <a:pt x="6264" y="642"/>
                    </a:lnTo>
                    <a:lnTo>
                      <a:pt x="6212" y="565"/>
                    </a:lnTo>
                    <a:lnTo>
                      <a:pt x="6161" y="539"/>
                    </a:lnTo>
                    <a:lnTo>
                      <a:pt x="6135" y="514"/>
                    </a:lnTo>
                    <a:lnTo>
                      <a:pt x="6110" y="514"/>
                    </a:lnTo>
                    <a:lnTo>
                      <a:pt x="6058" y="488"/>
                    </a:lnTo>
                    <a:lnTo>
                      <a:pt x="5956" y="462"/>
                    </a:lnTo>
                    <a:lnTo>
                      <a:pt x="5853" y="462"/>
                    </a:lnTo>
                    <a:lnTo>
                      <a:pt x="5725" y="488"/>
                    </a:lnTo>
                    <a:lnTo>
                      <a:pt x="5673" y="539"/>
                    </a:lnTo>
                    <a:lnTo>
                      <a:pt x="5673" y="616"/>
                    </a:lnTo>
                    <a:lnTo>
                      <a:pt x="5648" y="616"/>
                    </a:lnTo>
                    <a:lnTo>
                      <a:pt x="5596" y="565"/>
                    </a:lnTo>
                    <a:lnTo>
                      <a:pt x="5519" y="514"/>
                    </a:lnTo>
                    <a:lnTo>
                      <a:pt x="5468" y="488"/>
                    </a:lnTo>
                    <a:lnTo>
                      <a:pt x="5442" y="462"/>
                    </a:lnTo>
                    <a:lnTo>
                      <a:pt x="5442" y="437"/>
                    </a:lnTo>
                    <a:lnTo>
                      <a:pt x="5416" y="411"/>
                    </a:lnTo>
                    <a:lnTo>
                      <a:pt x="5391" y="385"/>
                    </a:lnTo>
                    <a:lnTo>
                      <a:pt x="5339" y="360"/>
                    </a:lnTo>
                    <a:lnTo>
                      <a:pt x="5339" y="334"/>
                    </a:lnTo>
                    <a:lnTo>
                      <a:pt x="5237" y="334"/>
                    </a:lnTo>
                    <a:lnTo>
                      <a:pt x="5185" y="360"/>
                    </a:lnTo>
                    <a:lnTo>
                      <a:pt x="5108" y="308"/>
                    </a:lnTo>
                    <a:lnTo>
                      <a:pt x="5083" y="308"/>
                    </a:lnTo>
                    <a:lnTo>
                      <a:pt x="5006" y="257"/>
                    </a:lnTo>
                    <a:lnTo>
                      <a:pt x="4826" y="257"/>
                    </a:lnTo>
                    <a:lnTo>
                      <a:pt x="4826" y="231"/>
                    </a:lnTo>
                    <a:lnTo>
                      <a:pt x="4800" y="231"/>
                    </a:lnTo>
                    <a:lnTo>
                      <a:pt x="4775" y="206"/>
                    </a:lnTo>
                    <a:lnTo>
                      <a:pt x="4672" y="206"/>
                    </a:lnTo>
                    <a:lnTo>
                      <a:pt x="4646" y="231"/>
                    </a:lnTo>
                    <a:lnTo>
                      <a:pt x="4646" y="257"/>
                    </a:lnTo>
                    <a:lnTo>
                      <a:pt x="4621" y="283"/>
                    </a:lnTo>
                    <a:lnTo>
                      <a:pt x="4621" y="385"/>
                    </a:lnTo>
                    <a:lnTo>
                      <a:pt x="4621" y="437"/>
                    </a:lnTo>
                    <a:lnTo>
                      <a:pt x="4621" y="462"/>
                    </a:lnTo>
                    <a:lnTo>
                      <a:pt x="4621" y="488"/>
                    </a:lnTo>
                    <a:lnTo>
                      <a:pt x="4569" y="565"/>
                    </a:lnTo>
                    <a:lnTo>
                      <a:pt x="4518" y="616"/>
                    </a:lnTo>
                    <a:lnTo>
                      <a:pt x="4518" y="642"/>
                    </a:lnTo>
                    <a:lnTo>
                      <a:pt x="4467" y="642"/>
                    </a:lnTo>
                    <a:lnTo>
                      <a:pt x="4441" y="668"/>
                    </a:lnTo>
                    <a:lnTo>
                      <a:pt x="4390" y="693"/>
                    </a:lnTo>
                    <a:lnTo>
                      <a:pt x="4364" y="745"/>
                    </a:lnTo>
                    <a:lnTo>
                      <a:pt x="4338" y="822"/>
                    </a:lnTo>
                    <a:lnTo>
                      <a:pt x="4338" y="924"/>
                    </a:lnTo>
                    <a:lnTo>
                      <a:pt x="4338" y="1001"/>
                    </a:lnTo>
                    <a:lnTo>
                      <a:pt x="4364" y="1053"/>
                    </a:lnTo>
                    <a:lnTo>
                      <a:pt x="4441" y="1104"/>
                    </a:lnTo>
                    <a:lnTo>
                      <a:pt x="4415" y="1155"/>
                    </a:lnTo>
                    <a:lnTo>
                      <a:pt x="4364" y="1181"/>
                    </a:lnTo>
                    <a:lnTo>
                      <a:pt x="4338" y="1207"/>
                    </a:lnTo>
                    <a:lnTo>
                      <a:pt x="4313" y="1232"/>
                    </a:lnTo>
                    <a:lnTo>
                      <a:pt x="4313" y="1284"/>
                    </a:lnTo>
                    <a:lnTo>
                      <a:pt x="4210" y="1361"/>
                    </a:lnTo>
                    <a:lnTo>
                      <a:pt x="4159" y="1412"/>
                    </a:lnTo>
                    <a:lnTo>
                      <a:pt x="4133" y="1438"/>
                    </a:lnTo>
                    <a:lnTo>
                      <a:pt x="4107" y="1438"/>
                    </a:lnTo>
                    <a:lnTo>
                      <a:pt x="4082" y="1489"/>
                    </a:lnTo>
                    <a:lnTo>
                      <a:pt x="4082" y="1515"/>
                    </a:lnTo>
                    <a:lnTo>
                      <a:pt x="4133" y="1592"/>
                    </a:lnTo>
                    <a:lnTo>
                      <a:pt x="4133" y="1617"/>
                    </a:lnTo>
                    <a:lnTo>
                      <a:pt x="4184" y="1643"/>
                    </a:lnTo>
                    <a:lnTo>
                      <a:pt x="4184" y="1720"/>
                    </a:lnTo>
                    <a:lnTo>
                      <a:pt x="4210" y="1746"/>
                    </a:lnTo>
                    <a:lnTo>
                      <a:pt x="4236" y="1849"/>
                    </a:lnTo>
                    <a:lnTo>
                      <a:pt x="4184" y="1874"/>
                    </a:lnTo>
                    <a:lnTo>
                      <a:pt x="4184" y="1926"/>
                    </a:lnTo>
                    <a:lnTo>
                      <a:pt x="4210" y="1977"/>
                    </a:lnTo>
                    <a:lnTo>
                      <a:pt x="4261" y="2028"/>
                    </a:lnTo>
                    <a:lnTo>
                      <a:pt x="4236" y="2054"/>
                    </a:lnTo>
                    <a:lnTo>
                      <a:pt x="4184" y="2054"/>
                    </a:lnTo>
                    <a:lnTo>
                      <a:pt x="4133" y="2003"/>
                    </a:lnTo>
                    <a:lnTo>
                      <a:pt x="4107" y="2003"/>
                    </a:lnTo>
                    <a:lnTo>
                      <a:pt x="4082" y="1977"/>
                    </a:lnTo>
                    <a:lnTo>
                      <a:pt x="4030" y="1977"/>
                    </a:lnTo>
                    <a:lnTo>
                      <a:pt x="3979" y="2003"/>
                    </a:lnTo>
                    <a:lnTo>
                      <a:pt x="3953" y="2028"/>
                    </a:lnTo>
                    <a:lnTo>
                      <a:pt x="3928" y="2054"/>
                    </a:lnTo>
                    <a:lnTo>
                      <a:pt x="3902" y="2105"/>
                    </a:lnTo>
                    <a:lnTo>
                      <a:pt x="3876" y="2080"/>
                    </a:lnTo>
                    <a:lnTo>
                      <a:pt x="3825" y="2028"/>
                    </a:lnTo>
                    <a:lnTo>
                      <a:pt x="3697" y="2028"/>
                    </a:lnTo>
                    <a:lnTo>
                      <a:pt x="3671" y="2054"/>
                    </a:lnTo>
                    <a:lnTo>
                      <a:pt x="3645" y="2080"/>
                    </a:lnTo>
                    <a:lnTo>
                      <a:pt x="3620" y="2131"/>
                    </a:lnTo>
                    <a:lnTo>
                      <a:pt x="3594" y="2182"/>
                    </a:lnTo>
                    <a:lnTo>
                      <a:pt x="3594" y="2234"/>
                    </a:lnTo>
                    <a:lnTo>
                      <a:pt x="3620" y="2259"/>
                    </a:lnTo>
                    <a:lnTo>
                      <a:pt x="3645" y="2285"/>
                    </a:lnTo>
                    <a:lnTo>
                      <a:pt x="3671" y="2311"/>
                    </a:lnTo>
                    <a:lnTo>
                      <a:pt x="3697" y="2311"/>
                    </a:lnTo>
                    <a:lnTo>
                      <a:pt x="3697" y="2362"/>
                    </a:lnTo>
                    <a:lnTo>
                      <a:pt x="3722" y="2413"/>
                    </a:lnTo>
                    <a:lnTo>
                      <a:pt x="3799" y="2542"/>
                    </a:lnTo>
                    <a:lnTo>
                      <a:pt x="3825" y="2542"/>
                    </a:lnTo>
                    <a:lnTo>
                      <a:pt x="3825" y="2567"/>
                    </a:lnTo>
                    <a:lnTo>
                      <a:pt x="3825" y="2593"/>
                    </a:lnTo>
                    <a:lnTo>
                      <a:pt x="3851" y="2644"/>
                    </a:lnTo>
                    <a:lnTo>
                      <a:pt x="3876" y="2670"/>
                    </a:lnTo>
                    <a:lnTo>
                      <a:pt x="3876" y="2721"/>
                    </a:lnTo>
                    <a:lnTo>
                      <a:pt x="3876" y="2773"/>
                    </a:lnTo>
                    <a:lnTo>
                      <a:pt x="3851" y="2798"/>
                    </a:lnTo>
                    <a:lnTo>
                      <a:pt x="3851" y="2850"/>
                    </a:lnTo>
                    <a:lnTo>
                      <a:pt x="3851" y="2901"/>
                    </a:lnTo>
                    <a:lnTo>
                      <a:pt x="3799" y="2901"/>
                    </a:lnTo>
                    <a:lnTo>
                      <a:pt x="3748" y="2875"/>
                    </a:lnTo>
                    <a:lnTo>
                      <a:pt x="3697" y="2824"/>
                    </a:lnTo>
                    <a:lnTo>
                      <a:pt x="3671" y="2798"/>
                    </a:lnTo>
                    <a:lnTo>
                      <a:pt x="3620" y="2773"/>
                    </a:lnTo>
                    <a:lnTo>
                      <a:pt x="3543" y="2824"/>
                    </a:lnTo>
                    <a:lnTo>
                      <a:pt x="3491" y="2927"/>
                    </a:lnTo>
                    <a:lnTo>
                      <a:pt x="3491" y="3004"/>
                    </a:lnTo>
                    <a:lnTo>
                      <a:pt x="3491" y="3055"/>
                    </a:lnTo>
                    <a:lnTo>
                      <a:pt x="3466" y="3055"/>
                    </a:lnTo>
                    <a:lnTo>
                      <a:pt x="3466" y="3081"/>
                    </a:lnTo>
                    <a:lnTo>
                      <a:pt x="3414" y="3132"/>
                    </a:lnTo>
                    <a:lnTo>
                      <a:pt x="3389" y="3183"/>
                    </a:lnTo>
                    <a:lnTo>
                      <a:pt x="3414" y="3286"/>
                    </a:lnTo>
                    <a:lnTo>
                      <a:pt x="3440" y="3312"/>
                    </a:lnTo>
                    <a:lnTo>
                      <a:pt x="3517" y="3389"/>
                    </a:lnTo>
                    <a:lnTo>
                      <a:pt x="3543" y="3414"/>
                    </a:lnTo>
                    <a:lnTo>
                      <a:pt x="3645" y="3440"/>
                    </a:lnTo>
                    <a:lnTo>
                      <a:pt x="3722" y="3414"/>
                    </a:lnTo>
                    <a:lnTo>
                      <a:pt x="3774" y="3389"/>
                    </a:lnTo>
                    <a:lnTo>
                      <a:pt x="3825" y="3414"/>
                    </a:lnTo>
                    <a:lnTo>
                      <a:pt x="3851" y="3491"/>
                    </a:lnTo>
                    <a:lnTo>
                      <a:pt x="3876" y="3517"/>
                    </a:lnTo>
                    <a:lnTo>
                      <a:pt x="3979" y="3568"/>
                    </a:lnTo>
                    <a:lnTo>
                      <a:pt x="4030" y="3568"/>
                    </a:lnTo>
                    <a:lnTo>
                      <a:pt x="4056" y="3594"/>
                    </a:lnTo>
                    <a:lnTo>
                      <a:pt x="4107" y="3645"/>
                    </a:lnTo>
                    <a:lnTo>
                      <a:pt x="4056" y="3697"/>
                    </a:lnTo>
                    <a:lnTo>
                      <a:pt x="3979" y="3722"/>
                    </a:lnTo>
                    <a:lnTo>
                      <a:pt x="3928" y="3722"/>
                    </a:lnTo>
                    <a:lnTo>
                      <a:pt x="3902" y="3697"/>
                    </a:lnTo>
                    <a:lnTo>
                      <a:pt x="3902" y="3671"/>
                    </a:lnTo>
                    <a:lnTo>
                      <a:pt x="3876" y="3671"/>
                    </a:lnTo>
                    <a:lnTo>
                      <a:pt x="3825" y="3620"/>
                    </a:lnTo>
                    <a:lnTo>
                      <a:pt x="3774" y="3594"/>
                    </a:lnTo>
                    <a:lnTo>
                      <a:pt x="3722" y="3620"/>
                    </a:lnTo>
                    <a:lnTo>
                      <a:pt x="3697" y="3645"/>
                    </a:lnTo>
                    <a:lnTo>
                      <a:pt x="3671" y="3645"/>
                    </a:lnTo>
                    <a:lnTo>
                      <a:pt x="3645" y="3671"/>
                    </a:lnTo>
                    <a:lnTo>
                      <a:pt x="3620" y="3722"/>
                    </a:lnTo>
                    <a:lnTo>
                      <a:pt x="3594" y="3774"/>
                    </a:lnTo>
                    <a:lnTo>
                      <a:pt x="3568" y="3774"/>
                    </a:lnTo>
                    <a:lnTo>
                      <a:pt x="3543" y="3825"/>
                    </a:lnTo>
                    <a:lnTo>
                      <a:pt x="3543" y="3876"/>
                    </a:lnTo>
                    <a:lnTo>
                      <a:pt x="3517" y="3979"/>
                    </a:lnTo>
                    <a:lnTo>
                      <a:pt x="3414" y="3953"/>
                    </a:lnTo>
                    <a:lnTo>
                      <a:pt x="3389" y="3953"/>
                    </a:lnTo>
                    <a:lnTo>
                      <a:pt x="3389" y="3902"/>
                    </a:lnTo>
                    <a:lnTo>
                      <a:pt x="3389" y="3851"/>
                    </a:lnTo>
                    <a:lnTo>
                      <a:pt x="3337" y="3774"/>
                    </a:lnTo>
                    <a:lnTo>
                      <a:pt x="3286" y="3722"/>
                    </a:lnTo>
                    <a:lnTo>
                      <a:pt x="3260" y="3722"/>
                    </a:lnTo>
                    <a:lnTo>
                      <a:pt x="3183" y="3645"/>
                    </a:lnTo>
                    <a:lnTo>
                      <a:pt x="3132" y="3671"/>
                    </a:lnTo>
                    <a:lnTo>
                      <a:pt x="3106" y="3671"/>
                    </a:lnTo>
                    <a:lnTo>
                      <a:pt x="3055" y="3697"/>
                    </a:lnTo>
                    <a:lnTo>
                      <a:pt x="3055" y="3722"/>
                    </a:lnTo>
                    <a:lnTo>
                      <a:pt x="3029" y="3748"/>
                    </a:lnTo>
                    <a:lnTo>
                      <a:pt x="2978" y="3825"/>
                    </a:lnTo>
                    <a:lnTo>
                      <a:pt x="2978" y="3851"/>
                    </a:lnTo>
                    <a:lnTo>
                      <a:pt x="2978" y="3928"/>
                    </a:lnTo>
                    <a:lnTo>
                      <a:pt x="2875" y="3902"/>
                    </a:lnTo>
                    <a:lnTo>
                      <a:pt x="2773" y="3928"/>
                    </a:lnTo>
                    <a:lnTo>
                      <a:pt x="2696" y="3953"/>
                    </a:lnTo>
                    <a:lnTo>
                      <a:pt x="2644" y="3953"/>
                    </a:lnTo>
                    <a:lnTo>
                      <a:pt x="2593" y="4005"/>
                    </a:lnTo>
                    <a:lnTo>
                      <a:pt x="2567" y="4030"/>
                    </a:lnTo>
                    <a:lnTo>
                      <a:pt x="2542" y="4133"/>
                    </a:lnTo>
                    <a:lnTo>
                      <a:pt x="2567" y="4261"/>
                    </a:lnTo>
                    <a:lnTo>
                      <a:pt x="2567" y="4338"/>
                    </a:lnTo>
                    <a:lnTo>
                      <a:pt x="2567" y="4415"/>
                    </a:lnTo>
                    <a:lnTo>
                      <a:pt x="2567" y="4467"/>
                    </a:lnTo>
                    <a:lnTo>
                      <a:pt x="2567" y="4492"/>
                    </a:lnTo>
                    <a:lnTo>
                      <a:pt x="2567" y="4518"/>
                    </a:lnTo>
                    <a:lnTo>
                      <a:pt x="2567" y="4569"/>
                    </a:lnTo>
                    <a:lnTo>
                      <a:pt x="2567" y="4646"/>
                    </a:lnTo>
                    <a:lnTo>
                      <a:pt x="2593" y="4646"/>
                    </a:lnTo>
                    <a:lnTo>
                      <a:pt x="2721" y="4749"/>
                    </a:lnTo>
                    <a:lnTo>
                      <a:pt x="2619" y="4800"/>
                    </a:lnTo>
                    <a:lnTo>
                      <a:pt x="2593" y="4826"/>
                    </a:lnTo>
                    <a:lnTo>
                      <a:pt x="2593" y="4903"/>
                    </a:lnTo>
                    <a:lnTo>
                      <a:pt x="2567" y="4929"/>
                    </a:lnTo>
                    <a:lnTo>
                      <a:pt x="2567" y="5006"/>
                    </a:lnTo>
                    <a:lnTo>
                      <a:pt x="2567" y="5057"/>
                    </a:lnTo>
                    <a:lnTo>
                      <a:pt x="2567" y="5108"/>
                    </a:lnTo>
                    <a:lnTo>
                      <a:pt x="2567" y="5134"/>
                    </a:lnTo>
                    <a:lnTo>
                      <a:pt x="2567" y="5185"/>
                    </a:lnTo>
                    <a:lnTo>
                      <a:pt x="2619" y="5211"/>
                    </a:lnTo>
                    <a:lnTo>
                      <a:pt x="2670" y="5211"/>
                    </a:lnTo>
                    <a:lnTo>
                      <a:pt x="2696" y="5262"/>
                    </a:lnTo>
                    <a:lnTo>
                      <a:pt x="2721" y="5288"/>
                    </a:lnTo>
                    <a:lnTo>
                      <a:pt x="2747" y="5340"/>
                    </a:lnTo>
                    <a:lnTo>
                      <a:pt x="2773" y="5391"/>
                    </a:lnTo>
                    <a:lnTo>
                      <a:pt x="2696" y="5340"/>
                    </a:lnTo>
                    <a:lnTo>
                      <a:pt x="2619" y="5314"/>
                    </a:lnTo>
                    <a:lnTo>
                      <a:pt x="2567" y="5314"/>
                    </a:lnTo>
                    <a:lnTo>
                      <a:pt x="2490" y="5365"/>
                    </a:lnTo>
                    <a:lnTo>
                      <a:pt x="2439" y="5417"/>
                    </a:lnTo>
                    <a:lnTo>
                      <a:pt x="2439" y="5468"/>
                    </a:lnTo>
                    <a:lnTo>
                      <a:pt x="2439" y="5519"/>
                    </a:lnTo>
                    <a:lnTo>
                      <a:pt x="2413" y="5648"/>
                    </a:lnTo>
                    <a:lnTo>
                      <a:pt x="2413" y="5725"/>
                    </a:lnTo>
                    <a:lnTo>
                      <a:pt x="2413" y="5776"/>
                    </a:lnTo>
                    <a:lnTo>
                      <a:pt x="2413" y="5802"/>
                    </a:lnTo>
                    <a:lnTo>
                      <a:pt x="2388" y="5879"/>
                    </a:lnTo>
                    <a:lnTo>
                      <a:pt x="2413" y="5956"/>
                    </a:lnTo>
                    <a:lnTo>
                      <a:pt x="2413" y="5981"/>
                    </a:lnTo>
                    <a:lnTo>
                      <a:pt x="2439" y="6084"/>
                    </a:lnTo>
                    <a:lnTo>
                      <a:pt x="2465" y="6135"/>
                    </a:lnTo>
                    <a:lnTo>
                      <a:pt x="2516" y="6161"/>
                    </a:lnTo>
                    <a:lnTo>
                      <a:pt x="2516" y="6187"/>
                    </a:lnTo>
                    <a:lnTo>
                      <a:pt x="2516" y="6264"/>
                    </a:lnTo>
                    <a:lnTo>
                      <a:pt x="2516" y="6366"/>
                    </a:lnTo>
                    <a:lnTo>
                      <a:pt x="2516" y="6443"/>
                    </a:lnTo>
                    <a:lnTo>
                      <a:pt x="2567" y="6520"/>
                    </a:lnTo>
                    <a:lnTo>
                      <a:pt x="2619" y="6572"/>
                    </a:lnTo>
                    <a:lnTo>
                      <a:pt x="2670" y="6597"/>
                    </a:lnTo>
                    <a:lnTo>
                      <a:pt x="2798" y="6597"/>
                    </a:lnTo>
                    <a:lnTo>
                      <a:pt x="2875" y="6546"/>
                    </a:lnTo>
                    <a:lnTo>
                      <a:pt x="2798" y="6649"/>
                    </a:lnTo>
                    <a:lnTo>
                      <a:pt x="2773" y="6726"/>
                    </a:lnTo>
                    <a:lnTo>
                      <a:pt x="2773" y="6777"/>
                    </a:lnTo>
                    <a:lnTo>
                      <a:pt x="2747" y="6777"/>
                    </a:lnTo>
                    <a:lnTo>
                      <a:pt x="2696" y="6803"/>
                    </a:lnTo>
                    <a:lnTo>
                      <a:pt x="2644" y="6828"/>
                    </a:lnTo>
                    <a:lnTo>
                      <a:pt x="2619" y="6854"/>
                    </a:lnTo>
                    <a:lnTo>
                      <a:pt x="2516" y="6880"/>
                    </a:lnTo>
                    <a:lnTo>
                      <a:pt x="2439" y="6905"/>
                    </a:lnTo>
                    <a:lnTo>
                      <a:pt x="2388" y="6854"/>
                    </a:lnTo>
                    <a:lnTo>
                      <a:pt x="2388" y="6828"/>
                    </a:lnTo>
                    <a:lnTo>
                      <a:pt x="2413" y="6751"/>
                    </a:lnTo>
                    <a:lnTo>
                      <a:pt x="2388" y="6674"/>
                    </a:lnTo>
                    <a:lnTo>
                      <a:pt x="2362" y="6623"/>
                    </a:lnTo>
                    <a:lnTo>
                      <a:pt x="2311" y="6623"/>
                    </a:lnTo>
                    <a:lnTo>
                      <a:pt x="2208" y="6597"/>
                    </a:lnTo>
                    <a:lnTo>
                      <a:pt x="2182" y="6572"/>
                    </a:lnTo>
                    <a:lnTo>
                      <a:pt x="2156" y="6572"/>
                    </a:lnTo>
                    <a:lnTo>
                      <a:pt x="2182" y="6546"/>
                    </a:lnTo>
                    <a:lnTo>
                      <a:pt x="2208" y="6469"/>
                    </a:lnTo>
                    <a:lnTo>
                      <a:pt x="2182" y="6366"/>
                    </a:lnTo>
                    <a:lnTo>
                      <a:pt x="2131" y="6341"/>
                    </a:lnTo>
                    <a:lnTo>
                      <a:pt x="2182" y="6341"/>
                    </a:lnTo>
                    <a:lnTo>
                      <a:pt x="2156" y="6135"/>
                    </a:lnTo>
                    <a:lnTo>
                      <a:pt x="2156" y="6110"/>
                    </a:lnTo>
                    <a:lnTo>
                      <a:pt x="2208" y="6058"/>
                    </a:lnTo>
                    <a:lnTo>
                      <a:pt x="2234" y="6007"/>
                    </a:lnTo>
                    <a:lnTo>
                      <a:pt x="2285" y="5879"/>
                    </a:lnTo>
                    <a:lnTo>
                      <a:pt x="2285" y="5827"/>
                    </a:lnTo>
                    <a:lnTo>
                      <a:pt x="2234" y="5776"/>
                    </a:lnTo>
                    <a:lnTo>
                      <a:pt x="2208" y="5699"/>
                    </a:lnTo>
                    <a:lnTo>
                      <a:pt x="2208" y="5673"/>
                    </a:lnTo>
                    <a:lnTo>
                      <a:pt x="2182" y="5648"/>
                    </a:lnTo>
                    <a:lnTo>
                      <a:pt x="2079" y="5648"/>
                    </a:lnTo>
                    <a:lnTo>
                      <a:pt x="2054" y="5673"/>
                    </a:lnTo>
                    <a:lnTo>
                      <a:pt x="2054" y="5750"/>
                    </a:lnTo>
                    <a:lnTo>
                      <a:pt x="2079" y="5776"/>
                    </a:lnTo>
                    <a:lnTo>
                      <a:pt x="2028" y="5853"/>
                    </a:lnTo>
                    <a:lnTo>
                      <a:pt x="2002" y="5904"/>
                    </a:lnTo>
                    <a:lnTo>
                      <a:pt x="1977" y="5930"/>
                    </a:lnTo>
                    <a:lnTo>
                      <a:pt x="1951" y="5930"/>
                    </a:lnTo>
                    <a:lnTo>
                      <a:pt x="1925" y="5956"/>
                    </a:lnTo>
                    <a:lnTo>
                      <a:pt x="1900" y="6007"/>
                    </a:lnTo>
                    <a:lnTo>
                      <a:pt x="1874" y="6110"/>
                    </a:lnTo>
                    <a:lnTo>
                      <a:pt x="1874" y="6212"/>
                    </a:lnTo>
                    <a:lnTo>
                      <a:pt x="1823" y="6161"/>
                    </a:lnTo>
                    <a:lnTo>
                      <a:pt x="1874" y="6033"/>
                    </a:lnTo>
                    <a:lnTo>
                      <a:pt x="1874" y="5930"/>
                    </a:lnTo>
                    <a:lnTo>
                      <a:pt x="1874" y="5904"/>
                    </a:lnTo>
                    <a:lnTo>
                      <a:pt x="1848" y="5776"/>
                    </a:lnTo>
                    <a:lnTo>
                      <a:pt x="1848" y="5750"/>
                    </a:lnTo>
                    <a:lnTo>
                      <a:pt x="1848" y="5648"/>
                    </a:lnTo>
                    <a:lnTo>
                      <a:pt x="1823" y="5545"/>
                    </a:lnTo>
                    <a:lnTo>
                      <a:pt x="1848" y="5417"/>
                    </a:lnTo>
                    <a:lnTo>
                      <a:pt x="1848" y="5365"/>
                    </a:lnTo>
                    <a:lnTo>
                      <a:pt x="1823" y="5340"/>
                    </a:lnTo>
                    <a:lnTo>
                      <a:pt x="1797" y="5262"/>
                    </a:lnTo>
                    <a:lnTo>
                      <a:pt x="1746" y="5185"/>
                    </a:lnTo>
                    <a:lnTo>
                      <a:pt x="1694" y="5083"/>
                    </a:lnTo>
                    <a:lnTo>
                      <a:pt x="1617" y="5057"/>
                    </a:lnTo>
                    <a:lnTo>
                      <a:pt x="1592" y="5031"/>
                    </a:lnTo>
                    <a:lnTo>
                      <a:pt x="1592" y="4980"/>
                    </a:lnTo>
                    <a:lnTo>
                      <a:pt x="1566" y="4954"/>
                    </a:lnTo>
                    <a:lnTo>
                      <a:pt x="1540" y="4903"/>
                    </a:lnTo>
                    <a:lnTo>
                      <a:pt x="1515" y="4852"/>
                    </a:lnTo>
                    <a:lnTo>
                      <a:pt x="1489" y="4852"/>
                    </a:lnTo>
                    <a:lnTo>
                      <a:pt x="1463" y="4826"/>
                    </a:lnTo>
                    <a:lnTo>
                      <a:pt x="1412" y="4749"/>
                    </a:lnTo>
                    <a:lnTo>
                      <a:pt x="1412" y="4723"/>
                    </a:lnTo>
                    <a:lnTo>
                      <a:pt x="1207" y="4723"/>
                    </a:lnTo>
                    <a:lnTo>
                      <a:pt x="1181" y="4775"/>
                    </a:lnTo>
                    <a:lnTo>
                      <a:pt x="1155" y="4826"/>
                    </a:lnTo>
                    <a:lnTo>
                      <a:pt x="1130" y="4877"/>
                    </a:lnTo>
                    <a:lnTo>
                      <a:pt x="1078" y="4903"/>
                    </a:lnTo>
                    <a:lnTo>
                      <a:pt x="1053" y="4929"/>
                    </a:lnTo>
                    <a:lnTo>
                      <a:pt x="1001" y="4980"/>
                    </a:lnTo>
                    <a:lnTo>
                      <a:pt x="976" y="5083"/>
                    </a:lnTo>
                    <a:lnTo>
                      <a:pt x="976" y="5160"/>
                    </a:lnTo>
                    <a:lnTo>
                      <a:pt x="1001" y="5211"/>
                    </a:lnTo>
                    <a:lnTo>
                      <a:pt x="1001" y="5237"/>
                    </a:lnTo>
                    <a:lnTo>
                      <a:pt x="1027" y="5288"/>
                    </a:lnTo>
                    <a:lnTo>
                      <a:pt x="1027" y="5314"/>
                    </a:lnTo>
                    <a:lnTo>
                      <a:pt x="1027" y="5340"/>
                    </a:lnTo>
                    <a:lnTo>
                      <a:pt x="1053" y="5417"/>
                    </a:lnTo>
                    <a:lnTo>
                      <a:pt x="1027" y="5468"/>
                    </a:lnTo>
                    <a:lnTo>
                      <a:pt x="1027" y="5519"/>
                    </a:lnTo>
                    <a:lnTo>
                      <a:pt x="1053" y="5622"/>
                    </a:lnTo>
                    <a:lnTo>
                      <a:pt x="1001" y="5622"/>
                    </a:lnTo>
                    <a:lnTo>
                      <a:pt x="950" y="5648"/>
                    </a:lnTo>
                    <a:lnTo>
                      <a:pt x="950" y="5622"/>
                    </a:lnTo>
                    <a:lnTo>
                      <a:pt x="899" y="5596"/>
                    </a:lnTo>
                    <a:lnTo>
                      <a:pt x="899" y="5571"/>
                    </a:lnTo>
                    <a:lnTo>
                      <a:pt x="873" y="5545"/>
                    </a:lnTo>
                    <a:lnTo>
                      <a:pt x="822" y="5519"/>
                    </a:lnTo>
                    <a:lnTo>
                      <a:pt x="796" y="5519"/>
                    </a:lnTo>
                    <a:lnTo>
                      <a:pt x="745" y="5494"/>
                    </a:lnTo>
                    <a:lnTo>
                      <a:pt x="745" y="5468"/>
                    </a:lnTo>
                    <a:lnTo>
                      <a:pt x="745" y="5442"/>
                    </a:lnTo>
                    <a:lnTo>
                      <a:pt x="745" y="5417"/>
                    </a:lnTo>
                    <a:lnTo>
                      <a:pt x="719" y="5365"/>
                    </a:lnTo>
                    <a:lnTo>
                      <a:pt x="693" y="5314"/>
                    </a:lnTo>
                    <a:lnTo>
                      <a:pt x="642" y="5288"/>
                    </a:lnTo>
                    <a:lnTo>
                      <a:pt x="616" y="5262"/>
                    </a:lnTo>
                    <a:lnTo>
                      <a:pt x="591" y="5237"/>
                    </a:lnTo>
                    <a:lnTo>
                      <a:pt x="565" y="5237"/>
                    </a:lnTo>
                    <a:lnTo>
                      <a:pt x="488" y="5211"/>
                    </a:lnTo>
                    <a:lnTo>
                      <a:pt x="462" y="5211"/>
                    </a:lnTo>
                    <a:lnTo>
                      <a:pt x="437" y="5237"/>
                    </a:lnTo>
                    <a:lnTo>
                      <a:pt x="411" y="5288"/>
                    </a:lnTo>
                    <a:lnTo>
                      <a:pt x="385" y="5314"/>
                    </a:lnTo>
                    <a:lnTo>
                      <a:pt x="385" y="5417"/>
                    </a:lnTo>
                    <a:lnTo>
                      <a:pt x="385" y="5442"/>
                    </a:lnTo>
                    <a:lnTo>
                      <a:pt x="385" y="5468"/>
                    </a:lnTo>
                    <a:lnTo>
                      <a:pt x="360" y="5519"/>
                    </a:lnTo>
                    <a:lnTo>
                      <a:pt x="385" y="5571"/>
                    </a:lnTo>
                    <a:lnTo>
                      <a:pt x="411" y="5622"/>
                    </a:lnTo>
                    <a:lnTo>
                      <a:pt x="437" y="5622"/>
                    </a:lnTo>
                    <a:lnTo>
                      <a:pt x="462" y="5648"/>
                    </a:lnTo>
                    <a:lnTo>
                      <a:pt x="514" y="5673"/>
                    </a:lnTo>
                    <a:lnTo>
                      <a:pt x="437" y="5725"/>
                    </a:lnTo>
                    <a:lnTo>
                      <a:pt x="411" y="5776"/>
                    </a:lnTo>
                    <a:lnTo>
                      <a:pt x="360" y="5699"/>
                    </a:lnTo>
                    <a:lnTo>
                      <a:pt x="308" y="5673"/>
                    </a:lnTo>
                    <a:lnTo>
                      <a:pt x="231" y="5648"/>
                    </a:lnTo>
                    <a:lnTo>
                      <a:pt x="180" y="5673"/>
                    </a:lnTo>
                    <a:lnTo>
                      <a:pt x="129" y="5725"/>
                    </a:lnTo>
                    <a:lnTo>
                      <a:pt x="129" y="5776"/>
                    </a:lnTo>
                    <a:lnTo>
                      <a:pt x="129" y="5904"/>
                    </a:lnTo>
                    <a:lnTo>
                      <a:pt x="52" y="5930"/>
                    </a:lnTo>
                    <a:lnTo>
                      <a:pt x="26" y="5981"/>
                    </a:lnTo>
                    <a:lnTo>
                      <a:pt x="26" y="6058"/>
                    </a:lnTo>
                    <a:lnTo>
                      <a:pt x="0" y="6110"/>
                    </a:lnTo>
                    <a:lnTo>
                      <a:pt x="26" y="6161"/>
                    </a:lnTo>
                    <a:lnTo>
                      <a:pt x="26" y="6187"/>
                    </a:lnTo>
                    <a:lnTo>
                      <a:pt x="52" y="6212"/>
                    </a:lnTo>
                    <a:lnTo>
                      <a:pt x="103" y="6238"/>
                    </a:lnTo>
                    <a:lnTo>
                      <a:pt x="129" y="6238"/>
                    </a:lnTo>
                    <a:lnTo>
                      <a:pt x="154" y="6264"/>
                    </a:lnTo>
                    <a:lnTo>
                      <a:pt x="180" y="6315"/>
                    </a:lnTo>
                    <a:lnTo>
                      <a:pt x="180" y="6366"/>
                    </a:lnTo>
                    <a:lnTo>
                      <a:pt x="206" y="6418"/>
                    </a:lnTo>
                    <a:lnTo>
                      <a:pt x="257" y="6469"/>
                    </a:lnTo>
                    <a:lnTo>
                      <a:pt x="308" y="6520"/>
                    </a:lnTo>
                    <a:lnTo>
                      <a:pt x="385" y="6572"/>
                    </a:lnTo>
                    <a:lnTo>
                      <a:pt x="462" y="6572"/>
                    </a:lnTo>
                    <a:lnTo>
                      <a:pt x="514" y="6623"/>
                    </a:lnTo>
                    <a:lnTo>
                      <a:pt x="539" y="6649"/>
                    </a:lnTo>
                    <a:lnTo>
                      <a:pt x="668" y="6649"/>
                    </a:lnTo>
                    <a:lnTo>
                      <a:pt x="719" y="6623"/>
                    </a:lnTo>
                    <a:lnTo>
                      <a:pt x="719" y="6597"/>
                    </a:lnTo>
                    <a:lnTo>
                      <a:pt x="745" y="6443"/>
                    </a:lnTo>
                    <a:lnTo>
                      <a:pt x="796" y="6443"/>
                    </a:lnTo>
                    <a:lnTo>
                      <a:pt x="822" y="6495"/>
                    </a:lnTo>
                    <a:lnTo>
                      <a:pt x="847" y="6520"/>
                    </a:lnTo>
                    <a:lnTo>
                      <a:pt x="899" y="6572"/>
                    </a:lnTo>
                    <a:lnTo>
                      <a:pt x="847" y="6623"/>
                    </a:lnTo>
                    <a:lnTo>
                      <a:pt x="822" y="6700"/>
                    </a:lnTo>
                    <a:lnTo>
                      <a:pt x="822" y="6751"/>
                    </a:lnTo>
                    <a:lnTo>
                      <a:pt x="847" y="6854"/>
                    </a:lnTo>
                    <a:lnTo>
                      <a:pt x="873" y="6931"/>
                    </a:lnTo>
                    <a:lnTo>
                      <a:pt x="950" y="7034"/>
                    </a:lnTo>
                    <a:lnTo>
                      <a:pt x="950" y="7059"/>
                    </a:lnTo>
                    <a:lnTo>
                      <a:pt x="976" y="7085"/>
                    </a:lnTo>
                    <a:lnTo>
                      <a:pt x="1027" y="7136"/>
                    </a:lnTo>
                    <a:lnTo>
                      <a:pt x="1053" y="7136"/>
                    </a:lnTo>
                    <a:lnTo>
                      <a:pt x="1053" y="7188"/>
                    </a:lnTo>
                    <a:lnTo>
                      <a:pt x="1078" y="7213"/>
                    </a:lnTo>
                    <a:lnTo>
                      <a:pt x="1104" y="7265"/>
                    </a:lnTo>
                    <a:lnTo>
                      <a:pt x="1130" y="7290"/>
                    </a:lnTo>
                    <a:lnTo>
                      <a:pt x="1155" y="7316"/>
                    </a:lnTo>
                    <a:lnTo>
                      <a:pt x="1232" y="7367"/>
                    </a:lnTo>
                    <a:lnTo>
                      <a:pt x="1232" y="7393"/>
                    </a:lnTo>
                    <a:lnTo>
                      <a:pt x="1258" y="7444"/>
                    </a:lnTo>
                    <a:lnTo>
                      <a:pt x="1284" y="7470"/>
                    </a:lnTo>
                    <a:lnTo>
                      <a:pt x="1361" y="7496"/>
                    </a:lnTo>
                    <a:lnTo>
                      <a:pt x="1412" y="7496"/>
                    </a:lnTo>
                    <a:lnTo>
                      <a:pt x="1515" y="7444"/>
                    </a:lnTo>
                    <a:lnTo>
                      <a:pt x="1566" y="7444"/>
                    </a:lnTo>
                    <a:lnTo>
                      <a:pt x="1592" y="7419"/>
                    </a:lnTo>
                    <a:lnTo>
                      <a:pt x="1694" y="7419"/>
                    </a:lnTo>
                    <a:lnTo>
                      <a:pt x="1771" y="7393"/>
                    </a:lnTo>
                    <a:lnTo>
                      <a:pt x="1771" y="7444"/>
                    </a:lnTo>
                    <a:lnTo>
                      <a:pt x="1771" y="7496"/>
                    </a:lnTo>
                    <a:lnTo>
                      <a:pt x="1797" y="7573"/>
                    </a:lnTo>
                    <a:lnTo>
                      <a:pt x="1823" y="7624"/>
                    </a:lnTo>
                    <a:lnTo>
                      <a:pt x="1900" y="7650"/>
                    </a:lnTo>
                    <a:lnTo>
                      <a:pt x="1951" y="7624"/>
                    </a:lnTo>
                    <a:lnTo>
                      <a:pt x="2002" y="7598"/>
                    </a:lnTo>
                    <a:lnTo>
                      <a:pt x="2028" y="7547"/>
                    </a:lnTo>
                    <a:lnTo>
                      <a:pt x="2054" y="7496"/>
                    </a:lnTo>
                    <a:lnTo>
                      <a:pt x="2079" y="7419"/>
                    </a:lnTo>
                    <a:lnTo>
                      <a:pt x="2105" y="7419"/>
                    </a:lnTo>
                    <a:lnTo>
                      <a:pt x="2131" y="7444"/>
                    </a:lnTo>
                    <a:lnTo>
                      <a:pt x="2156" y="7444"/>
                    </a:lnTo>
                    <a:lnTo>
                      <a:pt x="2131" y="7470"/>
                    </a:lnTo>
                    <a:lnTo>
                      <a:pt x="2105" y="7496"/>
                    </a:lnTo>
                    <a:lnTo>
                      <a:pt x="2054" y="7573"/>
                    </a:lnTo>
                    <a:lnTo>
                      <a:pt x="2054" y="7650"/>
                    </a:lnTo>
                    <a:lnTo>
                      <a:pt x="2054" y="7675"/>
                    </a:lnTo>
                    <a:lnTo>
                      <a:pt x="2028" y="7701"/>
                    </a:lnTo>
                    <a:lnTo>
                      <a:pt x="2002" y="7778"/>
                    </a:lnTo>
                    <a:lnTo>
                      <a:pt x="1977" y="7855"/>
                    </a:lnTo>
                    <a:lnTo>
                      <a:pt x="1977" y="7881"/>
                    </a:lnTo>
                    <a:lnTo>
                      <a:pt x="1977" y="7983"/>
                    </a:lnTo>
                    <a:lnTo>
                      <a:pt x="2002" y="8086"/>
                    </a:lnTo>
                    <a:lnTo>
                      <a:pt x="2054" y="8137"/>
                    </a:lnTo>
                    <a:lnTo>
                      <a:pt x="2234" y="8137"/>
                    </a:lnTo>
                    <a:lnTo>
                      <a:pt x="2311" y="8086"/>
                    </a:lnTo>
                    <a:lnTo>
                      <a:pt x="2388" y="8035"/>
                    </a:lnTo>
                    <a:lnTo>
                      <a:pt x="2465" y="7958"/>
                    </a:lnTo>
                    <a:lnTo>
                      <a:pt x="2516" y="7855"/>
                    </a:lnTo>
                    <a:lnTo>
                      <a:pt x="2542" y="7829"/>
                    </a:lnTo>
                    <a:lnTo>
                      <a:pt x="2567" y="7778"/>
                    </a:lnTo>
                    <a:lnTo>
                      <a:pt x="2593" y="7752"/>
                    </a:lnTo>
                    <a:lnTo>
                      <a:pt x="2670" y="7701"/>
                    </a:lnTo>
                    <a:lnTo>
                      <a:pt x="2721" y="7650"/>
                    </a:lnTo>
                    <a:lnTo>
                      <a:pt x="2747" y="7573"/>
                    </a:lnTo>
                    <a:lnTo>
                      <a:pt x="2773" y="7470"/>
                    </a:lnTo>
                    <a:lnTo>
                      <a:pt x="2773" y="7444"/>
                    </a:lnTo>
                    <a:lnTo>
                      <a:pt x="2798" y="7444"/>
                    </a:lnTo>
                    <a:lnTo>
                      <a:pt x="2850" y="7393"/>
                    </a:lnTo>
                    <a:lnTo>
                      <a:pt x="2875" y="7470"/>
                    </a:lnTo>
                    <a:lnTo>
                      <a:pt x="2901" y="7521"/>
                    </a:lnTo>
                    <a:lnTo>
                      <a:pt x="2798" y="7598"/>
                    </a:lnTo>
                    <a:lnTo>
                      <a:pt x="2721" y="7675"/>
                    </a:lnTo>
                    <a:lnTo>
                      <a:pt x="2619" y="7778"/>
                    </a:lnTo>
                    <a:lnTo>
                      <a:pt x="2567" y="7829"/>
                    </a:lnTo>
                    <a:lnTo>
                      <a:pt x="2593" y="7932"/>
                    </a:lnTo>
                    <a:lnTo>
                      <a:pt x="2619" y="7958"/>
                    </a:lnTo>
                    <a:lnTo>
                      <a:pt x="2670" y="8009"/>
                    </a:lnTo>
                    <a:lnTo>
                      <a:pt x="2567" y="8060"/>
                    </a:lnTo>
                    <a:lnTo>
                      <a:pt x="2490" y="8112"/>
                    </a:lnTo>
                    <a:lnTo>
                      <a:pt x="2465" y="8214"/>
                    </a:lnTo>
                    <a:lnTo>
                      <a:pt x="2439" y="8317"/>
                    </a:lnTo>
                    <a:lnTo>
                      <a:pt x="2439" y="8368"/>
                    </a:lnTo>
                    <a:lnTo>
                      <a:pt x="2413" y="8420"/>
                    </a:lnTo>
                    <a:lnTo>
                      <a:pt x="2362" y="8497"/>
                    </a:lnTo>
                    <a:lnTo>
                      <a:pt x="2362" y="8574"/>
                    </a:lnTo>
                    <a:lnTo>
                      <a:pt x="2311" y="8599"/>
                    </a:lnTo>
                    <a:lnTo>
                      <a:pt x="2285" y="8651"/>
                    </a:lnTo>
                    <a:lnTo>
                      <a:pt x="2259" y="8676"/>
                    </a:lnTo>
                    <a:lnTo>
                      <a:pt x="2259" y="8753"/>
                    </a:lnTo>
                    <a:lnTo>
                      <a:pt x="2311" y="8779"/>
                    </a:lnTo>
                    <a:lnTo>
                      <a:pt x="2388" y="8831"/>
                    </a:lnTo>
                    <a:lnTo>
                      <a:pt x="2465" y="8831"/>
                    </a:lnTo>
                    <a:lnTo>
                      <a:pt x="2644" y="8779"/>
                    </a:lnTo>
                    <a:lnTo>
                      <a:pt x="2619" y="8831"/>
                    </a:lnTo>
                    <a:lnTo>
                      <a:pt x="2644" y="8856"/>
                    </a:lnTo>
                    <a:lnTo>
                      <a:pt x="2567" y="8856"/>
                    </a:lnTo>
                    <a:lnTo>
                      <a:pt x="2567" y="8882"/>
                    </a:lnTo>
                    <a:lnTo>
                      <a:pt x="2465" y="8882"/>
                    </a:lnTo>
                    <a:lnTo>
                      <a:pt x="2439" y="8933"/>
                    </a:lnTo>
                    <a:lnTo>
                      <a:pt x="2413" y="8985"/>
                    </a:lnTo>
                    <a:lnTo>
                      <a:pt x="2388" y="9010"/>
                    </a:lnTo>
                    <a:lnTo>
                      <a:pt x="2336" y="9087"/>
                    </a:lnTo>
                    <a:lnTo>
                      <a:pt x="2336" y="9164"/>
                    </a:lnTo>
                    <a:lnTo>
                      <a:pt x="2362" y="9190"/>
                    </a:lnTo>
                    <a:lnTo>
                      <a:pt x="2336" y="9190"/>
                    </a:lnTo>
                    <a:lnTo>
                      <a:pt x="2285" y="9139"/>
                    </a:lnTo>
                    <a:lnTo>
                      <a:pt x="2208" y="9113"/>
                    </a:lnTo>
                    <a:lnTo>
                      <a:pt x="2156" y="9139"/>
                    </a:lnTo>
                    <a:lnTo>
                      <a:pt x="2079" y="9190"/>
                    </a:lnTo>
                    <a:lnTo>
                      <a:pt x="2079" y="9216"/>
                    </a:lnTo>
                    <a:lnTo>
                      <a:pt x="1694" y="9216"/>
                    </a:lnTo>
                    <a:lnTo>
                      <a:pt x="1669" y="9241"/>
                    </a:lnTo>
                    <a:lnTo>
                      <a:pt x="1617" y="9267"/>
                    </a:lnTo>
                    <a:lnTo>
                      <a:pt x="1592" y="9293"/>
                    </a:lnTo>
                    <a:lnTo>
                      <a:pt x="1540" y="9318"/>
                    </a:lnTo>
                    <a:lnTo>
                      <a:pt x="1540" y="9344"/>
                    </a:lnTo>
                    <a:lnTo>
                      <a:pt x="1540" y="9370"/>
                    </a:lnTo>
                    <a:lnTo>
                      <a:pt x="1515" y="9395"/>
                    </a:lnTo>
                    <a:lnTo>
                      <a:pt x="1489" y="9421"/>
                    </a:lnTo>
                    <a:lnTo>
                      <a:pt x="1463" y="9472"/>
                    </a:lnTo>
                    <a:lnTo>
                      <a:pt x="1463" y="9498"/>
                    </a:lnTo>
                    <a:lnTo>
                      <a:pt x="1463" y="9549"/>
                    </a:lnTo>
                    <a:lnTo>
                      <a:pt x="1540" y="9652"/>
                    </a:lnTo>
                    <a:lnTo>
                      <a:pt x="1592" y="9703"/>
                    </a:lnTo>
                    <a:lnTo>
                      <a:pt x="1643" y="9729"/>
                    </a:lnTo>
                    <a:lnTo>
                      <a:pt x="1746" y="9755"/>
                    </a:lnTo>
                    <a:lnTo>
                      <a:pt x="1823" y="9729"/>
                    </a:lnTo>
                    <a:lnTo>
                      <a:pt x="1900" y="9703"/>
                    </a:lnTo>
                    <a:lnTo>
                      <a:pt x="1925" y="9729"/>
                    </a:lnTo>
                    <a:lnTo>
                      <a:pt x="2105" y="9755"/>
                    </a:lnTo>
                    <a:lnTo>
                      <a:pt x="2054" y="9806"/>
                    </a:lnTo>
                    <a:lnTo>
                      <a:pt x="2028" y="9832"/>
                    </a:lnTo>
                    <a:lnTo>
                      <a:pt x="2028" y="9857"/>
                    </a:lnTo>
                    <a:lnTo>
                      <a:pt x="1925" y="9780"/>
                    </a:lnTo>
                    <a:lnTo>
                      <a:pt x="1771" y="9755"/>
                    </a:lnTo>
                    <a:lnTo>
                      <a:pt x="1694" y="9755"/>
                    </a:lnTo>
                    <a:lnTo>
                      <a:pt x="1592" y="9780"/>
                    </a:lnTo>
                    <a:lnTo>
                      <a:pt x="1515" y="9832"/>
                    </a:lnTo>
                    <a:lnTo>
                      <a:pt x="1463" y="9909"/>
                    </a:lnTo>
                    <a:lnTo>
                      <a:pt x="1463" y="9934"/>
                    </a:lnTo>
                    <a:lnTo>
                      <a:pt x="1386" y="9934"/>
                    </a:lnTo>
                    <a:lnTo>
                      <a:pt x="1284" y="9960"/>
                    </a:lnTo>
                    <a:lnTo>
                      <a:pt x="1258" y="9986"/>
                    </a:lnTo>
                    <a:lnTo>
                      <a:pt x="1232" y="10011"/>
                    </a:lnTo>
                    <a:lnTo>
                      <a:pt x="1207" y="10088"/>
                    </a:lnTo>
                    <a:lnTo>
                      <a:pt x="1232" y="10191"/>
                    </a:lnTo>
                    <a:lnTo>
                      <a:pt x="1181" y="10294"/>
                    </a:lnTo>
                    <a:lnTo>
                      <a:pt x="1181" y="10345"/>
                    </a:lnTo>
                    <a:lnTo>
                      <a:pt x="1207" y="10422"/>
                    </a:lnTo>
                    <a:lnTo>
                      <a:pt x="1232" y="10448"/>
                    </a:lnTo>
                    <a:lnTo>
                      <a:pt x="1309" y="10473"/>
                    </a:lnTo>
                    <a:lnTo>
                      <a:pt x="1284" y="10525"/>
                    </a:lnTo>
                    <a:lnTo>
                      <a:pt x="1258" y="10576"/>
                    </a:lnTo>
                    <a:lnTo>
                      <a:pt x="1258" y="10627"/>
                    </a:lnTo>
                    <a:lnTo>
                      <a:pt x="1284" y="10679"/>
                    </a:lnTo>
                    <a:lnTo>
                      <a:pt x="1361" y="10704"/>
                    </a:lnTo>
                    <a:lnTo>
                      <a:pt x="1386" y="10730"/>
                    </a:lnTo>
                    <a:lnTo>
                      <a:pt x="1438" y="10730"/>
                    </a:lnTo>
                    <a:lnTo>
                      <a:pt x="1515" y="10781"/>
                    </a:lnTo>
                    <a:lnTo>
                      <a:pt x="1617" y="10807"/>
                    </a:lnTo>
                    <a:lnTo>
                      <a:pt x="1694" y="10781"/>
                    </a:lnTo>
                    <a:lnTo>
                      <a:pt x="1669" y="10884"/>
                    </a:lnTo>
                    <a:lnTo>
                      <a:pt x="1643" y="10910"/>
                    </a:lnTo>
                    <a:lnTo>
                      <a:pt x="1617" y="10961"/>
                    </a:lnTo>
                    <a:lnTo>
                      <a:pt x="1566" y="10987"/>
                    </a:lnTo>
                    <a:lnTo>
                      <a:pt x="1540" y="11012"/>
                    </a:lnTo>
                    <a:lnTo>
                      <a:pt x="1515" y="11089"/>
                    </a:lnTo>
                    <a:lnTo>
                      <a:pt x="1515" y="11166"/>
                    </a:lnTo>
                    <a:lnTo>
                      <a:pt x="1515" y="11192"/>
                    </a:lnTo>
                    <a:lnTo>
                      <a:pt x="1463" y="11218"/>
                    </a:lnTo>
                    <a:lnTo>
                      <a:pt x="1386" y="11192"/>
                    </a:lnTo>
                    <a:lnTo>
                      <a:pt x="1309" y="11166"/>
                    </a:lnTo>
                    <a:lnTo>
                      <a:pt x="1207" y="11192"/>
                    </a:lnTo>
                    <a:lnTo>
                      <a:pt x="1130" y="11269"/>
                    </a:lnTo>
                    <a:lnTo>
                      <a:pt x="1104" y="11295"/>
                    </a:lnTo>
                    <a:lnTo>
                      <a:pt x="1104" y="11423"/>
                    </a:lnTo>
                    <a:lnTo>
                      <a:pt x="1130" y="11449"/>
                    </a:lnTo>
                    <a:lnTo>
                      <a:pt x="1130" y="11500"/>
                    </a:lnTo>
                    <a:lnTo>
                      <a:pt x="1181" y="11603"/>
                    </a:lnTo>
                    <a:lnTo>
                      <a:pt x="1232" y="11654"/>
                    </a:lnTo>
                    <a:lnTo>
                      <a:pt x="1284" y="11680"/>
                    </a:lnTo>
                    <a:lnTo>
                      <a:pt x="1335" y="11680"/>
                    </a:lnTo>
                    <a:lnTo>
                      <a:pt x="1361" y="11705"/>
                    </a:lnTo>
                    <a:lnTo>
                      <a:pt x="1489" y="11705"/>
                    </a:lnTo>
                    <a:lnTo>
                      <a:pt x="1515" y="11680"/>
                    </a:lnTo>
                    <a:lnTo>
                      <a:pt x="1566" y="11628"/>
                    </a:lnTo>
                    <a:lnTo>
                      <a:pt x="1643" y="11603"/>
                    </a:lnTo>
                    <a:lnTo>
                      <a:pt x="1823" y="11603"/>
                    </a:lnTo>
                    <a:lnTo>
                      <a:pt x="1951" y="11577"/>
                    </a:lnTo>
                    <a:lnTo>
                      <a:pt x="2079" y="11551"/>
                    </a:lnTo>
                    <a:lnTo>
                      <a:pt x="2156" y="11526"/>
                    </a:lnTo>
                    <a:lnTo>
                      <a:pt x="2208" y="11474"/>
                    </a:lnTo>
                    <a:lnTo>
                      <a:pt x="2285" y="11449"/>
                    </a:lnTo>
                    <a:lnTo>
                      <a:pt x="2362" y="11423"/>
                    </a:lnTo>
                    <a:lnTo>
                      <a:pt x="2413" y="11474"/>
                    </a:lnTo>
                    <a:lnTo>
                      <a:pt x="2490" y="11500"/>
                    </a:lnTo>
                    <a:lnTo>
                      <a:pt x="2516" y="11500"/>
                    </a:lnTo>
                    <a:lnTo>
                      <a:pt x="2593" y="11474"/>
                    </a:lnTo>
                    <a:lnTo>
                      <a:pt x="2644" y="11449"/>
                    </a:lnTo>
                    <a:lnTo>
                      <a:pt x="2696" y="11423"/>
                    </a:lnTo>
                    <a:lnTo>
                      <a:pt x="2824" y="11320"/>
                    </a:lnTo>
                    <a:lnTo>
                      <a:pt x="2952" y="11243"/>
                    </a:lnTo>
                    <a:lnTo>
                      <a:pt x="3029" y="11115"/>
                    </a:lnTo>
                    <a:lnTo>
                      <a:pt x="3106" y="10961"/>
                    </a:lnTo>
                    <a:lnTo>
                      <a:pt x="3132" y="10781"/>
                    </a:lnTo>
                    <a:lnTo>
                      <a:pt x="3132" y="10756"/>
                    </a:lnTo>
                    <a:lnTo>
                      <a:pt x="3055" y="10679"/>
                    </a:lnTo>
                    <a:lnTo>
                      <a:pt x="2952" y="10602"/>
                    </a:lnTo>
                    <a:lnTo>
                      <a:pt x="2978" y="10602"/>
                    </a:lnTo>
                    <a:lnTo>
                      <a:pt x="3029" y="10576"/>
                    </a:lnTo>
                    <a:lnTo>
                      <a:pt x="3081" y="10576"/>
                    </a:lnTo>
                    <a:lnTo>
                      <a:pt x="3209" y="10473"/>
                    </a:lnTo>
                    <a:lnTo>
                      <a:pt x="3235" y="10448"/>
                    </a:lnTo>
                    <a:lnTo>
                      <a:pt x="3286" y="10422"/>
                    </a:lnTo>
                    <a:lnTo>
                      <a:pt x="3414" y="10268"/>
                    </a:lnTo>
                    <a:lnTo>
                      <a:pt x="3491" y="10114"/>
                    </a:lnTo>
                    <a:lnTo>
                      <a:pt x="3543" y="10037"/>
                    </a:lnTo>
                    <a:lnTo>
                      <a:pt x="3645" y="9960"/>
                    </a:lnTo>
                    <a:lnTo>
                      <a:pt x="3748" y="9909"/>
                    </a:lnTo>
                    <a:lnTo>
                      <a:pt x="3825" y="9806"/>
                    </a:lnTo>
                    <a:lnTo>
                      <a:pt x="3825" y="9832"/>
                    </a:lnTo>
                    <a:lnTo>
                      <a:pt x="3825" y="9857"/>
                    </a:lnTo>
                    <a:lnTo>
                      <a:pt x="3799" y="9909"/>
                    </a:lnTo>
                    <a:lnTo>
                      <a:pt x="3774" y="9934"/>
                    </a:lnTo>
                    <a:lnTo>
                      <a:pt x="3697" y="10011"/>
                    </a:lnTo>
                    <a:lnTo>
                      <a:pt x="3671" y="10114"/>
                    </a:lnTo>
                    <a:lnTo>
                      <a:pt x="3645" y="10140"/>
                    </a:lnTo>
                    <a:lnTo>
                      <a:pt x="3568" y="10242"/>
                    </a:lnTo>
                    <a:lnTo>
                      <a:pt x="3568" y="10294"/>
                    </a:lnTo>
                    <a:lnTo>
                      <a:pt x="3568" y="10345"/>
                    </a:lnTo>
                    <a:lnTo>
                      <a:pt x="3517" y="10396"/>
                    </a:lnTo>
                    <a:lnTo>
                      <a:pt x="3440" y="10525"/>
                    </a:lnTo>
                    <a:lnTo>
                      <a:pt x="3414" y="10576"/>
                    </a:lnTo>
                    <a:lnTo>
                      <a:pt x="3440" y="10627"/>
                    </a:lnTo>
                    <a:lnTo>
                      <a:pt x="3466" y="10679"/>
                    </a:lnTo>
                    <a:lnTo>
                      <a:pt x="3491" y="10679"/>
                    </a:lnTo>
                    <a:lnTo>
                      <a:pt x="3440" y="10730"/>
                    </a:lnTo>
                    <a:lnTo>
                      <a:pt x="3363" y="10807"/>
                    </a:lnTo>
                    <a:lnTo>
                      <a:pt x="3286" y="10858"/>
                    </a:lnTo>
                    <a:lnTo>
                      <a:pt x="3183" y="10910"/>
                    </a:lnTo>
                    <a:lnTo>
                      <a:pt x="3158" y="10961"/>
                    </a:lnTo>
                    <a:lnTo>
                      <a:pt x="3132" y="11012"/>
                    </a:lnTo>
                    <a:lnTo>
                      <a:pt x="3132" y="11064"/>
                    </a:lnTo>
                    <a:lnTo>
                      <a:pt x="3158" y="11115"/>
                    </a:lnTo>
                    <a:lnTo>
                      <a:pt x="3209" y="11192"/>
                    </a:lnTo>
                    <a:lnTo>
                      <a:pt x="3183" y="11243"/>
                    </a:lnTo>
                    <a:lnTo>
                      <a:pt x="3132" y="11269"/>
                    </a:lnTo>
                    <a:lnTo>
                      <a:pt x="3106" y="11295"/>
                    </a:lnTo>
                    <a:lnTo>
                      <a:pt x="3029" y="11346"/>
                    </a:lnTo>
                    <a:lnTo>
                      <a:pt x="2978" y="11397"/>
                    </a:lnTo>
                    <a:lnTo>
                      <a:pt x="2952" y="11449"/>
                    </a:lnTo>
                    <a:lnTo>
                      <a:pt x="2978" y="11500"/>
                    </a:lnTo>
                    <a:lnTo>
                      <a:pt x="2978" y="11551"/>
                    </a:lnTo>
                    <a:lnTo>
                      <a:pt x="2952" y="11603"/>
                    </a:lnTo>
                    <a:lnTo>
                      <a:pt x="2952" y="11654"/>
                    </a:lnTo>
                    <a:lnTo>
                      <a:pt x="2927" y="11680"/>
                    </a:lnTo>
                    <a:lnTo>
                      <a:pt x="2927" y="11654"/>
                    </a:lnTo>
                    <a:lnTo>
                      <a:pt x="2850" y="11603"/>
                    </a:lnTo>
                    <a:lnTo>
                      <a:pt x="2773" y="11577"/>
                    </a:lnTo>
                    <a:lnTo>
                      <a:pt x="2747" y="11603"/>
                    </a:lnTo>
                    <a:lnTo>
                      <a:pt x="2696" y="11628"/>
                    </a:lnTo>
                    <a:lnTo>
                      <a:pt x="2670" y="11731"/>
                    </a:lnTo>
                    <a:lnTo>
                      <a:pt x="2567" y="11808"/>
                    </a:lnTo>
                    <a:lnTo>
                      <a:pt x="2542" y="11859"/>
                    </a:lnTo>
                    <a:lnTo>
                      <a:pt x="2593" y="11911"/>
                    </a:lnTo>
                    <a:lnTo>
                      <a:pt x="2670" y="11885"/>
                    </a:lnTo>
                    <a:lnTo>
                      <a:pt x="2721" y="11859"/>
                    </a:lnTo>
                    <a:lnTo>
                      <a:pt x="2747" y="11834"/>
                    </a:lnTo>
                    <a:lnTo>
                      <a:pt x="2747" y="11859"/>
                    </a:lnTo>
                    <a:lnTo>
                      <a:pt x="2747" y="11885"/>
                    </a:lnTo>
                    <a:lnTo>
                      <a:pt x="2721" y="11962"/>
                    </a:lnTo>
                    <a:lnTo>
                      <a:pt x="2696" y="12039"/>
                    </a:lnTo>
                    <a:lnTo>
                      <a:pt x="2696" y="12065"/>
                    </a:lnTo>
                    <a:lnTo>
                      <a:pt x="2696" y="12090"/>
                    </a:lnTo>
                    <a:lnTo>
                      <a:pt x="2696" y="12116"/>
                    </a:lnTo>
                    <a:lnTo>
                      <a:pt x="2747" y="12193"/>
                    </a:lnTo>
                    <a:lnTo>
                      <a:pt x="2721" y="12219"/>
                    </a:lnTo>
                    <a:lnTo>
                      <a:pt x="2567" y="12322"/>
                    </a:lnTo>
                    <a:lnTo>
                      <a:pt x="2413" y="12450"/>
                    </a:lnTo>
                    <a:lnTo>
                      <a:pt x="2336" y="12527"/>
                    </a:lnTo>
                    <a:lnTo>
                      <a:pt x="2234" y="12604"/>
                    </a:lnTo>
                    <a:lnTo>
                      <a:pt x="2156" y="12681"/>
                    </a:lnTo>
                    <a:lnTo>
                      <a:pt x="2105" y="12784"/>
                    </a:lnTo>
                    <a:lnTo>
                      <a:pt x="2079" y="12912"/>
                    </a:lnTo>
                    <a:lnTo>
                      <a:pt x="2054" y="12989"/>
                    </a:lnTo>
                    <a:lnTo>
                      <a:pt x="2079" y="13015"/>
                    </a:lnTo>
                    <a:lnTo>
                      <a:pt x="1977" y="13092"/>
                    </a:lnTo>
                    <a:lnTo>
                      <a:pt x="1900" y="13169"/>
                    </a:lnTo>
                    <a:lnTo>
                      <a:pt x="1848" y="13117"/>
                    </a:lnTo>
                    <a:lnTo>
                      <a:pt x="1797" y="13092"/>
                    </a:lnTo>
                    <a:lnTo>
                      <a:pt x="1694" y="13092"/>
                    </a:lnTo>
                    <a:lnTo>
                      <a:pt x="1617" y="13117"/>
                    </a:lnTo>
                    <a:lnTo>
                      <a:pt x="1540" y="13194"/>
                    </a:lnTo>
                    <a:lnTo>
                      <a:pt x="1361" y="13348"/>
                    </a:lnTo>
                    <a:lnTo>
                      <a:pt x="1335" y="13323"/>
                    </a:lnTo>
                    <a:lnTo>
                      <a:pt x="1258" y="13297"/>
                    </a:lnTo>
                    <a:lnTo>
                      <a:pt x="1207" y="13297"/>
                    </a:lnTo>
                    <a:lnTo>
                      <a:pt x="1181" y="13323"/>
                    </a:lnTo>
                    <a:lnTo>
                      <a:pt x="1078" y="13400"/>
                    </a:lnTo>
                    <a:lnTo>
                      <a:pt x="950" y="13451"/>
                    </a:lnTo>
                    <a:lnTo>
                      <a:pt x="899" y="13477"/>
                    </a:lnTo>
                    <a:lnTo>
                      <a:pt x="873" y="13554"/>
                    </a:lnTo>
                    <a:lnTo>
                      <a:pt x="847" y="13631"/>
                    </a:lnTo>
                    <a:lnTo>
                      <a:pt x="847" y="13708"/>
                    </a:lnTo>
                    <a:lnTo>
                      <a:pt x="822" y="13785"/>
                    </a:lnTo>
                    <a:lnTo>
                      <a:pt x="822" y="13862"/>
                    </a:lnTo>
                    <a:lnTo>
                      <a:pt x="822" y="13887"/>
                    </a:lnTo>
                    <a:lnTo>
                      <a:pt x="847" y="13913"/>
                    </a:lnTo>
                    <a:lnTo>
                      <a:pt x="822" y="13964"/>
                    </a:lnTo>
                    <a:lnTo>
                      <a:pt x="796" y="14016"/>
                    </a:lnTo>
                    <a:lnTo>
                      <a:pt x="770" y="14067"/>
                    </a:lnTo>
                    <a:lnTo>
                      <a:pt x="745" y="14144"/>
                    </a:lnTo>
                    <a:lnTo>
                      <a:pt x="745" y="14195"/>
                    </a:lnTo>
                    <a:lnTo>
                      <a:pt x="719" y="14221"/>
                    </a:lnTo>
                    <a:lnTo>
                      <a:pt x="693" y="14272"/>
                    </a:lnTo>
                    <a:lnTo>
                      <a:pt x="719" y="14324"/>
                    </a:lnTo>
                    <a:lnTo>
                      <a:pt x="745" y="14375"/>
                    </a:lnTo>
                    <a:lnTo>
                      <a:pt x="796" y="14426"/>
                    </a:lnTo>
                    <a:lnTo>
                      <a:pt x="873" y="14426"/>
                    </a:lnTo>
                    <a:lnTo>
                      <a:pt x="976" y="14401"/>
                    </a:lnTo>
                    <a:lnTo>
                      <a:pt x="1027" y="14375"/>
                    </a:lnTo>
                    <a:lnTo>
                      <a:pt x="1130" y="14272"/>
                    </a:lnTo>
                    <a:lnTo>
                      <a:pt x="1207" y="14170"/>
                    </a:lnTo>
                    <a:lnTo>
                      <a:pt x="1232" y="14221"/>
                    </a:lnTo>
                    <a:lnTo>
                      <a:pt x="1284" y="14247"/>
                    </a:lnTo>
                    <a:lnTo>
                      <a:pt x="1335" y="14298"/>
                    </a:lnTo>
                    <a:lnTo>
                      <a:pt x="1361" y="14375"/>
                    </a:lnTo>
                    <a:lnTo>
                      <a:pt x="1335" y="14375"/>
                    </a:lnTo>
                    <a:lnTo>
                      <a:pt x="1284" y="14426"/>
                    </a:lnTo>
                    <a:lnTo>
                      <a:pt x="1232" y="14503"/>
                    </a:lnTo>
                    <a:lnTo>
                      <a:pt x="1181" y="14632"/>
                    </a:lnTo>
                    <a:lnTo>
                      <a:pt x="1181" y="14709"/>
                    </a:lnTo>
                    <a:lnTo>
                      <a:pt x="1207" y="14786"/>
                    </a:lnTo>
                    <a:lnTo>
                      <a:pt x="1284" y="14837"/>
                    </a:lnTo>
                    <a:lnTo>
                      <a:pt x="1361" y="14863"/>
                    </a:lnTo>
                    <a:lnTo>
                      <a:pt x="1386" y="14863"/>
                    </a:lnTo>
                    <a:lnTo>
                      <a:pt x="1463" y="14837"/>
                    </a:lnTo>
                    <a:lnTo>
                      <a:pt x="1540" y="14811"/>
                    </a:lnTo>
                    <a:lnTo>
                      <a:pt x="1592" y="14734"/>
                    </a:lnTo>
                    <a:lnTo>
                      <a:pt x="1643" y="14683"/>
                    </a:lnTo>
                    <a:lnTo>
                      <a:pt x="1669" y="14657"/>
                    </a:lnTo>
                    <a:lnTo>
                      <a:pt x="1720" y="14657"/>
                    </a:lnTo>
                    <a:lnTo>
                      <a:pt x="1848" y="14632"/>
                    </a:lnTo>
                    <a:lnTo>
                      <a:pt x="1951" y="14580"/>
                    </a:lnTo>
                    <a:lnTo>
                      <a:pt x="1977" y="14555"/>
                    </a:lnTo>
                    <a:lnTo>
                      <a:pt x="2002" y="14478"/>
                    </a:lnTo>
                    <a:lnTo>
                      <a:pt x="2002" y="14503"/>
                    </a:lnTo>
                    <a:lnTo>
                      <a:pt x="2002" y="14529"/>
                    </a:lnTo>
                    <a:lnTo>
                      <a:pt x="2028" y="14478"/>
                    </a:lnTo>
                    <a:lnTo>
                      <a:pt x="2079" y="14452"/>
                    </a:lnTo>
                    <a:lnTo>
                      <a:pt x="2131" y="14401"/>
                    </a:lnTo>
                    <a:lnTo>
                      <a:pt x="2156" y="14349"/>
                    </a:lnTo>
                    <a:lnTo>
                      <a:pt x="2156" y="14298"/>
                    </a:lnTo>
                    <a:lnTo>
                      <a:pt x="2156" y="14221"/>
                    </a:lnTo>
                    <a:lnTo>
                      <a:pt x="2156" y="14195"/>
                    </a:lnTo>
                    <a:lnTo>
                      <a:pt x="2131" y="14144"/>
                    </a:lnTo>
                    <a:lnTo>
                      <a:pt x="2105" y="14041"/>
                    </a:lnTo>
                    <a:lnTo>
                      <a:pt x="2105" y="13964"/>
                    </a:lnTo>
                    <a:lnTo>
                      <a:pt x="2079" y="13887"/>
                    </a:lnTo>
                    <a:lnTo>
                      <a:pt x="2208" y="13887"/>
                    </a:lnTo>
                    <a:lnTo>
                      <a:pt x="2285" y="13862"/>
                    </a:lnTo>
                    <a:lnTo>
                      <a:pt x="2311" y="13810"/>
                    </a:lnTo>
                    <a:lnTo>
                      <a:pt x="2336" y="13759"/>
                    </a:lnTo>
                    <a:lnTo>
                      <a:pt x="2336" y="13708"/>
                    </a:lnTo>
                    <a:lnTo>
                      <a:pt x="2336" y="13682"/>
                    </a:lnTo>
                    <a:lnTo>
                      <a:pt x="2336" y="13631"/>
                    </a:lnTo>
                    <a:lnTo>
                      <a:pt x="2336" y="13605"/>
                    </a:lnTo>
                    <a:lnTo>
                      <a:pt x="2362" y="13528"/>
                    </a:lnTo>
                    <a:lnTo>
                      <a:pt x="2388" y="13528"/>
                    </a:lnTo>
                    <a:lnTo>
                      <a:pt x="2439" y="13502"/>
                    </a:lnTo>
                    <a:lnTo>
                      <a:pt x="2490" y="13477"/>
                    </a:lnTo>
                    <a:lnTo>
                      <a:pt x="2516" y="13425"/>
                    </a:lnTo>
                    <a:lnTo>
                      <a:pt x="2542" y="13374"/>
                    </a:lnTo>
                    <a:lnTo>
                      <a:pt x="2542" y="13246"/>
                    </a:lnTo>
                    <a:lnTo>
                      <a:pt x="2593" y="13117"/>
                    </a:lnTo>
                    <a:lnTo>
                      <a:pt x="2619" y="13066"/>
                    </a:lnTo>
                    <a:lnTo>
                      <a:pt x="2773" y="12784"/>
                    </a:lnTo>
                    <a:lnTo>
                      <a:pt x="2927" y="12501"/>
                    </a:lnTo>
                    <a:lnTo>
                      <a:pt x="2978" y="12424"/>
                    </a:lnTo>
                    <a:lnTo>
                      <a:pt x="3004" y="12347"/>
                    </a:lnTo>
                    <a:lnTo>
                      <a:pt x="3004" y="12399"/>
                    </a:lnTo>
                    <a:lnTo>
                      <a:pt x="3029" y="12424"/>
                    </a:lnTo>
                    <a:lnTo>
                      <a:pt x="3081" y="12450"/>
                    </a:lnTo>
                    <a:lnTo>
                      <a:pt x="2978" y="12630"/>
                    </a:lnTo>
                    <a:lnTo>
                      <a:pt x="2901" y="12784"/>
                    </a:lnTo>
                    <a:lnTo>
                      <a:pt x="2824" y="12963"/>
                    </a:lnTo>
                    <a:lnTo>
                      <a:pt x="2824" y="13040"/>
                    </a:lnTo>
                    <a:lnTo>
                      <a:pt x="2824" y="13143"/>
                    </a:lnTo>
                    <a:lnTo>
                      <a:pt x="2850" y="13194"/>
                    </a:lnTo>
                    <a:lnTo>
                      <a:pt x="2875" y="13220"/>
                    </a:lnTo>
                    <a:lnTo>
                      <a:pt x="2875" y="13271"/>
                    </a:lnTo>
                    <a:lnTo>
                      <a:pt x="2850" y="13323"/>
                    </a:lnTo>
                    <a:lnTo>
                      <a:pt x="2875" y="13400"/>
                    </a:lnTo>
                    <a:lnTo>
                      <a:pt x="2927" y="13451"/>
                    </a:lnTo>
                    <a:lnTo>
                      <a:pt x="2978" y="13451"/>
                    </a:lnTo>
                    <a:lnTo>
                      <a:pt x="2927" y="13579"/>
                    </a:lnTo>
                    <a:lnTo>
                      <a:pt x="2901" y="13708"/>
                    </a:lnTo>
                    <a:lnTo>
                      <a:pt x="2927" y="13810"/>
                    </a:lnTo>
                    <a:lnTo>
                      <a:pt x="2978" y="13862"/>
                    </a:lnTo>
                    <a:lnTo>
                      <a:pt x="3029" y="13913"/>
                    </a:lnTo>
                    <a:lnTo>
                      <a:pt x="3055" y="13913"/>
                    </a:lnTo>
                    <a:lnTo>
                      <a:pt x="3055" y="13964"/>
                    </a:lnTo>
                    <a:lnTo>
                      <a:pt x="3081" y="14016"/>
                    </a:lnTo>
                    <a:lnTo>
                      <a:pt x="3106" y="14041"/>
                    </a:lnTo>
                    <a:lnTo>
                      <a:pt x="3081" y="14067"/>
                    </a:lnTo>
                    <a:lnTo>
                      <a:pt x="3029" y="14170"/>
                    </a:lnTo>
                    <a:lnTo>
                      <a:pt x="2952" y="14247"/>
                    </a:lnTo>
                    <a:lnTo>
                      <a:pt x="2927" y="14272"/>
                    </a:lnTo>
                    <a:lnTo>
                      <a:pt x="2901" y="14324"/>
                    </a:lnTo>
                    <a:lnTo>
                      <a:pt x="2875" y="14555"/>
                    </a:lnTo>
                    <a:lnTo>
                      <a:pt x="2798" y="14811"/>
                    </a:lnTo>
                    <a:lnTo>
                      <a:pt x="2798" y="14863"/>
                    </a:lnTo>
                    <a:lnTo>
                      <a:pt x="2798" y="14965"/>
                    </a:lnTo>
                    <a:lnTo>
                      <a:pt x="2798" y="15094"/>
                    </a:lnTo>
                    <a:lnTo>
                      <a:pt x="2798" y="15299"/>
                    </a:lnTo>
                    <a:lnTo>
                      <a:pt x="2773" y="15376"/>
                    </a:lnTo>
                    <a:lnTo>
                      <a:pt x="2721" y="15453"/>
                    </a:lnTo>
                    <a:lnTo>
                      <a:pt x="2644" y="15530"/>
                    </a:lnTo>
                    <a:lnTo>
                      <a:pt x="2593" y="15607"/>
                    </a:lnTo>
                    <a:lnTo>
                      <a:pt x="2567" y="15710"/>
                    </a:lnTo>
                    <a:lnTo>
                      <a:pt x="2567" y="15813"/>
                    </a:lnTo>
                    <a:lnTo>
                      <a:pt x="2567" y="15941"/>
                    </a:lnTo>
                    <a:lnTo>
                      <a:pt x="2567" y="15992"/>
                    </a:lnTo>
                    <a:lnTo>
                      <a:pt x="2593" y="16069"/>
                    </a:lnTo>
                    <a:lnTo>
                      <a:pt x="2619" y="16121"/>
                    </a:lnTo>
                    <a:lnTo>
                      <a:pt x="2644" y="16172"/>
                    </a:lnTo>
                    <a:lnTo>
                      <a:pt x="2696" y="16198"/>
                    </a:lnTo>
                    <a:lnTo>
                      <a:pt x="2798" y="16198"/>
                    </a:lnTo>
                    <a:lnTo>
                      <a:pt x="2875" y="16172"/>
                    </a:lnTo>
                    <a:lnTo>
                      <a:pt x="2952" y="16121"/>
                    </a:lnTo>
                    <a:lnTo>
                      <a:pt x="3158" y="16121"/>
                    </a:lnTo>
                    <a:lnTo>
                      <a:pt x="3209" y="16095"/>
                    </a:lnTo>
                    <a:lnTo>
                      <a:pt x="3286" y="16044"/>
                    </a:lnTo>
                    <a:lnTo>
                      <a:pt x="3337" y="15992"/>
                    </a:lnTo>
                    <a:lnTo>
                      <a:pt x="3389" y="15915"/>
                    </a:lnTo>
                    <a:lnTo>
                      <a:pt x="3414" y="15864"/>
                    </a:lnTo>
                    <a:lnTo>
                      <a:pt x="3440" y="15838"/>
                    </a:lnTo>
                    <a:lnTo>
                      <a:pt x="3440" y="15813"/>
                    </a:lnTo>
                    <a:lnTo>
                      <a:pt x="3440" y="15710"/>
                    </a:lnTo>
                    <a:lnTo>
                      <a:pt x="3414" y="15581"/>
                    </a:lnTo>
                    <a:lnTo>
                      <a:pt x="3389" y="15530"/>
                    </a:lnTo>
                    <a:lnTo>
                      <a:pt x="3363" y="15479"/>
                    </a:lnTo>
                    <a:lnTo>
                      <a:pt x="3466" y="15196"/>
                    </a:lnTo>
                    <a:lnTo>
                      <a:pt x="3517" y="15017"/>
                    </a:lnTo>
                    <a:lnTo>
                      <a:pt x="3543" y="14914"/>
                    </a:lnTo>
                    <a:lnTo>
                      <a:pt x="3594" y="14811"/>
                    </a:lnTo>
                    <a:lnTo>
                      <a:pt x="3594" y="14734"/>
                    </a:lnTo>
                    <a:lnTo>
                      <a:pt x="3594" y="14709"/>
                    </a:lnTo>
                    <a:lnTo>
                      <a:pt x="3568" y="14606"/>
                    </a:lnTo>
                    <a:lnTo>
                      <a:pt x="3594" y="14503"/>
                    </a:lnTo>
                    <a:lnTo>
                      <a:pt x="3594" y="14426"/>
                    </a:lnTo>
                    <a:lnTo>
                      <a:pt x="3594" y="14401"/>
                    </a:lnTo>
                    <a:lnTo>
                      <a:pt x="3620" y="14349"/>
                    </a:lnTo>
                    <a:lnTo>
                      <a:pt x="3671" y="14221"/>
                    </a:lnTo>
                    <a:lnTo>
                      <a:pt x="3722" y="14144"/>
                    </a:lnTo>
                    <a:lnTo>
                      <a:pt x="3799" y="14067"/>
                    </a:lnTo>
                    <a:lnTo>
                      <a:pt x="3876" y="14016"/>
                    </a:lnTo>
                    <a:lnTo>
                      <a:pt x="3953" y="13990"/>
                    </a:lnTo>
                    <a:lnTo>
                      <a:pt x="3979" y="13939"/>
                    </a:lnTo>
                    <a:lnTo>
                      <a:pt x="3979" y="13862"/>
                    </a:lnTo>
                    <a:lnTo>
                      <a:pt x="3979" y="13733"/>
                    </a:lnTo>
                    <a:lnTo>
                      <a:pt x="3902" y="13631"/>
                    </a:lnTo>
                    <a:lnTo>
                      <a:pt x="3928" y="13631"/>
                    </a:lnTo>
                    <a:lnTo>
                      <a:pt x="4030" y="13656"/>
                    </a:lnTo>
                    <a:lnTo>
                      <a:pt x="4107" y="13708"/>
                    </a:lnTo>
                    <a:lnTo>
                      <a:pt x="4184" y="13733"/>
                    </a:lnTo>
                    <a:lnTo>
                      <a:pt x="4236" y="13733"/>
                    </a:lnTo>
                    <a:lnTo>
                      <a:pt x="4261" y="13682"/>
                    </a:lnTo>
                    <a:lnTo>
                      <a:pt x="4287" y="13708"/>
                    </a:lnTo>
                    <a:lnTo>
                      <a:pt x="4287" y="13759"/>
                    </a:lnTo>
                    <a:lnTo>
                      <a:pt x="4313" y="13810"/>
                    </a:lnTo>
                    <a:lnTo>
                      <a:pt x="4313" y="13887"/>
                    </a:lnTo>
                    <a:lnTo>
                      <a:pt x="4364" y="13964"/>
                    </a:lnTo>
                    <a:lnTo>
                      <a:pt x="4390" y="13990"/>
                    </a:lnTo>
                    <a:lnTo>
                      <a:pt x="4492" y="14067"/>
                    </a:lnTo>
                    <a:lnTo>
                      <a:pt x="4544" y="14170"/>
                    </a:lnTo>
                    <a:lnTo>
                      <a:pt x="4569" y="14195"/>
                    </a:lnTo>
                    <a:lnTo>
                      <a:pt x="4621" y="14221"/>
                    </a:lnTo>
                    <a:lnTo>
                      <a:pt x="4672" y="14221"/>
                    </a:lnTo>
                    <a:lnTo>
                      <a:pt x="4723" y="14170"/>
                    </a:lnTo>
                    <a:lnTo>
                      <a:pt x="4749" y="14118"/>
                    </a:lnTo>
                    <a:lnTo>
                      <a:pt x="4775" y="14016"/>
                    </a:lnTo>
                    <a:lnTo>
                      <a:pt x="4800" y="13862"/>
                    </a:lnTo>
                    <a:lnTo>
                      <a:pt x="4800" y="13759"/>
                    </a:lnTo>
                    <a:lnTo>
                      <a:pt x="4749" y="13682"/>
                    </a:lnTo>
                    <a:lnTo>
                      <a:pt x="4749" y="13656"/>
                    </a:lnTo>
                    <a:lnTo>
                      <a:pt x="4723" y="13579"/>
                    </a:lnTo>
                    <a:lnTo>
                      <a:pt x="4826" y="13528"/>
                    </a:lnTo>
                    <a:lnTo>
                      <a:pt x="4903" y="13451"/>
                    </a:lnTo>
                    <a:lnTo>
                      <a:pt x="4929" y="13400"/>
                    </a:lnTo>
                    <a:lnTo>
                      <a:pt x="4929" y="13656"/>
                    </a:lnTo>
                    <a:lnTo>
                      <a:pt x="4929" y="13759"/>
                    </a:lnTo>
                    <a:lnTo>
                      <a:pt x="4980" y="13836"/>
                    </a:lnTo>
                    <a:lnTo>
                      <a:pt x="4980" y="13913"/>
                    </a:lnTo>
                    <a:lnTo>
                      <a:pt x="5006" y="13964"/>
                    </a:lnTo>
                    <a:lnTo>
                      <a:pt x="4980" y="14016"/>
                    </a:lnTo>
                    <a:lnTo>
                      <a:pt x="4929" y="14067"/>
                    </a:lnTo>
                    <a:lnTo>
                      <a:pt x="4903" y="14144"/>
                    </a:lnTo>
                    <a:lnTo>
                      <a:pt x="4877" y="14195"/>
                    </a:lnTo>
                    <a:lnTo>
                      <a:pt x="4903" y="14272"/>
                    </a:lnTo>
                    <a:lnTo>
                      <a:pt x="4954" y="14349"/>
                    </a:lnTo>
                    <a:lnTo>
                      <a:pt x="4980" y="14375"/>
                    </a:lnTo>
                    <a:lnTo>
                      <a:pt x="5031" y="14426"/>
                    </a:lnTo>
                    <a:lnTo>
                      <a:pt x="5057" y="14478"/>
                    </a:lnTo>
                    <a:lnTo>
                      <a:pt x="5108" y="14555"/>
                    </a:lnTo>
                    <a:lnTo>
                      <a:pt x="5160" y="14606"/>
                    </a:lnTo>
                    <a:lnTo>
                      <a:pt x="5211" y="14632"/>
                    </a:lnTo>
                    <a:lnTo>
                      <a:pt x="5262" y="14657"/>
                    </a:lnTo>
                    <a:lnTo>
                      <a:pt x="5288" y="14657"/>
                    </a:lnTo>
                    <a:lnTo>
                      <a:pt x="5391" y="14683"/>
                    </a:lnTo>
                    <a:lnTo>
                      <a:pt x="5416" y="14709"/>
                    </a:lnTo>
                    <a:lnTo>
                      <a:pt x="5468" y="14760"/>
                    </a:lnTo>
                    <a:lnTo>
                      <a:pt x="5493" y="14811"/>
                    </a:lnTo>
                    <a:lnTo>
                      <a:pt x="5493" y="14837"/>
                    </a:lnTo>
                    <a:lnTo>
                      <a:pt x="5493" y="14863"/>
                    </a:lnTo>
                    <a:lnTo>
                      <a:pt x="5468" y="14914"/>
                    </a:lnTo>
                    <a:lnTo>
                      <a:pt x="5442" y="14965"/>
                    </a:lnTo>
                    <a:lnTo>
                      <a:pt x="5468" y="15017"/>
                    </a:lnTo>
                    <a:lnTo>
                      <a:pt x="5519" y="15068"/>
                    </a:lnTo>
                    <a:lnTo>
                      <a:pt x="5545" y="15068"/>
                    </a:lnTo>
                    <a:lnTo>
                      <a:pt x="5571" y="15094"/>
                    </a:lnTo>
                    <a:lnTo>
                      <a:pt x="5596" y="15145"/>
                    </a:lnTo>
                    <a:lnTo>
                      <a:pt x="5571" y="15222"/>
                    </a:lnTo>
                    <a:lnTo>
                      <a:pt x="5545" y="15299"/>
                    </a:lnTo>
                    <a:lnTo>
                      <a:pt x="5493" y="15350"/>
                    </a:lnTo>
                    <a:lnTo>
                      <a:pt x="5416" y="15402"/>
                    </a:lnTo>
                    <a:lnTo>
                      <a:pt x="5339" y="15427"/>
                    </a:lnTo>
                    <a:lnTo>
                      <a:pt x="5288" y="15479"/>
                    </a:lnTo>
                    <a:lnTo>
                      <a:pt x="5237" y="15556"/>
                    </a:lnTo>
                    <a:lnTo>
                      <a:pt x="5237" y="15607"/>
                    </a:lnTo>
                    <a:lnTo>
                      <a:pt x="5211" y="15684"/>
                    </a:lnTo>
                    <a:lnTo>
                      <a:pt x="5185" y="15761"/>
                    </a:lnTo>
                    <a:lnTo>
                      <a:pt x="5083" y="15890"/>
                    </a:lnTo>
                    <a:lnTo>
                      <a:pt x="5057" y="15890"/>
                    </a:lnTo>
                    <a:lnTo>
                      <a:pt x="5031" y="15967"/>
                    </a:lnTo>
                    <a:lnTo>
                      <a:pt x="5057" y="16018"/>
                    </a:lnTo>
                    <a:lnTo>
                      <a:pt x="5057" y="16044"/>
                    </a:lnTo>
                    <a:lnTo>
                      <a:pt x="5057" y="16146"/>
                    </a:lnTo>
                    <a:lnTo>
                      <a:pt x="5031" y="16223"/>
                    </a:lnTo>
                    <a:lnTo>
                      <a:pt x="4980" y="16377"/>
                    </a:lnTo>
                    <a:lnTo>
                      <a:pt x="4903" y="16506"/>
                    </a:lnTo>
                    <a:lnTo>
                      <a:pt x="4800" y="16608"/>
                    </a:lnTo>
                    <a:lnTo>
                      <a:pt x="4672" y="16762"/>
                    </a:lnTo>
                    <a:lnTo>
                      <a:pt x="4621" y="16942"/>
                    </a:lnTo>
                    <a:lnTo>
                      <a:pt x="4595" y="17019"/>
                    </a:lnTo>
                    <a:lnTo>
                      <a:pt x="4544" y="17070"/>
                    </a:lnTo>
                    <a:lnTo>
                      <a:pt x="4518" y="17147"/>
                    </a:lnTo>
                    <a:lnTo>
                      <a:pt x="4492" y="17224"/>
                    </a:lnTo>
                    <a:lnTo>
                      <a:pt x="4492" y="17301"/>
                    </a:lnTo>
                    <a:lnTo>
                      <a:pt x="4364" y="17301"/>
                    </a:lnTo>
                    <a:lnTo>
                      <a:pt x="4261" y="17327"/>
                    </a:lnTo>
                    <a:lnTo>
                      <a:pt x="4210" y="17404"/>
                    </a:lnTo>
                    <a:lnTo>
                      <a:pt x="4184" y="17481"/>
                    </a:lnTo>
                    <a:lnTo>
                      <a:pt x="4159" y="17584"/>
                    </a:lnTo>
                    <a:lnTo>
                      <a:pt x="4184" y="17815"/>
                    </a:lnTo>
                    <a:lnTo>
                      <a:pt x="4236" y="18020"/>
                    </a:lnTo>
                    <a:lnTo>
                      <a:pt x="4338" y="18200"/>
                    </a:lnTo>
                    <a:lnTo>
                      <a:pt x="4492" y="18354"/>
                    </a:lnTo>
                    <a:lnTo>
                      <a:pt x="4569" y="18431"/>
                    </a:lnTo>
                    <a:lnTo>
                      <a:pt x="4621" y="18533"/>
                    </a:lnTo>
                    <a:lnTo>
                      <a:pt x="4646" y="18559"/>
                    </a:lnTo>
                    <a:lnTo>
                      <a:pt x="4672" y="18636"/>
                    </a:lnTo>
                    <a:lnTo>
                      <a:pt x="4723" y="18713"/>
                    </a:lnTo>
                    <a:lnTo>
                      <a:pt x="4749" y="18764"/>
                    </a:lnTo>
                    <a:lnTo>
                      <a:pt x="4723" y="18816"/>
                    </a:lnTo>
                    <a:lnTo>
                      <a:pt x="4723" y="18867"/>
                    </a:lnTo>
                    <a:lnTo>
                      <a:pt x="4723" y="18918"/>
                    </a:lnTo>
                    <a:lnTo>
                      <a:pt x="4775" y="18970"/>
                    </a:lnTo>
                    <a:lnTo>
                      <a:pt x="4826" y="19047"/>
                    </a:lnTo>
                    <a:lnTo>
                      <a:pt x="4903" y="19098"/>
                    </a:lnTo>
                    <a:lnTo>
                      <a:pt x="4954" y="19124"/>
                    </a:lnTo>
                    <a:lnTo>
                      <a:pt x="5031" y="19149"/>
                    </a:lnTo>
                    <a:lnTo>
                      <a:pt x="5108" y="19124"/>
                    </a:lnTo>
                    <a:lnTo>
                      <a:pt x="5134" y="19098"/>
                    </a:lnTo>
                    <a:lnTo>
                      <a:pt x="5160" y="19072"/>
                    </a:lnTo>
                    <a:lnTo>
                      <a:pt x="5160" y="19021"/>
                    </a:lnTo>
                    <a:lnTo>
                      <a:pt x="5134" y="18970"/>
                    </a:lnTo>
                    <a:lnTo>
                      <a:pt x="5108" y="18970"/>
                    </a:lnTo>
                    <a:lnTo>
                      <a:pt x="5134" y="18918"/>
                    </a:lnTo>
                    <a:lnTo>
                      <a:pt x="5134" y="18867"/>
                    </a:lnTo>
                    <a:lnTo>
                      <a:pt x="5108" y="18790"/>
                    </a:lnTo>
                    <a:lnTo>
                      <a:pt x="5057" y="18739"/>
                    </a:lnTo>
                    <a:lnTo>
                      <a:pt x="5057" y="18687"/>
                    </a:lnTo>
                    <a:lnTo>
                      <a:pt x="5006" y="18533"/>
                    </a:lnTo>
                    <a:lnTo>
                      <a:pt x="4954" y="18405"/>
                    </a:lnTo>
                    <a:lnTo>
                      <a:pt x="4954" y="18354"/>
                    </a:lnTo>
                    <a:lnTo>
                      <a:pt x="4929" y="18302"/>
                    </a:lnTo>
                    <a:lnTo>
                      <a:pt x="4954" y="18251"/>
                    </a:lnTo>
                    <a:lnTo>
                      <a:pt x="5057" y="18174"/>
                    </a:lnTo>
                    <a:lnTo>
                      <a:pt x="5134" y="18123"/>
                    </a:lnTo>
                    <a:lnTo>
                      <a:pt x="5211" y="18200"/>
                    </a:lnTo>
                    <a:lnTo>
                      <a:pt x="5314" y="18251"/>
                    </a:lnTo>
                    <a:lnTo>
                      <a:pt x="5391" y="18302"/>
                    </a:lnTo>
                    <a:lnTo>
                      <a:pt x="5519" y="18379"/>
                    </a:lnTo>
                    <a:lnTo>
                      <a:pt x="5648" y="18482"/>
                    </a:lnTo>
                    <a:lnTo>
                      <a:pt x="5699" y="18533"/>
                    </a:lnTo>
                    <a:lnTo>
                      <a:pt x="5725" y="18610"/>
                    </a:lnTo>
                    <a:lnTo>
                      <a:pt x="5776" y="18662"/>
                    </a:lnTo>
                    <a:lnTo>
                      <a:pt x="5956" y="18816"/>
                    </a:lnTo>
                    <a:lnTo>
                      <a:pt x="6135" y="18918"/>
                    </a:lnTo>
                    <a:lnTo>
                      <a:pt x="6187" y="18944"/>
                    </a:lnTo>
                    <a:lnTo>
                      <a:pt x="6315" y="18944"/>
                    </a:lnTo>
                    <a:lnTo>
                      <a:pt x="6366" y="18918"/>
                    </a:lnTo>
                    <a:lnTo>
                      <a:pt x="6418" y="18867"/>
                    </a:lnTo>
                    <a:lnTo>
                      <a:pt x="6443" y="18816"/>
                    </a:lnTo>
                    <a:lnTo>
                      <a:pt x="6443" y="18713"/>
                    </a:lnTo>
                    <a:lnTo>
                      <a:pt x="6443" y="18559"/>
                    </a:lnTo>
                    <a:lnTo>
                      <a:pt x="6469" y="18431"/>
                    </a:lnTo>
                    <a:lnTo>
                      <a:pt x="6469" y="18405"/>
                    </a:lnTo>
                    <a:lnTo>
                      <a:pt x="6469" y="18328"/>
                    </a:lnTo>
                    <a:lnTo>
                      <a:pt x="6469" y="18251"/>
                    </a:lnTo>
                    <a:lnTo>
                      <a:pt x="6418" y="18200"/>
                    </a:lnTo>
                    <a:lnTo>
                      <a:pt x="6392" y="18174"/>
                    </a:lnTo>
                    <a:lnTo>
                      <a:pt x="6418" y="18174"/>
                    </a:lnTo>
                    <a:lnTo>
                      <a:pt x="6495" y="18225"/>
                    </a:lnTo>
                    <a:lnTo>
                      <a:pt x="6674" y="18225"/>
                    </a:lnTo>
                    <a:lnTo>
                      <a:pt x="6726" y="18328"/>
                    </a:lnTo>
                    <a:lnTo>
                      <a:pt x="6777" y="18405"/>
                    </a:lnTo>
                    <a:lnTo>
                      <a:pt x="6828" y="18456"/>
                    </a:lnTo>
                    <a:lnTo>
                      <a:pt x="6957" y="18508"/>
                    </a:lnTo>
                    <a:lnTo>
                      <a:pt x="6982" y="18533"/>
                    </a:lnTo>
                    <a:lnTo>
                      <a:pt x="7085" y="18533"/>
                    </a:lnTo>
                    <a:lnTo>
                      <a:pt x="7136" y="18508"/>
                    </a:lnTo>
                    <a:lnTo>
                      <a:pt x="7188" y="18533"/>
                    </a:lnTo>
                    <a:lnTo>
                      <a:pt x="7265" y="18533"/>
                    </a:lnTo>
                    <a:lnTo>
                      <a:pt x="7393" y="18508"/>
                    </a:lnTo>
                    <a:lnTo>
                      <a:pt x="7419" y="18508"/>
                    </a:lnTo>
                    <a:lnTo>
                      <a:pt x="7598" y="18405"/>
                    </a:lnTo>
                    <a:lnTo>
                      <a:pt x="7727" y="18354"/>
                    </a:lnTo>
                    <a:lnTo>
                      <a:pt x="7778" y="18302"/>
                    </a:lnTo>
                    <a:lnTo>
                      <a:pt x="7804" y="18251"/>
                    </a:lnTo>
                    <a:lnTo>
                      <a:pt x="7804" y="18200"/>
                    </a:lnTo>
                    <a:lnTo>
                      <a:pt x="7855" y="18174"/>
                    </a:lnTo>
                    <a:lnTo>
                      <a:pt x="7881" y="18174"/>
                    </a:lnTo>
                    <a:lnTo>
                      <a:pt x="7932" y="18148"/>
                    </a:lnTo>
                    <a:lnTo>
                      <a:pt x="7983" y="18123"/>
                    </a:lnTo>
                    <a:lnTo>
                      <a:pt x="8060" y="18071"/>
                    </a:lnTo>
                    <a:lnTo>
                      <a:pt x="8137" y="18046"/>
                    </a:lnTo>
                    <a:lnTo>
                      <a:pt x="8214" y="18071"/>
                    </a:lnTo>
                    <a:lnTo>
                      <a:pt x="8317" y="18097"/>
                    </a:lnTo>
                    <a:lnTo>
                      <a:pt x="8394" y="18071"/>
                    </a:lnTo>
                    <a:lnTo>
                      <a:pt x="8445" y="17994"/>
                    </a:lnTo>
                    <a:lnTo>
                      <a:pt x="8471" y="17969"/>
                    </a:lnTo>
                    <a:lnTo>
                      <a:pt x="8497" y="17892"/>
                    </a:lnTo>
                    <a:lnTo>
                      <a:pt x="8522" y="17840"/>
                    </a:lnTo>
                    <a:lnTo>
                      <a:pt x="8497" y="17789"/>
                    </a:lnTo>
                    <a:lnTo>
                      <a:pt x="8471" y="17738"/>
                    </a:lnTo>
                    <a:lnTo>
                      <a:pt x="8471" y="17661"/>
                    </a:lnTo>
                    <a:lnTo>
                      <a:pt x="8548" y="17686"/>
                    </a:lnTo>
                    <a:lnTo>
                      <a:pt x="8625" y="17661"/>
                    </a:lnTo>
                    <a:lnTo>
                      <a:pt x="8728" y="17635"/>
                    </a:lnTo>
                    <a:lnTo>
                      <a:pt x="8933" y="17635"/>
                    </a:lnTo>
                    <a:lnTo>
                      <a:pt x="8959" y="17661"/>
                    </a:lnTo>
                    <a:lnTo>
                      <a:pt x="9010" y="17635"/>
                    </a:lnTo>
                    <a:lnTo>
                      <a:pt x="9087" y="17635"/>
                    </a:lnTo>
                    <a:lnTo>
                      <a:pt x="9036" y="17712"/>
                    </a:lnTo>
                    <a:lnTo>
                      <a:pt x="9010" y="17789"/>
                    </a:lnTo>
                    <a:lnTo>
                      <a:pt x="9010" y="17815"/>
                    </a:lnTo>
                    <a:lnTo>
                      <a:pt x="8959" y="17815"/>
                    </a:lnTo>
                    <a:lnTo>
                      <a:pt x="8908" y="17840"/>
                    </a:lnTo>
                    <a:lnTo>
                      <a:pt x="8856" y="17866"/>
                    </a:lnTo>
                    <a:lnTo>
                      <a:pt x="8805" y="17943"/>
                    </a:lnTo>
                    <a:lnTo>
                      <a:pt x="8805" y="17969"/>
                    </a:lnTo>
                    <a:lnTo>
                      <a:pt x="8702" y="18174"/>
                    </a:lnTo>
                    <a:lnTo>
                      <a:pt x="8676" y="18277"/>
                    </a:lnTo>
                    <a:lnTo>
                      <a:pt x="8676" y="18379"/>
                    </a:lnTo>
                    <a:lnTo>
                      <a:pt x="8651" y="18482"/>
                    </a:lnTo>
                    <a:lnTo>
                      <a:pt x="8574" y="18585"/>
                    </a:lnTo>
                    <a:lnTo>
                      <a:pt x="8471" y="18713"/>
                    </a:lnTo>
                    <a:lnTo>
                      <a:pt x="8420" y="18841"/>
                    </a:lnTo>
                    <a:lnTo>
                      <a:pt x="8343" y="18970"/>
                    </a:lnTo>
                    <a:lnTo>
                      <a:pt x="8317" y="19021"/>
                    </a:lnTo>
                    <a:lnTo>
                      <a:pt x="8317" y="19072"/>
                    </a:lnTo>
                    <a:lnTo>
                      <a:pt x="8317" y="19098"/>
                    </a:lnTo>
                    <a:lnTo>
                      <a:pt x="8291" y="19304"/>
                    </a:lnTo>
                    <a:lnTo>
                      <a:pt x="8266" y="19406"/>
                    </a:lnTo>
                    <a:lnTo>
                      <a:pt x="8214" y="19509"/>
                    </a:lnTo>
                    <a:lnTo>
                      <a:pt x="8163" y="19586"/>
                    </a:lnTo>
                    <a:lnTo>
                      <a:pt x="8163" y="19637"/>
                    </a:lnTo>
                    <a:lnTo>
                      <a:pt x="8163" y="19689"/>
                    </a:lnTo>
                    <a:lnTo>
                      <a:pt x="8240" y="19766"/>
                    </a:lnTo>
                    <a:lnTo>
                      <a:pt x="8266" y="19791"/>
                    </a:lnTo>
                    <a:lnTo>
                      <a:pt x="8343" y="19920"/>
                    </a:lnTo>
                    <a:lnTo>
                      <a:pt x="8420" y="19997"/>
                    </a:lnTo>
                    <a:lnTo>
                      <a:pt x="8445" y="20048"/>
                    </a:lnTo>
                    <a:lnTo>
                      <a:pt x="8522" y="20125"/>
                    </a:lnTo>
                    <a:lnTo>
                      <a:pt x="8574" y="20202"/>
                    </a:lnTo>
                    <a:lnTo>
                      <a:pt x="8574" y="20228"/>
                    </a:lnTo>
                    <a:lnTo>
                      <a:pt x="8651" y="20330"/>
                    </a:lnTo>
                    <a:lnTo>
                      <a:pt x="8702" y="20433"/>
                    </a:lnTo>
                    <a:lnTo>
                      <a:pt x="8728" y="20459"/>
                    </a:lnTo>
                    <a:lnTo>
                      <a:pt x="8728" y="20510"/>
                    </a:lnTo>
                    <a:lnTo>
                      <a:pt x="8728" y="20587"/>
                    </a:lnTo>
                    <a:lnTo>
                      <a:pt x="8728" y="20664"/>
                    </a:lnTo>
                    <a:lnTo>
                      <a:pt x="8805" y="20818"/>
                    </a:lnTo>
                    <a:lnTo>
                      <a:pt x="8856" y="20869"/>
                    </a:lnTo>
                    <a:lnTo>
                      <a:pt x="8908" y="20946"/>
                    </a:lnTo>
                    <a:lnTo>
                      <a:pt x="8985" y="21075"/>
                    </a:lnTo>
                    <a:lnTo>
                      <a:pt x="9036" y="21126"/>
                    </a:lnTo>
                    <a:lnTo>
                      <a:pt x="9139" y="21126"/>
                    </a:lnTo>
                    <a:lnTo>
                      <a:pt x="9139" y="21177"/>
                    </a:lnTo>
                    <a:lnTo>
                      <a:pt x="9113" y="21229"/>
                    </a:lnTo>
                    <a:lnTo>
                      <a:pt x="9087" y="21280"/>
                    </a:lnTo>
                    <a:lnTo>
                      <a:pt x="9113" y="21408"/>
                    </a:lnTo>
                    <a:lnTo>
                      <a:pt x="9164" y="21537"/>
                    </a:lnTo>
                    <a:lnTo>
                      <a:pt x="9267" y="21716"/>
                    </a:lnTo>
                    <a:lnTo>
                      <a:pt x="9318" y="21742"/>
                    </a:lnTo>
                    <a:lnTo>
                      <a:pt x="9370" y="21768"/>
                    </a:lnTo>
                    <a:lnTo>
                      <a:pt x="9395" y="21768"/>
                    </a:lnTo>
                    <a:lnTo>
                      <a:pt x="9447" y="21742"/>
                    </a:lnTo>
                    <a:lnTo>
                      <a:pt x="9498" y="21716"/>
                    </a:lnTo>
                    <a:lnTo>
                      <a:pt x="9498" y="21665"/>
                    </a:lnTo>
                    <a:lnTo>
                      <a:pt x="9549" y="21639"/>
                    </a:lnTo>
                    <a:lnTo>
                      <a:pt x="9575" y="21588"/>
                    </a:lnTo>
                    <a:lnTo>
                      <a:pt x="9575" y="21537"/>
                    </a:lnTo>
                    <a:lnTo>
                      <a:pt x="9601" y="21511"/>
                    </a:lnTo>
                    <a:lnTo>
                      <a:pt x="9729" y="21357"/>
                    </a:lnTo>
                    <a:lnTo>
                      <a:pt x="9806" y="21177"/>
                    </a:lnTo>
                    <a:lnTo>
                      <a:pt x="9806" y="21203"/>
                    </a:lnTo>
                    <a:lnTo>
                      <a:pt x="9857" y="21280"/>
                    </a:lnTo>
                    <a:lnTo>
                      <a:pt x="9960" y="21306"/>
                    </a:lnTo>
                    <a:lnTo>
                      <a:pt x="9986" y="21306"/>
                    </a:lnTo>
                    <a:lnTo>
                      <a:pt x="10088" y="21280"/>
                    </a:lnTo>
                    <a:lnTo>
                      <a:pt x="10114" y="21254"/>
                    </a:lnTo>
                    <a:lnTo>
                      <a:pt x="10165" y="21203"/>
                    </a:lnTo>
                    <a:lnTo>
                      <a:pt x="10165" y="21152"/>
                    </a:lnTo>
                    <a:lnTo>
                      <a:pt x="10165" y="21126"/>
                    </a:lnTo>
                    <a:lnTo>
                      <a:pt x="10217" y="21203"/>
                    </a:lnTo>
                    <a:lnTo>
                      <a:pt x="10268" y="21331"/>
                    </a:lnTo>
                    <a:lnTo>
                      <a:pt x="10268" y="21357"/>
                    </a:lnTo>
                    <a:lnTo>
                      <a:pt x="10268" y="21408"/>
                    </a:lnTo>
                    <a:lnTo>
                      <a:pt x="10242" y="21460"/>
                    </a:lnTo>
                    <a:lnTo>
                      <a:pt x="10165" y="21511"/>
                    </a:lnTo>
                    <a:lnTo>
                      <a:pt x="10088" y="21562"/>
                    </a:lnTo>
                    <a:lnTo>
                      <a:pt x="10037" y="21639"/>
                    </a:lnTo>
                    <a:lnTo>
                      <a:pt x="10037" y="21716"/>
                    </a:lnTo>
                    <a:lnTo>
                      <a:pt x="10011" y="21768"/>
                    </a:lnTo>
                    <a:lnTo>
                      <a:pt x="10037" y="21845"/>
                    </a:lnTo>
                    <a:lnTo>
                      <a:pt x="10063" y="21922"/>
                    </a:lnTo>
                    <a:lnTo>
                      <a:pt x="10114" y="21973"/>
                    </a:lnTo>
                    <a:lnTo>
                      <a:pt x="10114" y="21999"/>
                    </a:lnTo>
                    <a:lnTo>
                      <a:pt x="10088" y="21999"/>
                    </a:lnTo>
                    <a:lnTo>
                      <a:pt x="9986" y="22050"/>
                    </a:lnTo>
                    <a:lnTo>
                      <a:pt x="9883" y="22101"/>
                    </a:lnTo>
                    <a:lnTo>
                      <a:pt x="9729" y="22153"/>
                    </a:lnTo>
                    <a:lnTo>
                      <a:pt x="9703" y="22178"/>
                    </a:lnTo>
                    <a:lnTo>
                      <a:pt x="9703" y="22230"/>
                    </a:lnTo>
                    <a:lnTo>
                      <a:pt x="9678" y="22409"/>
                    </a:lnTo>
                    <a:lnTo>
                      <a:pt x="9652" y="22589"/>
                    </a:lnTo>
                    <a:lnTo>
                      <a:pt x="9652" y="22769"/>
                    </a:lnTo>
                    <a:lnTo>
                      <a:pt x="9652" y="22795"/>
                    </a:lnTo>
                    <a:lnTo>
                      <a:pt x="9652" y="22923"/>
                    </a:lnTo>
                    <a:lnTo>
                      <a:pt x="9703" y="23026"/>
                    </a:lnTo>
                    <a:lnTo>
                      <a:pt x="9806" y="23077"/>
                    </a:lnTo>
                    <a:lnTo>
                      <a:pt x="9909" y="23128"/>
                    </a:lnTo>
                    <a:lnTo>
                      <a:pt x="9806" y="23282"/>
                    </a:lnTo>
                    <a:lnTo>
                      <a:pt x="9703" y="23436"/>
                    </a:lnTo>
                    <a:lnTo>
                      <a:pt x="9678" y="23462"/>
                    </a:lnTo>
                    <a:lnTo>
                      <a:pt x="9703" y="23488"/>
                    </a:lnTo>
                    <a:lnTo>
                      <a:pt x="9703" y="23513"/>
                    </a:lnTo>
                    <a:lnTo>
                      <a:pt x="9601" y="23616"/>
                    </a:lnTo>
                    <a:lnTo>
                      <a:pt x="9549" y="23719"/>
                    </a:lnTo>
                    <a:lnTo>
                      <a:pt x="9524" y="23847"/>
                    </a:lnTo>
                    <a:lnTo>
                      <a:pt x="9549" y="23898"/>
                    </a:lnTo>
                    <a:lnTo>
                      <a:pt x="9575" y="23950"/>
                    </a:lnTo>
                    <a:lnTo>
                      <a:pt x="9626" y="24052"/>
                    </a:lnTo>
                    <a:lnTo>
                      <a:pt x="9678" y="24155"/>
                    </a:lnTo>
                    <a:lnTo>
                      <a:pt x="9703" y="24258"/>
                    </a:lnTo>
                    <a:lnTo>
                      <a:pt x="9601" y="24335"/>
                    </a:lnTo>
                    <a:lnTo>
                      <a:pt x="9421" y="24412"/>
                    </a:lnTo>
                    <a:lnTo>
                      <a:pt x="9370" y="24437"/>
                    </a:lnTo>
                    <a:lnTo>
                      <a:pt x="9318" y="24489"/>
                    </a:lnTo>
                    <a:lnTo>
                      <a:pt x="9293" y="24540"/>
                    </a:lnTo>
                    <a:lnTo>
                      <a:pt x="9293" y="24617"/>
                    </a:lnTo>
                    <a:lnTo>
                      <a:pt x="9344" y="24694"/>
                    </a:lnTo>
                    <a:lnTo>
                      <a:pt x="9447" y="24822"/>
                    </a:lnTo>
                    <a:lnTo>
                      <a:pt x="9524" y="24925"/>
                    </a:lnTo>
                    <a:lnTo>
                      <a:pt x="9549" y="25002"/>
                    </a:lnTo>
                    <a:lnTo>
                      <a:pt x="9549" y="25002"/>
                    </a:lnTo>
                    <a:lnTo>
                      <a:pt x="9370" y="24874"/>
                    </a:lnTo>
                    <a:lnTo>
                      <a:pt x="9190" y="24745"/>
                    </a:lnTo>
                    <a:lnTo>
                      <a:pt x="9164" y="24694"/>
                    </a:lnTo>
                    <a:lnTo>
                      <a:pt x="9113" y="24643"/>
                    </a:lnTo>
                    <a:lnTo>
                      <a:pt x="9036" y="24617"/>
                    </a:lnTo>
                    <a:lnTo>
                      <a:pt x="8959" y="24617"/>
                    </a:lnTo>
                    <a:lnTo>
                      <a:pt x="8908" y="24643"/>
                    </a:lnTo>
                    <a:lnTo>
                      <a:pt x="8753" y="24694"/>
                    </a:lnTo>
                    <a:lnTo>
                      <a:pt x="8599" y="24771"/>
                    </a:lnTo>
                    <a:lnTo>
                      <a:pt x="8522" y="24797"/>
                    </a:lnTo>
                    <a:lnTo>
                      <a:pt x="8317" y="24874"/>
                    </a:lnTo>
                    <a:lnTo>
                      <a:pt x="8137" y="24874"/>
                    </a:lnTo>
                    <a:lnTo>
                      <a:pt x="8112" y="24848"/>
                    </a:lnTo>
                    <a:lnTo>
                      <a:pt x="8009" y="24797"/>
                    </a:lnTo>
                    <a:lnTo>
                      <a:pt x="7881" y="24745"/>
                    </a:lnTo>
                    <a:lnTo>
                      <a:pt x="7752" y="24694"/>
                    </a:lnTo>
                    <a:lnTo>
                      <a:pt x="7650" y="24668"/>
                    </a:lnTo>
                    <a:lnTo>
                      <a:pt x="7598" y="24668"/>
                    </a:lnTo>
                    <a:lnTo>
                      <a:pt x="7547" y="24694"/>
                    </a:lnTo>
                    <a:lnTo>
                      <a:pt x="7521" y="24745"/>
                    </a:lnTo>
                    <a:lnTo>
                      <a:pt x="7521" y="24797"/>
                    </a:lnTo>
                    <a:lnTo>
                      <a:pt x="7547" y="24822"/>
                    </a:lnTo>
                    <a:lnTo>
                      <a:pt x="7598" y="24874"/>
                    </a:lnTo>
                    <a:lnTo>
                      <a:pt x="7573" y="24899"/>
                    </a:lnTo>
                    <a:lnTo>
                      <a:pt x="7444" y="24951"/>
                    </a:lnTo>
                    <a:lnTo>
                      <a:pt x="7290" y="25028"/>
                    </a:lnTo>
                    <a:lnTo>
                      <a:pt x="7213" y="25079"/>
                    </a:lnTo>
                    <a:lnTo>
                      <a:pt x="7136" y="25130"/>
                    </a:lnTo>
                    <a:lnTo>
                      <a:pt x="7188" y="25028"/>
                    </a:lnTo>
                    <a:lnTo>
                      <a:pt x="7213" y="24899"/>
                    </a:lnTo>
                    <a:lnTo>
                      <a:pt x="7213" y="24848"/>
                    </a:lnTo>
                    <a:lnTo>
                      <a:pt x="7213" y="24822"/>
                    </a:lnTo>
                    <a:lnTo>
                      <a:pt x="7162" y="24771"/>
                    </a:lnTo>
                    <a:lnTo>
                      <a:pt x="6957" y="24771"/>
                    </a:lnTo>
                    <a:lnTo>
                      <a:pt x="6880" y="24797"/>
                    </a:lnTo>
                    <a:lnTo>
                      <a:pt x="6854" y="24822"/>
                    </a:lnTo>
                    <a:lnTo>
                      <a:pt x="6828" y="24822"/>
                    </a:lnTo>
                    <a:lnTo>
                      <a:pt x="6803" y="24797"/>
                    </a:lnTo>
                    <a:lnTo>
                      <a:pt x="6777" y="24771"/>
                    </a:lnTo>
                    <a:lnTo>
                      <a:pt x="6751" y="24668"/>
                    </a:lnTo>
                    <a:lnTo>
                      <a:pt x="6674" y="24591"/>
                    </a:lnTo>
                    <a:lnTo>
                      <a:pt x="6649" y="24566"/>
                    </a:lnTo>
                    <a:lnTo>
                      <a:pt x="6649" y="24463"/>
                    </a:lnTo>
                    <a:lnTo>
                      <a:pt x="6597" y="24412"/>
                    </a:lnTo>
                    <a:lnTo>
                      <a:pt x="6546" y="24360"/>
                    </a:lnTo>
                    <a:lnTo>
                      <a:pt x="6495" y="24335"/>
                    </a:lnTo>
                    <a:lnTo>
                      <a:pt x="6366" y="24309"/>
                    </a:lnTo>
                    <a:lnTo>
                      <a:pt x="6110" y="24309"/>
                    </a:lnTo>
                    <a:lnTo>
                      <a:pt x="5956" y="24335"/>
                    </a:lnTo>
                    <a:lnTo>
                      <a:pt x="5879" y="24360"/>
                    </a:lnTo>
                    <a:lnTo>
                      <a:pt x="5802" y="24386"/>
                    </a:lnTo>
                    <a:lnTo>
                      <a:pt x="5750" y="24437"/>
                    </a:lnTo>
                    <a:lnTo>
                      <a:pt x="5725" y="24489"/>
                    </a:lnTo>
                    <a:lnTo>
                      <a:pt x="5750" y="24566"/>
                    </a:lnTo>
                    <a:lnTo>
                      <a:pt x="5750" y="24643"/>
                    </a:lnTo>
                    <a:lnTo>
                      <a:pt x="5699" y="24745"/>
                    </a:lnTo>
                    <a:lnTo>
                      <a:pt x="5699" y="24771"/>
                    </a:lnTo>
                    <a:lnTo>
                      <a:pt x="5673" y="24745"/>
                    </a:lnTo>
                    <a:lnTo>
                      <a:pt x="5648" y="24771"/>
                    </a:lnTo>
                    <a:lnTo>
                      <a:pt x="5519" y="24771"/>
                    </a:lnTo>
                    <a:lnTo>
                      <a:pt x="5442" y="24822"/>
                    </a:lnTo>
                    <a:lnTo>
                      <a:pt x="5416" y="24874"/>
                    </a:lnTo>
                    <a:lnTo>
                      <a:pt x="5416" y="24951"/>
                    </a:lnTo>
                    <a:lnTo>
                      <a:pt x="5468" y="25028"/>
                    </a:lnTo>
                    <a:lnTo>
                      <a:pt x="5493" y="25079"/>
                    </a:lnTo>
                    <a:lnTo>
                      <a:pt x="5571" y="25105"/>
                    </a:lnTo>
                    <a:lnTo>
                      <a:pt x="5596" y="25105"/>
                    </a:lnTo>
                    <a:lnTo>
                      <a:pt x="5596" y="25130"/>
                    </a:lnTo>
                    <a:lnTo>
                      <a:pt x="5648" y="25207"/>
                    </a:lnTo>
                    <a:lnTo>
                      <a:pt x="5699" y="25233"/>
                    </a:lnTo>
                    <a:lnTo>
                      <a:pt x="5750" y="25259"/>
                    </a:lnTo>
                    <a:lnTo>
                      <a:pt x="5827" y="25233"/>
                    </a:lnTo>
                    <a:lnTo>
                      <a:pt x="5853" y="25284"/>
                    </a:lnTo>
                    <a:lnTo>
                      <a:pt x="5879" y="25336"/>
                    </a:lnTo>
                    <a:lnTo>
                      <a:pt x="5904" y="25413"/>
                    </a:lnTo>
                    <a:lnTo>
                      <a:pt x="5981" y="25490"/>
                    </a:lnTo>
                    <a:lnTo>
                      <a:pt x="6033" y="25541"/>
                    </a:lnTo>
                    <a:lnTo>
                      <a:pt x="6238" y="25669"/>
                    </a:lnTo>
                    <a:lnTo>
                      <a:pt x="6315" y="25721"/>
                    </a:lnTo>
                    <a:lnTo>
                      <a:pt x="6315" y="25798"/>
                    </a:lnTo>
                    <a:lnTo>
                      <a:pt x="6315" y="25875"/>
                    </a:lnTo>
                    <a:lnTo>
                      <a:pt x="6315" y="25952"/>
                    </a:lnTo>
                    <a:lnTo>
                      <a:pt x="6315" y="26003"/>
                    </a:lnTo>
                    <a:lnTo>
                      <a:pt x="6289" y="26054"/>
                    </a:lnTo>
                    <a:lnTo>
                      <a:pt x="6238" y="26106"/>
                    </a:lnTo>
                    <a:lnTo>
                      <a:pt x="6110" y="26183"/>
                    </a:lnTo>
                    <a:lnTo>
                      <a:pt x="6007" y="26311"/>
                    </a:lnTo>
                    <a:lnTo>
                      <a:pt x="5981" y="26337"/>
                    </a:lnTo>
                    <a:lnTo>
                      <a:pt x="5930" y="26388"/>
                    </a:lnTo>
                    <a:lnTo>
                      <a:pt x="5776" y="26388"/>
                    </a:lnTo>
                    <a:lnTo>
                      <a:pt x="5750" y="26414"/>
                    </a:lnTo>
                    <a:lnTo>
                      <a:pt x="5750" y="26440"/>
                    </a:lnTo>
                    <a:lnTo>
                      <a:pt x="5571" y="26568"/>
                    </a:lnTo>
                    <a:lnTo>
                      <a:pt x="5442" y="26722"/>
                    </a:lnTo>
                    <a:lnTo>
                      <a:pt x="5391" y="26799"/>
                    </a:lnTo>
                    <a:lnTo>
                      <a:pt x="5314" y="26902"/>
                    </a:lnTo>
                    <a:lnTo>
                      <a:pt x="5262" y="27056"/>
                    </a:lnTo>
                    <a:lnTo>
                      <a:pt x="5262" y="27133"/>
                    </a:lnTo>
                    <a:lnTo>
                      <a:pt x="5314" y="27210"/>
                    </a:lnTo>
                    <a:lnTo>
                      <a:pt x="5391" y="27235"/>
                    </a:lnTo>
                    <a:lnTo>
                      <a:pt x="5442" y="27210"/>
                    </a:lnTo>
                    <a:lnTo>
                      <a:pt x="5468" y="27184"/>
                    </a:lnTo>
                    <a:lnTo>
                      <a:pt x="5493" y="27158"/>
                    </a:lnTo>
                    <a:lnTo>
                      <a:pt x="5596" y="27158"/>
                    </a:lnTo>
                    <a:lnTo>
                      <a:pt x="5648" y="27133"/>
                    </a:lnTo>
                    <a:lnTo>
                      <a:pt x="5699" y="27107"/>
                    </a:lnTo>
                    <a:lnTo>
                      <a:pt x="5776" y="27081"/>
                    </a:lnTo>
                    <a:lnTo>
                      <a:pt x="5827" y="27158"/>
                    </a:lnTo>
                    <a:lnTo>
                      <a:pt x="5879" y="27210"/>
                    </a:lnTo>
                    <a:lnTo>
                      <a:pt x="5930" y="27235"/>
                    </a:lnTo>
                    <a:lnTo>
                      <a:pt x="5981" y="27210"/>
                    </a:lnTo>
                    <a:lnTo>
                      <a:pt x="6007" y="27210"/>
                    </a:lnTo>
                    <a:lnTo>
                      <a:pt x="6058" y="27158"/>
                    </a:lnTo>
                    <a:lnTo>
                      <a:pt x="6084" y="27133"/>
                    </a:lnTo>
                    <a:lnTo>
                      <a:pt x="6110" y="27056"/>
                    </a:lnTo>
                    <a:lnTo>
                      <a:pt x="6110" y="26979"/>
                    </a:lnTo>
                    <a:lnTo>
                      <a:pt x="6110" y="26953"/>
                    </a:lnTo>
                    <a:lnTo>
                      <a:pt x="6135" y="26927"/>
                    </a:lnTo>
                    <a:lnTo>
                      <a:pt x="6135" y="26902"/>
                    </a:lnTo>
                    <a:lnTo>
                      <a:pt x="6161" y="26876"/>
                    </a:lnTo>
                    <a:lnTo>
                      <a:pt x="6238" y="26825"/>
                    </a:lnTo>
                    <a:lnTo>
                      <a:pt x="6315" y="26773"/>
                    </a:lnTo>
                    <a:lnTo>
                      <a:pt x="6392" y="26773"/>
                    </a:lnTo>
                    <a:lnTo>
                      <a:pt x="6495" y="26722"/>
                    </a:lnTo>
                    <a:lnTo>
                      <a:pt x="6597" y="26696"/>
                    </a:lnTo>
                    <a:lnTo>
                      <a:pt x="6700" y="26671"/>
                    </a:lnTo>
                    <a:lnTo>
                      <a:pt x="6803" y="26696"/>
                    </a:lnTo>
                    <a:lnTo>
                      <a:pt x="6828" y="26696"/>
                    </a:lnTo>
                    <a:lnTo>
                      <a:pt x="6854" y="26825"/>
                    </a:lnTo>
                    <a:lnTo>
                      <a:pt x="6880" y="26850"/>
                    </a:lnTo>
                    <a:lnTo>
                      <a:pt x="6905" y="26902"/>
                    </a:lnTo>
                    <a:lnTo>
                      <a:pt x="6880" y="26902"/>
                    </a:lnTo>
                    <a:lnTo>
                      <a:pt x="6828" y="26979"/>
                    </a:lnTo>
                    <a:lnTo>
                      <a:pt x="6828" y="27056"/>
                    </a:lnTo>
                    <a:lnTo>
                      <a:pt x="6854" y="27107"/>
                    </a:lnTo>
                    <a:lnTo>
                      <a:pt x="6880" y="27158"/>
                    </a:lnTo>
                    <a:lnTo>
                      <a:pt x="6931" y="27235"/>
                    </a:lnTo>
                    <a:lnTo>
                      <a:pt x="7034" y="27389"/>
                    </a:lnTo>
                    <a:lnTo>
                      <a:pt x="7085" y="27441"/>
                    </a:lnTo>
                    <a:lnTo>
                      <a:pt x="7008" y="27543"/>
                    </a:lnTo>
                    <a:lnTo>
                      <a:pt x="6931" y="27646"/>
                    </a:lnTo>
                    <a:lnTo>
                      <a:pt x="6905" y="27749"/>
                    </a:lnTo>
                    <a:lnTo>
                      <a:pt x="6905" y="27851"/>
                    </a:lnTo>
                    <a:lnTo>
                      <a:pt x="6905" y="27928"/>
                    </a:lnTo>
                    <a:lnTo>
                      <a:pt x="6931" y="28005"/>
                    </a:lnTo>
                    <a:lnTo>
                      <a:pt x="6931" y="28031"/>
                    </a:lnTo>
                    <a:lnTo>
                      <a:pt x="7008" y="28134"/>
                    </a:lnTo>
                    <a:lnTo>
                      <a:pt x="7059" y="28211"/>
                    </a:lnTo>
                    <a:lnTo>
                      <a:pt x="7059" y="28262"/>
                    </a:lnTo>
                    <a:lnTo>
                      <a:pt x="7059" y="28390"/>
                    </a:lnTo>
                    <a:lnTo>
                      <a:pt x="7008" y="28519"/>
                    </a:lnTo>
                    <a:lnTo>
                      <a:pt x="7008" y="28596"/>
                    </a:lnTo>
                    <a:lnTo>
                      <a:pt x="6982" y="28673"/>
                    </a:lnTo>
                    <a:lnTo>
                      <a:pt x="6982" y="28750"/>
                    </a:lnTo>
                    <a:lnTo>
                      <a:pt x="6982" y="28775"/>
                    </a:lnTo>
                    <a:lnTo>
                      <a:pt x="6905" y="28929"/>
                    </a:lnTo>
                    <a:lnTo>
                      <a:pt x="6828" y="29083"/>
                    </a:lnTo>
                    <a:lnTo>
                      <a:pt x="6726" y="29237"/>
                    </a:lnTo>
                    <a:lnTo>
                      <a:pt x="6649" y="29314"/>
                    </a:lnTo>
                    <a:lnTo>
                      <a:pt x="6546" y="29391"/>
                    </a:lnTo>
                    <a:lnTo>
                      <a:pt x="6418" y="29468"/>
                    </a:lnTo>
                    <a:lnTo>
                      <a:pt x="6366" y="29468"/>
                    </a:lnTo>
                    <a:lnTo>
                      <a:pt x="6289" y="29494"/>
                    </a:lnTo>
                    <a:lnTo>
                      <a:pt x="6238" y="29545"/>
                    </a:lnTo>
                    <a:lnTo>
                      <a:pt x="6161" y="29622"/>
                    </a:lnTo>
                    <a:lnTo>
                      <a:pt x="6084" y="29674"/>
                    </a:lnTo>
                    <a:lnTo>
                      <a:pt x="6007" y="29725"/>
                    </a:lnTo>
                    <a:lnTo>
                      <a:pt x="5930" y="29802"/>
                    </a:lnTo>
                    <a:lnTo>
                      <a:pt x="5673" y="29802"/>
                    </a:lnTo>
                    <a:lnTo>
                      <a:pt x="5571" y="29828"/>
                    </a:lnTo>
                    <a:lnTo>
                      <a:pt x="5545" y="29854"/>
                    </a:lnTo>
                    <a:lnTo>
                      <a:pt x="5468" y="29879"/>
                    </a:lnTo>
                    <a:lnTo>
                      <a:pt x="5442" y="29931"/>
                    </a:lnTo>
                    <a:lnTo>
                      <a:pt x="5416" y="29905"/>
                    </a:lnTo>
                    <a:lnTo>
                      <a:pt x="5365" y="29931"/>
                    </a:lnTo>
                    <a:lnTo>
                      <a:pt x="5339" y="29956"/>
                    </a:lnTo>
                    <a:lnTo>
                      <a:pt x="5288" y="30033"/>
                    </a:lnTo>
                    <a:lnTo>
                      <a:pt x="5237" y="30110"/>
                    </a:lnTo>
                    <a:lnTo>
                      <a:pt x="5185" y="30136"/>
                    </a:lnTo>
                    <a:lnTo>
                      <a:pt x="5134" y="30162"/>
                    </a:lnTo>
                    <a:lnTo>
                      <a:pt x="5083" y="30213"/>
                    </a:lnTo>
                    <a:lnTo>
                      <a:pt x="5057" y="30264"/>
                    </a:lnTo>
                    <a:lnTo>
                      <a:pt x="4929" y="30264"/>
                    </a:lnTo>
                    <a:lnTo>
                      <a:pt x="4877" y="30316"/>
                    </a:lnTo>
                    <a:lnTo>
                      <a:pt x="4852" y="30341"/>
                    </a:lnTo>
                    <a:lnTo>
                      <a:pt x="4800" y="30316"/>
                    </a:lnTo>
                    <a:lnTo>
                      <a:pt x="4723" y="30290"/>
                    </a:lnTo>
                    <a:lnTo>
                      <a:pt x="4646" y="30264"/>
                    </a:lnTo>
                    <a:lnTo>
                      <a:pt x="4544" y="30264"/>
                    </a:lnTo>
                    <a:lnTo>
                      <a:pt x="4467" y="30316"/>
                    </a:lnTo>
                    <a:lnTo>
                      <a:pt x="4441" y="30341"/>
                    </a:lnTo>
                    <a:lnTo>
                      <a:pt x="4441" y="30367"/>
                    </a:lnTo>
                    <a:lnTo>
                      <a:pt x="4415" y="30444"/>
                    </a:lnTo>
                    <a:lnTo>
                      <a:pt x="4390" y="30521"/>
                    </a:lnTo>
                    <a:lnTo>
                      <a:pt x="4390" y="30547"/>
                    </a:lnTo>
                    <a:lnTo>
                      <a:pt x="4261" y="30572"/>
                    </a:lnTo>
                    <a:lnTo>
                      <a:pt x="4184" y="30624"/>
                    </a:lnTo>
                    <a:lnTo>
                      <a:pt x="4159" y="30624"/>
                    </a:lnTo>
                    <a:lnTo>
                      <a:pt x="4133" y="30649"/>
                    </a:lnTo>
                    <a:lnTo>
                      <a:pt x="4107" y="30675"/>
                    </a:lnTo>
                    <a:lnTo>
                      <a:pt x="4005" y="30726"/>
                    </a:lnTo>
                    <a:lnTo>
                      <a:pt x="3876" y="30752"/>
                    </a:lnTo>
                    <a:lnTo>
                      <a:pt x="3876" y="30778"/>
                    </a:lnTo>
                    <a:lnTo>
                      <a:pt x="3851" y="30803"/>
                    </a:lnTo>
                    <a:lnTo>
                      <a:pt x="3825" y="30829"/>
                    </a:lnTo>
                    <a:lnTo>
                      <a:pt x="3825" y="30880"/>
                    </a:lnTo>
                    <a:lnTo>
                      <a:pt x="3774" y="30906"/>
                    </a:lnTo>
                    <a:lnTo>
                      <a:pt x="3748" y="30932"/>
                    </a:lnTo>
                    <a:lnTo>
                      <a:pt x="3722" y="31009"/>
                    </a:lnTo>
                    <a:lnTo>
                      <a:pt x="3722" y="31086"/>
                    </a:lnTo>
                    <a:lnTo>
                      <a:pt x="3748" y="31137"/>
                    </a:lnTo>
                    <a:lnTo>
                      <a:pt x="3774" y="31137"/>
                    </a:lnTo>
                    <a:lnTo>
                      <a:pt x="3851" y="31163"/>
                    </a:lnTo>
                    <a:lnTo>
                      <a:pt x="3902" y="31137"/>
                    </a:lnTo>
                    <a:lnTo>
                      <a:pt x="3979" y="31111"/>
                    </a:lnTo>
                    <a:lnTo>
                      <a:pt x="4056" y="31060"/>
                    </a:lnTo>
                    <a:lnTo>
                      <a:pt x="4133" y="31060"/>
                    </a:lnTo>
                    <a:lnTo>
                      <a:pt x="4184" y="31086"/>
                    </a:lnTo>
                    <a:lnTo>
                      <a:pt x="4210" y="31111"/>
                    </a:lnTo>
                    <a:lnTo>
                      <a:pt x="4287" y="31137"/>
                    </a:lnTo>
                    <a:lnTo>
                      <a:pt x="4313" y="31137"/>
                    </a:lnTo>
                    <a:lnTo>
                      <a:pt x="4338" y="31163"/>
                    </a:lnTo>
                    <a:lnTo>
                      <a:pt x="4338" y="31214"/>
                    </a:lnTo>
                    <a:lnTo>
                      <a:pt x="4338" y="31265"/>
                    </a:lnTo>
                    <a:lnTo>
                      <a:pt x="4364" y="31317"/>
                    </a:lnTo>
                    <a:lnTo>
                      <a:pt x="4338" y="31342"/>
                    </a:lnTo>
                    <a:lnTo>
                      <a:pt x="4287" y="31342"/>
                    </a:lnTo>
                    <a:lnTo>
                      <a:pt x="4210" y="31368"/>
                    </a:lnTo>
                    <a:lnTo>
                      <a:pt x="4210" y="31394"/>
                    </a:lnTo>
                    <a:lnTo>
                      <a:pt x="4133" y="31471"/>
                    </a:lnTo>
                    <a:lnTo>
                      <a:pt x="4082" y="31471"/>
                    </a:lnTo>
                    <a:lnTo>
                      <a:pt x="4005" y="31445"/>
                    </a:lnTo>
                    <a:lnTo>
                      <a:pt x="3953" y="31445"/>
                    </a:lnTo>
                    <a:lnTo>
                      <a:pt x="3876" y="31471"/>
                    </a:lnTo>
                    <a:lnTo>
                      <a:pt x="3825" y="31496"/>
                    </a:lnTo>
                    <a:lnTo>
                      <a:pt x="3799" y="31548"/>
                    </a:lnTo>
                    <a:lnTo>
                      <a:pt x="3825" y="31599"/>
                    </a:lnTo>
                    <a:lnTo>
                      <a:pt x="3851" y="31625"/>
                    </a:lnTo>
                    <a:lnTo>
                      <a:pt x="3902" y="31676"/>
                    </a:lnTo>
                    <a:lnTo>
                      <a:pt x="3979" y="31676"/>
                    </a:lnTo>
                    <a:lnTo>
                      <a:pt x="4082" y="31702"/>
                    </a:lnTo>
                    <a:lnTo>
                      <a:pt x="4133" y="31727"/>
                    </a:lnTo>
                    <a:lnTo>
                      <a:pt x="4159" y="31779"/>
                    </a:lnTo>
                    <a:lnTo>
                      <a:pt x="4184" y="31830"/>
                    </a:lnTo>
                    <a:lnTo>
                      <a:pt x="4261" y="31856"/>
                    </a:lnTo>
                    <a:lnTo>
                      <a:pt x="4313" y="31830"/>
                    </a:lnTo>
                    <a:lnTo>
                      <a:pt x="4338" y="31881"/>
                    </a:lnTo>
                    <a:lnTo>
                      <a:pt x="4364" y="31907"/>
                    </a:lnTo>
                    <a:lnTo>
                      <a:pt x="4390" y="31907"/>
                    </a:lnTo>
                    <a:lnTo>
                      <a:pt x="4467" y="31958"/>
                    </a:lnTo>
                    <a:lnTo>
                      <a:pt x="4492" y="32035"/>
                    </a:lnTo>
                    <a:lnTo>
                      <a:pt x="4492" y="32087"/>
                    </a:lnTo>
                    <a:lnTo>
                      <a:pt x="4544" y="32138"/>
                    </a:lnTo>
                    <a:lnTo>
                      <a:pt x="4595" y="32138"/>
                    </a:lnTo>
                    <a:lnTo>
                      <a:pt x="4621" y="32164"/>
                    </a:lnTo>
                    <a:lnTo>
                      <a:pt x="4723" y="32189"/>
                    </a:lnTo>
                    <a:lnTo>
                      <a:pt x="4775" y="32215"/>
                    </a:lnTo>
                    <a:lnTo>
                      <a:pt x="4929" y="32215"/>
                    </a:lnTo>
                    <a:lnTo>
                      <a:pt x="5006" y="32164"/>
                    </a:lnTo>
                    <a:lnTo>
                      <a:pt x="5031" y="32138"/>
                    </a:lnTo>
                    <a:lnTo>
                      <a:pt x="5083" y="32035"/>
                    </a:lnTo>
                    <a:lnTo>
                      <a:pt x="5160" y="32035"/>
                    </a:lnTo>
                    <a:lnTo>
                      <a:pt x="5237" y="32061"/>
                    </a:lnTo>
                    <a:lnTo>
                      <a:pt x="5288" y="32061"/>
                    </a:lnTo>
                    <a:lnTo>
                      <a:pt x="5339" y="32010"/>
                    </a:lnTo>
                    <a:lnTo>
                      <a:pt x="5365" y="31984"/>
                    </a:lnTo>
                    <a:lnTo>
                      <a:pt x="5391" y="31984"/>
                    </a:lnTo>
                    <a:lnTo>
                      <a:pt x="5442" y="31958"/>
                    </a:lnTo>
                    <a:lnTo>
                      <a:pt x="5468" y="31958"/>
                    </a:lnTo>
                    <a:lnTo>
                      <a:pt x="5519" y="31933"/>
                    </a:lnTo>
                    <a:lnTo>
                      <a:pt x="5545" y="31881"/>
                    </a:lnTo>
                    <a:lnTo>
                      <a:pt x="5571" y="31804"/>
                    </a:lnTo>
                    <a:lnTo>
                      <a:pt x="5571" y="31779"/>
                    </a:lnTo>
                    <a:lnTo>
                      <a:pt x="5596" y="31702"/>
                    </a:lnTo>
                    <a:lnTo>
                      <a:pt x="5622" y="31650"/>
                    </a:lnTo>
                    <a:lnTo>
                      <a:pt x="5673" y="31625"/>
                    </a:lnTo>
                    <a:lnTo>
                      <a:pt x="5725" y="31625"/>
                    </a:lnTo>
                    <a:lnTo>
                      <a:pt x="5776" y="31650"/>
                    </a:lnTo>
                    <a:lnTo>
                      <a:pt x="5853" y="31625"/>
                    </a:lnTo>
                    <a:lnTo>
                      <a:pt x="5879" y="31599"/>
                    </a:lnTo>
                    <a:lnTo>
                      <a:pt x="5904" y="31599"/>
                    </a:lnTo>
                    <a:lnTo>
                      <a:pt x="6033" y="31625"/>
                    </a:lnTo>
                    <a:lnTo>
                      <a:pt x="6058" y="31650"/>
                    </a:lnTo>
                    <a:lnTo>
                      <a:pt x="6187" y="31650"/>
                    </a:lnTo>
                    <a:lnTo>
                      <a:pt x="6212" y="31599"/>
                    </a:lnTo>
                    <a:lnTo>
                      <a:pt x="6212" y="31625"/>
                    </a:lnTo>
                    <a:lnTo>
                      <a:pt x="6238" y="31702"/>
                    </a:lnTo>
                    <a:lnTo>
                      <a:pt x="6315" y="31779"/>
                    </a:lnTo>
                    <a:lnTo>
                      <a:pt x="6341" y="31830"/>
                    </a:lnTo>
                    <a:lnTo>
                      <a:pt x="6366" y="31856"/>
                    </a:lnTo>
                    <a:lnTo>
                      <a:pt x="6469" y="31907"/>
                    </a:lnTo>
                    <a:lnTo>
                      <a:pt x="6546" y="31933"/>
                    </a:lnTo>
                    <a:lnTo>
                      <a:pt x="6572" y="31933"/>
                    </a:lnTo>
                    <a:lnTo>
                      <a:pt x="6546" y="31958"/>
                    </a:lnTo>
                    <a:lnTo>
                      <a:pt x="6495" y="31984"/>
                    </a:lnTo>
                    <a:lnTo>
                      <a:pt x="6469" y="32010"/>
                    </a:lnTo>
                    <a:lnTo>
                      <a:pt x="6418" y="32061"/>
                    </a:lnTo>
                    <a:lnTo>
                      <a:pt x="6418" y="32112"/>
                    </a:lnTo>
                    <a:lnTo>
                      <a:pt x="6443" y="32164"/>
                    </a:lnTo>
                    <a:lnTo>
                      <a:pt x="6443" y="32189"/>
                    </a:lnTo>
                    <a:lnTo>
                      <a:pt x="6443" y="32215"/>
                    </a:lnTo>
                    <a:lnTo>
                      <a:pt x="6418" y="32292"/>
                    </a:lnTo>
                    <a:lnTo>
                      <a:pt x="6443" y="32318"/>
                    </a:lnTo>
                    <a:lnTo>
                      <a:pt x="6469" y="32369"/>
                    </a:lnTo>
                    <a:lnTo>
                      <a:pt x="6546" y="32395"/>
                    </a:lnTo>
                    <a:lnTo>
                      <a:pt x="6597" y="32420"/>
                    </a:lnTo>
                    <a:lnTo>
                      <a:pt x="6623" y="32446"/>
                    </a:lnTo>
                    <a:lnTo>
                      <a:pt x="6649" y="32446"/>
                    </a:lnTo>
                    <a:lnTo>
                      <a:pt x="6726" y="32472"/>
                    </a:lnTo>
                    <a:lnTo>
                      <a:pt x="6777" y="32472"/>
                    </a:lnTo>
                    <a:lnTo>
                      <a:pt x="6803" y="32446"/>
                    </a:lnTo>
                    <a:lnTo>
                      <a:pt x="6931" y="32446"/>
                    </a:lnTo>
                    <a:lnTo>
                      <a:pt x="6957" y="32420"/>
                    </a:lnTo>
                    <a:lnTo>
                      <a:pt x="6982" y="32369"/>
                    </a:lnTo>
                    <a:lnTo>
                      <a:pt x="7342" y="32369"/>
                    </a:lnTo>
                    <a:lnTo>
                      <a:pt x="7393" y="32343"/>
                    </a:lnTo>
                    <a:lnTo>
                      <a:pt x="7419" y="32292"/>
                    </a:lnTo>
                    <a:lnTo>
                      <a:pt x="7393" y="32241"/>
                    </a:lnTo>
                    <a:lnTo>
                      <a:pt x="7367" y="32189"/>
                    </a:lnTo>
                    <a:lnTo>
                      <a:pt x="7393" y="32164"/>
                    </a:lnTo>
                    <a:lnTo>
                      <a:pt x="7470" y="32138"/>
                    </a:lnTo>
                    <a:lnTo>
                      <a:pt x="7650" y="32138"/>
                    </a:lnTo>
                    <a:lnTo>
                      <a:pt x="7727" y="32241"/>
                    </a:lnTo>
                    <a:lnTo>
                      <a:pt x="7804" y="32343"/>
                    </a:lnTo>
                    <a:lnTo>
                      <a:pt x="7855" y="32472"/>
                    </a:lnTo>
                    <a:lnTo>
                      <a:pt x="7881" y="32574"/>
                    </a:lnTo>
                    <a:lnTo>
                      <a:pt x="7932" y="32626"/>
                    </a:lnTo>
                    <a:lnTo>
                      <a:pt x="7983" y="32677"/>
                    </a:lnTo>
                    <a:lnTo>
                      <a:pt x="8009" y="32703"/>
                    </a:lnTo>
                    <a:lnTo>
                      <a:pt x="8060" y="32728"/>
                    </a:lnTo>
                    <a:lnTo>
                      <a:pt x="8137" y="32703"/>
                    </a:lnTo>
                    <a:lnTo>
                      <a:pt x="8163" y="32703"/>
                    </a:lnTo>
                    <a:lnTo>
                      <a:pt x="8189" y="32754"/>
                    </a:lnTo>
                    <a:lnTo>
                      <a:pt x="8240" y="32805"/>
                    </a:lnTo>
                    <a:lnTo>
                      <a:pt x="8317" y="32882"/>
                    </a:lnTo>
                    <a:lnTo>
                      <a:pt x="8368" y="32959"/>
                    </a:lnTo>
                    <a:lnTo>
                      <a:pt x="8420" y="33011"/>
                    </a:lnTo>
                    <a:lnTo>
                      <a:pt x="8497" y="33036"/>
                    </a:lnTo>
                    <a:lnTo>
                      <a:pt x="8574" y="33036"/>
                    </a:lnTo>
                    <a:lnTo>
                      <a:pt x="8728" y="33062"/>
                    </a:lnTo>
                    <a:lnTo>
                      <a:pt x="8830" y="33088"/>
                    </a:lnTo>
                    <a:lnTo>
                      <a:pt x="8959" y="33113"/>
                    </a:lnTo>
                    <a:lnTo>
                      <a:pt x="9139" y="33088"/>
                    </a:lnTo>
                    <a:lnTo>
                      <a:pt x="9190" y="33062"/>
                    </a:lnTo>
                    <a:lnTo>
                      <a:pt x="9267" y="33036"/>
                    </a:lnTo>
                    <a:lnTo>
                      <a:pt x="9293" y="33036"/>
                    </a:lnTo>
                    <a:lnTo>
                      <a:pt x="9344" y="33011"/>
                    </a:lnTo>
                    <a:lnTo>
                      <a:pt x="9395" y="33036"/>
                    </a:lnTo>
                    <a:lnTo>
                      <a:pt x="9421" y="33011"/>
                    </a:lnTo>
                    <a:lnTo>
                      <a:pt x="9472" y="33011"/>
                    </a:lnTo>
                    <a:lnTo>
                      <a:pt x="9498" y="32959"/>
                    </a:lnTo>
                    <a:lnTo>
                      <a:pt x="9524" y="32908"/>
                    </a:lnTo>
                    <a:lnTo>
                      <a:pt x="9524" y="32805"/>
                    </a:lnTo>
                    <a:lnTo>
                      <a:pt x="9549" y="32780"/>
                    </a:lnTo>
                    <a:lnTo>
                      <a:pt x="9575" y="32703"/>
                    </a:lnTo>
                    <a:lnTo>
                      <a:pt x="9601" y="32651"/>
                    </a:lnTo>
                    <a:lnTo>
                      <a:pt x="9652" y="32626"/>
                    </a:lnTo>
                    <a:lnTo>
                      <a:pt x="9806" y="32549"/>
                    </a:lnTo>
                    <a:lnTo>
                      <a:pt x="9934" y="32446"/>
                    </a:lnTo>
                    <a:lnTo>
                      <a:pt x="9986" y="32446"/>
                    </a:lnTo>
                    <a:lnTo>
                      <a:pt x="10088" y="32472"/>
                    </a:lnTo>
                    <a:lnTo>
                      <a:pt x="10191" y="32446"/>
                    </a:lnTo>
                    <a:lnTo>
                      <a:pt x="10345" y="32369"/>
                    </a:lnTo>
                    <a:lnTo>
                      <a:pt x="10550" y="32292"/>
                    </a:lnTo>
                    <a:lnTo>
                      <a:pt x="10730" y="32189"/>
                    </a:lnTo>
                    <a:lnTo>
                      <a:pt x="10653" y="32318"/>
                    </a:lnTo>
                    <a:lnTo>
                      <a:pt x="10627" y="32395"/>
                    </a:lnTo>
                    <a:lnTo>
                      <a:pt x="10602" y="32472"/>
                    </a:lnTo>
                    <a:lnTo>
                      <a:pt x="10576" y="32472"/>
                    </a:lnTo>
                    <a:lnTo>
                      <a:pt x="10550" y="32523"/>
                    </a:lnTo>
                    <a:lnTo>
                      <a:pt x="10448" y="32523"/>
                    </a:lnTo>
                    <a:lnTo>
                      <a:pt x="10396" y="32549"/>
                    </a:lnTo>
                    <a:lnTo>
                      <a:pt x="10319" y="32600"/>
                    </a:lnTo>
                    <a:lnTo>
                      <a:pt x="10191" y="32728"/>
                    </a:lnTo>
                    <a:lnTo>
                      <a:pt x="10114" y="32882"/>
                    </a:lnTo>
                    <a:lnTo>
                      <a:pt x="10088" y="32908"/>
                    </a:lnTo>
                    <a:lnTo>
                      <a:pt x="10063" y="32934"/>
                    </a:lnTo>
                    <a:lnTo>
                      <a:pt x="9934" y="32934"/>
                    </a:lnTo>
                    <a:lnTo>
                      <a:pt x="9909" y="32959"/>
                    </a:lnTo>
                    <a:lnTo>
                      <a:pt x="9883" y="33011"/>
                    </a:lnTo>
                    <a:lnTo>
                      <a:pt x="9909" y="33062"/>
                    </a:lnTo>
                    <a:lnTo>
                      <a:pt x="9883" y="33088"/>
                    </a:lnTo>
                    <a:lnTo>
                      <a:pt x="9832" y="33113"/>
                    </a:lnTo>
                    <a:lnTo>
                      <a:pt x="9832" y="33165"/>
                    </a:lnTo>
                    <a:lnTo>
                      <a:pt x="9857" y="33190"/>
                    </a:lnTo>
                    <a:lnTo>
                      <a:pt x="9857" y="33216"/>
                    </a:lnTo>
                    <a:lnTo>
                      <a:pt x="9832" y="33190"/>
                    </a:lnTo>
                    <a:lnTo>
                      <a:pt x="9806" y="33216"/>
                    </a:lnTo>
                    <a:lnTo>
                      <a:pt x="9780" y="33216"/>
                    </a:lnTo>
                    <a:lnTo>
                      <a:pt x="9755" y="33319"/>
                    </a:lnTo>
                    <a:lnTo>
                      <a:pt x="9780" y="33345"/>
                    </a:lnTo>
                    <a:lnTo>
                      <a:pt x="9780" y="33422"/>
                    </a:lnTo>
                    <a:lnTo>
                      <a:pt x="9780" y="33524"/>
                    </a:lnTo>
                    <a:lnTo>
                      <a:pt x="9806" y="33601"/>
                    </a:lnTo>
                    <a:lnTo>
                      <a:pt x="9832" y="33653"/>
                    </a:lnTo>
                    <a:lnTo>
                      <a:pt x="9806" y="33653"/>
                    </a:lnTo>
                    <a:lnTo>
                      <a:pt x="9755" y="33678"/>
                    </a:lnTo>
                    <a:lnTo>
                      <a:pt x="9729" y="33704"/>
                    </a:lnTo>
                    <a:lnTo>
                      <a:pt x="9703" y="33730"/>
                    </a:lnTo>
                    <a:lnTo>
                      <a:pt x="9678" y="33704"/>
                    </a:lnTo>
                    <a:lnTo>
                      <a:pt x="9447" y="33704"/>
                    </a:lnTo>
                    <a:lnTo>
                      <a:pt x="9190" y="33781"/>
                    </a:lnTo>
                    <a:lnTo>
                      <a:pt x="8959" y="33807"/>
                    </a:lnTo>
                    <a:lnTo>
                      <a:pt x="8933" y="33807"/>
                    </a:lnTo>
                    <a:lnTo>
                      <a:pt x="8882" y="33832"/>
                    </a:lnTo>
                    <a:lnTo>
                      <a:pt x="8856" y="33832"/>
                    </a:lnTo>
                    <a:lnTo>
                      <a:pt x="8779" y="33730"/>
                    </a:lnTo>
                    <a:lnTo>
                      <a:pt x="8676" y="33678"/>
                    </a:lnTo>
                    <a:lnTo>
                      <a:pt x="8651" y="33653"/>
                    </a:lnTo>
                    <a:lnTo>
                      <a:pt x="8548" y="33627"/>
                    </a:lnTo>
                    <a:lnTo>
                      <a:pt x="8445" y="33601"/>
                    </a:lnTo>
                    <a:lnTo>
                      <a:pt x="8368" y="33627"/>
                    </a:lnTo>
                    <a:lnTo>
                      <a:pt x="8291" y="33653"/>
                    </a:lnTo>
                    <a:lnTo>
                      <a:pt x="8189" y="33627"/>
                    </a:lnTo>
                    <a:lnTo>
                      <a:pt x="8009" y="33601"/>
                    </a:lnTo>
                    <a:lnTo>
                      <a:pt x="7829" y="33576"/>
                    </a:lnTo>
                    <a:lnTo>
                      <a:pt x="7675" y="33601"/>
                    </a:lnTo>
                    <a:lnTo>
                      <a:pt x="7573" y="33601"/>
                    </a:lnTo>
                    <a:lnTo>
                      <a:pt x="7470" y="33627"/>
                    </a:lnTo>
                    <a:lnTo>
                      <a:pt x="7367" y="33653"/>
                    </a:lnTo>
                    <a:lnTo>
                      <a:pt x="7316" y="33678"/>
                    </a:lnTo>
                    <a:lnTo>
                      <a:pt x="7188" y="33678"/>
                    </a:lnTo>
                    <a:lnTo>
                      <a:pt x="7085" y="33653"/>
                    </a:lnTo>
                    <a:lnTo>
                      <a:pt x="6982" y="33678"/>
                    </a:lnTo>
                    <a:lnTo>
                      <a:pt x="6880" y="33704"/>
                    </a:lnTo>
                    <a:lnTo>
                      <a:pt x="6803" y="33704"/>
                    </a:lnTo>
                    <a:lnTo>
                      <a:pt x="6751" y="33730"/>
                    </a:lnTo>
                    <a:lnTo>
                      <a:pt x="6700" y="33755"/>
                    </a:lnTo>
                    <a:lnTo>
                      <a:pt x="6700" y="33781"/>
                    </a:lnTo>
                    <a:lnTo>
                      <a:pt x="6674" y="33781"/>
                    </a:lnTo>
                    <a:lnTo>
                      <a:pt x="6623" y="33807"/>
                    </a:lnTo>
                    <a:lnTo>
                      <a:pt x="6597" y="33858"/>
                    </a:lnTo>
                    <a:lnTo>
                      <a:pt x="6649" y="33909"/>
                    </a:lnTo>
                    <a:lnTo>
                      <a:pt x="6649" y="33961"/>
                    </a:lnTo>
                    <a:lnTo>
                      <a:pt x="6623" y="33961"/>
                    </a:lnTo>
                    <a:lnTo>
                      <a:pt x="6597" y="33986"/>
                    </a:lnTo>
                    <a:lnTo>
                      <a:pt x="6572" y="34012"/>
                    </a:lnTo>
                    <a:lnTo>
                      <a:pt x="6546" y="34038"/>
                    </a:lnTo>
                    <a:lnTo>
                      <a:pt x="6572" y="34089"/>
                    </a:lnTo>
                    <a:lnTo>
                      <a:pt x="6597" y="34115"/>
                    </a:lnTo>
                    <a:lnTo>
                      <a:pt x="6623" y="34166"/>
                    </a:lnTo>
                    <a:lnTo>
                      <a:pt x="6623" y="34192"/>
                    </a:lnTo>
                    <a:lnTo>
                      <a:pt x="6649" y="34192"/>
                    </a:lnTo>
                    <a:lnTo>
                      <a:pt x="6649" y="34269"/>
                    </a:lnTo>
                    <a:lnTo>
                      <a:pt x="6649" y="34320"/>
                    </a:lnTo>
                    <a:lnTo>
                      <a:pt x="6649" y="34371"/>
                    </a:lnTo>
                    <a:lnTo>
                      <a:pt x="6597" y="34397"/>
                    </a:lnTo>
                    <a:lnTo>
                      <a:pt x="6572" y="34423"/>
                    </a:lnTo>
                    <a:lnTo>
                      <a:pt x="6546" y="34423"/>
                    </a:lnTo>
                    <a:lnTo>
                      <a:pt x="6520" y="34500"/>
                    </a:lnTo>
                    <a:lnTo>
                      <a:pt x="6495" y="34500"/>
                    </a:lnTo>
                    <a:lnTo>
                      <a:pt x="6392" y="34577"/>
                    </a:lnTo>
                    <a:lnTo>
                      <a:pt x="6366" y="34602"/>
                    </a:lnTo>
                    <a:lnTo>
                      <a:pt x="6315" y="34577"/>
                    </a:lnTo>
                    <a:lnTo>
                      <a:pt x="6289" y="34577"/>
                    </a:lnTo>
                    <a:lnTo>
                      <a:pt x="6264" y="34525"/>
                    </a:lnTo>
                    <a:lnTo>
                      <a:pt x="6238" y="34500"/>
                    </a:lnTo>
                    <a:lnTo>
                      <a:pt x="6187" y="34500"/>
                    </a:lnTo>
                    <a:lnTo>
                      <a:pt x="6084" y="34474"/>
                    </a:lnTo>
                    <a:lnTo>
                      <a:pt x="5879" y="34474"/>
                    </a:lnTo>
                    <a:lnTo>
                      <a:pt x="5853" y="34525"/>
                    </a:lnTo>
                    <a:lnTo>
                      <a:pt x="5853" y="34577"/>
                    </a:lnTo>
                    <a:lnTo>
                      <a:pt x="5853" y="34654"/>
                    </a:lnTo>
                    <a:lnTo>
                      <a:pt x="5827" y="34731"/>
                    </a:lnTo>
                    <a:lnTo>
                      <a:pt x="5802" y="34833"/>
                    </a:lnTo>
                    <a:lnTo>
                      <a:pt x="5776" y="34936"/>
                    </a:lnTo>
                    <a:lnTo>
                      <a:pt x="5750" y="35039"/>
                    </a:lnTo>
                    <a:lnTo>
                      <a:pt x="5776" y="35116"/>
                    </a:lnTo>
                    <a:lnTo>
                      <a:pt x="5776" y="35167"/>
                    </a:lnTo>
                    <a:lnTo>
                      <a:pt x="5802" y="35193"/>
                    </a:lnTo>
                    <a:lnTo>
                      <a:pt x="5776" y="35244"/>
                    </a:lnTo>
                    <a:lnTo>
                      <a:pt x="5802" y="35321"/>
                    </a:lnTo>
                    <a:lnTo>
                      <a:pt x="5802" y="35424"/>
                    </a:lnTo>
                    <a:lnTo>
                      <a:pt x="5725" y="35501"/>
                    </a:lnTo>
                    <a:lnTo>
                      <a:pt x="5699" y="35526"/>
                    </a:lnTo>
                    <a:lnTo>
                      <a:pt x="5648" y="35552"/>
                    </a:lnTo>
                    <a:lnTo>
                      <a:pt x="5648" y="35578"/>
                    </a:lnTo>
                    <a:lnTo>
                      <a:pt x="5571" y="35629"/>
                    </a:lnTo>
                    <a:lnTo>
                      <a:pt x="5545" y="35732"/>
                    </a:lnTo>
                    <a:lnTo>
                      <a:pt x="5468" y="35783"/>
                    </a:lnTo>
                    <a:lnTo>
                      <a:pt x="5391" y="35834"/>
                    </a:lnTo>
                    <a:lnTo>
                      <a:pt x="5365" y="35860"/>
                    </a:lnTo>
                    <a:lnTo>
                      <a:pt x="5314" y="35886"/>
                    </a:lnTo>
                    <a:lnTo>
                      <a:pt x="5262" y="35937"/>
                    </a:lnTo>
                    <a:lnTo>
                      <a:pt x="5237" y="36014"/>
                    </a:lnTo>
                    <a:lnTo>
                      <a:pt x="5262" y="36065"/>
                    </a:lnTo>
                    <a:lnTo>
                      <a:pt x="5237" y="36091"/>
                    </a:lnTo>
                    <a:lnTo>
                      <a:pt x="5211" y="36194"/>
                    </a:lnTo>
                    <a:lnTo>
                      <a:pt x="5160" y="36219"/>
                    </a:lnTo>
                    <a:lnTo>
                      <a:pt x="5031" y="36219"/>
                    </a:lnTo>
                    <a:lnTo>
                      <a:pt x="4980" y="36245"/>
                    </a:lnTo>
                    <a:lnTo>
                      <a:pt x="4954" y="36245"/>
                    </a:lnTo>
                    <a:lnTo>
                      <a:pt x="4903" y="36219"/>
                    </a:lnTo>
                    <a:lnTo>
                      <a:pt x="4877" y="36219"/>
                    </a:lnTo>
                    <a:lnTo>
                      <a:pt x="4826" y="36271"/>
                    </a:lnTo>
                    <a:lnTo>
                      <a:pt x="4826" y="36322"/>
                    </a:lnTo>
                    <a:lnTo>
                      <a:pt x="4800" y="36322"/>
                    </a:lnTo>
                    <a:lnTo>
                      <a:pt x="4749" y="36348"/>
                    </a:lnTo>
                    <a:lnTo>
                      <a:pt x="4723" y="36373"/>
                    </a:lnTo>
                    <a:lnTo>
                      <a:pt x="4698" y="36399"/>
                    </a:lnTo>
                    <a:lnTo>
                      <a:pt x="4672" y="36373"/>
                    </a:lnTo>
                    <a:lnTo>
                      <a:pt x="4646" y="36373"/>
                    </a:lnTo>
                    <a:lnTo>
                      <a:pt x="4595" y="36399"/>
                    </a:lnTo>
                    <a:lnTo>
                      <a:pt x="4569" y="36399"/>
                    </a:lnTo>
                    <a:lnTo>
                      <a:pt x="4569" y="36450"/>
                    </a:lnTo>
                    <a:lnTo>
                      <a:pt x="4569" y="36502"/>
                    </a:lnTo>
                    <a:lnTo>
                      <a:pt x="4569" y="36579"/>
                    </a:lnTo>
                    <a:lnTo>
                      <a:pt x="4544" y="36656"/>
                    </a:lnTo>
                    <a:lnTo>
                      <a:pt x="4544" y="36733"/>
                    </a:lnTo>
                    <a:lnTo>
                      <a:pt x="4544" y="36810"/>
                    </a:lnTo>
                    <a:lnTo>
                      <a:pt x="4518" y="36887"/>
                    </a:lnTo>
                    <a:lnTo>
                      <a:pt x="4492" y="36913"/>
                    </a:lnTo>
                    <a:lnTo>
                      <a:pt x="4364" y="36938"/>
                    </a:lnTo>
                    <a:lnTo>
                      <a:pt x="4287" y="36990"/>
                    </a:lnTo>
                    <a:lnTo>
                      <a:pt x="4236" y="37067"/>
                    </a:lnTo>
                    <a:lnTo>
                      <a:pt x="4236" y="37144"/>
                    </a:lnTo>
                    <a:lnTo>
                      <a:pt x="4236" y="37221"/>
                    </a:lnTo>
                    <a:lnTo>
                      <a:pt x="4184" y="37272"/>
                    </a:lnTo>
                    <a:lnTo>
                      <a:pt x="4159" y="37323"/>
                    </a:lnTo>
                    <a:lnTo>
                      <a:pt x="4107" y="37323"/>
                    </a:lnTo>
                    <a:lnTo>
                      <a:pt x="4056" y="37375"/>
                    </a:lnTo>
                    <a:lnTo>
                      <a:pt x="4030" y="37426"/>
                    </a:lnTo>
                    <a:lnTo>
                      <a:pt x="4005" y="37503"/>
                    </a:lnTo>
                    <a:lnTo>
                      <a:pt x="3979" y="37529"/>
                    </a:lnTo>
                    <a:lnTo>
                      <a:pt x="3953" y="37529"/>
                    </a:lnTo>
                    <a:lnTo>
                      <a:pt x="3928" y="37554"/>
                    </a:lnTo>
                    <a:lnTo>
                      <a:pt x="3876" y="37606"/>
                    </a:lnTo>
                    <a:lnTo>
                      <a:pt x="3825" y="37657"/>
                    </a:lnTo>
                    <a:lnTo>
                      <a:pt x="3774" y="37657"/>
                    </a:lnTo>
                    <a:lnTo>
                      <a:pt x="3722" y="37631"/>
                    </a:lnTo>
                    <a:lnTo>
                      <a:pt x="3671" y="37657"/>
                    </a:lnTo>
                    <a:lnTo>
                      <a:pt x="3645" y="37683"/>
                    </a:lnTo>
                    <a:lnTo>
                      <a:pt x="3568" y="37837"/>
                    </a:lnTo>
                    <a:lnTo>
                      <a:pt x="3543" y="37811"/>
                    </a:lnTo>
                    <a:lnTo>
                      <a:pt x="3517" y="37785"/>
                    </a:lnTo>
                    <a:lnTo>
                      <a:pt x="3466" y="37734"/>
                    </a:lnTo>
                    <a:lnTo>
                      <a:pt x="3337" y="37734"/>
                    </a:lnTo>
                    <a:lnTo>
                      <a:pt x="3286" y="37760"/>
                    </a:lnTo>
                    <a:lnTo>
                      <a:pt x="3260" y="37760"/>
                    </a:lnTo>
                    <a:lnTo>
                      <a:pt x="3260" y="37785"/>
                    </a:lnTo>
                    <a:lnTo>
                      <a:pt x="3209" y="37811"/>
                    </a:lnTo>
                    <a:lnTo>
                      <a:pt x="3183" y="37811"/>
                    </a:lnTo>
                    <a:lnTo>
                      <a:pt x="3158" y="37837"/>
                    </a:lnTo>
                    <a:lnTo>
                      <a:pt x="3106" y="37888"/>
                    </a:lnTo>
                    <a:lnTo>
                      <a:pt x="3081" y="37888"/>
                    </a:lnTo>
                    <a:lnTo>
                      <a:pt x="3029" y="37939"/>
                    </a:lnTo>
                    <a:lnTo>
                      <a:pt x="2978" y="37965"/>
                    </a:lnTo>
                    <a:lnTo>
                      <a:pt x="2952" y="37965"/>
                    </a:lnTo>
                    <a:lnTo>
                      <a:pt x="2875" y="38042"/>
                    </a:lnTo>
                    <a:lnTo>
                      <a:pt x="2850" y="38093"/>
                    </a:lnTo>
                    <a:lnTo>
                      <a:pt x="2824" y="38119"/>
                    </a:lnTo>
                    <a:lnTo>
                      <a:pt x="2824" y="38170"/>
                    </a:lnTo>
                    <a:lnTo>
                      <a:pt x="2824" y="38196"/>
                    </a:lnTo>
                    <a:lnTo>
                      <a:pt x="2824" y="38247"/>
                    </a:lnTo>
                    <a:lnTo>
                      <a:pt x="2824" y="38324"/>
                    </a:lnTo>
                    <a:lnTo>
                      <a:pt x="2798" y="38376"/>
                    </a:lnTo>
                    <a:lnTo>
                      <a:pt x="2798" y="38401"/>
                    </a:lnTo>
                    <a:lnTo>
                      <a:pt x="2798" y="38427"/>
                    </a:lnTo>
                    <a:lnTo>
                      <a:pt x="2798" y="38478"/>
                    </a:lnTo>
                    <a:lnTo>
                      <a:pt x="2850" y="38530"/>
                    </a:lnTo>
                    <a:lnTo>
                      <a:pt x="2875" y="38555"/>
                    </a:lnTo>
                    <a:lnTo>
                      <a:pt x="2901" y="38581"/>
                    </a:lnTo>
                    <a:lnTo>
                      <a:pt x="2978" y="38607"/>
                    </a:lnTo>
                    <a:lnTo>
                      <a:pt x="3081" y="38607"/>
                    </a:lnTo>
                    <a:lnTo>
                      <a:pt x="3132" y="38555"/>
                    </a:lnTo>
                    <a:lnTo>
                      <a:pt x="3209" y="38555"/>
                    </a:lnTo>
                    <a:lnTo>
                      <a:pt x="3260" y="38504"/>
                    </a:lnTo>
                    <a:lnTo>
                      <a:pt x="3312" y="38478"/>
                    </a:lnTo>
                    <a:lnTo>
                      <a:pt x="3363" y="38453"/>
                    </a:lnTo>
                    <a:lnTo>
                      <a:pt x="3363" y="38401"/>
                    </a:lnTo>
                    <a:lnTo>
                      <a:pt x="3389" y="38401"/>
                    </a:lnTo>
                    <a:lnTo>
                      <a:pt x="3389" y="38376"/>
                    </a:lnTo>
                    <a:lnTo>
                      <a:pt x="3389" y="38273"/>
                    </a:lnTo>
                    <a:lnTo>
                      <a:pt x="3440" y="38247"/>
                    </a:lnTo>
                    <a:lnTo>
                      <a:pt x="3543" y="38299"/>
                    </a:lnTo>
                    <a:lnTo>
                      <a:pt x="3568" y="38324"/>
                    </a:lnTo>
                    <a:lnTo>
                      <a:pt x="3568" y="38350"/>
                    </a:lnTo>
                    <a:lnTo>
                      <a:pt x="3697" y="38350"/>
                    </a:lnTo>
                    <a:lnTo>
                      <a:pt x="3748" y="38376"/>
                    </a:lnTo>
                    <a:lnTo>
                      <a:pt x="3825" y="38401"/>
                    </a:lnTo>
                    <a:lnTo>
                      <a:pt x="3876" y="38427"/>
                    </a:lnTo>
                    <a:lnTo>
                      <a:pt x="3928" y="38530"/>
                    </a:lnTo>
                    <a:lnTo>
                      <a:pt x="3928" y="38581"/>
                    </a:lnTo>
                    <a:lnTo>
                      <a:pt x="3953" y="38658"/>
                    </a:lnTo>
                    <a:lnTo>
                      <a:pt x="3979" y="38735"/>
                    </a:lnTo>
                    <a:lnTo>
                      <a:pt x="4030" y="38812"/>
                    </a:lnTo>
                    <a:lnTo>
                      <a:pt x="4082" y="38838"/>
                    </a:lnTo>
                    <a:lnTo>
                      <a:pt x="4107" y="38889"/>
                    </a:lnTo>
                    <a:lnTo>
                      <a:pt x="4133" y="38915"/>
                    </a:lnTo>
                    <a:lnTo>
                      <a:pt x="4236" y="38915"/>
                    </a:lnTo>
                    <a:lnTo>
                      <a:pt x="4287" y="38863"/>
                    </a:lnTo>
                    <a:lnTo>
                      <a:pt x="4287" y="38812"/>
                    </a:lnTo>
                    <a:lnTo>
                      <a:pt x="4338" y="38761"/>
                    </a:lnTo>
                    <a:lnTo>
                      <a:pt x="4364" y="38735"/>
                    </a:lnTo>
                    <a:lnTo>
                      <a:pt x="4415" y="38735"/>
                    </a:lnTo>
                    <a:lnTo>
                      <a:pt x="4467" y="38709"/>
                    </a:lnTo>
                    <a:lnTo>
                      <a:pt x="4492" y="38684"/>
                    </a:lnTo>
                    <a:lnTo>
                      <a:pt x="4518" y="38632"/>
                    </a:lnTo>
                    <a:lnTo>
                      <a:pt x="4595" y="38581"/>
                    </a:lnTo>
                    <a:lnTo>
                      <a:pt x="4621" y="38478"/>
                    </a:lnTo>
                    <a:lnTo>
                      <a:pt x="4621" y="38453"/>
                    </a:lnTo>
                    <a:lnTo>
                      <a:pt x="4595" y="38350"/>
                    </a:lnTo>
                    <a:lnTo>
                      <a:pt x="4544" y="38273"/>
                    </a:lnTo>
                    <a:lnTo>
                      <a:pt x="4544" y="38247"/>
                    </a:lnTo>
                    <a:lnTo>
                      <a:pt x="4621" y="38170"/>
                    </a:lnTo>
                    <a:lnTo>
                      <a:pt x="4646" y="38196"/>
                    </a:lnTo>
                    <a:lnTo>
                      <a:pt x="4723" y="38196"/>
                    </a:lnTo>
                    <a:lnTo>
                      <a:pt x="4749" y="38170"/>
                    </a:lnTo>
                    <a:lnTo>
                      <a:pt x="4775" y="38145"/>
                    </a:lnTo>
                    <a:lnTo>
                      <a:pt x="4800" y="38119"/>
                    </a:lnTo>
                    <a:lnTo>
                      <a:pt x="4826" y="38093"/>
                    </a:lnTo>
                    <a:lnTo>
                      <a:pt x="4826" y="38068"/>
                    </a:lnTo>
                    <a:lnTo>
                      <a:pt x="4852" y="38016"/>
                    </a:lnTo>
                    <a:lnTo>
                      <a:pt x="4852" y="37965"/>
                    </a:lnTo>
                    <a:lnTo>
                      <a:pt x="4877" y="37965"/>
                    </a:lnTo>
                    <a:lnTo>
                      <a:pt x="4877" y="37939"/>
                    </a:lnTo>
                    <a:lnTo>
                      <a:pt x="4929" y="37965"/>
                    </a:lnTo>
                    <a:lnTo>
                      <a:pt x="4980" y="37914"/>
                    </a:lnTo>
                    <a:lnTo>
                      <a:pt x="5031" y="37888"/>
                    </a:lnTo>
                    <a:lnTo>
                      <a:pt x="5031" y="37862"/>
                    </a:lnTo>
                    <a:lnTo>
                      <a:pt x="5083" y="37811"/>
                    </a:lnTo>
                    <a:lnTo>
                      <a:pt x="5160" y="37837"/>
                    </a:lnTo>
                    <a:lnTo>
                      <a:pt x="5185" y="37862"/>
                    </a:lnTo>
                    <a:lnTo>
                      <a:pt x="5211" y="37862"/>
                    </a:lnTo>
                    <a:lnTo>
                      <a:pt x="5262" y="37837"/>
                    </a:lnTo>
                    <a:lnTo>
                      <a:pt x="5314" y="37785"/>
                    </a:lnTo>
                    <a:lnTo>
                      <a:pt x="5339" y="37708"/>
                    </a:lnTo>
                    <a:lnTo>
                      <a:pt x="5365" y="37657"/>
                    </a:lnTo>
                    <a:lnTo>
                      <a:pt x="5339" y="37606"/>
                    </a:lnTo>
                    <a:lnTo>
                      <a:pt x="5339" y="37554"/>
                    </a:lnTo>
                    <a:lnTo>
                      <a:pt x="5365" y="37529"/>
                    </a:lnTo>
                    <a:lnTo>
                      <a:pt x="5391" y="37503"/>
                    </a:lnTo>
                    <a:lnTo>
                      <a:pt x="5391" y="37452"/>
                    </a:lnTo>
                    <a:lnTo>
                      <a:pt x="5416" y="37426"/>
                    </a:lnTo>
                    <a:lnTo>
                      <a:pt x="5442" y="37400"/>
                    </a:lnTo>
                    <a:lnTo>
                      <a:pt x="5468" y="37452"/>
                    </a:lnTo>
                    <a:lnTo>
                      <a:pt x="5493" y="37477"/>
                    </a:lnTo>
                    <a:lnTo>
                      <a:pt x="5545" y="37503"/>
                    </a:lnTo>
                    <a:lnTo>
                      <a:pt x="5596" y="37477"/>
                    </a:lnTo>
                    <a:lnTo>
                      <a:pt x="5648" y="37426"/>
                    </a:lnTo>
                    <a:lnTo>
                      <a:pt x="5699" y="37452"/>
                    </a:lnTo>
                    <a:lnTo>
                      <a:pt x="5725" y="37426"/>
                    </a:lnTo>
                    <a:lnTo>
                      <a:pt x="5725" y="37452"/>
                    </a:lnTo>
                    <a:lnTo>
                      <a:pt x="5750" y="37452"/>
                    </a:lnTo>
                    <a:lnTo>
                      <a:pt x="5802" y="37426"/>
                    </a:lnTo>
                    <a:lnTo>
                      <a:pt x="5879" y="37452"/>
                    </a:lnTo>
                    <a:lnTo>
                      <a:pt x="5956" y="37452"/>
                    </a:lnTo>
                    <a:lnTo>
                      <a:pt x="6007" y="37426"/>
                    </a:lnTo>
                    <a:lnTo>
                      <a:pt x="6058" y="37400"/>
                    </a:lnTo>
                    <a:lnTo>
                      <a:pt x="6110" y="37400"/>
                    </a:lnTo>
                    <a:lnTo>
                      <a:pt x="6161" y="37349"/>
                    </a:lnTo>
                    <a:lnTo>
                      <a:pt x="6187" y="37298"/>
                    </a:lnTo>
                    <a:lnTo>
                      <a:pt x="6264" y="37272"/>
                    </a:lnTo>
                    <a:lnTo>
                      <a:pt x="6315" y="37298"/>
                    </a:lnTo>
                    <a:lnTo>
                      <a:pt x="6572" y="37349"/>
                    </a:lnTo>
                    <a:lnTo>
                      <a:pt x="6597" y="37400"/>
                    </a:lnTo>
                    <a:lnTo>
                      <a:pt x="6649" y="37426"/>
                    </a:lnTo>
                    <a:lnTo>
                      <a:pt x="6674" y="37452"/>
                    </a:lnTo>
                    <a:lnTo>
                      <a:pt x="6700" y="37477"/>
                    </a:lnTo>
                    <a:lnTo>
                      <a:pt x="6803" y="37477"/>
                    </a:lnTo>
                    <a:lnTo>
                      <a:pt x="6854" y="37426"/>
                    </a:lnTo>
                    <a:lnTo>
                      <a:pt x="6880" y="37375"/>
                    </a:lnTo>
                    <a:lnTo>
                      <a:pt x="6931" y="37426"/>
                    </a:lnTo>
                    <a:lnTo>
                      <a:pt x="6982" y="37477"/>
                    </a:lnTo>
                    <a:lnTo>
                      <a:pt x="7111" y="37529"/>
                    </a:lnTo>
                    <a:lnTo>
                      <a:pt x="7162" y="37554"/>
                    </a:lnTo>
                    <a:lnTo>
                      <a:pt x="7213" y="37580"/>
                    </a:lnTo>
                    <a:lnTo>
                      <a:pt x="7265" y="37580"/>
                    </a:lnTo>
                    <a:lnTo>
                      <a:pt x="7290" y="37529"/>
                    </a:lnTo>
                    <a:lnTo>
                      <a:pt x="7393" y="37529"/>
                    </a:lnTo>
                    <a:lnTo>
                      <a:pt x="7444" y="37554"/>
                    </a:lnTo>
                    <a:lnTo>
                      <a:pt x="7470" y="37580"/>
                    </a:lnTo>
                    <a:lnTo>
                      <a:pt x="7496" y="37580"/>
                    </a:lnTo>
                    <a:lnTo>
                      <a:pt x="7547" y="37631"/>
                    </a:lnTo>
                    <a:lnTo>
                      <a:pt x="7547" y="37683"/>
                    </a:lnTo>
                    <a:lnTo>
                      <a:pt x="7573" y="37734"/>
                    </a:lnTo>
                    <a:lnTo>
                      <a:pt x="7573" y="37760"/>
                    </a:lnTo>
                    <a:lnTo>
                      <a:pt x="7598" y="37785"/>
                    </a:lnTo>
                    <a:lnTo>
                      <a:pt x="7675" y="37837"/>
                    </a:lnTo>
                    <a:lnTo>
                      <a:pt x="7752" y="37888"/>
                    </a:lnTo>
                    <a:lnTo>
                      <a:pt x="7855" y="37888"/>
                    </a:lnTo>
                    <a:lnTo>
                      <a:pt x="7906" y="37862"/>
                    </a:lnTo>
                    <a:lnTo>
                      <a:pt x="7906" y="37888"/>
                    </a:lnTo>
                    <a:lnTo>
                      <a:pt x="7958" y="37914"/>
                    </a:lnTo>
                    <a:lnTo>
                      <a:pt x="8009" y="37939"/>
                    </a:lnTo>
                    <a:lnTo>
                      <a:pt x="8060" y="37939"/>
                    </a:lnTo>
                    <a:lnTo>
                      <a:pt x="8112" y="37888"/>
                    </a:lnTo>
                    <a:lnTo>
                      <a:pt x="8137" y="37862"/>
                    </a:lnTo>
                    <a:lnTo>
                      <a:pt x="8240" y="37862"/>
                    </a:lnTo>
                    <a:lnTo>
                      <a:pt x="8266" y="37811"/>
                    </a:lnTo>
                    <a:lnTo>
                      <a:pt x="8266" y="37760"/>
                    </a:lnTo>
                    <a:lnTo>
                      <a:pt x="8266" y="37657"/>
                    </a:lnTo>
                    <a:lnTo>
                      <a:pt x="8266" y="37580"/>
                    </a:lnTo>
                    <a:lnTo>
                      <a:pt x="8317" y="37529"/>
                    </a:lnTo>
                    <a:lnTo>
                      <a:pt x="8368" y="37477"/>
                    </a:lnTo>
                    <a:lnTo>
                      <a:pt x="8445" y="37400"/>
                    </a:lnTo>
                    <a:lnTo>
                      <a:pt x="8522" y="37400"/>
                    </a:lnTo>
                    <a:lnTo>
                      <a:pt x="8548" y="37375"/>
                    </a:lnTo>
                    <a:lnTo>
                      <a:pt x="8574" y="37349"/>
                    </a:lnTo>
                    <a:lnTo>
                      <a:pt x="8599" y="37323"/>
                    </a:lnTo>
                    <a:lnTo>
                      <a:pt x="8625" y="37272"/>
                    </a:lnTo>
                    <a:lnTo>
                      <a:pt x="8625" y="37246"/>
                    </a:lnTo>
                    <a:lnTo>
                      <a:pt x="8625" y="37221"/>
                    </a:lnTo>
                    <a:lnTo>
                      <a:pt x="8651" y="37169"/>
                    </a:lnTo>
                    <a:lnTo>
                      <a:pt x="8676" y="37118"/>
                    </a:lnTo>
                    <a:lnTo>
                      <a:pt x="8676" y="37092"/>
                    </a:lnTo>
                    <a:lnTo>
                      <a:pt x="8676" y="37067"/>
                    </a:lnTo>
                    <a:lnTo>
                      <a:pt x="8676" y="37015"/>
                    </a:lnTo>
                    <a:lnTo>
                      <a:pt x="8625" y="36990"/>
                    </a:lnTo>
                    <a:lnTo>
                      <a:pt x="8574" y="36964"/>
                    </a:lnTo>
                    <a:lnTo>
                      <a:pt x="8548" y="36964"/>
                    </a:lnTo>
                    <a:lnTo>
                      <a:pt x="8548" y="36913"/>
                    </a:lnTo>
                    <a:lnTo>
                      <a:pt x="8599" y="36913"/>
                    </a:lnTo>
                    <a:lnTo>
                      <a:pt x="8625" y="36887"/>
                    </a:lnTo>
                    <a:lnTo>
                      <a:pt x="8651" y="36861"/>
                    </a:lnTo>
                    <a:lnTo>
                      <a:pt x="8676" y="36810"/>
                    </a:lnTo>
                    <a:lnTo>
                      <a:pt x="8676" y="36784"/>
                    </a:lnTo>
                    <a:lnTo>
                      <a:pt x="8651" y="36733"/>
                    </a:lnTo>
                    <a:lnTo>
                      <a:pt x="8651" y="36707"/>
                    </a:lnTo>
                    <a:lnTo>
                      <a:pt x="8625" y="36681"/>
                    </a:lnTo>
                    <a:lnTo>
                      <a:pt x="8625" y="36630"/>
                    </a:lnTo>
                    <a:lnTo>
                      <a:pt x="8676" y="36553"/>
                    </a:lnTo>
                    <a:lnTo>
                      <a:pt x="8702" y="36476"/>
                    </a:lnTo>
                    <a:lnTo>
                      <a:pt x="8702" y="36450"/>
                    </a:lnTo>
                    <a:lnTo>
                      <a:pt x="8728" y="36399"/>
                    </a:lnTo>
                    <a:lnTo>
                      <a:pt x="8805" y="36271"/>
                    </a:lnTo>
                    <a:lnTo>
                      <a:pt x="8830" y="36271"/>
                    </a:lnTo>
                    <a:lnTo>
                      <a:pt x="8908" y="36296"/>
                    </a:lnTo>
                    <a:lnTo>
                      <a:pt x="8959" y="36271"/>
                    </a:lnTo>
                    <a:lnTo>
                      <a:pt x="9036" y="36219"/>
                    </a:lnTo>
                    <a:lnTo>
                      <a:pt x="9113" y="36194"/>
                    </a:lnTo>
                    <a:lnTo>
                      <a:pt x="9190" y="36168"/>
                    </a:lnTo>
                    <a:lnTo>
                      <a:pt x="9216" y="36091"/>
                    </a:lnTo>
                    <a:lnTo>
                      <a:pt x="9241" y="36014"/>
                    </a:lnTo>
                    <a:lnTo>
                      <a:pt x="9318" y="35988"/>
                    </a:lnTo>
                    <a:lnTo>
                      <a:pt x="9549" y="35988"/>
                    </a:lnTo>
                    <a:lnTo>
                      <a:pt x="9652" y="35963"/>
                    </a:lnTo>
                    <a:lnTo>
                      <a:pt x="9703" y="35886"/>
                    </a:lnTo>
                    <a:lnTo>
                      <a:pt x="9832" y="35886"/>
                    </a:lnTo>
                    <a:lnTo>
                      <a:pt x="9883" y="35911"/>
                    </a:lnTo>
                    <a:lnTo>
                      <a:pt x="9986" y="35886"/>
                    </a:lnTo>
                    <a:lnTo>
                      <a:pt x="10063" y="35809"/>
                    </a:lnTo>
                    <a:lnTo>
                      <a:pt x="10140" y="35783"/>
                    </a:lnTo>
                    <a:lnTo>
                      <a:pt x="10165" y="35783"/>
                    </a:lnTo>
                    <a:lnTo>
                      <a:pt x="10242" y="35809"/>
                    </a:lnTo>
                    <a:lnTo>
                      <a:pt x="10294" y="35834"/>
                    </a:lnTo>
                    <a:lnTo>
                      <a:pt x="10371" y="35834"/>
                    </a:lnTo>
                    <a:lnTo>
                      <a:pt x="10422" y="35860"/>
                    </a:lnTo>
                    <a:lnTo>
                      <a:pt x="10448" y="35860"/>
                    </a:lnTo>
                    <a:lnTo>
                      <a:pt x="10550" y="35911"/>
                    </a:lnTo>
                    <a:lnTo>
                      <a:pt x="10550" y="35937"/>
                    </a:lnTo>
                    <a:lnTo>
                      <a:pt x="10602" y="35937"/>
                    </a:lnTo>
                    <a:lnTo>
                      <a:pt x="10653" y="35988"/>
                    </a:lnTo>
                    <a:lnTo>
                      <a:pt x="10807" y="36091"/>
                    </a:lnTo>
                    <a:lnTo>
                      <a:pt x="10833" y="36117"/>
                    </a:lnTo>
                    <a:lnTo>
                      <a:pt x="10858" y="36117"/>
                    </a:lnTo>
                    <a:lnTo>
                      <a:pt x="10884" y="36142"/>
                    </a:lnTo>
                    <a:lnTo>
                      <a:pt x="10935" y="36194"/>
                    </a:lnTo>
                    <a:lnTo>
                      <a:pt x="11064" y="36322"/>
                    </a:lnTo>
                    <a:lnTo>
                      <a:pt x="11192" y="36425"/>
                    </a:lnTo>
                    <a:lnTo>
                      <a:pt x="11218" y="36450"/>
                    </a:lnTo>
                    <a:lnTo>
                      <a:pt x="11192" y="36553"/>
                    </a:lnTo>
                    <a:lnTo>
                      <a:pt x="11218" y="36656"/>
                    </a:lnTo>
                    <a:lnTo>
                      <a:pt x="11243" y="36656"/>
                    </a:lnTo>
                    <a:lnTo>
                      <a:pt x="11295" y="36681"/>
                    </a:lnTo>
                    <a:lnTo>
                      <a:pt x="11320" y="36656"/>
                    </a:lnTo>
                    <a:lnTo>
                      <a:pt x="11346" y="36604"/>
                    </a:lnTo>
                    <a:lnTo>
                      <a:pt x="11423" y="36476"/>
                    </a:lnTo>
                    <a:lnTo>
                      <a:pt x="11449" y="36450"/>
                    </a:lnTo>
                    <a:lnTo>
                      <a:pt x="11449" y="36399"/>
                    </a:lnTo>
                    <a:lnTo>
                      <a:pt x="11397" y="36322"/>
                    </a:lnTo>
                    <a:lnTo>
                      <a:pt x="11372" y="36296"/>
                    </a:lnTo>
                    <a:lnTo>
                      <a:pt x="11346" y="36296"/>
                    </a:lnTo>
                    <a:lnTo>
                      <a:pt x="11372" y="36245"/>
                    </a:lnTo>
                    <a:lnTo>
                      <a:pt x="11397" y="36219"/>
                    </a:lnTo>
                    <a:lnTo>
                      <a:pt x="11423" y="36194"/>
                    </a:lnTo>
                    <a:lnTo>
                      <a:pt x="11526" y="36194"/>
                    </a:lnTo>
                    <a:lnTo>
                      <a:pt x="11603" y="36219"/>
                    </a:lnTo>
                    <a:lnTo>
                      <a:pt x="11705" y="36219"/>
                    </a:lnTo>
                    <a:lnTo>
                      <a:pt x="11782" y="36245"/>
                    </a:lnTo>
                    <a:lnTo>
                      <a:pt x="11834" y="36245"/>
                    </a:lnTo>
                    <a:lnTo>
                      <a:pt x="11885" y="36219"/>
                    </a:lnTo>
                    <a:lnTo>
                      <a:pt x="11988" y="36245"/>
                    </a:lnTo>
                    <a:lnTo>
                      <a:pt x="12116" y="36296"/>
                    </a:lnTo>
                    <a:lnTo>
                      <a:pt x="12142" y="36296"/>
                    </a:lnTo>
                    <a:lnTo>
                      <a:pt x="12193" y="36348"/>
                    </a:lnTo>
                    <a:lnTo>
                      <a:pt x="12270" y="36373"/>
                    </a:lnTo>
                    <a:lnTo>
                      <a:pt x="12296" y="36399"/>
                    </a:lnTo>
                    <a:lnTo>
                      <a:pt x="12347" y="36425"/>
                    </a:lnTo>
                    <a:lnTo>
                      <a:pt x="12399" y="36399"/>
                    </a:lnTo>
                    <a:lnTo>
                      <a:pt x="12450" y="36373"/>
                    </a:lnTo>
                    <a:lnTo>
                      <a:pt x="12450" y="36348"/>
                    </a:lnTo>
                    <a:lnTo>
                      <a:pt x="12476" y="36348"/>
                    </a:lnTo>
                    <a:lnTo>
                      <a:pt x="12527" y="36373"/>
                    </a:lnTo>
                    <a:lnTo>
                      <a:pt x="12578" y="36348"/>
                    </a:lnTo>
                    <a:lnTo>
                      <a:pt x="12630" y="36322"/>
                    </a:lnTo>
                    <a:lnTo>
                      <a:pt x="12630" y="36271"/>
                    </a:lnTo>
                    <a:lnTo>
                      <a:pt x="12655" y="36219"/>
                    </a:lnTo>
                    <a:lnTo>
                      <a:pt x="12655" y="36194"/>
                    </a:lnTo>
                    <a:lnTo>
                      <a:pt x="12681" y="36168"/>
                    </a:lnTo>
                    <a:lnTo>
                      <a:pt x="12707" y="36091"/>
                    </a:lnTo>
                    <a:lnTo>
                      <a:pt x="12707" y="36040"/>
                    </a:lnTo>
                    <a:lnTo>
                      <a:pt x="12655" y="36014"/>
                    </a:lnTo>
                    <a:lnTo>
                      <a:pt x="12681" y="35937"/>
                    </a:lnTo>
                    <a:lnTo>
                      <a:pt x="12681" y="35911"/>
                    </a:lnTo>
                    <a:lnTo>
                      <a:pt x="12758" y="35860"/>
                    </a:lnTo>
                    <a:lnTo>
                      <a:pt x="12809" y="35860"/>
                    </a:lnTo>
                    <a:lnTo>
                      <a:pt x="12861" y="35834"/>
                    </a:lnTo>
                    <a:lnTo>
                      <a:pt x="12886" y="35809"/>
                    </a:lnTo>
                    <a:lnTo>
                      <a:pt x="12912" y="35834"/>
                    </a:lnTo>
                    <a:lnTo>
                      <a:pt x="12989" y="35834"/>
                    </a:lnTo>
                    <a:lnTo>
                      <a:pt x="13066" y="35860"/>
                    </a:lnTo>
                    <a:lnTo>
                      <a:pt x="13117" y="35860"/>
                    </a:lnTo>
                    <a:lnTo>
                      <a:pt x="13169" y="35834"/>
                    </a:lnTo>
                    <a:lnTo>
                      <a:pt x="13194" y="35783"/>
                    </a:lnTo>
                    <a:lnTo>
                      <a:pt x="13194" y="35757"/>
                    </a:lnTo>
                    <a:lnTo>
                      <a:pt x="13271" y="35757"/>
                    </a:lnTo>
                    <a:lnTo>
                      <a:pt x="13477" y="35809"/>
                    </a:lnTo>
                    <a:lnTo>
                      <a:pt x="13554" y="35834"/>
                    </a:lnTo>
                    <a:lnTo>
                      <a:pt x="13605" y="35834"/>
                    </a:lnTo>
                    <a:lnTo>
                      <a:pt x="13579" y="35860"/>
                    </a:lnTo>
                    <a:lnTo>
                      <a:pt x="13528" y="35911"/>
                    </a:lnTo>
                    <a:lnTo>
                      <a:pt x="13528" y="35937"/>
                    </a:lnTo>
                    <a:lnTo>
                      <a:pt x="13477" y="35963"/>
                    </a:lnTo>
                    <a:lnTo>
                      <a:pt x="13477" y="36014"/>
                    </a:lnTo>
                    <a:lnTo>
                      <a:pt x="13502" y="36040"/>
                    </a:lnTo>
                    <a:lnTo>
                      <a:pt x="13528" y="36065"/>
                    </a:lnTo>
                    <a:lnTo>
                      <a:pt x="13733" y="36065"/>
                    </a:lnTo>
                    <a:lnTo>
                      <a:pt x="13785" y="36040"/>
                    </a:lnTo>
                    <a:lnTo>
                      <a:pt x="13785" y="36065"/>
                    </a:lnTo>
                    <a:lnTo>
                      <a:pt x="13836" y="36117"/>
                    </a:lnTo>
                    <a:lnTo>
                      <a:pt x="13862" y="36142"/>
                    </a:lnTo>
                    <a:lnTo>
                      <a:pt x="13913" y="36142"/>
                    </a:lnTo>
                    <a:lnTo>
                      <a:pt x="13964" y="36168"/>
                    </a:lnTo>
                    <a:lnTo>
                      <a:pt x="13964" y="36194"/>
                    </a:lnTo>
                    <a:lnTo>
                      <a:pt x="13990" y="36194"/>
                    </a:lnTo>
                    <a:lnTo>
                      <a:pt x="14016" y="36219"/>
                    </a:lnTo>
                    <a:lnTo>
                      <a:pt x="14118" y="36322"/>
                    </a:lnTo>
                    <a:lnTo>
                      <a:pt x="14221" y="36399"/>
                    </a:lnTo>
                    <a:lnTo>
                      <a:pt x="14247" y="36399"/>
                    </a:lnTo>
                    <a:lnTo>
                      <a:pt x="14324" y="36425"/>
                    </a:lnTo>
                    <a:lnTo>
                      <a:pt x="14401" y="36425"/>
                    </a:lnTo>
                    <a:lnTo>
                      <a:pt x="14452" y="36373"/>
                    </a:lnTo>
                    <a:lnTo>
                      <a:pt x="14503" y="36373"/>
                    </a:lnTo>
                    <a:lnTo>
                      <a:pt x="14555" y="36348"/>
                    </a:lnTo>
                    <a:lnTo>
                      <a:pt x="14606" y="36322"/>
                    </a:lnTo>
                    <a:lnTo>
                      <a:pt x="14632" y="36271"/>
                    </a:lnTo>
                    <a:lnTo>
                      <a:pt x="14632" y="36219"/>
                    </a:lnTo>
                    <a:lnTo>
                      <a:pt x="14657" y="36194"/>
                    </a:lnTo>
                    <a:lnTo>
                      <a:pt x="14657" y="36142"/>
                    </a:lnTo>
                    <a:lnTo>
                      <a:pt x="14657" y="36117"/>
                    </a:lnTo>
                    <a:lnTo>
                      <a:pt x="14709" y="36065"/>
                    </a:lnTo>
                    <a:lnTo>
                      <a:pt x="14760" y="36065"/>
                    </a:lnTo>
                    <a:lnTo>
                      <a:pt x="14786" y="36040"/>
                    </a:lnTo>
                    <a:lnTo>
                      <a:pt x="14863" y="35988"/>
                    </a:lnTo>
                    <a:lnTo>
                      <a:pt x="14888" y="35937"/>
                    </a:lnTo>
                    <a:lnTo>
                      <a:pt x="14914" y="35886"/>
                    </a:lnTo>
                    <a:lnTo>
                      <a:pt x="14888" y="35834"/>
                    </a:lnTo>
                    <a:lnTo>
                      <a:pt x="14863" y="35783"/>
                    </a:lnTo>
                    <a:lnTo>
                      <a:pt x="14837" y="35757"/>
                    </a:lnTo>
                    <a:lnTo>
                      <a:pt x="14811" y="35732"/>
                    </a:lnTo>
                    <a:lnTo>
                      <a:pt x="14760" y="35680"/>
                    </a:lnTo>
                    <a:lnTo>
                      <a:pt x="14709" y="35680"/>
                    </a:lnTo>
                    <a:lnTo>
                      <a:pt x="14657" y="35655"/>
                    </a:lnTo>
                    <a:lnTo>
                      <a:pt x="14632" y="35655"/>
                    </a:lnTo>
                    <a:lnTo>
                      <a:pt x="14555" y="35629"/>
                    </a:lnTo>
                    <a:lnTo>
                      <a:pt x="14503" y="35578"/>
                    </a:lnTo>
                    <a:lnTo>
                      <a:pt x="14401" y="35552"/>
                    </a:lnTo>
                    <a:lnTo>
                      <a:pt x="14298" y="35526"/>
                    </a:lnTo>
                    <a:lnTo>
                      <a:pt x="14272" y="35501"/>
                    </a:lnTo>
                    <a:lnTo>
                      <a:pt x="14272" y="35475"/>
                    </a:lnTo>
                    <a:lnTo>
                      <a:pt x="14298" y="35398"/>
                    </a:lnTo>
                    <a:lnTo>
                      <a:pt x="14375" y="35449"/>
                    </a:lnTo>
                    <a:lnTo>
                      <a:pt x="14529" y="35552"/>
                    </a:lnTo>
                    <a:lnTo>
                      <a:pt x="14580" y="35578"/>
                    </a:lnTo>
                    <a:lnTo>
                      <a:pt x="14657" y="35603"/>
                    </a:lnTo>
                    <a:lnTo>
                      <a:pt x="14709" y="35603"/>
                    </a:lnTo>
                    <a:lnTo>
                      <a:pt x="14734" y="35578"/>
                    </a:lnTo>
                    <a:lnTo>
                      <a:pt x="14786" y="35603"/>
                    </a:lnTo>
                    <a:lnTo>
                      <a:pt x="14811" y="35603"/>
                    </a:lnTo>
                    <a:lnTo>
                      <a:pt x="14888" y="35578"/>
                    </a:lnTo>
                    <a:lnTo>
                      <a:pt x="14940" y="35578"/>
                    </a:lnTo>
                    <a:lnTo>
                      <a:pt x="15094" y="35603"/>
                    </a:lnTo>
                    <a:lnTo>
                      <a:pt x="15222" y="35603"/>
                    </a:lnTo>
                    <a:lnTo>
                      <a:pt x="15248" y="35629"/>
                    </a:lnTo>
                    <a:lnTo>
                      <a:pt x="15325" y="35655"/>
                    </a:lnTo>
                    <a:lnTo>
                      <a:pt x="15376" y="35680"/>
                    </a:lnTo>
                    <a:lnTo>
                      <a:pt x="15427" y="35732"/>
                    </a:lnTo>
                    <a:lnTo>
                      <a:pt x="15530" y="35783"/>
                    </a:lnTo>
                    <a:lnTo>
                      <a:pt x="15530" y="35809"/>
                    </a:lnTo>
                    <a:lnTo>
                      <a:pt x="15633" y="35809"/>
                    </a:lnTo>
                    <a:lnTo>
                      <a:pt x="15659" y="35783"/>
                    </a:lnTo>
                    <a:lnTo>
                      <a:pt x="15710" y="35732"/>
                    </a:lnTo>
                    <a:lnTo>
                      <a:pt x="15710" y="35706"/>
                    </a:lnTo>
                    <a:lnTo>
                      <a:pt x="15787" y="35603"/>
                    </a:lnTo>
                    <a:lnTo>
                      <a:pt x="15838" y="35603"/>
                    </a:lnTo>
                    <a:lnTo>
                      <a:pt x="15915" y="35578"/>
                    </a:lnTo>
                    <a:lnTo>
                      <a:pt x="15992" y="35552"/>
                    </a:lnTo>
                    <a:lnTo>
                      <a:pt x="16069" y="35526"/>
                    </a:lnTo>
                    <a:lnTo>
                      <a:pt x="16223" y="35501"/>
                    </a:lnTo>
                    <a:lnTo>
                      <a:pt x="16300" y="35501"/>
                    </a:lnTo>
                    <a:lnTo>
                      <a:pt x="16377" y="35475"/>
                    </a:lnTo>
                    <a:lnTo>
                      <a:pt x="16660" y="35475"/>
                    </a:lnTo>
                    <a:lnTo>
                      <a:pt x="16762" y="35449"/>
                    </a:lnTo>
                    <a:lnTo>
                      <a:pt x="16839" y="35424"/>
                    </a:lnTo>
                    <a:lnTo>
                      <a:pt x="16891" y="35424"/>
                    </a:lnTo>
                    <a:lnTo>
                      <a:pt x="16942" y="35398"/>
                    </a:lnTo>
                    <a:lnTo>
                      <a:pt x="16993" y="35398"/>
                    </a:lnTo>
                    <a:lnTo>
                      <a:pt x="17070" y="35424"/>
                    </a:lnTo>
                    <a:lnTo>
                      <a:pt x="17224" y="35424"/>
                    </a:lnTo>
                    <a:lnTo>
                      <a:pt x="17327" y="35449"/>
                    </a:lnTo>
                    <a:lnTo>
                      <a:pt x="17378" y="35475"/>
                    </a:lnTo>
                    <a:lnTo>
                      <a:pt x="17430" y="35475"/>
                    </a:lnTo>
                    <a:lnTo>
                      <a:pt x="17532" y="35501"/>
                    </a:lnTo>
                    <a:lnTo>
                      <a:pt x="17532" y="35526"/>
                    </a:lnTo>
                    <a:lnTo>
                      <a:pt x="17584" y="35552"/>
                    </a:lnTo>
                    <a:lnTo>
                      <a:pt x="17635" y="35578"/>
                    </a:lnTo>
                    <a:lnTo>
                      <a:pt x="17763" y="35578"/>
                    </a:lnTo>
                    <a:lnTo>
                      <a:pt x="17840" y="35629"/>
                    </a:lnTo>
                    <a:lnTo>
                      <a:pt x="17892" y="35655"/>
                    </a:lnTo>
                    <a:lnTo>
                      <a:pt x="17994" y="35680"/>
                    </a:lnTo>
                    <a:lnTo>
                      <a:pt x="18046" y="35706"/>
                    </a:lnTo>
                    <a:lnTo>
                      <a:pt x="18071" y="35706"/>
                    </a:lnTo>
                    <a:lnTo>
                      <a:pt x="18123" y="35757"/>
                    </a:lnTo>
                    <a:lnTo>
                      <a:pt x="18200" y="35783"/>
                    </a:lnTo>
                    <a:lnTo>
                      <a:pt x="18225" y="35783"/>
                    </a:lnTo>
                    <a:lnTo>
                      <a:pt x="18328" y="35757"/>
                    </a:lnTo>
                    <a:lnTo>
                      <a:pt x="18379" y="35706"/>
                    </a:lnTo>
                    <a:lnTo>
                      <a:pt x="18431" y="35655"/>
                    </a:lnTo>
                    <a:lnTo>
                      <a:pt x="18456" y="35629"/>
                    </a:lnTo>
                    <a:lnTo>
                      <a:pt x="18456" y="35603"/>
                    </a:lnTo>
                    <a:lnTo>
                      <a:pt x="18533" y="35552"/>
                    </a:lnTo>
                    <a:lnTo>
                      <a:pt x="18585" y="35501"/>
                    </a:lnTo>
                    <a:lnTo>
                      <a:pt x="18662" y="35424"/>
                    </a:lnTo>
                    <a:lnTo>
                      <a:pt x="18739" y="35372"/>
                    </a:lnTo>
                    <a:lnTo>
                      <a:pt x="18764" y="35372"/>
                    </a:lnTo>
                    <a:lnTo>
                      <a:pt x="18816" y="35398"/>
                    </a:lnTo>
                    <a:lnTo>
                      <a:pt x="18867" y="35372"/>
                    </a:lnTo>
                    <a:lnTo>
                      <a:pt x="18893" y="35347"/>
                    </a:lnTo>
                    <a:lnTo>
                      <a:pt x="18996" y="35321"/>
                    </a:lnTo>
                    <a:lnTo>
                      <a:pt x="19073" y="35295"/>
                    </a:lnTo>
                    <a:lnTo>
                      <a:pt x="19201" y="35270"/>
                    </a:lnTo>
                    <a:lnTo>
                      <a:pt x="19329" y="35244"/>
                    </a:lnTo>
                    <a:lnTo>
                      <a:pt x="19458" y="35167"/>
                    </a:lnTo>
                    <a:lnTo>
                      <a:pt x="19483" y="35141"/>
                    </a:lnTo>
                    <a:lnTo>
                      <a:pt x="19663" y="34987"/>
                    </a:lnTo>
                    <a:lnTo>
                      <a:pt x="19791" y="34987"/>
                    </a:lnTo>
                    <a:lnTo>
                      <a:pt x="19894" y="35013"/>
                    </a:lnTo>
                    <a:lnTo>
                      <a:pt x="20048" y="35039"/>
                    </a:lnTo>
                    <a:lnTo>
                      <a:pt x="20099" y="35064"/>
                    </a:lnTo>
                    <a:lnTo>
                      <a:pt x="20176" y="35039"/>
                    </a:lnTo>
                    <a:lnTo>
                      <a:pt x="20202" y="35013"/>
                    </a:lnTo>
                    <a:lnTo>
                      <a:pt x="20228" y="34962"/>
                    </a:lnTo>
                    <a:lnTo>
                      <a:pt x="20228" y="34885"/>
                    </a:lnTo>
                    <a:lnTo>
                      <a:pt x="20202" y="34808"/>
                    </a:lnTo>
                    <a:lnTo>
                      <a:pt x="20202" y="34731"/>
                    </a:lnTo>
                    <a:lnTo>
                      <a:pt x="20253" y="34577"/>
                    </a:lnTo>
                    <a:lnTo>
                      <a:pt x="20253" y="34551"/>
                    </a:lnTo>
                    <a:lnTo>
                      <a:pt x="20407" y="34474"/>
                    </a:lnTo>
                    <a:lnTo>
                      <a:pt x="20561" y="34397"/>
                    </a:lnTo>
                    <a:lnTo>
                      <a:pt x="20690" y="34397"/>
                    </a:lnTo>
                    <a:lnTo>
                      <a:pt x="20741" y="34371"/>
                    </a:lnTo>
                    <a:lnTo>
                      <a:pt x="20767" y="34346"/>
                    </a:lnTo>
                    <a:lnTo>
                      <a:pt x="20818" y="34320"/>
                    </a:lnTo>
                    <a:lnTo>
                      <a:pt x="20895" y="34269"/>
                    </a:lnTo>
                    <a:lnTo>
                      <a:pt x="20972" y="34243"/>
                    </a:lnTo>
                    <a:lnTo>
                      <a:pt x="20998" y="34243"/>
                    </a:lnTo>
                    <a:lnTo>
                      <a:pt x="21075" y="34217"/>
                    </a:lnTo>
                    <a:lnTo>
                      <a:pt x="21075" y="34192"/>
                    </a:lnTo>
                    <a:lnTo>
                      <a:pt x="21177" y="34166"/>
                    </a:lnTo>
                    <a:lnTo>
                      <a:pt x="21254" y="34115"/>
                    </a:lnTo>
                    <a:lnTo>
                      <a:pt x="21306" y="34063"/>
                    </a:lnTo>
                    <a:lnTo>
                      <a:pt x="21331" y="33986"/>
                    </a:lnTo>
                    <a:lnTo>
                      <a:pt x="21331" y="33961"/>
                    </a:lnTo>
                    <a:lnTo>
                      <a:pt x="21331" y="33832"/>
                    </a:lnTo>
                    <a:lnTo>
                      <a:pt x="21331" y="33755"/>
                    </a:lnTo>
                    <a:lnTo>
                      <a:pt x="21306" y="33678"/>
                    </a:lnTo>
                    <a:lnTo>
                      <a:pt x="21306" y="33627"/>
                    </a:lnTo>
                    <a:lnTo>
                      <a:pt x="21306" y="33601"/>
                    </a:lnTo>
                    <a:lnTo>
                      <a:pt x="21306" y="33550"/>
                    </a:lnTo>
                    <a:lnTo>
                      <a:pt x="21280" y="33524"/>
                    </a:lnTo>
                    <a:lnTo>
                      <a:pt x="21280" y="33499"/>
                    </a:lnTo>
                    <a:lnTo>
                      <a:pt x="21280" y="33422"/>
                    </a:lnTo>
                    <a:lnTo>
                      <a:pt x="21280" y="33370"/>
                    </a:lnTo>
                    <a:lnTo>
                      <a:pt x="21254" y="33345"/>
                    </a:lnTo>
                    <a:lnTo>
                      <a:pt x="21357" y="33345"/>
                    </a:lnTo>
                    <a:lnTo>
                      <a:pt x="21357" y="33319"/>
                    </a:lnTo>
                    <a:lnTo>
                      <a:pt x="21383" y="33267"/>
                    </a:lnTo>
                    <a:lnTo>
                      <a:pt x="21434" y="33139"/>
                    </a:lnTo>
                    <a:lnTo>
                      <a:pt x="21434" y="33088"/>
                    </a:lnTo>
                    <a:lnTo>
                      <a:pt x="21408" y="33011"/>
                    </a:lnTo>
                    <a:lnTo>
                      <a:pt x="21383" y="32959"/>
                    </a:lnTo>
                    <a:lnTo>
                      <a:pt x="21306" y="32934"/>
                    </a:lnTo>
                    <a:lnTo>
                      <a:pt x="21254" y="32959"/>
                    </a:lnTo>
                    <a:lnTo>
                      <a:pt x="21100" y="32959"/>
                    </a:lnTo>
                    <a:lnTo>
                      <a:pt x="21075" y="32985"/>
                    </a:lnTo>
                    <a:lnTo>
                      <a:pt x="21049" y="32985"/>
                    </a:lnTo>
                    <a:lnTo>
                      <a:pt x="20921" y="33011"/>
                    </a:lnTo>
                    <a:lnTo>
                      <a:pt x="20895" y="32985"/>
                    </a:lnTo>
                    <a:lnTo>
                      <a:pt x="20844" y="33011"/>
                    </a:lnTo>
                    <a:lnTo>
                      <a:pt x="20741" y="32985"/>
                    </a:lnTo>
                    <a:lnTo>
                      <a:pt x="20664" y="33011"/>
                    </a:lnTo>
                    <a:lnTo>
                      <a:pt x="20613" y="33011"/>
                    </a:lnTo>
                    <a:lnTo>
                      <a:pt x="20536" y="33036"/>
                    </a:lnTo>
                    <a:lnTo>
                      <a:pt x="20356" y="33036"/>
                    </a:lnTo>
                    <a:lnTo>
                      <a:pt x="20305" y="33062"/>
                    </a:lnTo>
                    <a:lnTo>
                      <a:pt x="20253" y="33062"/>
                    </a:lnTo>
                    <a:lnTo>
                      <a:pt x="20151" y="33139"/>
                    </a:lnTo>
                    <a:lnTo>
                      <a:pt x="20125" y="33139"/>
                    </a:lnTo>
                    <a:lnTo>
                      <a:pt x="20151" y="33088"/>
                    </a:lnTo>
                    <a:lnTo>
                      <a:pt x="20151" y="33036"/>
                    </a:lnTo>
                    <a:lnTo>
                      <a:pt x="20099" y="32959"/>
                    </a:lnTo>
                    <a:lnTo>
                      <a:pt x="20048" y="32934"/>
                    </a:lnTo>
                    <a:lnTo>
                      <a:pt x="20022" y="32882"/>
                    </a:lnTo>
                    <a:lnTo>
                      <a:pt x="19971" y="32882"/>
                    </a:lnTo>
                    <a:lnTo>
                      <a:pt x="19945" y="32857"/>
                    </a:lnTo>
                    <a:lnTo>
                      <a:pt x="19920" y="32857"/>
                    </a:lnTo>
                    <a:lnTo>
                      <a:pt x="19868" y="32831"/>
                    </a:lnTo>
                    <a:lnTo>
                      <a:pt x="19817" y="32805"/>
                    </a:lnTo>
                    <a:lnTo>
                      <a:pt x="19791" y="32780"/>
                    </a:lnTo>
                    <a:lnTo>
                      <a:pt x="19766" y="32780"/>
                    </a:lnTo>
                    <a:lnTo>
                      <a:pt x="19740" y="32754"/>
                    </a:lnTo>
                    <a:lnTo>
                      <a:pt x="19663" y="32728"/>
                    </a:lnTo>
                    <a:lnTo>
                      <a:pt x="19560" y="32728"/>
                    </a:lnTo>
                    <a:lnTo>
                      <a:pt x="19509" y="32626"/>
                    </a:lnTo>
                    <a:lnTo>
                      <a:pt x="19432" y="32600"/>
                    </a:lnTo>
                    <a:lnTo>
                      <a:pt x="19252" y="32600"/>
                    </a:lnTo>
                    <a:lnTo>
                      <a:pt x="19252" y="32574"/>
                    </a:lnTo>
                    <a:lnTo>
                      <a:pt x="19278" y="32549"/>
                    </a:lnTo>
                    <a:lnTo>
                      <a:pt x="19329" y="32523"/>
                    </a:lnTo>
                    <a:lnTo>
                      <a:pt x="19329" y="32497"/>
                    </a:lnTo>
                    <a:lnTo>
                      <a:pt x="19329" y="32472"/>
                    </a:lnTo>
                    <a:lnTo>
                      <a:pt x="19381" y="32472"/>
                    </a:lnTo>
                    <a:lnTo>
                      <a:pt x="19432" y="32497"/>
                    </a:lnTo>
                    <a:lnTo>
                      <a:pt x="19483" y="32497"/>
                    </a:lnTo>
                    <a:lnTo>
                      <a:pt x="19560" y="32549"/>
                    </a:lnTo>
                    <a:lnTo>
                      <a:pt x="19637" y="32549"/>
                    </a:lnTo>
                    <a:lnTo>
                      <a:pt x="19689" y="32523"/>
                    </a:lnTo>
                    <a:lnTo>
                      <a:pt x="19740" y="32497"/>
                    </a:lnTo>
                    <a:lnTo>
                      <a:pt x="19766" y="32472"/>
                    </a:lnTo>
                    <a:lnTo>
                      <a:pt x="19843" y="32420"/>
                    </a:lnTo>
                    <a:lnTo>
                      <a:pt x="19894" y="32343"/>
                    </a:lnTo>
                    <a:lnTo>
                      <a:pt x="19971" y="32318"/>
                    </a:lnTo>
                    <a:lnTo>
                      <a:pt x="20074" y="32241"/>
                    </a:lnTo>
                    <a:lnTo>
                      <a:pt x="20125" y="32138"/>
                    </a:lnTo>
                    <a:lnTo>
                      <a:pt x="20151" y="32138"/>
                    </a:lnTo>
                    <a:lnTo>
                      <a:pt x="20151" y="32112"/>
                    </a:lnTo>
                    <a:lnTo>
                      <a:pt x="20125" y="32061"/>
                    </a:lnTo>
                    <a:lnTo>
                      <a:pt x="20125" y="32010"/>
                    </a:lnTo>
                    <a:lnTo>
                      <a:pt x="20125" y="31933"/>
                    </a:lnTo>
                    <a:lnTo>
                      <a:pt x="20125" y="31881"/>
                    </a:lnTo>
                    <a:lnTo>
                      <a:pt x="20151" y="31830"/>
                    </a:lnTo>
                    <a:lnTo>
                      <a:pt x="20151" y="31804"/>
                    </a:lnTo>
                    <a:lnTo>
                      <a:pt x="20125" y="31727"/>
                    </a:lnTo>
                    <a:lnTo>
                      <a:pt x="20125" y="31702"/>
                    </a:lnTo>
                    <a:lnTo>
                      <a:pt x="20151" y="31625"/>
                    </a:lnTo>
                    <a:lnTo>
                      <a:pt x="20125" y="31548"/>
                    </a:lnTo>
                    <a:lnTo>
                      <a:pt x="20099" y="31496"/>
                    </a:lnTo>
                    <a:lnTo>
                      <a:pt x="20048" y="31471"/>
                    </a:lnTo>
                    <a:lnTo>
                      <a:pt x="20151" y="31471"/>
                    </a:lnTo>
                    <a:lnTo>
                      <a:pt x="20228" y="31419"/>
                    </a:lnTo>
                    <a:lnTo>
                      <a:pt x="20279" y="31496"/>
                    </a:lnTo>
                    <a:lnTo>
                      <a:pt x="20356" y="31522"/>
                    </a:lnTo>
                    <a:lnTo>
                      <a:pt x="20459" y="31496"/>
                    </a:lnTo>
                    <a:lnTo>
                      <a:pt x="20536" y="31496"/>
                    </a:lnTo>
                    <a:lnTo>
                      <a:pt x="20561" y="31471"/>
                    </a:lnTo>
                    <a:lnTo>
                      <a:pt x="20613" y="31471"/>
                    </a:lnTo>
                    <a:lnTo>
                      <a:pt x="20638" y="31419"/>
                    </a:lnTo>
                    <a:lnTo>
                      <a:pt x="20690" y="31419"/>
                    </a:lnTo>
                    <a:lnTo>
                      <a:pt x="20715" y="31394"/>
                    </a:lnTo>
                    <a:lnTo>
                      <a:pt x="20741" y="31368"/>
                    </a:lnTo>
                    <a:lnTo>
                      <a:pt x="20767" y="31368"/>
                    </a:lnTo>
                    <a:lnTo>
                      <a:pt x="20818" y="31342"/>
                    </a:lnTo>
                    <a:lnTo>
                      <a:pt x="20844" y="31291"/>
                    </a:lnTo>
                    <a:lnTo>
                      <a:pt x="20921" y="31214"/>
                    </a:lnTo>
                    <a:lnTo>
                      <a:pt x="20998" y="31163"/>
                    </a:lnTo>
                    <a:lnTo>
                      <a:pt x="21023" y="31060"/>
                    </a:lnTo>
                    <a:lnTo>
                      <a:pt x="21023" y="31009"/>
                    </a:lnTo>
                    <a:lnTo>
                      <a:pt x="21023" y="30983"/>
                    </a:lnTo>
                    <a:lnTo>
                      <a:pt x="20972" y="30932"/>
                    </a:lnTo>
                    <a:lnTo>
                      <a:pt x="20946" y="30880"/>
                    </a:lnTo>
                    <a:lnTo>
                      <a:pt x="20972" y="30803"/>
                    </a:lnTo>
                    <a:lnTo>
                      <a:pt x="20998" y="30803"/>
                    </a:lnTo>
                    <a:lnTo>
                      <a:pt x="21049" y="30829"/>
                    </a:lnTo>
                    <a:lnTo>
                      <a:pt x="21100" y="30803"/>
                    </a:lnTo>
                    <a:lnTo>
                      <a:pt x="21152" y="30752"/>
                    </a:lnTo>
                    <a:lnTo>
                      <a:pt x="21177" y="30701"/>
                    </a:lnTo>
                    <a:lnTo>
                      <a:pt x="21229" y="30675"/>
                    </a:lnTo>
                    <a:lnTo>
                      <a:pt x="21254" y="30624"/>
                    </a:lnTo>
                    <a:lnTo>
                      <a:pt x="21280" y="30598"/>
                    </a:lnTo>
                    <a:lnTo>
                      <a:pt x="21280" y="30572"/>
                    </a:lnTo>
                    <a:lnTo>
                      <a:pt x="21357" y="30547"/>
                    </a:lnTo>
                    <a:lnTo>
                      <a:pt x="21383" y="30521"/>
                    </a:lnTo>
                    <a:lnTo>
                      <a:pt x="21408" y="30444"/>
                    </a:lnTo>
                    <a:lnTo>
                      <a:pt x="21434" y="30393"/>
                    </a:lnTo>
                    <a:lnTo>
                      <a:pt x="21460" y="30341"/>
                    </a:lnTo>
                    <a:lnTo>
                      <a:pt x="21537" y="30290"/>
                    </a:lnTo>
                    <a:lnTo>
                      <a:pt x="21562" y="30264"/>
                    </a:lnTo>
                    <a:lnTo>
                      <a:pt x="21691" y="30213"/>
                    </a:lnTo>
                    <a:lnTo>
                      <a:pt x="21742" y="30187"/>
                    </a:lnTo>
                    <a:lnTo>
                      <a:pt x="21793" y="30162"/>
                    </a:lnTo>
                    <a:lnTo>
                      <a:pt x="21793" y="30059"/>
                    </a:lnTo>
                    <a:lnTo>
                      <a:pt x="21819" y="30033"/>
                    </a:lnTo>
                    <a:lnTo>
                      <a:pt x="21819" y="30008"/>
                    </a:lnTo>
                    <a:lnTo>
                      <a:pt x="21845" y="29879"/>
                    </a:lnTo>
                    <a:lnTo>
                      <a:pt x="21845" y="29802"/>
                    </a:lnTo>
                    <a:lnTo>
                      <a:pt x="21870" y="29751"/>
                    </a:lnTo>
                    <a:lnTo>
                      <a:pt x="21870" y="29725"/>
                    </a:lnTo>
                    <a:lnTo>
                      <a:pt x="21896" y="29648"/>
                    </a:lnTo>
                    <a:lnTo>
                      <a:pt x="21896" y="29545"/>
                    </a:lnTo>
                    <a:lnTo>
                      <a:pt x="21947" y="29340"/>
                    </a:lnTo>
                    <a:lnTo>
                      <a:pt x="22024" y="29160"/>
                    </a:lnTo>
                    <a:lnTo>
                      <a:pt x="22024" y="29135"/>
                    </a:lnTo>
                    <a:lnTo>
                      <a:pt x="22076" y="29083"/>
                    </a:lnTo>
                    <a:lnTo>
                      <a:pt x="22076" y="29032"/>
                    </a:lnTo>
                    <a:lnTo>
                      <a:pt x="22127" y="28929"/>
                    </a:lnTo>
                    <a:lnTo>
                      <a:pt x="22153" y="28904"/>
                    </a:lnTo>
                    <a:lnTo>
                      <a:pt x="22153" y="28878"/>
                    </a:lnTo>
                    <a:lnTo>
                      <a:pt x="22153" y="28852"/>
                    </a:lnTo>
                    <a:lnTo>
                      <a:pt x="22179" y="28801"/>
                    </a:lnTo>
                    <a:lnTo>
                      <a:pt x="22179" y="28724"/>
                    </a:lnTo>
                    <a:lnTo>
                      <a:pt x="22153" y="28698"/>
                    </a:lnTo>
                    <a:lnTo>
                      <a:pt x="22179" y="28698"/>
                    </a:lnTo>
                    <a:lnTo>
                      <a:pt x="22179" y="28647"/>
                    </a:lnTo>
                    <a:lnTo>
                      <a:pt x="22230" y="28570"/>
                    </a:lnTo>
                    <a:lnTo>
                      <a:pt x="22256" y="28442"/>
                    </a:lnTo>
                    <a:lnTo>
                      <a:pt x="22256" y="28390"/>
                    </a:lnTo>
                    <a:lnTo>
                      <a:pt x="22256" y="28339"/>
                    </a:lnTo>
                    <a:lnTo>
                      <a:pt x="22230" y="28211"/>
                    </a:lnTo>
                    <a:lnTo>
                      <a:pt x="22204" y="28159"/>
                    </a:lnTo>
                    <a:lnTo>
                      <a:pt x="22204" y="28082"/>
                    </a:lnTo>
                    <a:lnTo>
                      <a:pt x="22230" y="28005"/>
                    </a:lnTo>
                    <a:lnTo>
                      <a:pt x="22230" y="27980"/>
                    </a:lnTo>
                    <a:lnTo>
                      <a:pt x="22230" y="27877"/>
                    </a:lnTo>
                    <a:lnTo>
                      <a:pt x="22204" y="27826"/>
                    </a:lnTo>
                    <a:lnTo>
                      <a:pt x="22179" y="27620"/>
                    </a:lnTo>
                    <a:lnTo>
                      <a:pt x="22153" y="27518"/>
                    </a:lnTo>
                    <a:lnTo>
                      <a:pt x="22127" y="27441"/>
                    </a:lnTo>
                    <a:lnTo>
                      <a:pt x="22076" y="27312"/>
                    </a:lnTo>
                    <a:lnTo>
                      <a:pt x="22024" y="27235"/>
                    </a:lnTo>
                    <a:lnTo>
                      <a:pt x="21947" y="27184"/>
                    </a:lnTo>
                    <a:lnTo>
                      <a:pt x="21768" y="27030"/>
                    </a:lnTo>
                    <a:lnTo>
                      <a:pt x="21742" y="26979"/>
                    </a:lnTo>
                    <a:lnTo>
                      <a:pt x="21716" y="26953"/>
                    </a:lnTo>
                    <a:lnTo>
                      <a:pt x="21691" y="26953"/>
                    </a:lnTo>
                    <a:lnTo>
                      <a:pt x="21562" y="26876"/>
                    </a:lnTo>
                    <a:lnTo>
                      <a:pt x="21537" y="26850"/>
                    </a:lnTo>
                    <a:lnTo>
                      <a:pt x="21511" y="26825"/>
                    </a:lnTo>
                    <a:lnTo>
                      <a:pt x="21485" y="26773"/>
                    </a:lnTo>
                    <a:lnTo>
                      <a:pt x="21408" y="26722"/>
                    </a:lnTo>
                    <a:lnTo>
                      <a:pt x="21383" y="26696"/>
                    </a:lnTo>
                    <a:lnTo>
                      <a:pt x="21357" y="26671"/>
                    </a:lnTo>
                    <a:lnTo>
                      <a:pt x="21331" y="26619"/>
                    </a:lnTo>
                    <a:lnTo>
                      <a:pt x="21280" y="26594"/>
                    </a:lnTo>
                    <a:lnTo>
                      <a:pt x="21254" y="26568"/>
                    </a:lnTo>
                    <a:lnTo>
                      <a:pt x="21023" y="26440"/>
                    </a:lnTo>
                    <a:lnTo>
                      <a:pt x="20869" y="26388"/>
                    </a:lnTo>
                    <a:lnTo>
                      <a:pt x="20767" y="26388"/>
                    </a:lnTo>
                    <a:lnTo>
                      <a:pt x="20715" y="26363"/>
                    </a:lnTo>
                    <a:lnTo>
                      <a:pt x="20536" y="26363"/>
                    </a:lnTo>
                    <a:lnTo>
                      <a:pt x="20536" y="26337"/>
                    </a:lnTo>
                    <a:lnTo>
                      <a:pt x="20407" y="26311"/>
                    </a:lnTo>
                    <a:lnTo>
                      <a:pt x="20356" y="26285"/>
                    </a:lnTo>
                    <a:lnTo>
                      <a:pt x="20305" y="26260"/>
                    </a:lnTo>
                    <a:lnTo>
                      <a:pt x="20202" y="26234"/>
                    </a:lnTo>
                    <a:lnTo>
                      <a:pt x="20151" y="26208"/>
                    </a:lnTo>
                    <a:lnTo>
                      <a:pt x="20099" y="26234"/>
                    </a:lnTo>
                    <a:lnTo>
                      <a:pt x="20074" y="26260"/>
                    </a:lnTo>
                    <a:lnTo>
                      <a:pt x="20048" y="26285"/>
                    </a:lnTo>
                    <a:lnTo>
                      <a:pt x="19920" y="26260"/>
                    </a:lnTo>
                    <a:lnTo>
                      <a:pt x="19689" y="26234"/>
                    </a:lnTo>
                    <a:lnTo>
                      <a:pt x="19637" y="26234"/>
                    </a:lnTo>
                    <a:lnTo>
                      <a:pt x="19586" y="26208"/>
                    </a:lnTo>
                    <a:lnTo>
                      <a:pt x="19355" y="26208"/>
                    </a:lnTo>
                    <a:lnTo>
                      <a:pt x="19304" y="26234"/>
                    </a:lnTo>
                    <a:lnTo>
                      <a:pt x="19227" y="26260"/>
                    </a:lnTo>
                    <a:lnTo>
                      <a:pt x="19021" y="26260"/>
                    </a:lnTo>
                    <a:lnTo>
                      <a:pt x="18944" y="26285"/>
                    </a:lnTo>
                    <a:lnTo>
                      <a:pt x="18867" y="26363"/>
                    </a:lnTo>
                    <a:lnTo>
                      <a:pt x="18816" y="26440"/>
                    </a:lnTo>
                    <a:lnTo>
                      <a:pt x="18816" y="26465"/>
                    </a:lnTo>
                    <a:lnTo>
                      <a:pt x="18764" y="26542"/>
                    </a:lnTo>
                    <a:lnTo>
                      <a:pt x="18764" y="26568"/>
                    </a:lnTo>
                    <a:lnTo>
                      <a:pt x="18764" y="26619"/>
                    </a:lnTo>
                    <a:lnTo>
                      <a:pt x="18764" y="26645"/>
                    </a:lnTo>
                    <a:lnTo>
                      <a:pt x="18739" y="26696"/>
                    </a:lnTo>
                    <a:lnTo>
                      <a:pt x="18739" y="26722"/>
                    </a:lnTo>
                    <a:lnTo>
                      <a:pt x="18713" y="26748"/>
                    </a:lnTo>
                    <a:lnTo>
                      <a:pt x="18687" y="26825"/>
                    </a:lnTo>
                    <a:lnTo>
                      <a:pt x="18636" y="26876"/>
                    </a:lnTo>
                    <a:lnTo>
                      <a:pt x="18533" y="26979"/>
                    </a:lnTo>
                    <a:lnTo>
                      <a:pt x="18482" y="26953"/>
                    </a:lnTo>
                    <a:lnTo>
                      <a:pt x="18405" y="26927"/>
                    </a:lnTo>
                    <a:lnTo>
                      <a:pt x="18354" y="26927"/>
                    </a:lnTo>
                    <a:lnTo>
                      <a:pt x="18328" y="26953"/>
                    </a:lnTo>
                    <a:lnTo>
                      <a:pt x="18277" y="26927"/>
                    </a:lnTo>
                    <a:lnTo>
                      <a:pt x="18225" y="26902"/>
                    </a:lnTo>
                    <a:lnTo>
                      <a:pt x="18200" y="26850"/>
                    </a:lnTo>
                    <a:lnTo>
                      <a:pt x="18174" y="26825"/>
                    </a:lnTo>
                    <a:lnTo>
                      <a:pt x="18148" y="26748"/>
                    </a:lnTo>
                    <a:lnTo>
                      <a:pt x="18097" y="26696"/>
                    </a:lnTo>
                    <a:lnTo>
                      <a:pt x="17969" y="26619"/>
                    </a:lnTo>
                    <a:lnTo>
                      <a:pt x="17917" y="26619"/>
                    </a:lnTo>
                    <a:lnTo>
                      <a:pt x="17840" y="26594"/>
                    </a:lnTo>
                    <a:lnTo>
                      <a:pt x="17892" y="26568"/>
                    </a:lnTo>
                    <a:lnTo>
                      <a:pt x="17917" y="26517"/>
                    </a:lnTo>
                    <a:lnTo>
                      <a:pt x="17917" y="26491"/>
                    </a:lnTo>
                    <a:lnTo>
                      <a:pt x="17994" y="26337"/>
                    </a:lnTo>
                    <a:lnTo>
                      <a:pt x="18123" y="26234"/>
                    </a:lnTo>
                    <a:lnTo>
                      <a:pt x="18174" y="26183"/>
                    </a:lnTo>
                    <a:lnTo>
                      <a:pt x="18200" y="26131"/>
                    </a:lnTo>
                    <a:lnTo>
                      <a:pt x="18277" y="26054"/>
                    </a:lnTo>
                    <a:lnTo>
                      <a:pt x="18354" y="25977"/>
                    </a:lnTo>
                    <a:lnTo>
                      <a:pt x="18405" y="25926"/>
                    </a:lnTo>
                    <a:lnTo>
                      <a:pt x="18456" y="25900"/>
                    </a:lnTo>
                    <a:lnTo>
                      <a:pt x="18508" y="25900"/>
                    </a:lnTo>
                    <a:lnTo>
                      <a:pt x="18585" y="25875"/>
                    </a:lnTo>
                    <a:lnTo>
                      <a:pt x="18585" y="25849"/>
                    </a:lnTo>
                    <a:lnTo>
                      <a:pt x="18610" y="25798"/>
                    </a:lnTo>
                    <a:lnTo>
                      <a:pt x="18636" y="25721"/>
                    </a:lnTo>
                    <a:lnTo>
                      <a:pt x="18636" y="25695"/>
                    </a:lnTo>
                    <a:lnTo>
                      <a:pt x="18636" y="25669"/>
                    </a:lnTo>
                    <a:lnTo>
                      <a:pt x="18636" y="25618"/>
                    </a:lnTo>
                    <a:lnTo>
                      <a:pt x="18636" y="25592"/>
                    </a:lnTo>
                    <a:lnTo>
                      <a:pt x="18636" y="25361"/>
                    </a:lnTo>
                    <a:lnTo>
                      <a:pt x="18610" y="25310"/>
                    </a:lnTo>
                    <a:lnTo>
                      <a:pt x="18610" y="25284"/>
                    </a:lnTo>
                    <a:lnTo>
                      <a:pt x="18610" y="25233"/>
                    </a:lnTo>
                    <a:lnTo>
                      <a:pt x="18610" y="25182"/>
                    </a:lnTo>
                    <a:lnTo>
                      <a:pt x="18585" y="25130"/>
                    </a:lnTo>
                    <a:lnTo>
                      <a:pt x="18585" y="25105"/>
                    </a:lnTo>
                    <a:lnTo>
                      <a:pt x="18559" y="25028"/>
                    </a:lnTo>
                    <a:lnTo>
                      <a:pt x="18508" y="24951"/>
                    </a:lnTo>
                    <a:lnTo>
                      <a:pt x="18482" y="24899"/>
                    </a:lnTo>
                    <a:lnTo>
                      <a:pt x="18482" y="24874"/>
                    </a:lnTo>
                    <a:lnTo>
                      <a:pt x="18456" y="24848"/>
                    </a:lnTo>
                    <a:lnTo>
                      <a:pt x="18405" y="24720"/>
                    </a:lnTo>
                    <a:lnTo>
                      <a:pt x="18405" y="24694"/>
                    </a:lnTo>
                    <a:lnTo>
                      <a:pt x="18379" y="24668"/>
                    </a:lnTo>
                    <a:lnTo>
                      <a:pt x="18328" y="24591"/>
                    </a:lnTo>
                    <a:lnTo>
                      <a:pt x="18328" y="24566"/>
                    </a:lnTo>
                    <a:lnTo>
                      <a:pt x="18302" y="24514"/>
                    </a:lnTo>
                    <a:lnTo>
                      <a:pt x="18302" y="24489"/>
                    </a:lnTo>
                    <a:lnTo>
                      <a:pt x="18277" y="24412"/>
                    </a:lnTo>
                    <a:lnTo>
                      <a:pt x="18251" y="24386"/>
                    </a:lnTo>
                    <a:lnTo>
                      <a:pt x="18200" y="24335"/>
                    </a:lnTo>
                    <a:lnTo>
                      <a:pt x="18200" y="24309"/>
                    </a:lnTo>
                    <a:lnTo>
                      <a:pt x="18174" y="24258"/>
                    </a:lnTo>
                    <a:lnTo>
                      <a:pt x="18148" y="24181"/>
                    </a:lnTo>
                    <a:lnTo>
                      <a:pt x="18123" y="24104"/>
                    </a:lnTo>
                    <a:lnTo>
                      <a:pt x="18097" y="24078"/>
                    </a:lnTo>
                    <a:lnTo>
                      <a:pt x="18071" y="24078"/>
                    </a:lnTo>
                    <a:lnTo>
                      <a:pt x="18046" y="24052"/>
                    </a:lnTo>
                    <a:lnTo>
                      <a:pt x="17969" y="24001"/>
                    </a:lnTo>
                    <a:lnTo>
                      <a:pt x="17866" y="24001"/>
                    </a:lnTo>
                    <a:lnTo>
                      <a:pt x="17840" y="23950"/>
                    </a:lnTo>
                    <a:lnTo>
                      <a:pt x="17815" y="23950"/>
                    </a:lnTo>
                    <a:lnTo>
                      <a:pt x="17738" y="23873"/>
                    </a:lnTo>
                    <a:lnTo>
                      <a:pt x="17661" y="23796"/>
                    </a:lnTo>
                    <a:lnTo>
                      <a:pt x="17635" y="23744"/>
                    </a:lnTo>
                    <a:lnTo>
                      <a:pt x="17558" y="23693"/>
                    </a:lnTo>
                    <a:lnTo>
                      <a:pt x="17507" y="23642"/>
                    </a:lnTo>
                    <a:lnTo>
                      <a:pt x="17455" y="23616"/>
                    </a:lnTo>
                    <a:lnTo>
                      <a:pt x="17404" y="23616"/>
                    </a:lnTo>
                    <a:lnTo>
                      <a:pt x="17327" y="23539"/>
                    </a:lnTo>
                    <a:lnTo>
                      <a:pt x="17404" y="23565"/>
                    </a:lnTo>
                    <a:lnTo>
                      <a:pt x="17558" y="23565"/>
                    </a:lnTo>
                    <a:lnTo>
                      <a:pt x="17661" y="23513"/>
                    </a:lnTo>
                    <a:lnTo>
                      <a:pt x="17789" y="23513"/>
                    </a:lnTo>
                    <a:lnTo>
                      <a:pt x="17892" y="23565"/>
                    </a:lnTo>
                    <a:lnTo>
                      <a:pt x="17917" y="23616"/>
                    </a:lnTo>
                    <a:lnTo>
                      <a:pt x="17892" y="23642"/>
                    </a:lnTo>
                    <a:lnTo>
                      <a:pt x="17866" y="23693"/>
                    </a:lnTo>
                    <a:lnTo>
                      <a:pt x="17866" y="23719"/>
                    </a:lnTo>
                    <a:lnTo>
                      <a:pt x="17892" y="23770"/>
                    </a:lnTo>
                    <a:lnTo>
                      <a:pt x="17917" y="23796"/>
                    </a:lnTo>
                    <a:lnTo>
                      <a:pt x="17943" y="23796"/>
                    </a:lnTo>
                    <a:lnTo>
                      <a:pt x="17994" y="23770"/>
                    </a:lnTo>
                    <a:lnTo>
                      <a:pt x="18046" y="23719"/>
                    </a:lnTo>
                    <a:lnTo>
                      <a:pt x="18097" y="23693"/>
                    </a:lnTo>
                    <a:lnTo>
                      <a:pt x="18123" y="23667"/>
                    </a:lnTo>
                    <a:lnTo>
                      <a:pt x="18123" y="23590"/>
                    </a:lnTo>
                    <a:lnTo>
                      <a:pt x="18123" y="23565"/>
                    </a:lnTo>
                    <a:lnTo>
                      <a:pt x="18097" y="23488"/>
                    </a:lnTo>
                    <a:lnTo>
                      <a:pt x="18071" y="23411"/>
                    </a:lnTo>
                    <a:lnTo>
                      <a:pt x="18046" y="23385"/>
                    </a:lnTo>
                    <a:lnTo>
                      <a:pt x="18020" y="23334"/>
                    </a:lnTo>
                    <a:lnTo>
                      <a:pt x="17994" y="23282"/>
                    </a:lnTo>
                    <a:lnTo>
                      <a:pt x="17866" y="23128"/>
                    </a:lnTo>
                    <a:lnTo>
                      <a:pt x="17763" y="22949"/>
                    </a:lnTo>
                    <a:lnTo>
                      <a:pt x="17738" y="22923"/>
                    </a:lnTo>
                    <a:lnTo>
                      <a:pt x="17686" y="22846"/>
                    </a:lnTo>
                    <a:lnTo>
                      <a:pt x="17635" y="22769"/>
                    </a:lnTo>
                    <a:lnTo>
                      <a:pt x="17558" y="22717"/>
                    </a:lnTo>
                    <a:lnTo>
                      <a:pt x="17532" y="22666"/>
                    </a:lnTo>
                    <a:lnTo>
                      <a:pt x="17507" y="22589"/>
                    </a:lnTo>
                    <a:lnTo>
                      <a:pt x="17455" y="22512"/>
                    </a:lnTo>
                    <a:lnTo>
                      <a:pt x="17378" y="22409"/>
                    </a:lnTo>
                    <a:lnTo>
                      <a:pt x="17327" y="22332"/>
                    </a:lnTo>
                    <a:lnTo>
                      <a:pt x="17276" y="22204"/>
                    </a:lnTo>
                    <a:lnTo>
                      <a:pt x="17250" y="22101"/>
                    </a:lnTo>
                    <a:lnTo>
                      <a:pt x="17199" y="22024"/>
                    </a:lnTo>
                    <a:lnTo>
                      <a:pt x="17173" y="21896"/>
                    </a:lnTo>
                    <a:lnTo>
                      <a:pt x="17147" y="21793"/>
                    </a:lnTo>
                    <a:lnTo>
                      <a:pt x="17147" y="21768"/>
                    </a:lnTo>
                    <a:lnTo>
                      <a:pt x="17147" y="21716"/>
                    </a:lnTo>
                    <a:lnTo>
                      <a:pt x="17199" y="21614"/>
                    </a:lnTo>
                    <a:lnTo>
                      <a:pt x="17250" y="21511"/>
                    </a:lnTo>
                    <a:lnTo>
                      <a:pt x="17250" y="21485"/>
                    </a:lnTo>
                    <a:lnTo>
                      <a:pt x="17430" y="21485"/>
                    </a:lnTo>
                    <a:lnTo>
                      <a:pt x="17455" y="21434"/>
                    </a:lnTo>
                    <a:lnTo>
                      <a:pt x="17481" y="21408"/>
                    </a:lnTo>
                    <a:lnTo>
                      <a:pt x="17507" y="21331"/>
                    </a:lnTo>
                    <a:lnTo>
                      <a:pt x="17481" y="21280"/>
                    </a:lnTo>
                    <a:lnTo>
                      <a:pt x="17404" y="21229"/>
                    </a:lnTo>
                    <a:lnTo>
                      <a:pt x="17378" y="21203"/>
                    </a:lnTo>
                    <a:lnTo>
                      <a:pt x="17327" y="21203"/>
                    </a:lnTo>
                    <a:lnTo>
                      <a:pt x="17276" y="21177"/>
                    </a:lnTo>
                    <a:lnTo>
                      <a:pt x="17224" y="21152"/>
                    </a:lnTo>
                    <a:lnTo>
                      <a:pt x="17173" y="21152"/>
                    </a:lnTo>
                    <a:lnTo>
                      <a:pt x="17070" y="21126"/>
                    </a:lnTo>
                    <a:lnTo>
                      <a:pt x="17070" y="21100"/>
                    </a:lnTo>
                    <a:lnTo>
                      <a:pt x="16993" y="21023"/>
                    </a:lnTo>
                    <a:lnTo>
                      <a:pt x="16993" y="20998"/>
                    </a:lnTo>
                    <a:lnTo>
                      <a:pt x="16993" y="20972"/>
                    </a:lnTo>
                    <a:lnTo>
                      <a:pt x="17019" y="20946"/>
                    </a:lnTo>
                    <a:lnTo>
                      <a:pt x="17019" y="20895"/>
                    </a:lnTo>
                    <a:lnTo>
                      <a:pt x="16993" y="20869"/>
                    </a:lnTo>
                    <a:lnTo>
                      <a:pt x="16942" y="20818"/>
                    </a:lnTo>
                    <a:lnTo>
                      <a:pt x="16916" y="20818"/>
                    </a:lnTo>
                    <a:lnTo>
                      <a:pt x="16891" y="20792"/>
                    </a:lnTo>
                    <a:lnTo>
                      <a:pt x="16839" y="20767"/>
                    </a:lnTo>
                    <a:lnTo>
                      <a:pt x="16762" y="20715"/>
                    </a:lnTo>
                    <a:lnTo>
                      <a:pt x="16711" y="20664"/>
                    </a:lnTo>
                    <a:lnTo>
                      <a:pt x="16711" y="20638"/>
                    </a:lnTo>
                    <a:lnTo>
                      <a:pt x="16711" y="20613"/>
                    </a:lnTo>
                    <a:lnTo>
                      <a:pt x="16711" y="20561"/>
                    </a:lnTo>
                    <a:lnTo>
                      <a:pt x="16685" y="20536"/>
                    </a:lnTo>
                    <a:lnTo>
                      <a:pt x="16660" y="20510"/>
                    </a:lnTo>
                    <a:lnTo>
                      <a:pt x="16634" y="20510"/>
                    </a:lnTo>
                    <a:lnTo>
                      <a:pt x="16634" y="20459"/>
                    </a:lnTo>
                    <a:lnTo>
                      <a:pt x="16608" y="20382"/>
                    </a:lnTo>
                    <a:lnTo>
                      <a:pt x="16583" y="20305"/>
                    </a:lnTo>
                    <a:lnTo>
                      <a:pt x="16583" y="20279"/>
                    </a:lnTo>
                    <a:lnTo>
                      <a:pt x="16557" y="20253"/>
                    </a:lnTo>
                    <a:lnTo>
                      <a:pt x="16557" y="20228"/>
                    </a:lnTo>
                    <a:lnTo>
                      <a:pt x="16531" y="20202"/>
                    </a:lnTo>
                    <a:lnTo>
                      <a:pt x="16506" y="20125"/>
                    </a:lnTo>
                    <a:lnTo>
                      <a:pt x="16454" y="20048"/>
                    </a:lnTo>
                    <a:lnTo>
                      <a:pt x="16403" y="20022"/>
                    </a:lnTo>
                    <a:lnTo>
                      <a:pt x="16377" y="19997"/>
                    </a:lnTo>
                    <a:lnTo>
                      <a:pt x="16352" y="19971"/>
                    </a:lnTo>
                    <a:lnTo>
                      <a:pt x="16326" y="19843"/>
                    </a:lnTo>
                    <a:lnTo>
                      <a:pt x="16275" y="19740"/>
                    </a:lnTo>
                    <a:lnTo>
                      <a:pt x="16172" y="19663"/>
                    </a:lnTo>
                    <a:lnTo>
                      <a:pt x="16044" y="19612"/>
                    </a:lnTo>
                    <a:lnTo>
                      <a:pt x="15992" y="19612"/>
                    </a:lnTo>
                    <a:lnTo>
                      <a:pt x="15967" y="19586"/>
                    </a:lnTo>
                    <a:lnTo>
                      <a:pt x="15915" y="19535"/>
                    </a:lnTo>
                    <a:lnTo>
                      <a:pt x="15864" y="19483"/>
                    </a:lnTo>
                    <a:lnTo>
                      <a:pt x="15838" y="19458"/>
                    </a:lnTo>
                    <a:lnTo>
                      <a:pt x="15787" y="19458"/>
                    </a:lnTo>
                    <a:lnTo>
                      <a:pt x="15736" y="19432"/>
                    </a:lnTo>
                    <a:lnTo>
                      <a:pt x="15710" y="19406"/>
                    </a:lnTo>
                    <a:lnTo>
                      <a:pt x="15684" y="19381"/>
                    </a:lnTo>
                    <a:lnTo>
                      <a:pt x="15633" y="19329"/>
                    </a:lnTo>
                    <a:lnTo>
                      <a:pt x="15582" y="19304"/>
                    </a:lnTo>
                    <a:lnTo>
                      <a:pt x="15530" y="19304"/>
                    </a:lnTo>
                    <a:lnTo>
                      <a:pt x="15453" y="19252"/>
                    </a:lnTo>
                    <a:lnTo>
                      <a:pt x="15402" y="19278"/>
                    </a:lnTo>
                    <a:lnTo>
                      <a:pt x="15376" y="19252"/>
                    </a:lnTo>
                    <a:lnTo>
                      <a:pt x="15325" y="19226"/>
                    </a:lnTo>
                    <a:lnTo>
                      <a:pt x="15248" y="19226"/>
                    </a:lnTo>
                    <a:lnTo>
                      <a:pt x="15171" y="19201"/>
                    </a:lnTo>
                    <a:lnTo>
                      <a:pt x="15094" y="19149"/>
                    </a:lnTo>
                    <a:lnTo>
                      <a:pt x="15068" y="19149"/>
                    </a:lnTo>
                    <a:lnTo>
                      <a:pt x="14991" y="19098"/>
                    </a:lnTo>
                    <a:lnTo>
                      <a:pt x="14965" y="19072"/>
                    </a:lnTo>
                    <a:lnTo>
                      <a:pt x="14863" y="19072"/>
                    </a:lnTo>
                    <a:lnTo>
                      <a:pt x="14786" y="18995"/>
                    </a:lnTo>
                    <a:lnTo>
                      <a:pt x="14760" y="18970"/>
                    </a:lnTo>
                    <a:lnTo>
                      <a:pt x="14709" y="18970"/>
                    </a:lnTo>
                    <a:lnTo>
                      <a:pt x="14657" y="18867"/>
                    </a:lnTo>
                    <a:lnTo>
                      <a:pt x="14632" y="18867"/>
                    </a:lnTo>
                    <a:lnTo>
                      <a:pt x="14657" y="18841"/>
                    </a:lnTo>
                    <a:lnTo>
                      <a:pt x="14683" y="18790"/>
                    </a:lnTo>
                    <a:lnTo>
                      <a:pt x="14683" y="18764"/>
                    </a:lnTo>
                    <a:lnTo>
                      <a:pt x="14657" y="18713"/>
                    </a:lnTo>
                    <a:lnTo>
                      <a:pt x="14606" y="18687"/>
                    </a:lnTo>
                    <a:lnTo>
                      <a:pt x="14580" y="18662"/>
                    </a:lnTo>
                    <a:lnTo>
                      <a:pt x="14503" y="18610"/>
                    </a:lnTo>
                    <a:lnTo>
                      <a:pt x="14452" y="18585"/>
                    </a:lnTo>
                    <a:lnTo>
                      <a:pt x="14426" y="18533"/>
                    </a:lnTo>
                    <a:lnTo>
                      <a:pt x="14401" y="18482"/>
                    </a:lnTo>
                    <a:lnTo>
                      <a:pt x="14375" y="18456"/>
                    </a:lnTo>
                    <a:lnTo>
                      <a:pt x="14349" y="18405"/>
                    </a:lnTo>
                    <a:lnTo>
                      <a:pt x="14349" y="18354"/>
                    </a:lnTo>
                    <a:lnTo>
                      <a:pt x="14349" y="18328"/>
                    </a:lnTo>
                    <a:lnTo>
                      <a:pt x="14324" y="18277"/>
                    </a:lnTo>
                    <a:lnTo>
                      <a:pt x="14324" y="18225"/>
                    </a:lnTo>
                    <a:lnTo>
                      <a:pt x="14324" y="18200"/>
                    </a:lnTo>
                    <a:lnTo>
                      <a:pt x="14298" y="18148"/>
                    </a:lnTo>
                    <a:lnTo>
                      <a:pt x="14272" y="18071"/>
                    </a:lnTo>
                    <a:lnTo>
                      <a:pt x="14247" y="18046"/>
                    </a:lnTo>
                    <a:lnTo>
                      <a:pt x="14221" y="17969"/>
                    </a:lnTo>
                    <a:lnTo>
                      <a:pt x="14221" y="17943"/>
                    </a:lnTo>
                    <a:lnTo>
                      <a:pt x="14221" y="17892"/>
                    </a:lnTo>
                    <a:lnTo>
                      <a:pt x="14221" y="17815"/>
                    </a:lnTo>
                    <a:lnTo>
                      <a:pt x="14221" y="17789"/>
                    </a:lnTo>
                    <a:lnTo>
                      <a:pt x="14221" y="17738"/>
                    </a:lnTo>
                    <a:lnTo>
                      <a:pt x="14221" y="17686"/>
                    </a:lnTo>
                    <a:lnTo>
                      <a:pt x="14195" y="17609"/>
                    </a:lnTo>
                    <a:lnTo>
                      <a:pt x="14195" y="17532"/>
                    </a:lnTo>
                    <a:lnTo>
                      <a:pt x="14170" y="17481"/>
                    </a:lnTo>
                    <a:lnTo>
                      <a:pt x="14144" y="17455"/>
                    </a:lnTo>
                    <a:lnTo>
                      <a:pt x="14093" y="17404"/>
                    </a:lnTo>
                    <a:lnTo>
                      <a:pt x="14067" y="17378"/>
                    </a:lnTo>
                    <a:lnTo>
                      <a:pt x="14067" y="17353"/>
                    </a:lnTo>
                    <a:lnTo>
                      <a:pt x="14067" y="17301"/>
                    </a:lnTo>
                    <a:lnTo>
                      <a:pt x="14016" y="17173"/>
                    </a:lnTo>
                    <a:lnTo>
                      <a:pt x="13990" y="17173"/>
                    </a:lnTo>
                    <a:lnTo>
                      <a:pt x="13964" y="17096"/>
                    </a:lnTo>
                    <a:lnTo>
                      <a:pt x="13913" y="17019"/>
                    </a:lnTo>
                    <a:lnTo>
                      <a:pt x="13887" y="16968"/>
                    </a:lnTo>
                    <a:lnTo>
                      <a:pt x="13887" y="16942"/>
                    </a:lnTo>
                    <a:lnTo>
                      <a:pt x="13862" y="16891"/>
                    </a:lnTo>
                    <a:lnTo>
                      <a:pt x="13862" y="16839"/>
                    </a:lnTo>
                    <a:lnTo>
                      <a:pt x="13836" y="16762"/>
                    </a:lnTo>
                    <a:lnTo>
                      <a:pt x="13810" y="16711"/>
                    </a:lnTo>
                    <a:lnTo>
                      <a:pt x="13785" y="16711"/>
                    </a:lnTo>
                    <a:lnTo>
                      <a:pt x="13810" y="16685"/>
                    </a:lnTo>
                    <a:lnTo>
                      <a:pt x="13810" y="16660"/>
                    </a:lnTo>
                    <a:lnTo>
                      <a:pt x="13836" y="16608"/>
                    </a:lnTo>
                    <a:lnTo>
                      <a:pt x="13836" y="16557"/>
                    </a:lnTo>
                    <a:lnTo>
                      <a:pt x="13810" y="16480"/>
                    </a:lnTo>
                    <a:lnTo>
                      <a:pt x="13810" y="16454"/>
                    </a:lnTo>
                    <a:lnTo>
                      <a:pt x="13785" y="16377"/>
                    </a:lnTo>
                    <a:lnTo>
                      <a:pt x="13759" y="16377"/>
                    </a:lnTo>
                    <a:lnTo>
                      <a:pt x="13759" y="16352"/>
                    </a:lnTo>
                    <a:lnTo>
                      <a:pt x="13759" y="16326"/>
                    </a:lnTo>
                    <a:lnTo>
                      <a:pt x="13733" y="16326"/>
                    </a:lnTo>
                    <a:lnTo>
                      <a:pt x="13733" y="16300"/>
                    </a:lnTo>
                    <a:lnTo>
                      <a:pt x="13682" y="16223"/>
                    </a:lnTo>
                    <a:lnTo>
                      <a:pt x="13682" y="16146"/>
                    </a:lnTo>
                    <a:lnTo>
                      <a:pt x="13708" y="16018"/>
                    </a:lnTo>
                    <a:lnTo>
                      <a:pt x="13708" y="15941"/>
                    </a:lnTo>
                    <a:lnTo>
                      <a:pt x="13656" y="15864"/>
                    </a:lnTo>
                    <a:lnTo>
                      <a:pt x="13605" y="15813"/>
                    </a:lnTo>
                    <a:lnTo>
                      <a:pt x="13605" y="15787"/>
                    </a:lnTo>
                    <a:lnTo>
                      <a:pt x="13579" y="15735"/>
                    </a:lnTo>
                    <a:lnTo>
                      <a:pt x="13579" y="15658"/>
                    </a:lnTo>
                    <a:lnTo>
                      <a:pt x="13605" y="15633"/>
                    </a:lnTo>
                    <a:lnTo>
                      <a:pt x="13631" y="15607"/>
                    </a:lnTo>
                    <a:lnTo>
                      <a:pt x="13656" y="15581"/>
                    </a:lnTo>
                    <a:lnTo>
                      <a:pt x="13656" y="15530"/>
                    </a:lnTo>
                    <a:lnTo>
                      <a:pt x="13656" y="15479"/>
                    </a:lnTo>
                    <a:lnTo>
                      <a:pt x="13605" y="15427"/>
                    </a:lnTo>
                    <a:lnTo>
                      <a:pt x="13605" y="15402"/>
                    </a:lnTo>
                    <a:lnTo>
                      <a:pt x="13579" y="15222"/>
                    </a:lnTo>
                    <a:lnTo>
                      <a:pt x="13579" y="15068"/>
                    </a:lnTo>
                    <a:lnTo>
                      <a:pt x="13554" y="15017"/>
                    </a:lnTo>
                    <a:lnTo>
                      <a:pt x="13528" y="14991"/>
                    </a:lnTo>
                    <a:lnTo>
                      <a:pt x="13502" y="14965"/>
                    </a:lnTo>
                    <a:lnTo>
                      <a:pt x="13528" y="14888"/>
                    </a:lnTo>
                    <a:lnTo>
                      <a:pt x="13502" y="14837"/>
                    </a:lnTo>
                    <a:lnTo>
                      <a:pt x="13451" y="14734"/>
                    </a:lnTo>
                    <a:lnTo>
                      <a:pt x="13374" y="14657"/>
                    </a:lnTo>
                    <a:lnTo>
                      <a:pt x="13323" y="14632"/>
                    </a:lnTo>
                    <a:lnTo>
                      <a:pt x="13297" y="14632"/>
                    </a:lnTo>
                    <a:lnTo>
                      <a:pt x="13271" y="14580"/>
                    </a:lnTo>
                    <a:lnTo>
                      <a:pt x="13194" y="14555"/>
                    </a:lnTo>
                    <a:lnTo>
                      <a:pt x="13169" y="14529"/>
                    </a:lnTo>
                    <a:lnTo>
                      <a:pt x="13143" y="14503"/>
                    </a:lnTo>
                    <a:lnTo>
                      <a:pt x="13117" y="14478"/>
                    </a:lnTo>
                    <a:lnTo>
                      <a:pt x="13092" y="14401"/>
                    </a:lnTo>
                    <a:lnTo>
                      <a:pt x="13015" y="14375"/>
                    </a:lnTo>
                    <a:lnTo>
                      <a:pt x="12963" y="14375"/>
                    </a:lnTo>
                    <a:lnTo>
                      <a:pt x="12938" y="14401"/>
                    </a:lnTo>
                    <a:lnTo>
                      <a:pt x="12886" y="14298"/>
                    </a:lnTo>
                    <a:lnTo>
                      <a:pt x="12861" y="14247"/>
                    </a:lnTo>
                    <a:lnTo>
                      <a:pt x="12784" y="14195"/>
                    </a:lnTo>
                    <a:lnTo>
                      <a:pt x="12681" y="14118"/>
                    </a:lnTo>
                    <a:lnTo>
                      <a:pt x="12655" y="14041"/>
                    </a:lnTo>
                    <a:lnTo>
                      <a:pt x="12578" y="13990"/>
                    </a:lnTo>
                    <a:lnTo>
                      <a:pt x="12553" y="13939"/>
                    </a:lnTo>
                    <a:lnTo>
                      <a:pt x="12553" y="13913"/>
                    </a:lnTo>
                    <a:lnTo>
                      <a:pt x="12553" y="13836"/>
                    </a:lnTo>
                    <a:lnTo>
                      <a:pt x="12527" y="13759"/>
                    </a:lnTo>
                    <a:lnTo>
                      <a:pt x="12424" y="13682"/>
                    </a:lnTo>
                    <a:lnTo>
                      <a:pt x="12399" y="13682"/>
                    </a:lnTo>
                    <a:lnTo>
                      <a:pt x="12347" y="13579"/>
                    </a:lnTo>
                    <a:lnTo>
                      <a:pt x="12347" y="13477"/>
                    </a:lnTo>
                    <a:lnTo>
                      <a:pt x="12322" y="13425"/>
                    </a:lnTo>
                    <a:lnTo>
                      <a:pt x="12322" y="13374"/>
                    </a:lnTo>
                    <a:lnTo>
                      <a:pt x="12296" y="13374"/>
                    </a:lnTo>
                    <a:lnTo>
                      <a:pt x="12245" y="13348"/>
                    </a:lnTo>
                    <a:lnTo>
                      <a:pt x="12193" y="13348"/>
                    </a:lnTo>
                    <a:lnTo>
                      <a:pt x="12193" y="13323"/>
                    </a:lnTo>
                    <a:lnTo>
                      <a:pt x="12193" y="13297"/>
                    </a:lnTo>
                    <a:lnTo>
                      <a:pt x="12193" y="13271"/>
                    </a:lnTo>
                    <a:lnTo>
                      <a:pt x="12167" y="13220"/>
                    </a:lnTo>
                    <a:lnTo>
                      <a:pt x="12142" y="13220"/>
                    </a:lnTo>
                    <a:lnTo>
                      <a:pt x="12090" y="13194"/>
                    </a:lnTo>
                    <a:lnTo>
                      <a:pt x="12090" y="13220"/>
                    </a:lnTo>
                    <a:lnTo>
                      <a:pt x="12039" y="13194"/>
                    </a:lnTo>
                    <a:lnTo>
                      <a:pt x="12013" y="13169"/>
                    </a:lnTo>
                    <a:lnTo>
                      <a:pt x="11962" y="13143"/>
                    </a:lnTo>
                    <a:lnTo>
                      <a:pt x="11911" y="13117"/>
                    </a:lnTo>
                    <a:lnTo>
                      <a:pt x="11859" y="13117"/>
                    </a:lnTo>
                    <a:lnTo>
                      <a:pt x="11757" y="13143"/>
                    </a:lnTo>
                    <a:lnTo>
                      <a:pt x="11680" y="13143"/>
                    </a:lnTo>
                    <a:lnTo>
                      <a:pt x="11628" y="13092"/>
                    </a:lnTo>
                    <a:lnTo>
                      <a:pt x="11526" y="13040"/>
                    </a:lnTo>
                    <a:lnTo>
                      <a:pt x="11500" y="12989"/>
                    </a:lnTo>
                    <a:lnTo>
                      <a:pt x="11474" y="12938"/>
                    </a:lnTo>
                    <a:lnTo>
                      <a:pt x="11397" y="12912"/>
                    </a:lnTo>
                    <a:lnTo>
                      <a:pt x="11346" y="12886"/>
                    </a:lnTo>
                    <a:lnTo>
                      <a:pt x="11295" y="12861"/>
                    </a:lnTo>
                    <a:lnTo>
                      <a:pt x="11218" y="12809"/>
                    </a:lnTo>
                    <a:lnTo>
                      <a:pt x="11166" y="12784"/>
                    </a:lnTo>
                    <a:lnTo>
                      <a:pt x="11115" y="12758"/>
                    </a:lnTo>
                    <a:lnTo>
                      <a:pt x="11089" y="12758"/>
                    </a:lnTo>
                    <a:lnTo>
                      <a:pt x="11038" y="12784"/>
                    </a:lnTo>
                    <a:lnTo>
                      <a:pt x="11012" y="12784"/>
                    </a:lnTo>
                    <a:lnTo>
                      <a:pt x="11012" y="12758"/>
                    </a:lnTo>
                    <a:lnTo>
                      <a:pt x="10935" y="12655"/>
                    </a:lnTo>
                    <a:lnTo>
                      <a:pt x="10884" y="12604"/>
                    </a:lnTo>
                    <a:lnTo>
                      <a:pt x="10833" y="12553"/>
                    </a:lnTo>
                    <a:lnTo>
                      <a:pt x="10730" y="12527"/>
                    </a:lnTo>
                    <a:lnTo>
                      <a:pt x="10550" y="12527"/>
                    </a:lnTo>
                    <a:lnTo>
                      <a:pt x="10525" y="12501"/>
                    </a:lnTo>
                    <a:lnTo>
                      <a:pt x="10371" y="12501"/>
                    </a:lnTo>
                    <a:lnTo>
                      <a:pt x="10319" y="12527"/>
                    </a:lnTo>
                    <a:lnTo>
                      <a:pt x="10268" y="12527"/>
                    </a:lnTo>
                    <a:lnTo>
                      <a:pt x="10242" y="12604"/>
                    </a:lnTo>
                    <a:lnTo>
                      <a:pt x="10217" y="12630"/>
                    </a:lnTo>
                    <a:lnTo>
                      <a:pt x="10191" y="12681"/>
                    </a:lnTo>
                    <a:lnTo>
                      <a:pt x="10165" y="12732"/>
                    </a:lnTo>
                    <a:lnTo>
                      <a:pt x="10114" y="12784"/>
                    </a:lnTo>
                    <a:lnTo>
                      <a:pt x="10114" y="12835"/>
                    </a:lnTo>
                    <a:lnTo>
                      <a:pt x="10114" y="12861"/>
                    </a:lnTo>
                    <a:lnTo>
                      <a:pt x="10063" y="12886"/>
                    </a:lnTo>
                    <a:lnTo>
                      <a:pt x="9986" y="12912"/>
                    </a:lnTo>
                    <a:lnTo>
                      <a:pt x="9934" y="12938"/>
                    </a:lnTo>
                    <a:lnTo>
                      <a:pt x="9883" y="12989"/>
                    </a:lnTo>
                    <a:lnTo>
                      <a:pt x="9832" y="13015"/>
                    </a:lnTo>
                    <a:lnTo>
                      <a:pt x="9780" y="13040"/>
                    </a:lnTo>
                    <a:lnTo>
                      <a:pt x="9652" y="13040"/>
                    </a:lnTo>
                    <a:lnTo>
                      <a:pt x="9575" y="12963"/>
                    </a:lnTo>
                    <a:lnTo>
                      <a:pt x="9524" y="12886"/>
                    </a:lnTo>
                    <a:lnTo>
                      <a:pt x="9472" y="12861"/>
                    </a:lnTo>
                    <a:lnTo>
                      <a:pt x="9370" y="12861"/>
                    </a:lnTo>
                    <a:lnTo>
                      <a:pt x="9318" y="12886"/>
                    </a:lnTo>
                    <a:lnTo>
                      <a:pt x="9139" y="12886"/>
                    </a:lnTo>
                    <a:lnTo>
                      <a:pt x="9087" y="12835"/>
                    </a:lnTo>
                    <a:lnTo>
                      <a:pt x="9010" y="12784"/>
                    </a:lnTo>
                    <a:lnTo>
                      <a:pt x="9087" y="12758"/>
                    </a:lnTo>
                    <a:lnTo>
                      <a:pt x="9113" y="12732"/>
                    </a:lnTo>
                    <a:lnTo>
                      <a:pt x="9139" y="12681"/>
                    </a:lnTo>
                    <a:lnTo>
                      <a:pt x="9318" y="12681"/>
                    </a:lnTo>
                    <a:lnTo>
                      <a:pt x="9370" y="12655"/>
                    </a:lnTo>
                    <a:lnTo>
                      <a:pt x="9395" y="12630"/>
                    </a:lnTo>
                    <a:lnTo>
                      <a:pt x="9472" y="12604"/>
                    </a:lnTo>
                    <a:lnTo>
                      <a:pt x="9498" y="12578"/>
                    </a:lnTo>
                    <a:lnTo>
                      <a:pt x="9524" y="12553"/>
                    </a:lnTo>
                    <a:lnTo>
                      <a:pt x="9549" y="12476"/>
                    </a:lnTo>
                    <a:lnTo>
                      <a:pt x="9549" y="12399"/>
                    </a:lnTo>
                    <a:lnTo>
                      <a:pt x="9549" y="12347"/>
                    </a:lnTo>
                    <a:lnTo>
                      <a:pt x="9575" y="12347"/>
                    </a:lnTo>
                    <a:lnTo>
                      <a:pt x="9652" y="12322"/>
                    </a:lnTo>
                    <a:lnTo>
                      <a:pt x="9729" y="12270"/>
                    </a:lnTo>
                    <a:lnTo>
                      <a:pt x="9780" y="12193"/>
                    </a:lnTo>
                    <a:lnTo>
                      <a:pt x="9883" y="12116"/>
                    </a:lnTo>
                    <a:lnTo>
                      <a:pt x="9986" y="12013"/>
                    </a:lnTo>
                    <a:lnTo>
                      <a:pt x="10037" y="11962"/>
                    </a:lnTo>
                    <a:lnTo>
                      <a:pt x="10114" y="11962"/>
                    </a:lnTo>
                    <a:lnTo>
                      <a:pt x="10114" y="11988"/>
                    </a:lnTo>
                    <a:lnTo>
                      <a:pt x="10140" y="12013"/>
                    </a:lnTo>
                    <a:lnTo>
                      <a:pt x="10191" y="12065"/>
                    </a:lnTo>
                    <a:lnTo>
                      <a:pt x="10217" y="12065"/>
                    </a:lnTo>
                    <a:lnTo>
                      <a:pt x="10268" y="12090"/>
                    </a:lnTo>
                    <a:lnTo>
                      <a:pt x="10345" y="12065"/>
                    </a:lnTo>
                    <a:lnTo>
                      <a:pt x="10396" y="12065"/>
                    </a:lnTo>
                    <a:lnTo>
                      <a:pt x="10448" y="12039"/>
                    </a:lnTo>
                    <a:lnTo>
                      <a:pt x="10473" y="11988"/>
                    </a:lnTo>
                    <a:lnTo>
                      <a:pt x="10550" y="11988"/>
                    </a:lnTo>
                    <a:lnTo>
                      <a:pt x="10602" y="11962"/>
                    </a:lnTo>
                    <a:lnTo>
                      <a:pt x="10653" y="11911"/>
                    </a:lnTo>
                    <a:lnTo>
                      <a:pt x="10756" y="11859"/>
                    </a:lnTo>
                    <a:lnTo>
                      <a:pt x="10833" y="11782"/>
                    </a:lnTo>
                    <a:lnTo>
                      <a:pt x="10987" y="11628"/>
                    </a:lnTo>
                    <a:lnTo>
                      <a:pt x="11012" y="11603"/>
                    </a:lnTo>
                    <a:lnTo>
                      <a:pt x="11012" y="11551"/>
                    </a:lnTo>
                    <a:lnTo>
                      <a:pt x="10987" y="11526"/>
                    </a:lnTo>
                    <a:lnTo>
                      <a:pt x="10961" y="11500"/>
                    </a:lnTo>
                    <a:lnTo>
                      <a:pt x="10961" y="11474"/>
                    </a:lnTo>
                    <a:lnTo>
                      <a:pt x="10910" y="11449"/>
                    </a:lnTo>
                    <a:lnTo>
                      <a:pt x="10858" y="11449"/>
                    </a:lnTo>
                    <a:lnTo>
                      <a:pt x="10807" y="11346"/>
                    </a:lnTo>
                    <a:lnTo>
                      <a:pt x="10781" y="11320"/>
                    </a:lnTo>
                    <a:lnTo>
                      <a:pt x="10704" y="11295"/>
                    </a:lnTo>
                    <a:lnTo>
                      <a:pt x="10525" y="11269"/>
                    </a:lnTo>
                    <a:lnTo>
                      <a:pt x="10473" y="11218"/>
                    </a:lnTo>
                    <a:lnTo>
                      <a:pt x="10422" y="11218"/>
                    </a:lnTo>
                    <a:lnTo>
                      <a:pt x="10448" y="11192"/>
                    </a:lnTo>
                    <a:lnTo>
                      <a:pt x="10448" y="11166"/>
                    </a:lnTo>
                    <a:lnTo>
                      <a:pt x="10422" y="11141"/>
                    </a:lnTo>
                    <a:lnTo>
                      <a:pt x="10396" y="11115"/>
                    </a:lnTo>
                    <a:lnTo>
                      <a:pt x="10448" y="10961"/>
                    </a:lnTo>
                    <a:lnTo>
                      <a:pt x="10448" y="10910"/>
                    </a:lnTo>
                    <a:lnTo>
                      <a:pt x="10473" y="10858"/>
                    </a:lnTo>
                    <a:lnTo>
                      <a:pt x="10448" y="10781"/>
                    </a:lnTo>
                    <a:lnTo>
                      <a:pt x="10396" y="10756"/>
                    </a:lnTo>
                    <a:lnTo>
                      <a:pt x="10550" y="10781"/>
                    </a:lnTo>
                    <a:lnTo>
                      <a:pt x="10602" y="10756"/>
                    </a:lnTo>
                    <a:lnTo>
                      <a:pt x="10627" y="10730"/>
                    </a:lnTo>
                    <a:lnTo>
                      <a:pt x="10653" y="10679"/>
                    </a:lnTo>
                    <a:lnTo>
                      <a:pt x="10653" y="10576"/>
                    </a:lnTo>
                    <a:lnTo>
                      <a:pt x="10704" y="10550"/>
                    </a:lnTo>
                    <a:lnTo>
                      <a:pt x="10756" y="10525"/>
                    </a:lnTo>
                    <a:lnTo>
                      <a:pt x="10781" y="10499"/>
                    </a:lnTo>
                    <a:lnTo>
                      <a:pt x="10833" y="10473"/>
                    </a:lnTo>
                    <a:lnTo>
                      <a:pt x="10884" y="10422"/>
                    </a:lnTo>
                    <a:lnTo>
                      <a:pt x="10910" y="10371"/>
                    </a:lnTo>
                    <a:lnTo>
                      <a:pt x="10935" y="10371"/>
                    </a:lnTo>
                    <a:lnTo>
                      <a:pt x="10961" y="10345"/>
                    </a:lnTo>
                    <a:lnTo>
                      <a:pt x="11012" y="10319"/>
                    </a:lnTo>
                    <a:lnTo>
                      <a:pt x="11089" y="10294"/>
                    </a:lnTo>
                    <a:lnTo>
                      <a:pt x="11141" y="10217"/>
                    </a:lnTo>
                    <a:lnTo>
                      <a:pt x="11192" y="10114"/>
                    </a:lnTo>
                    <a:lnTo>
                      <a:pt x="11269" y="10011"/>
                    </a:lnTo>
                    <a:lnTo>
                      <a:pt x="11269" y="9986"/>
                    </a:lnTo>
                    <a:lnTo>
                      <a:pt x="11269" y="9934"/>
                    </a:lnTo>
                    <a:lnTo>
                      <a:pt x="11269" y="9883"/>
                    </a:lnTo>
                    <a:lnTo>
                      <a:pt x="11243" y="9857"/>
                    </a:lnTo>
                    <a:lnTo>
                      <a:pt x="11218" y="9857"/>
                    </a:lnTo>
                    <a:lnTo>
                      <a:pt x="11218" y="9832"/>
                    </a:lnTo>
                    <a:lnTo>
                      <a:pt x="11269" y="9806"/>
                    </a:lnTo>
                    <a:lnTo>
                      <a:pt x="11320" y="9755"/>
                    </a:lnTo>
                    <a:lnTo>
                      <a:pt x="11320" y="9729"/>
                    </a:lnTo>
                    <a:lnTo>
                      <a:pt x="11346" y="9703"/>
                    </a:lnTo>
                    <a:lnTo>
                      <a:pt x="11372" y="9678"/>
                    </a:lnTo>
                    <a:lnTo>
                      <a:pt x="11397" y="9626"/>
                    </a:lnTo>
                    <a:lnTo>
                      <a:pt x="11372" y="9575"/>
                    </a:lnTo>
                    <a:lnTo>
                      <a:pt x="11372" y="9549"/>
                    </a:lnTo>
                    <a:lnTo>
                      <a:pt x="11372" y="9498"/>
                    </a:lnTo>
                    <a:lnTo>
                      <a:pt x="11397" y="9421"/>
                    </a:lnTo>
                    <a:lnTo>
                      <a:pt x="11423" y="9370"/>
                    </a:lnTo>
                    <a:lnTo>
                      <a:pt x="11449" y="9344"/>
                    </a:lnTo>
                    <a:lnTo>
                      <a:pt x="11474" y="9293"/>
                    </a:lnTo>
                    <a:lnTo>
                      <a:pt x="11526" y="9293"/>
                    </a:lnTo>
                    <a:lnTo>
                      <a:pt x="11577" y="9241"/>
                    </a:lnTo>
                    <a:lnTo>
                      <a:pt x="11628" y="9216"/>
                    </a:lnTo>
                    <a:lnTo>
                      <a:pt x="11654" y="9190"/>
                    </a:lnTo>
                    <a:lnTo>
                      <a:pt x="11680" y="9164"/>
                    </a:lnTo>
                    <a:lnTo>
                      <a:pt x="11782" y="9062"/>
                    </a:lnTo>
                    <a:lnTo>
                      <a:pt x="11834" y="8933"/>
                    </a:lnTo>
                    <a:lnTo>
                      <a:pt x="11885" y="8908"/>
                    </a:lnTo>
                    <a:lnTo>
                      <a:pt x="11936" y="8856"/>
                    </a:lnTo>
                    <a:lnTo>
                      <a:pt x="11936" y="8805"/>
                    </a:lnTo>
                    <a:lnTo>
                      <a:pt x="11988" y="8702"/>
                    </a:lnTo>
                    <a:lnTo>
                      <a:pt x="12013" y="8574"/>
                    </a:lnTo>
                    <a:lnTo>
                      <a:pt x="12013" y="8471"/>
                    </a:lnTo>
                    <a:lnTo>
                      <a:pt x="12013" y="8394"/>
                    </a:lnTo>
                    <a:lnTo>
                      <a:pt x="12013" y="8368"/>
                    </a:lnTo>
                    <a:lnTo>
                      <a:pt x="12013" y="8343"/>
                    </a:lnTo>
                    <a:lnTo>
                      <a:pt x="12065" y="8291"/>
                    </a:lnTo>
                    <a:lnTo>
                      <a:pt x="12090" y="8214"/>
                    </a:lnTo>
                    <a:lnTo>
                      <a:pt x="12090" y="8189"/>
                    </a:lnTo>
                    <a:lnTo>
                      <a:pt x="12116" y="8163"/>
                    </a:lnTo>
                    <a:lnTo>
                      <a:pt x="12116" y="8137"/>
                    </a:lnTo>
                    <a:lnTo>
                      <a:pt x="12142" y="8086"/>
                    </a:lnTo>
                    <a:lnTo>
                      <a:pt x="12193" y="8060"/>
                    </a:lnTo>
                    <a:lnTo>
                      <a:pt x="12219" y="8009"/>
                    </a:lnTo>
                    <a:lnTo>
                      <a:pt x="12245" y="7932"/>
                    </a:lnTo>
                    <a:lnTo>
                      <a:pt x="12347" y="7752"/>
                    </a:lnTo>
                    <a:lnTo>
                      <a:pt x="12399" y="7650"/>
                    </a:lnTo>
                    <a:lnTo>
                      <a:pt x="12424" y="7573"/>
                    </a:lnTo>
                    <a:lnTo>
                      <a:pt x="12399" y="7496"/>
                    </a:lnTo>
                    <a:lnTo>
                      <a:pt x="12373" y="7444"/>
                    </a:lnTo>
                    <a:lnTo>
                      <a:pt x="12347" y="7444"/>
                    </a:lnTo>
                    <a:lnTo>
                      <a:pt x="12322" y="7393"/>
                    </a:lnTo>
                    <a:lnTo>
                      <a:pt x="12322" y="7367"/>
                    </a:lnTo>
                    <a:lnTo>
                      <a:pt x="12347" y="7290"/>
                    </a:lnTo>
                    <a:lnTo>
                      <a:pt x="12373" y="7265"/>
                    </a:lnTo>
                    <a:lnTo>
                      <a:pt x="12399" y="7213"/>
                    </a:lnTo>
                    <a:lnTo>
                      <a:pt x="12399" y="7111"/>
                    </a:lnTo>
                    <a:lnTo>
                      <a:pt x="12424" y="7034"/>
                    </a:lnTo>
                    <a:lnTo>
                      <a:pt x="12450" y="6957"/>
                    </a:lnTo>
                    <a:lnTo>
                      <a:pt x="12501" y="6880"/>
                    </a:lnTo>
                    <a:lnTo>
                      <a:pt x="12553" y="6777"/>
                    </a:lnTo>
                    <a:lnTo>
                      <a:pt x="12630" y="6649"/>
                    </a:lnTo>
                    <a:lnTo>
                      <a:pt x="12707" y="6546"/>
                    </a:lnTo>
                    <a:lnTo>
                      <a:pt x="12732" y="6546"/>
                    </a:lnTo>
                    <a:lnTo>
                      <a:pt x="12758" y="6495"/>
                    </a:lnTo>
                    <a:lnTo>
                      <a:pt x="12809" y="6443"/>
                    </a:lnTo>
                    <a:lnTo>
                      <a:pt x="12861" y="6392"/>
                    </a:lnTo>
                    <a:lnTo>
                      <a:pt x="12886" y="6366"/>
                    </a:lnTo>
                    <a:lnTo>
                      <a:pt x="12912" y="6341"/>
                    </a:lnTo>
                    <a:lnTo>
                      <a:pt x="12912" y="6264"/>
                    </a:lnTo>
                    <a:lnTo>
                      <a:pt x="12938" y="6264"/>
                    </a:lnTo>
                    <a:lnTo>
                      <a:pt x="12989" y="6212"/>
                    </a:lnTo>
                    <a:lnTo>
                      <a:pt x="13040" y="6135"/>
                    </a:lnTo>
                    <a:lnTo>
                      <a:pt x="13040" y="6110"/>
                    </a:lnTo>
                    <a:lnTo>
                      <a:pt x="13066" y="6058"/>
                    </a:lnTo>
                    <a:lnTo>
                      <a:pt x="13117" y="5981"/>
                    </a:lnTo>
                    <a:lnTo>
                      <a:pt x="13117" y="5956"/>
                    </a:lnTo>
                    <a:lnTo>
                      <a:pt x="13117" y="5904"/>
                    </a:lnTo>
                    <a:lnTo>
                      <a:pt x="13117" y="5879"/>
                    </a:lnTo>
                    <a:lnTo>
                      <a:pt x="13092" y="5853"/>
                    </a:lnTo>
                    <a:lnTo>
                      <a:pt x="13117" y="5827"/>
                    </a:lnTo>
                    <a:lnTo>
                      <a:pt x="13143" y="5776"/>
                    </a:lnTo>
                    <a:lnTo>
                      <a:pt x="13143" y="5750"/>
                    </a:lnTo>
                    <a:lnTo>
                      <a:pt x="13117" y="5699"/>
                    </a:lnTo>
                    <a:lnTo>
                      <a:pt x="13092" y="5648"/>
                    </a:lnTo>
                    <a:lnTo>
                      <a:pt x="13066" y="5622"/>
                    </a:lnTo>
                    <a:lnTo>
                      <a:pt x="13066" y="5571"/>
                    </a:lnTo>
                    <a:lnTo>
                      <a:pt x="13066" y="5519"/>
                    </a:lnTo>
                    <a:lnTo>
                      <a:pt x="13040" y="5468"/>
                    </a:lnTo>
                    <a:lnTo>
                      <a:pt x="13040" y="5417"/>
                    </a:lnTo>
                    <a:lnTo>
                      <a:pt x="13015" y="5365"/>
                    </a:lnTo>
                    <a:lnTo>
                      <a:pt x="13015" y="5314"/>
                    </a:lnTo>
                    <a:lnTo>
                      <a:pt x="12989" y="5237"/>
                    </a:lnTo>
                    <a:lnTo>
                      <a:pt x="12963" y="5211"/>
                    </a:lnTo>
                    <a:lnTo>
                      <a:pt x="12938" y="5160"/>
                    </a:lnTo>
                    <a:lnTo>
                      <a:pt x="12886" y="5134"/>
                    </a:lnTo>
                    <a:lnTo>
                      <a:pt x="12835" y="5083"/>
                    </a:lnTo>
                    <a:lnTo>
                      <a:pt x="12809" y="5083"/>
                    </a:lnTo>
                    <a:lnTo>
                      <a:pt x="12809" y="5057"/>
                    </a:lnTo>
                    <a:lnTo>
                      <a:pt x="12809" y="5006"/>
                    </a:lnTo>
                    <a:lnTo>
                      <a:pt x="12732" y="4903"/>
                    </a:lnTo>
                    <a:lnTo>
                      <a:pt x="12681" y="4877"/>
                    </a:lnTo>
                    <a:lnTo>
                      <a:pt x="12604" y="4852"/>
                    </a:lnTo>
                    <a:lnTo>
                      <a:pt x="12578" y="4852"/>
                    </a:lnTo>
                    <a:lnTo>
                      <a:pt x="12553" y="4826"/>
                    </a:lnTo>
                    <a:lnTo>
                      <a:pt x="12527" y="4800"/>
                    </a:lnTo>
                    <a:lnTo>
                      <a:pt x="12501" y="4800"/>
                    </a:lnTo>
                    <a:lnTo>
                      <a:pt x="12476" y="4775"/>
                    </a:lnTo>
                    <a:lnTo>
                      <a:pt x="12399" y="4775"/>
                    </a:lnTo>
                    <a:lnTo>
                      <a:pt x="12373" y="4749"/>
                    </a:lnTo>
                    <a:lnTo>
                      <a:pt x="12347" y="4775"/>
                    </a:lnTo>
                    <a:lnTo>
                      <a:pt x="12270" y="4775"/>
                    </a:lnTo>
                    <a:lnTo>
                      <a:pt x="12245" y="4749"/>
                    </a:lnTo>
                    <a:lnTo>
                      <a:pt x="12193" y="4749"/>
                    </a:lnTo>
                    <a:lnTo>
                      <a:pt x="12116" y="4775"/>
                    </a:lnTo>
                    <a:lnTo>
                      <a:pt x="12065" y="4800"/>
                    </a:lnTo>
                    <a:lnTo>
                      <a:pt x="12039" y="4826"/>
                    </a:lnTo>
                    <a:lnTo>
                      <a:pt x="12013" y="4826"/>
                    </a:lnTo>
                    <a:lnTo>
                      <a:pt x="11962" y="4852"/>
                    </a:lnTo>
                    <a:lnTo>
                      <a:pt x="11885" y="4852"/>
                    </a:lnTo>
                    <a:lnTo>
                      <a:pt x="11782" y="4800"/>
                    </a:lnTo>
                    <a:lnTo>
                      <a:pt x="11731" y="4775"/>
                    </a:lnTo>
                    <a:lnTo>
                      <a:pt x="11680" y="4775"/>
                    </a:lnTo>
                    <a:lnTo>
                      <a:pt x="11603" y="4800"/>
                    </a:lnTo>
                    <a:lnTo>
                      <a:pt x="11577" y="4826"/>
                    </a:lnTo>
                    <a:lnTo>
                      <a:pt x="11551" y="4852"/>
                    </a:lnTo>
                    <a:lnTo>
                      <a:pt x="11526" y="4877"/>
                    </a:lnTo>
                    <a:lnTo>
                      <a:pt x="11089" y="4877"/>
                    </a:lnTo>
                    <a:lnTo>
                      <a:pt x="11038" y="4852"/>
                    </a:lnTo>
                    <a:lnTo>
                      <a:pt x="10961" y="4852"/>
                    </a:lnTo>
                    <a:lnTo>
                      <a:pt x="10833" y="4826"/>
                    </a:lnTo>
                    <a:lnTo>
                      <a:pt x="10704" y="4800"/>
                    </a:lnTo>
                    <a:lnTo>
                      <a:pt x="10576" y="4800"/>
                    </a:lnTo>
                    <a:lnTo>
                      <a:pt x="10525" y="4775"/>
                    </a:lnTo>
                    <a:lnTo>
                      <a:pt x="10499" y="4775"/>
                    </a:lnTo>
                    <a:lnTo>
                      <a:pt x="10422" y="4749"/>
                    </a:lnTo>
                    <a:lnTo>
                      <a:pt x="10396" y="4749"/>
                    </a:lnTo>
                    <a:lnTo>
                      <a:pt x="10371" y="4775"/>
                    </a:lnTo>
                    <a:lnTo>
                      <a:pt x="10345" y="4775"/>
                    </a:lnTo>
                    <a:lnTo>
                      <a:pt x="10345" y="4749"/>
                    </a:lnTo>
                    <a:lnTo>
                      <a:pt x="10268" y="4723"/>
                    </a:lnTo>
                    <a:lnTo>
                      <a:pt x="10217" y="4723"/>
                    </a:lnTo>
                    <a:lnTo>
                      <a:pt x="10088" y="4749"/>
                    </a:lnTo>
                    <a:lnTo>
                      <a:pt x="10037" y="4775"/>
                    </a:lnTo>
                    <a:lnTo>
                      <a:pt x="10011" y="4775"/>
                    </a:lnTo>
                    <a:lnTo>
                      <a:pt x="9909" y="4852"/>
                    </a:lnTo>
                    <a:lnTo>
                      <a:pt x="9806" y="4903"/>
                    </a:lnTo>
                    <a:lnTo>
                      <a:pt x="9755" y="4903"/>
                    </a:lnTo>
                    <a:lnTo>
                      <a:pt x="9703" y="4877"/>
                    </a:lnTo>
                    <a:lnTo>
                      <a:pt x="9678" y="4903"/>
                    </a:lnTo>
                    <a:lnTo>
                      <a:pt x="9652" y="4877"/>
                    </a:lnTo>
                    <a:lnTo>
                      <a:pt x="9626" y="4852"/>
                    </a:lnTo>
                    <a:lnTo>
                      <a:pt x="9549" y="4826"/>
                    </a:lnTo>
                    <a:lnTo>
                      <a:pt x="9524" y="4826"/>
                    </a:lnTo>
                    <a:lnTo>
                      <a:pt x="9395" y="4775"/>
                    </a:lnTo>
                    <a:lnTo>
                      <a:pt x="9318" y="4775"/>
                    </a:lnTo>
                    <a:lnTo>
                      <a:pt x="9293" y="4723"/>
                    </a:lnTo>
                    <a:lnTo>
                      <a:pt x="9241" y="4672"/>
                    </a:lnTo>
                    <a:lnTo>
                      <a:pt x="9164" y="4646"/>
                    </a:lnTo>
                    <a:lnTo>
                      <a:pt x="8933" y="4646"/>
                    </a:lnTo>
                    <a:lnTo>
                      <a:pt x="8882" y="4672"/>
                    </a:lnTo>
                    <a:lnTo>
                      <a:pt x="8753" y="4672"/>
                    </a:lnTo>
                    <a:lnTo>
                      <a:pt x="8702" y="4698"/>
                    </a:lnTo>
                    <a:lnTo>
                      <a:pt x="8651" y="4723"/>
                    </a:lnTo>
                    <a:lnTo>
                      <a:pt x="8625" y="4749"/>
                    </a:lnTo>
                    <a:lnTo>
                      <a:pt x="8599" y="4749"/>
                    </a:lnTo>
                    <a:lnTo>
                      <a:pt x="8548" y="4800"/>
                    </a:lnTo>
                    <a:lnTo>
                      <a:pt x="8548" y="4852"/>
                    </a:lnTo>
                    <a:lnTo>
                      <a:pt x="8548" y="4877"/>
                    </a:lnTo>
                    <a:lnTo>
                      <a:pt x="8548" y="4903"/>
                    </a:lnTo>
                    <a:lnTo>
                      <a:pt x="8522" y="4929"/>
                    </a:lnTo>
                    <a:lnTo>
                      <a:pt x="8368" y="4929"/>
                    </a:lnTo>
                    <a:lnTo>
                      <a:pt x="8266" y="4954"/>
                    </a:lnTo>
                    <a:lnTo>
                      <a:pt x="8086" y="4954"/>
                    </a:lnTo>
                    <a:lnTo>
                      <a:pt x="8060" y="4980"/>
                    </a:lnTo>
                    <a:lnTo>
                      <a:pt x="8035" y="4980"/>
                    </a:lnTo>
                    <a:lnTo>
                      <a:pt x="7983" y="5031"/>
                    </a:lnTo>
                    <a:lnTo>
                      <a:pt x="7906" y="5083"/>
                    </a:lnTo>
                    <a:lnTo>
                      <a:pt x="7855" y="5108"/>
                    </a:lnTo>
                    <a:lnTo>
                      <a:pt x="7752" y="5211"/>
                    </a:lnTo>
                    <a:lnTo>
                      <a:pt x="7701" y="5237"/>
                    </a:lnTo>
                    <a:lnTo>
                      <a:pt x="7675" y="5262"/>
                    </a:lnTo>
                    <a:lnTo>
                      <a:pt x="7624" y="5262"/>
                    </a:lnTo>
                    <a:lnTo>
                      <a:pt x="7573" y="5288"/>
                    </a:lnTo>
                    <a:lnTo>
                      <a:pt x="7521" y="5288"/>
                    </a:lnTo>
                    <a:lnTo>
                      <a:pt x="7496" y="5314"/>
                    </a:lnTo>
                    <a:lnTo>
                      <a:pt x="7419" y="5288"/>
                    </a:lnTo>
                    <a:lnTo>
                      <a:pt x="7290" y="5237"/>
                    </a:lnTo>
                    <a:lnTo>
                      <a:pt x="7213" y="5262"/>
                    </a:lnTo>
                    <a:lnTo>
                      <a:pt x="7136" y="5262"/>
                    </a:lnTo>
                    <a:lnTo>
                      <a:pt x="7188" y="5211"/>
                    </a:lnTo>
                    <a:lnTo>
                      <a:pt x="7213" y="5160"/>
                    </a:lnTo>
                    <a:lnTo>
                      <a:pt x="7290" y="5083"/>
                    </a:lnTo>
                    <a:lnTo>
                      <a:pt x="7316" y="5083"/>
                    </a:lnTo>
                    <a:lnTo>
                      <a:pt x="7316" y="5057"/>
                    </a:lnTo>
                    <a:lnTo>
                      <a:pt x="7367" y="5006"/>
                    </a:lnTo>
                    <a:lnTo>
                      <a:pt x="7367" y="4954"/>
                    </a:lnTo>
                    <a:lnTo>
                      <a:pt x="7367" y="4903"/>
                    </a:lnTo>
                    <a:lnTo>
                      <a:pt x="7393" y="4903"/>
                    </a:lnTo>
                    <a:lnTo>
                      <a:pt x="7444" y="4877"/>
                    </a:lnTo>
                    <a:lnTo>
                      <a:pt x="7470" y="4826"/>
                    </a:lnTo>
                    <a:lnTo>
                      <a:pt x="7470" y="4800"/>
                    </a:lnTo>
                    <a:lnTo>
                      <a:pt x="7496" y="4775"/>
                    </a:lnTo>
                    <a:lnTo>
                      <a:pt x="7521" y="4723"/>
                    </a:lnTo>
                    <a:lnTo>
                      <a:pt x="7547" y="4698"/>
                    </a:lnTo>
                    <a:lnTo>
                      <a:pt x="7547" y="4672"/>
                    </a:lnTo>
                    <a:lnTo>
                      <a:pt x="7650" y="4569"/>
                    </a:lnTo>
                    <a:lnTo>
                      <a:pt x="7701" y="4467"/>
                    </a:lnTo>
                    <a:lnTo>
                      <a:pt x="7804" y="4390"/>
                    </a:lnTo>
                    <a:lnTo>
                      <a:pt x="7829" y="4287"/>
                    </a:lnTo>
                    <a:lnTo>
                      <a:pt x="7855" y="4236"/>
                    </a:lnTo>
                    <a:lnTo>
                      <a:pt x="7881" y="4210"/>
                    </a:lnTo>
                    <a:lnTo>
                      <a:pt x="7881" y="4184"/>
                    </a:lnTo>
                    <a:lnTo>
                      <a:pt x="7906" y="4159"/>
                    </a:lnTo>
                    <a:lnTo>
                      <a:pt x="7932" y="4133"/>
                    </a:lnTo>
                    <a:lnTo>
                      <a:pt x="7932" y="4082"/>
                    </a:lnTo>
                    <a:lnTo>
                      <a:pt x="7958" y="4056"/>
                    </a:lnTo>
                    <a:lnTo>
                      <a:pt x="7932" y="4005"/>
                    </a:lnTo>
                    <a:lnTo>
                      <a:pt x="7906" y="3953"/>
                    </a:lnTo>
                    <a:lnTo>
                      <a:pt x="7804" y="3953"/>
                    </a:lnTo>
                    <a:lnTo>
                      <a:pt x="7778" y="3979"/>
                    </a:lnTo>
                    <a:lnTo>
                      <a:pt x="7752" y="4005"/>
                    </a:lnTo>
                    <a:lnTo>
                      <a:pt x="7701" y="4030"/>
                    </a:lnTo>
                    <a:lnTo>
                      <a:pt x="7701" y="4082"/>
                    </a:lnTo>
                    <a:lnTo>
                      <a:pt x="7650" y="4133"/>
                    </a:lnTo>
                    <a:lnTo>
                      <a:pt x="7598" y="4159"/>
                    </a:lnTo>
                    <a:lnTo>
                      <a:pt x="7573" y="4159"/>
                    </a:lnTo>
                    <a:lnTo>
                      <a:pt x="7547" y="4133"/>
                    </a:lnTo>
                    <a:lnTo>
                      <a:pt x="7496" y="4107"/>
                    </a:lnTo>
                    <a:lnTo>
                      <a:pt x="7444" y="4056"/>
                    </a:lnTo>
                    <a:lnTo>
                      <a:pt x="7316" y="4056"/>
                    </a:lnTo>
                    <a:lnTo>
                      <a:pt x="7316" y="4030"/>
                    </a:lnTo>
                    <a:lnTo>
                      <a:pt x="7342" y="3953"/>
                    </a:lnTo>
                    <a:lnTo>
                      <a:pt x="7367" y="3876"/>
                    </a:lnTo>
                    <a:lnTo>
                      <a:pt x="7393" y="3825"/>
                    </a:lnTo>
                    <a:lnTo>
                      <a:pt x="7393" y="3774"/>
                    </a:lnTo>
                    <a:lnTo>
                      <a:pt x="7367" y="3722"/>
                    </a:lnTo>
                    <a:lnTo>
                      <a:pt x="7393" y="3645"/>
                    </a:lnTo>
                    <a:lnTo>
                      <a:pt x="7393" y="3594"/>
                    </a:lnTo>
                    <a:lnTo>
                      <a:pt x="7393" y="3568"/>
                    </a:lnTo>
                    <a:lnTo>
                      <a:pt x="7444" y="3568"/>
                    </a:lnTo>
                    <a:lnTo>
                      <a:pt x="7470" y="3543"/>
                    </a:lnTo>
                    <a:lnTo>
                      <a:pt x="7521" y="3517"/>
                    </a:lnTo>
                    <a:lnTo>
                      <a:pt x="7573" y="3491"/>
                    </a:lnTo>
                    <a:lnTo>
                      <a:pt x="7650" y="3440"/>
                    </a:lnTo>
                    <a:lnTo>
                      <a:pt x="7701" y="3414"/>
                    </a:lnTo>
                    <a:lnTo>
                      <a:pt x="7727" y="3389"/>
                    </a:lnTo>
                    <a:lnTo>
                      <a:pt x="7752" y="3337"/>
                    </a:lnTo>
                    <a:lnTo>
                      <a:pt x="7778" y="3260"/>
                    </a:lnTo>
                    <a:lnTo>
                      <a:pt x="7778" y="3235"/>
                    </a:lnTo>
                    <a:lnTo>
                      <a:pt x="7855" y="3183"/>
                    </a:lnTo>
                    <a:lnTo>
                      <a:pt x="7881" y="3132"/>
                    </a:lnTo>
                    <a:lnTo>
                      <a:pt x="7958" y="3106"/>
                    </a:lnTo>
                    <a:lnTo>
                      <a:pt x="7983" y="3106"/>
                    </a:lnTo>
                    <a:lnTo>
                      <a:pt x="8009" y="3081"/>
                    </a:lnTo>
                    <a:lnTo>
                      <a:pt x="8035" y="3055"/>
                    </a:lnTo>
                    <a:lnTo>
                      <a:pt x="8086" y="3029"/>
                    </a:lnTo>
                    <a:lnTo>
                      <a:pt x="8112" y="2978"/>
                    </a:lnTo>
                    <a:lnTo>
                      <a:pt x="8189" y="2927"/>
                    </a:lnTo>
                    <a:lnTo>
                      <a:pt x="8266" y="2875"/>
                    </a:lnTo>
                    <a:lnTo>
                      <a:pt x="8343" y="2798"/>
                    </a:lnTo>
                    <a:lnTo>
                      <a:pt x="8394" y="2747"/>
                    </a:lnTo>
                    <a:lnTo>
                      <a:pt x="8445" y="2721"/>
                    </a:lnTo>
                    <a:lnTo>
                      <a:pt x="8574" y="2619"/>
                    </a:lnTo>
                    <a:lnTo>
                      <a:pt x="8625" y="2593"/>
                    </a:lnTo>
                    <a:lnTo>
                      <a:pt x="8651" y="2516"/>
                    </a:lnTo>
                    <a:lnTo>
                      <a:pt x="8702" y="2490"/>
                    </a:lnTo>
                    <a:lnTo>
                      <a:pt x="8728" y="2465"/>
                    </a:lnTo>
                    <a:lnTo>
                      <a:pt x="8728" y="2388"/>
                    </a:lnTo>
                    <a:lnTo>
                      <a:pt x="8753" y="2362"/>
                    </a:lnTo>
                    <a:lnTo>
                      <a:pt x="8779" y="2336"/>
                    </a:lnTo>
                    <a:lnTo>
                      <a:pt x="8805" y="2285"/>
                    </a:lnTo>
                    <a:lnTo>
                      <a:pt x="8805" y="2259"/>
                    </a:lnTo>
                    <a:lnTo>
                      <a:pt x="8830" y="2234"/>
                    </a:lnTo>
                    <a:lnTo>
                      <a:pt x="8959" y="2131"/>
                    </a:lnTo>
                    <a:lnTo>
                      <a:pt x="9036" y="2054"/>
                    </a:lnTo>
                    <a:lnTo>
                      <a:pt x="9062" y="2054"/>
                    </a:lnTo>
                    <a:lnTo>
                      <a:pt x="9139" y="2028"/>
                    </a:lnTo>
                    <a:lnTo>
                      <a:pt x="9190" y="2003"/>
                    </a:lnTo>
                    <a:lnTo>
                      <a:pt x="9216" y="1977"/>
                    </a:lnTo>
                    <a:lnTo>
                      <a:pt x="9241" y="1977"/>
                    </a:lnTo>
                    <a:lnTo>
                      <a:pt x="9318" y="1951"/>
                    </a:lnTo>
                    <a:lnTo>
                      <a:pt x="9370" y="1926"/>
                    </a:lnTo>
                    <a:lnTo>
                      <a:pt x="9421" y="1874"/>
                    </a:lnTo>
                    <a:lnTo>
                      <a:pt x="9447" y="1849"/>
                    </a:lnTo>
                    <a:lnTo>
                      <a:pt x="9447" y="1823"/>
                    </a:lnTo>
                    <a:lnTo>
                      <a:pt x="9498" y="1797"/>
                    </a:lnTo>
                    <a:lnTo>
                      <a:pt x="9498" y="1746"/>
                    </a:lnTo>
                    <a:lnTo>
                      <a:pt x="9524" y="1720"/>
                    </a:lnTo>
                    <a:lnTo>
                      <a:pt x="9575" y="1669"/>
                    </a:lnTo>
                    <a:lnTo>
                      <a:pt x="9626" y="1643"/>
                    </a:lnTo>
                    <a:lnTo>
                      <a:pt x="9678" y="1592"/>
                    </a:lnTo>
                    <a:lnTo>
                      <a:pt x="9703" y="1540"/>
                    </a:lnTo>
                    <a:lnTo>
                      <a:pt x="9729" y="1463"/>
                    </a:lnTo>
                    <a:lnTo>
                      <a:pt x="9729" y="1438"/>
                    </a:lnTo>
                    <a:lnTo>
                      <a:pt x="9729" y="1412"/>
                    </a:lnTo>
                    <a:lnTo>
                      <a:pt x="9755" y="1386"/>
                    </a:lnTo>
                    <a:lnTo>
                      <a:pt x="9755" y="1335"/>
                    </a:lnTo>
                    <a:lnTo>
                      <a:pt x="9780" y="1309"/>
                    </a:lnTo>
                    <a:lnTo>
                      <a:pt x="9780" y="1258"/>
                    </a:lnTo>
                    <a:lnTo>
                      <a:pt x="9806" y="1232"/>
                    </a:lnTo>
                    <a:lnTo>
                      <a:pt x="9806" y="1207"/>
                    </a:lnTo>
                    <a:lnTo>
                      <a:pt x="9857" y="1130"/>
                    </a:lnTo>
                    <a:lnTo>
                      <a:pt x="9857" y="1078"/>
                    </a:lnTo>
                    <a:lnTo>
                      <a:pt x="9832" y="1027"/>
                    </a:lnTo>
                    <a:lnTo>
                      <a:pt x="9806" y="976"/>
                    </a:lnTo>
                    <a:lnTo>
                      <a:pt x="9780" y="950"/>
                    </a:lnTo>
                    <a:lnTo>
                      <a:pt x="9678" y="950"/>
                    </a:lnTo>
                    <a:lnTo>
                      <a:pt x="9626" y="976"/>
                    </a:lnTo>
                    <a:lnTo>
                      <a:pt x="9601" y="899"/>
                    </a:lnTo>
                    <a:lnTo>
                      <a:pt x="9626" y="847"/>
                    </a:lnTo>
                    <a:lnTo>
                      <a:pt x="9626" y="822"/>
                    </a:lnTo>
                    <a:lnTo>
                      <a:pt x="9678" y="770"/>
                    </a:lnTo>
                    <a:lnTo>
                      <a:pt x="9729" y="719"/>
                    </a:lnTo>
                    <a:lnTo>
                      <a:pt x="9755" y="642"/>
                    </a:lnTo>
                    <a:lnTo>
                      <a:pt x="9780" y="539"/>
                    </a:lnTo>
                    <a:lnTo>
                      <a:pt x="9806" y="514"/>
                    </a:lnTo>
                    <a:lnTo>
                      <a:pt x="9806" y="488"/>
                    </a:lnTo>
                    <a:lnTo>
                      <a:pt x="9832" y="462"/>
                    </a:lnTo>
                    <a:lnTo>
                      <a:pt x="9857" y="437"/>
                    </a:lnTo>
                    <a:lnTo>
                      <a:pt x="9883" y="360"/>
                    </a:lnTo>
                    <a:lnTo>
                      <a:pt x="9883" y="334"/>
                    </a:lnTo>
                    <a:lnTo>
                      <a:pt x="9909" y="257"/>
                    </a:lnTo>
                    <a:lnTo>
                      <a:pt x="9909" y="206"/>
                    </a:lnTo>
                    <a:lnTo>
                      <a:pt x="9883" y="154"/>
                    </a:lnTo>
                    <a:lnTo>
                      <a:pt x="9857" y="129"/>
                    </a:lnTo>
                    <a:lnTo>
                      <a:pt x="9780" y="103"/>
                    </a:lnTo>
                    <a:lnTo>
                      <a:pt x="9626" y="103"/>
                    </a:lnTo>
                    <a:lnTo>
                      <a:pt x="9524" y="129"/>
                    </a:lnTo>
                    <a:lnTo>
                      <a:pt x="9498" y="103"/>
                    </a:lnTo>
                    <a:lnTo>
                      <a:pt x="9472" y="77"/>
                    </a:lnTo>
                    <a:lnTo>
                      <a:pt x="9421" y="52"/>
                    </a:lnTo>
                    <a:lnTo>
                      <a:pt x="9318" y="52"/>
                    </a:lnTo>
                    <a:lnTo>
                      <a:pt x="9267" y="77"/>
                    </a:lnTo>
                    <a:lnTo>
                      <a:pt x="9164" y="77"/>
                    </a:lnTo>
                    <a:lnTo>
                      <a:pt x="9113" y="103"/>
                    </a:lnTo>
                    <a:lnTo>
                      <a:pt x="9062" y="103"/>
                    </a:lnTo>
                    <a:lnTo>
                      <a:pt x="8985" y="26"/>
                    </a:lnTo>
                    <a:lnTo>
                      <a:pt x="8959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41"/>
              <p:cNvSpPr/>
              <p:nvPr/>
            </p:nvSpPr>
            <p:spPr>
              <a:xfrm>
                <a:off x="1620984" y="1323442"/>
                <a:ext cx="243238" cy="355653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3980" extrusionOk="0">
                    <a:moveTo>
                      <a:pt x="463" y="2901"/>
                    </a:moveTo>
                    <a:lnTo>
                      <a:pt x="514" y="2927"/>
                    </a:lnTo>
                    <a:lnTo>
                      <a:pt x="591" y="2952"/>
                    </a:lnTo>
                    <a:lnTo>
                      <a:pt x="514" y="3004"/>
                    </a:lnTo>
                    <a:lnTo>
                      <a:pt x="514" y="2952"/>
                    </a:lnTo>
                    <a:lnTo>
                      <a:pt x="488" y="2927"/>
                    </a:lnTo>
                    <a:lnTo>
                      <a:pt x="437" y="2901"/>
                    </a:lnTo>
                    <a:close/>
                    <a:moveTo>
                      <a:pt x="2336" y="0"/>
                    </a:moveTo>
                    <a:lnTo>
                      <a:pt x="2259" y="26"/>
                    </a:lnTo>
                    <a:lnTo>
                      <a:pt x="2259" y="52"/>
                    </a:lnTo>
                    <a:lnTo>
                      <a:pt x="2208" y="103"/>
                    </a:lnTo>
                    <a:lnTo>
                      <a:pt x="2182" y="154"/>
                    </a:lnTo>
                    <a:lnTo>
                      <a:pt x="2157" y="180"/>
                    </a:lnTo>
                    <a:lnTo>
                      <a:pt x="2105" y="180"/>
                    </a:lnTo>
                    <a:lnTo>
                      <a:pt x="2028" y="257"/>
                    </a:lnTo>
                    <a:lnTo>
                      <a:pt x="2028" y="283"/>
                    </a:lnTo>
                    <a:lnTo>
                      <a:pt x="1977" y="308"/>
                    </a:lnTo>
                    <a:lnTo>
                      <a:pt x="1951" y="308"/>
                    </a:lnTo>
                    <a:lnTo>
                      <a:pt x="1926" y="334"/>
                    </a:lnTo>
                    <a:lnTo>
                      <a:pt x="1874" y="360"/>
                    </a:lnTo>
                    <a:lnTo>
                      <a:pt x="1772" y="437"/>
                    </a:lnTo>
                    <a:lnTo>
                      <a:pt x="1720" y="514"/>
                    </a:lnTo>
                    <a:lnTo>
                      <a:pt x="1643" y="565"/>
                    </a:lnTo>
                    <a:lnTo>
                      <a:pt x="1618" y="565"/>
                    </a:lnTo>
                    <a:lnTo>
                      <a:pt x="1566" y="642"/>
                    </a:lnTo>
                    <a:lnTo>
                      <a:pt x="1541" y="719"/>
                    </a:lnTo>
                    <a:lnTo>
                      <a:pt x="1515" y="719"/>
                    </a:lnTo>
                    <a:lnTo>
                      <a:pt x="1464" y="745"/>
                    </a:lnTo>
                    <a:lnTo>
                      <a:pt x="1412" y="770"/>
                    </a:lnTo>
                    <a:lnTo>
                      <a:pt x="1387" y="796"/>
                    </a:lnTo>
                    <a:lnTo>
                      <a:pt x="1387" y="822"/>
                    </a:lnTo>
                    <a:lnTo>
                      <a:pt x="1258" y="822"/>
                    </a:lnTo>
                    <a:lnTo>
                      <a:pt x="1207" y="873"/>
                    </a:lnTo>
                    <a:lnTo>
                      <a:pt x="1181" y="873"/>
                    </a:lnTo>
                    <a:lnTo>
                      <a:pt x="1130" y="899"/>
                    </a:lnTo>
                    <a:lnTo>
                      <a:pt x="1079" y="924"/>
                    </a:lnTo>
                    <a:lnTo>
                      <a:pt x="1079" y="950"/>
                    </a:lnTo>
                    <a:lnTo>
                      <a:pt x="1053" y="976"/>
                    </a:lnTo>
                    <a:lnTo>
                      <a:pt x="1027" y="1001"/>
                    </a:lnTo>
                    <a:lnTo>
                      <a:pt x="976" y="1001"/>
                    </a:lnTo>
                    <a:lnTo>
                      <a:pt x="899" y="1027"/>
                    </a:lnTo>
                    <a:lnTo>
                      <a:pt x="873" y="1053"/>
                    </a:lnTo>
                    <a:lnTo>
                      <a:pt x="822" y="1181"/>
                    </a:lnTo>
                    <a:lnTo>
                      <a:pt x="822" y="1310"/>
                    </a:lnTo>
                    <a:lnTo>
                      <a:pt x="796" y="1284"/>
                    </a:lnTo>
                    <a:lnTo>
                      <a:pt x="694" y="1284"/>
                    </a:lnTo>
                    <a:lnTo>
                      <a:pt x="668" y="1310"/>
                    </a:lnTo>
                    <a:lnTo>
                      <a:pt x="642" y="1335"/>
                    </a:lnTo>
                    <a:lnTo>
                      <a:pt x="642" y="1412"/>
                    </a:lnTo>
                    <a:lnTo>
                      <a:pt x="642" y="1438"/>
                    </a:lnTo>
                    <a:lnTo>
                      <a:pt x="565" y="1387"/>
                    </a:lnTo>
                    <a:lnTo>
                      <a:pt x="463" y="1387"/>
                    </a:lnTo>
                    <a:lnTo>
                      <a:pt x="411" y="1361"/>
                    </a:lnTo>
                    <a:lnTo>
                      <a:pt x="360" y="1335"/>
                    </a:lnTo>
                    <a:lnTo>
                      <a:pt x="309" y="1361"/>
                    </a:lnTo>
                    <a:lnTo>
                      <a:pt x="257" y="1438"/>
                    </a:lnTo>
                    <a:lnTo>
                      <a:pt x="232" y="1464"/>
                    </a:lnTo>
                    <a:lnTo>
                      <a:pt x="206" y="1515"/>
                    </a:lnTo>
                    <a:lnTo>
                      <a:pt x="206" y="1592"/>
                    </a:lnTo>
                    <a:lnTo>
                      <a:pt x="129" y="1618"/>
                    </a:lnTo>
                    <a:lnTo>
                      <a:pt x="103" y="1643"/>
                    </a:lnTo>
                    <a:lnTo>
                      <a:pt x="103" y="1669"/>
                    </a:lnTo>
                    <a:lnTo>
                      <a:pt x="78" y="1720"/>
                    </a:lnTo>
                    <a:lnTo>
                      <a:pt x="78" y="1746"/>
                    </a:lnTo>
                    <a:lnTo>
                      <a:pt x="78" y="1797"/>
                    </a:lnTo>
                    <a:lnTo>
                      <a:pt x="78" y="1823"/>
                    </a:lnTo>
                    <a:lnTo>
                      <a:pt x="52" y="1849"/>
                    </a:lnTo>
                    <a:lnTo>
                      <a:pt x="1" y="1926"/>
                    </a:lnTo>
                    <a:lnTo>
                      <a:pt x="1" y="1977"/>
                    </a:lnTo>
                    <a:lnTo>
                      <a:pt x="1" y="2028"/>
                    </a:lnTo>
                    <a:lnTo>
                      <a:pt x="26" y="2105"/>
                    </a:lnTo>
                    <a:lnTo>
                      <a:pt x="103" y="2157"/>
                    </a:lnTo>
                    <a:lnTo>
                      <a:pt x="103" y="2208"/>
                    </a:lnTo>
                    <a:lnTo>
                      <a:pt x="103" y="2259"/>
                    </a:lnTo>
                    <a:lnTo>
                      <a:pt x="103" y="2285"/>
                    </a:lnTo>
                    <a:lnTo>
                      <a:pt x="103" y="2311"/>
                    </a:lnTo>
                    <a:lnTo>
                      <a:pt x="129" y="2336"/>
                    </a:lnTo>
                    <a:lnTo>
                      <a:pt x="180" y="2362"/>
                    </a:lnTo>
                    <a:lnTo>
                      <a:pt x="206" y="2413"/>
                    </a:lnTo>
                    <a:lnTo>
                      <a:pt x="206" y="2439"/>
                    </a:lnTo>
                    <a:lnTo>
                      <a:pt x="155" y="2490"/>
                    </a:lnTo>
                    <a:lnTo>
                      <a:pt x="129" y="2542"/>
                    </a:lnTo>
                    <a:lnTo>
                      <a:pt x="103" y="2567"/>
                    </a:lnTo>
                    <a:lnTo>
                      <a:pt x="78" y="2593"/>
                    </a:lnTo>
                    <a:lnTo>
                      <a:pt x="78" y="2670"/>
                    </a:lnTo>
                    <a:lnTo>
                      <a:pt x="103" y="2696"/>
                    </a:lnTo>
                    <a:lnTo>
                      <a:pt x="129" y="2721"/>
                    </a:lnTo>
                    <a:lnTo>
                      <a:pt x="155" y="2747"/>
                    </a:lnTo>
                    <a:lnTo>
                      <a:pt x="155" y="2798"/>
                    </a:lnTo>
                    <a:lnTo>
                      <a:pt x="206" y="2824"/>
                    </a:lnTo>
                    <a:lnTo>
                      <a:pt x="232" y="2850"/>
                    </a:lnTo>
                    <a:lnTo>
                      <a:pt x="283" y="2875"/>
                    </a:lnTo>
                    <a:lnTo>
                      <a:pt x="334" y="2901"/>
                    </a:lnTo>
                    <a:lnTo>
                      <a:pt x="411" y="2901"/>
                    </a:lnTo>
                    <a:lnTo>
                      <a:pt x="360" y="2927"/>
                    </a:lnTo>
                    <a:lnTo>
                      <a:pt x="334" y="2927"/>
                    </a:lnTo>
                    <a:lnTo>
                      <a:pt x="283" y="2952"/>
                    </a:lnTo>
                    <a:lnTo>
                      <a:pt x="232" y="3029"/>
                    </a:lnTo>
                    <a:lnTo>
                      <a:pt x="155" y="3055"/>
                    </a:lnTo>
                    <a:lnTo>
                      <a:pt x="129" y="3132"/>
                    </a:lnTo>
                    <a:lnTo>
                      <a:pt x="180" y="3209"/>
                    </a:lnTo>
                    <a:lnTo>
                      <a:pt x="206" y="3235"/>
                    </a:lnTo>
                    <a:lnTo>
                      <a:pt x="257" y="3260"/>
                    </a:lnTo>
                    <a:lnTo>
                      <a:pt x="334" y="3209"/>
                    </a:lnTo>
                    <a:lnTo>
                      <a:pt x="360" y="3235"/>
                    </a:lnTo>
                    <a:lnTo>
                      <a:pt x="334" y="3260"/>
                    </a:lnTo>
                    <a:lnTo>
                      <a:pt x="283" y="3337"/>
                    </a:lnTo>
                    <a:lnTo>
                      <a:pt x="257" y="3312"/>
                    </a:lnTo>
                    <a:lnTo>
                      <a:pt x="206" y="3286"/>
                    </a:lnTo>
                    <a:lnTo>
                      <a:pt x="180" y="3286"/>
                    </a:lnTo>
                    <a:lnTo>
                      <a:pt x="103" y="3312"/>
                    </a:lnTo>
                    <a:lnTo>
                      <a:pt x="26" y="3363"/>
                    </a:lnTo>
                    <a:lnTo>
                      <a:pt x="1" y="3414"/>
                    </a:lnTo>
                    <a:lnTo>
                      <a:pt x="1" y="3466"/>
                    </a:lnTo>
                    <a:lnTo>
                      <a:pt x="1" y="3491"/>
                    </a:lnTo>
                    <a:lnTo>
                      <a:pt x="52" y="3543"/>
                    </a:lnTo>
                    <a:lnTo>
                      <a:pt x="103" y="3568"/>
                    </a:lnTo>
                    <a:lnTo>
                      <a:pt x="155" y="3620"/>
                    </a:lnTo>
                    <a:lnTo>
                      <a:pt x="155" y="3645"/>
                    </a:lnTo>
                    <a:lnTo>
                      <a:pt x="180" y="3671"/>
                    </a:lnTo>
                    <a:lnTo>
                      <a:pt x="180" y="3697"/>
                    </a:lnTo>
                    <a:lnTo>
                      <a:pt x="257" y="3774"/>
                    </a:lnTo>
                    <a:lnTo>
                      <a:pt x="283" y="3799"/>
                    </a:lnTo>
                    <a:lnTo>
                      <a:pt x="334" y="3851"/>
                    </a:lnTo>
                    <a:lnTo>
                      <a:pt x="386" y="3902"/>
                    </a:lnTo>
                    <a:lnTo>
                      <a:pt x="411" y="3902"/>
                    </a:lnTo>
                    <a:lnTo>
                      <a:pt x="411" y="3928"/>
                    </a:lnTo>
                    <a:lnTo>
                      <a:pt x="437" y="3953"/>
                    </a:lnTo>
                    <a:lnTo>
                      <a:pt x="463" y="3979"/>
                    </a:lnTo>
                    <a:lnTo>
                      <a:pt x="540" y="3979"/>
                    </a:lnTo>
                    <a:lnTo>
                      <a:pt x="617" y="3928"/>
                    </a:lnTo>
                    <a:lnTo>
                      <a:pt x="668" y="3851"/>
                    </a:lnTo>
                    <a:lnTo>
                      <a:pt x="771" y="3774"/>
                    </a:lnTo>
                    <a:lnTo>
                      <a:pt x="822" y="3722"/>
                    </a:lnTo>
                    <a:lnTo>
                      <a:pt x="848" y="3671"/>
                    </a:lnTo>
                    <a:lnTo>
                      <a:pt x="848" y="3645"/>
                    </a:lnTo>
                    <a:lnTo>
                      <a:pt x="873" y="3620"/>
                    </a:lnTo>
                    <a:lnTo>
                      <a:pt x="925" y="3620"/>
                    </a:lnTo>
                    <a:lnTo>
                      <a:pt x="1002" y="3594"/>
                    </a:lnTo>
                    <a:lnTo>
                      <a:pt x="1002" y="3568"/>
                    </a:lnTo>
                    <a:lnTo>
                      <a:pt x="1027" y="3543"/>
                    </a:lnTo>
                    <a:lnTo>
                      <a:pt x="1053" y="3543"/>
                    </a:lnTo>
                    <a:lnTo>
                      <a:pt x="1130" y="3517"/>
                    </a:lnTo>
                    <a:lnTo>
                      <a:pt x="1181" y="3466"/>
                    </a:lnTo>
                    <a:lnTo>
                      <a:pt x="1181" y="3440"/>
                    </a:lnTo>
                    <a:lnTo>
                      <a:pt x="1181" y="3389"/>
                    </a:lnTo>
                    <a:lnTo>
                      <a:pt x="1207" y="3414"/>
                    </a:lnTo>
                    <a:lnTo>
                      <a:pt x="1335" y="3414"/>
                    </a:lnTo>
                    <a:lnTo>
                      <a:pt x="1335" y="3389"/>
                    </a:lnTo>
                    <a:lnTo>
                      <a:pt x="1361" y="3389"/>
                    </a:lnTo>
                    <a:lnTo>
                      <a:pt x="1412" y="3363"/>
                    </a:lnTo>
                    <a:lnTo>
                      <a:pt x="1438" y="3337"/>
                    </a:lnTo>
                    <a:lnTo>
                      <a:pt x="1438" y="3286"/>
                    </a:lnTo>
                    <a:lnTo>
                      <a:pt x="1438" y="3260"/>
                    </a:lnTo>
                    <a:lnTo>
                      <a:pt x="1412" y="3209"/>
                    </a:lnTo>
                    <a:lnTo>
                      <a:pt x="1361" y="3158"/>
                    </a:lnTo>
                    <a:lnTo>
                      <a:pt x="1387" y="3132"/>
                    </a:lnTo>
                    <a:lnTo>
                      <a:pt x="1361" y="3081"/>
                    </a:lnTo>
                    <a:lnTo>
                      <a:pt x="1566" y="3081"/>
                    </a:lnTo>
                    <a:lnTo>
                      <a:pt x="1643" y="3055"/>
                    </a:lnTo>
                    <a:lnTo>
                      <a:pt x="1669" y="3029"/>
                    </a:lnTo>
                    <a:lnTo>
                      <a:pt x="1695" y="3029"/>
                    </a:lnTo>
                    <a:lnTo>
                      <a:pt x="1720" y="3004"/>
                    </a:lnTo>
                    <a:lnTo>
                      <a:pt x="1746" y="2978"/>
                    </a:lnTo>
                    <a:lnTo>
                      <a:pt x="1746" y="2952"/>
                    </a:lnTo>
                    <a:lnTo>
                      <a:pt x="1823" y="2952"/>
                    </a:lnTo>
                    <a:lnTo>
                      <a:pt x="1849" y="2927"/>
                    </a:lnTo>
                    <a:lnTo>
                      <a:pt x="1849" y="2901"/>
                    </a:lnTo>
                    <a:lnTo>
                      <a:pt x="1900" y="2850"/>
                    </a:lnTo>
                    <a:lnTo>
                      <a:pt x="1926" y="2773"/>
                    </a:lnTo>
                    <a:lnTo>
                      <a:pt x="1926" y="2670"/>
                    </a:lnTo>
                    <a:lnTo>
                      <a:pt x="2028" y="2670"/>
                    </a:lnTo>
                    <a:lnTo>
                      <a:pt x="2080" y="2644"/>
                    </a:lnTo>
                    <a:lnTo>
                      <a:pt x="2105" y="2619"/>
                    </a:lnTo>
                    <a:lnTo>
                      <a:pt x="2105" y="2593"/>
                    </a:lnTo>
                    <a:lnTo>
                      <a:pt x="2157" y="2490"/>
                    </a:lnTo>
                    <a:lnTo>
                      <a:pt x="2157" y="2439"/>
                    </a:lnTo>
                    <a:lnTo>
                      <a:pt x="2157" y="2362"/>
                    </a:lnTo>
                    <a:lnTo>
                      <a:pt x="2131" y="2336"/>
                    </a:lnTo>
                    <a:lnTo>
                      <a:pt x="2131" y="2311"/>
                    </a:lnTo>
                    <a:lnTo>
                      <a:pt x="2131" y="2259"/>
                    </a:lnTo>
                    <a:lnTo>
                      <a:pt x="2131" y="2182"/>
                    </a:lnTo>
                    <a:lnTo>
                      <a:pt x="2080" y="2105"/>
                    </a:lnTo>
                    <a:lnTo>
                      <a:pt x="2080" y="2080"/>
                    </a:lnTo>
                    <a:lnTo>
                      <a:pt x="2054" y="2028"/>
                    </a:lnTo>
                    <a:lnTo>
                      <a:pt x="2080" y="2028"/>
                    </a:lnTo>
                    <a:lnTo>
                      <a:pt x="2080" y="2003"/>
                    </a:lnTo>
                    <a:lnTo>
                      <a:pt x="2131" y="1951"/>
                    </a:lnTo>
                    <a:lnTo>
                      <a:pt x="2131" y="1900"/>
                    </a:lnTo>
                    <a:lnTo>
                      <a:pt x="2131" y="1823"/>
                    </a:lnTo>
                    <a:lnTo>
                      <a:pt x="2131" y="1772"/>
                    </a:lnTo>
                    <a:lnTo>
                      <a:pt x="2131" y="1746"/>
                    </a:lnTo>
                    <a:lnTo>
                      <a:pt x="2208" y="1720"/>
                    </a:lnTo>
                    <a:lnTo>
                      <a:pt x="2234" y="1720"/>
                    </a:lnTo>
                    <a:lnTo>
                      <a:pt x="2259" y="1746"/>
                    </a:lnTo>
                    <a:lnTo>
                      <a:pt x="2336" y="1797"/>
                    </a:lnTo>
                    <a:lnTo>
                      <a:pt x="2439" y="1797"/>
                    </a:lnTo>
                    <a:lnTo>
                      <a:pt x="2465" y="1772"/>
                    </a:lnTo>
                    <a:lnTo>
                      <a:pt x="2542" y="1695"/>
                    </a:lnTo>
                    <a:lnTo>
                      <a:pt x="2567" y="1669"/>
                    </a:lnTo>
                    <a:lnTo>
                      <a:pt x="2619" y="1643"/>
                    </a:lnTo>
                    <a:lnTo>
                      <a:pt x="2670" y="1592"/>
                    </a:lnTo>
                    <a:lnTo>
                      <a:pt x="2696" y="1464"/>
                    </a:lnTo>
                    <a:lnTo>
                      <a:pt x="2696" y="1438"/>
                    </a:lnTo>
                    <a:lnTo>
                      <a:pt x="2721" y="1412"/>
                    </a:lnTo>
                    <a:lnTo>
                      <a:pt x="2721" y="1361"/>
                    </a:lnTo>
                    <a:lnTo>
                      <a:pt x="2721" y="1310"/>
                    </a:lnTo>
                    <a:lnTo>
                      <a:pt x="2696" y="1258"/>
                    </a:lnTo>
                    <a:lnTo>
                      <a:pt x="2644" y="1233"/>
                    </a:lnTo>
                    <a:lnTo>
                      <a:pt x="2619" y="1233"/>
                    </a:lnTo>
                    <a:lnTo>
                      <a:pt x="2542" y="1258"/>
                    </a:lnTo>
                    <a:lnTo>
                      <a:pt x="2516" y="1258"/>
                    </a:lnTo>
                    <a:lnTo>
                      <a:pt x="2490" y="1284"/>
                    </a:lnTo>
                    <a:lnTo>
                      <a:pt x="2413" y="1335"/>
                    </a:lnTo>
                    <a:lnTo>
                      <a:pt x="2388" y="1387"/>
                    </a:lnTo>
                    <a:lnTo>
                      <a:pt x="2362" y="1412"/>
                    </a:lnTo>
                    <a:lnTo>
                      <a:pt x="2285" y="1464"/>
                    </a:lnTo>
                    <a:lnTo>
                      <a:pt x="2234" y="1464"/>
                    </a:lnTo>
                    <a:lnTo>
                      <a:pt x="2259" y="1412"/>
                    </a:lnTo>
                    <a:lnTo>
                      <a:pt x="2259" y="1361"/>
                    </a:lnTo>
                    <a:lnTo>
                      <a:pt x="2336" y="1335"/>
                    </a:lnTo>
                    <a:lnTo>
                      <a:pt x="2362" y="1258"/>
                    </a:lnTo>
                    <a:lnTo>
                      <a:pt x="2413" y="1207"/>
                    </a:lnTo>
                    <a:lnTo>
                      <a:pt x="2413" y="1181"/>
                    </a:lnTo>
                    <a:lnTo>
                      <a:pt x="2465" y="1156"/>
                    </a:lnTo>
                    <a:lnTo>
                      <a:pt x="2465" y="1130"/>
                    </a:lnTo>
                    <a:lnTo>
                      <a:pt x="2516" y="1079"/>
                    </a:lnTo>
                    <a:lnTo>
                      <a:pt x="2567" y="1027"/>
                    </a:lnTo>
                    <a:lnTo>
                      <a:pt x="2593" y="1001"/>
                    </a:lnTo>
                    <a:lnTo>
                      <a:pt x="2619" y="976"/>
                    </a:lnTo>
                    <a:lnTo>
                      <a:pt x="2644" y="924"/>
                    </a:lnTo>
                    <a:lnTo>
                      <a:pt x="2670" y="899"/>
                    </a:lnTo>
                    <a:lnTo>
                      <a:pt x="2644" y="847"/>
                    </a:lnTo>
                    <a:lnTo>
                      <a:pt x="2619" y="822"/>
                    </a:lnTo>
                    <a:lnTo>
                      <a:pt x="2567" y="822"/>
                    </a:lnTo>
                    <a:lnTo>
                      <a:pt x="2542" y="796"/>
                    </a:lnTo>
                    <a:lnTo>
                      <a:pt x="2542" y="719"/>
                    </a:lnTo>
                    <a:lnTo>
                      <a:pt x="2593" y="693"/>
                    </a:lnTo>
                    <a:lnTo>
                      <a:pt x="2619" y="642"/>
                    </a:lnTo>
                    <a:lnTo>
                      <a:pt x="2619" y="616"/>
                    </a:lnTo>
                    <a:lnTo>
                      <a:pt x="2644" y="565"/>
                    </a:lnTo>
                    <a:lnTo>
                      <a:pt x="2644" y="462"/>
                    </a:lnTo>
                    <a:lnTo>
                      <a:pt x="2644" y="437"/>
                    </a:lnTo>
                    <a:lnTo>
                      <a:pt x="2619" y="411"/>
                    </a:lnTo>
                    <a:lnTo>
                      <a:pt x="2619" y="385"/>
                    </a:lnTo>
                    <a:lnTo>
                      <a:pt x="2619" y="334"/>
                    </a:lnTo>
                    <a:lnTo>
                      <a:pt x="2619" y="283"/>
                    </a:lnTo>
                    <a:lnTo>
                      <a:pt x="2593" y="231"/>
                    </a:lnTo>
                    <a:lnTo>
                      <a:pt x="2567" y="206"/>
                    </a:lnTo>
                    <a:lnTo>
                      <a:pt x="2516" y="154"/>
                    </a:lnTo>
                    <a:lnTo>
                      <a:pt x="2490" y="103"/>
                    </a:lnTo>
                    <a:lnTo>
                      <a:pt x="2439" y="52"/>
                    </a:lnTo>
                    <a:lnTo>
                      <a:pt x="2413" y="26"/>
                    </a:lnTo>
                    <a:lnTo>
                      <a:pt x="2388" y="26"/>
                    </a:lnTo>
                    <a:lnTo>
                      <a:pt x="233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41"/>
              <p:cNvSpPr/>
              <p:nvPr/>
            </p:nvSpPr>
            <p:spPr>
              <a:xfrm>
                <a:off x="1526976" y="1642281"/>
                <a:ext cx="123942" cy="32813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3672" extrusionOk="0">
                    <a:moveTo>
                      <a:pt x="847" y="0"/>
                    </a:moveTo>
                    <a:lnTo>
                      <a:pt x="796" y="26"/>
                    </a:lnTo>
                    <a:lnTo>
                      <a:pt x="744" y="103"/>
                    </a:lnTo>
                    <a:lnTo>
                      <a:pt x="719" y="129"/>
                    </a:lnTo>
                    <a:lnTo>
                      <a:pt x="744" y="206"/>
                    </a:lnTo>
                    <a:lnTo>
                      <a:pt x="744" y="231"/>
                    </a:lnTo>
                    <a:lnTo>
                      <a:pt x="770" y="231"/>
                    </a:lnTo>
                    <a:lnTo>
                      <a:pt x="822" y="283"/>
                    </a:lnTo>
                    <a:lnTo>
                      <a:pt x="873" y="283"/>
                    </a:lnTo>
                    <a:lnTo>
                      <a:pt x="822" y="334"/>
                    </a:lnTo>
                    <a:lnTo>
                      <a:pt x="796" y="334"/>
                    </a:lnTo>
                    <a:lnTo>
                      <a:pt x="770" y="308"/>
                    </a:lnTo>
                    <a:lnTo>
                      <a:pt x="744" y="283"/>
                    </a:lnTo>
                    <a:lnTo>
                      <a:pt x="693" y="308"/>
                    </a:lnTo>
                    <a:lnTo>
                      <a:pt x="642" y="360"/>
                    </a:lnTo>
                    <a:lnTo>
                      <a:pt x="590" y="411"/>
                    </a:lnTo>
                    <a:lnTo>
                      <a:pt x="565" y="514"/>
                    </a:lnTo>
                    <a:lnTo>
                      <a:pt x="539" y="514"/>
                    </a:lnTo>
                    <a:lnTo>
                      <a:pt x="539" y="591"/>
                    </a:lnTo>
                    <a:lnTo>
                      <a:pt x="513" y="591"/>
                    </a:lnTo>
                    <a:lnTo>
                      <a:pt x="488" y="616"/>
                    </a:lnTo>
                    <a:lnTo>
                      <a:pt x="462" y="642"/>
                    </a:lnTo>
                    <a:lnTo>
                      <a:pt x="436" y="668"/>
                    </a:lnTo>
                    <a:lnTo>
                      <a:pt x="436" y="642"/>
                    </a:lnTo>
                    <a:lnTo>
                      <a:pt x="385" y="616"/>
                    </a:lnTo>
                    <a:lnTo>
                      <a:pt x="334" y="591"/>
                    </a:lnTo>
                    <a:lnTo>
                      <a:pt x="205" y="591"/>
                    </a:lnTo>
                    <a:lnTo>
                      <a:pt x="180" y="616"/>
                    </a:lnTo>
                    <a:lnTo>
                      <a:pt x="128" y="668"/>
                    </a:lnTo>
                    <a:lnTo>
                      <a:pt x="103" y="745"/>
                    </a:lnTo>
                    <a:lnTo>
                      <a:pt x="77" y="796"/>
                    </a:lnTo>
                    <a:lnTo>
                      <a:pt x="77" y="822"/>
                    </a:lnTo>
                    <a:lnTo>
                      <a:pt x="77" y="847"/>
                    </a:lnTo>
                    <a:lnTo>
                      <a:pt x="51" y="847"/>
                    </a:lnTo>
                    <a:lnTo>
                      <a:pt x="26" y="873"/>
                    </a:lnTo>
                    <a:lnTo>
                      <a:pt x="0" y="899"/>
                    </a:lnTo>
                    <a:lnTo>
                      <a:pt x="0" y="1002"/>
                    </a:lnTo>
                    <a:lnTo>
                      <a:pt x="26" y="1027"/>
                    </a:lnTo>
                    <a:lnTo>
                      <a:pt x="51" y="1079"/>
                    </a:lnTo>
                    <a:lnTo>
                      <a:pt x="103" y="1079"/>
                    </a:lnTo>
                    <a:lnTo>
                      <a:pt x="154" y="1104"/>
                    </a:lnTo>
                    <a:lnTo>
                      <a:pt x="180" y="1130"/>
                    </a:lnTo>
                    <a:lnTo>
                      <a:pt x="180" y="1156"/>
                    </a:lnTo>
                    <a:lnTo>
                      <a:pt x="231" y="1207"/>
                    </a:lnTo>
                    <a:lnTo>
                      <a:pt x="282" y="1207"/>
                    </a:lnTo>
                    <a:lnTo>
                      <a:pt x="359" y="1181"/>
                    </a:lnTo>
                    <a:lnTo>
                      <a:pt x="385" y="1181"/>
                    </a:lnTo>
                    <a:lnTo>
                      <a:pt x="359" y="1233"/>
                    </a:lnTo>
                    <a:lnTo>
                      <a:pt x="385" y="1310"/>
                    </a:lnTo>
                    <a:lnTo>
                      <a:pt x="436" y="1361"/>
                    </a:lnTo>
                    <a:lnTo>
                      <a:pt x="462" y="1412"/>
                    </a:lnTo>
                    <a:lnTo>
                      <a:pt x="436" y="1464"/>
                    </a:lnTo>
                    <a:lnTo>
                      <a:pt x="411" y="1489"/>
                    </a:lnTo>
                    <a:lnTo>
                      <a:pt x="385" y="1515"/>
                    </a:lnTo>
                    <a:lnTo>
                      <a:pt x="359" y="1566"/>
                    </a:lnTo>
                    <a:lnTo>
                      <a:pt x="359" y="1618"/>
                    </a:lnTo>
                    <a:lnTo>
                      <a:pt x="359" y="1695"/>
                    </a:lnTo>
                    <a:lnTo>
                      <a:pt x="359" y="1720"/>
                    </a:lnTo>
                    <a:lnTo>
                      <a:pt x="385" y="1797"/>
                    </a:lnTo>
                    <a:lnTo>
                      <a:pt x="411" y="1874"/>
                    </a:lnTo>
                    <a:lnTo>
                      <a:pt x="385" y="1900"/>
                    </a:lnTo>
                    <a:lnTo>
                      <a:pt x="308" y="1951"/>
                    </a:lnTo>
                    <a:lnTo>
                      <a:pt x="308" y="2028"/>
                    </a:lnTo>
                    <a:lnTo>
                      <a:pt x="334" y="2080"/>
                    </a:lnTo>
                    <a:lnTo>
                      <a:pt x="385" y="2157"/>
                    </a:lnTo>
                    <a:lnTo>
                      <a:pt x="359" y="2208"/>
                    </a:lnTo>
                    <a:lnTo>
                      <a:pt x="359" y="2285"/>
                    </a:lnTo>
                    <a:lnTo>
                      <a:pt x="359" y="2336"/>
                    </a:lnTo>
                    <a:lnTo>
                      <a:pt x="359" y="2388"/>
                    </a:lnTo>
                    <a:lnTo>
                      <a:pt x="334" y="2413"/>
                    </a:lnTo>
                    <a:lnTo>
                      <a:pt x="334" y="2439"/>
                    </a:lnTo>
                    <a:lnTo>
                      <a:pt x="308" y="2490"/>
                    </a:lnTo>
                    <a:lnTo>
                      <a:pt x="308" y="2542"/>
                    </a:lnTo>
                    <a:lnTo>
                      <a:pt x="308" y="2593"/>
                    </a:lnTo>
                    <a:lnTo>
                      <a:pt x="282" y="2619"/>
                    </a:lnTo>
                    <a:lnTo>
                      <a:pt x="257" y="2619"/>
                    </a:lnTo>
                    <a:lnTo>
                      <a:pt x="231" y="2644"/>
                    </a:lnTo>
                    <a:lnTo>
                      <a:pt x="231" y="2670"/>
                    </a:lnTo>
                    <a:lnTo>
                      <a:pt x="205" y="2721"/>
                    </a:lnTo>
                    <a:lnTo>
                      <a:pt x="231" y="2747"/>
                    </a:lnTo>
                    <a:lnTo>
                      <a:pt x="282" y="2773"/>
                    </a:lnTo>
                    <a:lnTo>
                      <a:pt x="282" y="2798"/>
                    </a:lnTo>
                    <a:lnTo>
                      <a:pt x="308" y="2824"/>
                    </a:lnTo>
                    <a:lnTo>
                      <a:pt x="308" y="2850"/>
                    </a:lnTo>
                    <a:lnTo>
                      <a:pt x="308" y="2927"/>
                    </a:lnTo>
                    <a:lnTo>
                      <a:pt x="308" y="3004"/>
                    </a:lnTo>
                    <a:lnTo>
                      <a:pt x="359" y="3029"/>
                    </a:lnTo>
                    <a:lnTo>
                      <a:pt x="359" y="3081"/>
                    </a:lnTo>
                    <a:lnTo>
                      <a:pt x="359" y="3158"/>
                    </a:lnTo>
                    <a:lnTo>
                      <a:pt x="359" y="3209"/>
                    </a:lnTo>
                    <a:lnTo>
                      <a:pt x="359" y="3260"/>
                    </a:lnTo>
                    <a:lnTo>
                      <a:pt x="385" y="3312"/>
                    </a:lnTo>
                    <a:lnTo>
                      <a:pt x="462" y="3389"/>
                    </a:lnTo>
                    <a:lnTo>
                      <a:pt x="513" y="3440"/>
                    </a:lnTo>
                    <a:lnTo>
                      <a:pt x="590" y="3440"/>
                    </a:lnTo>
                    <a:lnTo>
                      <a:pt x="590" y="3517"/>
                    </a:lnTo>
                    <a:lnTo>
                      <a:pt x="616" y="3594"/>
                    </a:lnTo>
                    <a:lnTo>
                      <a:pt x="642" y="3645"/>
                    </a:lnTo>
                    <a:lnTo>
                      <a:pt x="693" y="3671"/>
                    </a:lnTo>
                    <a:lnTo>
                      <a:pt x="744" y="3671"/>
                    </a:lnTo>
                    <a:lnTo>
                      <a:pt x="796" y="3645"/>
                    </a:lnTo>
                    <a:lnTo>
                      <a:pt x="822" y="3594"/>
                    </a:lnTo>
                    <a:lnTo>
                      <a:pt x="873" y="3517"/>
                    </a:lnTo>
                    <a:lnTo>
                      <a:pt x="924" y="3466"/>
                    </a:lnTo>
                    <a:lnTo>
                      <a:pt x="950" y="3440"/>
                    </a:lnTo>
                    <a:lnTo>
                      <a:pt x="976" y="3414"/>
                    </a:lnTo>
                    <a:lnTo>
                      <a:pt x="1001" y="3363"/>
                    </a:lnTo>
                    <a:lnTo>
                      <a:pt x="1001" y="3337"/>
                    </a:lnTo>
                    <a:lnTo>
                      <a:pt x="1027" y="3286"/>
                    </a:lnTo>
                    <a:lnTo>
                      <a:pt x="1001" y="3235"/>
                    </a:lnTo>
                    <a:lnTo>
                      <a:pt x="976" y="3183"/>
                    </a:lnTo>
                    <a:lnTo>
                      <a:pt x="924" y="3132"/>
                    </a:lnTo>
                    <a:lnTo>
                      <a:pt x="899" y="3106"/>
                    </a:lnTo>
                    <a:lnTo>
                      <a:pt x="924" y="3106"/>
                    </a:lnTo>
                    <a:lnTo>
                      <a:pt x="924" y="3081"/>
                    </a:lnTo>
                    <a:lnTo>
                      <a:pt x="924" y="2978"/>
                    </a:lnTo>
                    <a:lnTo>
                      <a:pt x="899" y="2901"/>
                    </a:lnTo>
                    <a:lnTo>
                      <a:pt x="873" y="2850"/>
                    </a:lnTo>
                    <a:lnTo>
                      <a:pt x="873" y="2824"/>
                    </a:lnTo>
                    <a:lnTo>
                      <a:pt x="873" y="2798"/>
                    </a:lnTo>
                    <a:lnTo>
                      <a:pt x="899" y="2798"/>
                    </a:lnTo>
                    <a:lnTo>
                      <a:pt x="924" y="2696"/>
                    </a:lnTo>
                    <a:lnTo>
                      <a:pt x="950" y="2644"/>
                    </a:lnTo>
                    <a:lnTo>
                      <a:pt x="950" y="2593"/>
                    </a:lnTo>
                    <a:lnTo>
                      <a:pt x="976" y="2593"/>
                    </a:lnTo>
                    <a:lnTo>
                      <a:pt x="1001" y="2567"/>
                    </a:lnTo>
                    <a:lnTo>
                      <a:pt x="1027" y="2542"/>
                    </a:lnTo>
                    <a:lnTo>
                      <a:pt x="1053" y="2490"/>
                    </a:lnTo>
                    <a:lnTo>
                      <a:pt x="1078" y="2413"/>
                    </a:lnTo>
                    <a:lnTo>
                      <a:pt x="1053" y="2362"/>
                    </a:lnTo>
                    <a:lnTo>
                      <a:pt x="1001" y="2311"/>
                    </a:lnTo>
                    <a:lnTo>
                      <a:pt x="976" y="2285"/>
                    </a:lnTo>
                    <a:lnTo>
                      <a:pt x="1027" y="2208"/>
                    </a:lnTo>
                    <a:lnTo>
                      <a:pt x="1001" y="2157"/>
                    </a:lnTo>
                    <a:lnTo>
                      <a:pt x="1001" y="2131"/>
                    </a:lnTo>
                    <a:lnTo>
                      <a:pt x="924" y="2080"/>
                    </a:lnTo>
                    <a:lnTo>
                      <a:pt x="873" y="2054"/>
                    </a:lnTo>
                    <a:lnTo>
                      <a:pt x="873" y="2003"/>
                    </a:lnTo>
                    <a:lnTo>
                      <a:pt x="924" y="2003"/>
                    </a:lnTo>
                    <a:lnTo>
                      <a:pt x="976" y="1977"/>
                    </a:lnTo>
                    <a:lnTo>
                      <a:pt x="1001" y="1926"/>
                    </a:lnTo>
                    <a:lnTo>
                      <a:pt x="1027" y="1900"/>
                    </a:lnTo>
                    <a:lnTo>
                      <a:pt x="1027" y="1874"/>
                    </a:lnTo>
                    <a:lnTo>
                      <a:pt x="1027" y="1797"/>
                    </a:lnTo>
                    <a:lnTo>
                      <a:pt x="1027" y="1746"/>
                    </a:lnTo>
                    <a:lnTo>
                      <a:pt x="1001" y="1720"/>
                    </a:lnTo>
                    <a:lnTo>
                      <a:pt x="1001" y="1695"/>
                    </a:lnTo>
                    <a:lnTo>
                      <a:pt x="1001" y="1669"/>
                    </a:lnTo>
                    <a:lnTo>
                      <a:pt x="1027" y="1669"/>
                    </a:lnTo>
                    <a:lnTo>
                      <a:pt x="1104" y="1618"/>
                    </a:lnTo>
                    <a:lnTo>
                      <a:pt x="1130" y="1566"/>
                    </a:lnTo>
                    <a:lnTo>
                      <a:pt x="1181" y="1438"/>
                    </a:lnTo>
                    <a:lnTo>
                      <a:pt x="1207" y="1335"/>
                    </a:lnTo>
                    <a:lnTo>
                      <a:pt x="1232" y="1310"/>
                    </a:lnTo>
                    <a:lnTo>
                      <a:pt x="1232" y="1284"/>
                    </a:lnTo>
                    <a:lnTo>
                      <a:pt x="1232" y="1233"/>
                    </a:lnTo>
                    <a:lnTo>
                      <a:pt x="1232" y="1181"/>
                    </a:lnTo>
                    <a:lnTo>
                      <a:pt x="1258" y="1156"/>
                    </a:lnTo>
                    <a:lnTo>
                      <a:pt x="1309" y="1027"/>
                    </a:lnTo>
                    <a:lnTo>
                      <a:pt x="1284" y="976"/>
                    </a:lnTo>
                    <a:lnTo>
                      <a:pt x="1361" y="899"/>
                    </a:lnTo>
                    <a:lnTo>
                      <a:pt x="1386" y="822"/>
                    </a:lnTo>
                    <a:lnTo>
                      <a:pt x="1386" y="796"/>
                    </a:lnTo>
                    <a:lnTo>
                      <a:pt x="1386" y="745"/>
                    </a:lnTo>
                    <a:lnTo>
                      <a:pt x="1361" y="693"/>
                    </a:lnTo>
                    <a:lnTo>
                      <a:pt x="1335" y="642"/>
                    </a:lnTo>
                    <a:lnTo>
                      <a:pt x="1309" y="642"/>
                    </a:lnTo>
                    <a:lnTo>
                      <a:pt x="1284" y="616"/>
                    </a:lnTo>
                    <a:lnTo>
                      <a:pt x="1207" y="565"/>
                    </a:lnTo>
                    <a:lnTo>
                      <a:pt x="1155" y="565"/>
                    </a:lnTo>
                    <a:lnTo>
                      <a:pt x="1130" y="514"/>
                    </a:lnTo>
                    <a:lnTo>
                      <a:pt x="1130" y="462"/>
                    </a:lnTo>
                    <a:lnTo>
                      <a:pt x="1181" y="411"/>
                    </a:lnTo>
                    <a:lnTo>
                      <a:pt x="1181" y="385"/>
                    </a:lnTo>
                    <a:lnTo>
                      <a:pt x="1181" y="334"/>
                    </a:lnTo>
                    <a:lnTo>
                      <a:pt x="1130" y="283"/>
                    </a:lnTo>
                    <a:lnTo>
                      <a:pt x="1078" y="231"/>
                    </a:lnTo>
                    <a:lnTo>
                      <a:pt x="976" y="231"/>
                    </a:lnTo>
                    <a:lnTo>
                      <a:pt x="1001" y="180"/>
                    </a:lnTo>
                    <a:lnTo>
                      <a:pt x="1053" y="129"/>
                    </a:lnTo>
                    <a:lnTo>
                      <a:pt x="1027" y="52"/>
                    </a:lnTo>
                    <a:lnTo>
                      <a:pt x="976" y="26"/>
                    </a:lnTo>
                    <a:lnTo>
                      <a:pt x="92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41"/>
              <p:cNvSpPr/>
              <p:nvPr/>
            </p:nvSpPr>
            <p:spPr>
              <a:xfrm>
                <a:off x="2474294" y="1018365"/>
                <a:ext cx="183635" cy="222596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2491" extrusionOk="0">
                    <a:moveTo>
                      <a:pt x="848" y="283"/>
                    </a:moveTo>
                    <a:lnTo>
                      <a:pt x="899" y="308"/>
                    </a:lnTo>
                    <a:lnTo>
                      <a:pt x="899" y="334"/>
                    </a:lnTo>
                    <a:lnTo>
                      <a:pt x="848" y="283"/>
                    </a:lnTo>
                    <a:close/>
                    <a:moveTo>
                      <a:pt x="976" y="0"/>
                    </a:moveTo>
                    <a:lnTo>
                      <a:pt x="925" y="26"/>
                    </a:lnTo>
                    <a:lnTo>
                      <a:pt x="873" y="103"/>
                    </a:lnTo>
                    <a:lnTo>
                      <a:pt x="873" y="129"/>
                    </a:lnTo>
                    <a:lnTo>
                      <a:pt x="848" y="180"/>
                    </a:lnTo>
                    <a:lnTo>
                      <a:pt x="822" y="206"/>
                    </a:lnTo>
                    <a:lnTo>
                      <a:pt x="848" y="283"/>
                    </a:lnTo>
                    <a:lnTo>
                      <a:pt x="848" y="283"/>
                    </a:lnTo>
                    <a:lnTo>
                      <a:pt x="822" y="257"/>
                    </a:lnTo>
                    <a:lnTo>
                      <a:pt x="796" y="231"/>
                    </a:lnTo>
                    <a:lnTo>
                      <a:pt x="745" y="231"/>
                    </a:lnTo>
                    <a:lnTo>
                      <a:pt x="668" y="206"/>
                    </a:lnTo>
                    <a:lnTo>
                      <a:pt x="617" y="206"/>
                    </a:lnTo>
                    <a:lnTo>
                      <a:pt x="565" y="231"/>
                    </a:lnTo>
                    <a:lnTo>
                      <a:pt x="488" y="257"/>
                    </a:lnTo>
                    <a:lnTo>
                      <a:pt x="411" y="283"/>
                    </a:lnTo>
                    <a:lnTo>
                      <a:pt x="360" y="308"/>
                    </a:lnTo>
                    <a:lnTo>
                      <a:pt x="334" y="334"/>
                    </a:lnTo>
                    <a:lnTo>
                      <a:pt x="309" y="360"/>
                    </a:lnTo>
                    <a:lnTo>
                      <a:pt x="309" y="385"/>
                    </a:lnTo>
                    <a:lnTo>
                      <a:pt x="283" y="437"/>
                    </a:lnTo>
                    <a:lnTo>
                      <a:pt x="257" y="488"/>
                    </a:lnTo>
                    <a:lnTo>
                      <a:pt x="232" y="539"/>
                    </a:lnTo>
                    <a:lnTo>
                      <a:pt x="232" y="591"/>
                    </a:lnTo>
                    <a:lnTo>
                      <a:pt x="232" y="616"/>
                    </a:lnTo>
                    <a:lnTo>
                      <a:pt x="232" y="668"/>
                    </a:lnTo>
                    <a:lnTo>
                      <a:pt x="232" y="719"/>
                    </a:lnTo>
                    <a:lnTo>
                      <a:pt x="257" y="770"/>
                    </a:lnTo>
                    <a:lnTo>
                      <a:pt x="232" y="822"/>
                    </a:lnTo>
                    <a:lnTo>
                      <a:pt x="232" y="847"/>
                    </a:lnTo>
                    <a:lnTo>
                      <a:pt x="232" y="873"/>
                    </a:lnTo>
                    <a:lnTo>
                      <a:pt x="232" y="899"/>
                    </a:lnTo>
                    <a:lnTo>
                      <a:pt x="232" y="1181"/>
                    </a:lnTo>
                    <a:lnTo>
                      <a:pt x="257" y="1284"/>
                    </a:lnTo>
                    <a:lnTo>
                      <a:pt x="309" y="1361"/>
                    </a:lnTo>
                    <a:lnTo>
                      <a:pt x="257" y="1361"/>
                    </a:lnTo>
                    <a:lnTo>
                      <a:pt x="180" y="1387"/>
                    </a:lnTo>
                    <a:lnTo>
                      <a:pt x="154" y="1387"/>
                    </a:lnTo>
                    <a:lnTo>
                      <a:pt x="129" y="1412"/>
                    </a:lnTo>
                    <a:lnTo>
                      <a:pt x="103" y="1464"/>
                    </a:lnTo>
                    <a:lnTo>
                      <a:pt x="77" y="1515"/>
                    </a:lnTo>
                    <a:lnTo>
                      <a:pt x="77" y="1541"/>
                    </a:lnTo>
                    <a:lnTo>
                      <a:pt x="52" y="1566"/>
                    </a:lnTo>
                    <a:lnTo>
                      <a:pt x="0" y="1669"/>
                    </a:lnTo>
                    <a:lnTo>
                      <a:pt x="26" y="1720"/>
                    </a:lnTo>
                    <a:lnTo>
                      <a:pt x="26" y="1746"/>
                    </a:lnTo>
                    <a:lnTo>
                      <a:pt x="52" y="1772"/>
                    </a:lnTo>
                    <a:lnTo>
                      <a:pt x="103" y="1772"/>
                    </a:lnTo>
                    <a:lnTo>
                      <a:pt x="129" y="1797"/>
                    </a:lnTo>
                    <a:lnTo>
                      <a:pt x="154" y="1797"/>
                    </a:lnTo>
                    <a:lnTo>
                      <a:pt x="154" y="1823"/>
                    </a:lnTo>
                    <a:lnTo>
                      <a:pt x="180" y="1874"/>
                    </a:lnTo>
                    <a:lnTo>
                      <a:pt x="206" y="1926"/>
                    </a:lnTo>
                    <a:lnTo>
                      <a:pt x="232" y="1951"/>
                    </a:lnTo>
                    <a:lnTo>
                      <a:pt x="283" y="2028"/>
                    </a:lnTo>
                    <a:lnTo>
                      <a:pt x="283" y="2054"/>
                    </a:lnTo>
                    <a:lnTo>
                      <a:pt x="283" y="2105"/>
                    </a:lnTo>
                    <a:lnTo>
                      <a:pt x="309" y="2131"/>
                    </a:lnTo>
                    <a:lnTo>
                      <a:pt x="360" y="2157"/>
                    </a:lnTo>
                    <a:lnTo>
                      <a:pt x="360" y="2182"/>
                    </a:lnTo>
                    <a:lnTo>
                      <a:pt x="411" y="2234"/>
                    </a:lnTo>
                    <a:lnTo>
                      <a:pt x="488" y="2259"/>
                    </a:lnTo>
                    <a:lnTo>
                      <a:pt x="694" y="2234"/>
                    </a:lnTo>
                    <a:lnTo>
                      <a:pt x="848" y="2234"/>
                    </a:lnTo>
                    <a:lnTo>
                      <a:pt x="899" y="2182"/>
                    </a:lnTo>
                    <a:lnTo>
                      <a:pt x="899" y="2157"/>
                    </a:lnTo>
                    <a:lnTo>
                      <a:pt x="925" y="2131"/>
                    </a:lnTo>
                    <a:lnTo>
                      <a:pt x="925" y="2080"/>
                    </a:lnTo>
                    <a:lnTo>
                      <a:pt x="976" y="2054"/>
                    </a:lnTo>
                    <a:lnTo>
                      <a:pt x="1002" y="2054"/>
                    </a:lnTo>
                    <a:lnTo>
                      <a:pt x="1079" y="2003"/>
                    </a:lnTo>
                    <a:lnTo>
                      <a:pt x="1079" y="2028"/>
                    </a:lnTo>
                    <a:lnTo>
                      <a:pt x="1104" y="2080"/>
                    </a:lnTo>
                    <a:lnTo>
                      <a:pt x="1156" y="2131"/>
                    </a:lnTo>
                    <a:lnTo>
                      <a:pt x="1207" y="2182"/>
                    </a:lnTo>
                    <a:lnTo>
                      <a:pt x="1207" y="2208"/>
                    </a:lnTo>
                    <a:lnTo>
                      <a:pt x="1181" y="2285"/>
                    </a:lnTo>
                    <a:lnTo>
                      <a:pt x="1181" y="2336"/>
                    </a:lnTo>
                    <a:lnTo>
                      <a:pt x="1181" y="2362"/>
                    </a:lnTo>
                    <a:lnTo>
                      <a:pt x="1258" y="2465"/>
                    </a:lnTo>
                    <a:lnTo>
                      <a:pt x="1310" y="2490"/>
                    </a:lnTo>
                    <a:lnTo>
                      <a:pt x="1361" y="2490"/>
                    </a:lnTo>
                    <a:lnTo>
                      <a:pt x="1438" y="2465"/>
                    </a:lnTo>
                    <a:lnTo>
                      <a:pt x="1489" y="2439"/>
                    </a:lnTo>
                    <a:lnTo>
                      <a:pt x="1515" y="2413"/>
                    </a:lnTo>
                    <a:lnTo>
                      <a:pt x="1515" y="2388"/>
                    </a:lnTo>
                    <a:lnTo>
                      <a:pt x="1515" y="2336"/>
                    </a:lnTo>
                    <a:lnTo>
                      <a:pt x="1515" y="2285"/>
                    </a:lnTo>
                    <a:lnTo>
                      <a:pt x="1489" y="2234"/>
                    </a:lnTo>
                    <a:lnTo>
                      <a:pt x="1464" y="2208"/>
                    </a:lnTo>
                    <a:lnTo>
                      <a:pt x="1489" y="2157"/>
                    </a:lnTo>
                    <a:lnTo>
                      <a:pt x="1515" y="2080"/>
                    </a:lnTo>
                    <a:lnTo>
                      <a:pt x="1566" y="2028"/>
                    </a:lnTo>
                    <a:lnTo>
                      <a:pt x="1592" y="1977"/>
                    </a:lnTo>
                    <a:lnTo>
                      <a:pt x="1592" y="1926"/>
                    </a:lnTo>
                    <a:lnTo>
                      <a:pt x="1566" y="1900"/>
                    </a:lnTo>
                    <a:lnTo>
                      <a:pt x="1592" y="1849"/>
                    </a:lnTo>
                    <a:lnTo>
                      <a:pt x="1618" y="1797"/>
                    </a:lnTo>
                    <a:lnTo>
                      <a:pt x="1592" y="1772"/>
                    </a:lnTo>
                    <a:lnTo>
                      <a:pt x="1592" y="1759"/>
                    </a:lnTo>
                    <a:lnTo>
                      <a:pt x="1592" y="1759"/>
                    </a:lnTo>
                    <a:lnTo>
                      <a:pt x="1618" y="1772"/>
                    </a:lnTo>
                    <a:lnTo>
                      <a:pt x="1669" y="1772"/>
                    </a:lnTo>
                    <a:lnTo>
                      <a:pt x="1720" y="1720"/>
                    </a:lnTo>
                    <a:lnTo>
                      <a:pt x="1746" y="1669"/>
                    </a:lnTo>
                    <a:lnTo>
                      <a:pt x="1772" y="1643"/>
                    </a:lnTo>
                    <a:lnTo>
                      <a:pt x="1797" y="1592"/>
                    </a:lnTo>
                    <a:lnTo>
                      <a:pt x="1849" y="1566"/>
                    </a:lnTo>
                    <a:lnTo>
                      <a:pt x="1900" y="1541"/>
                    </a:lnTo>
                    <a:lnTo>
                      <a:pt x="1951" y="1566"/>
                    </a:lnTo>
                    <a:lnTo>
                      <a:pt x="1977" y="1541"/>
                    </a:lnTo>
                    <a:lnTo>
                      <a:pt x="2028" y="1489"/>
                    </a:lnTo>
                    <a:lnTo>
                      <a:pt x="2054" y="1438"/>
                    </a:lnTo>
                    <a:lnTo>
                      <a:pt x="2054" y="1412"/>
                    </a:lnTo>
                    <a:lnTo>
                      <a:pt x="2054" y="1335"/>
                    </a:lnTo>
                    <a:lnTo>
                      <a:pt x="2054" y="1284"/>
                    </a:lnTo>
                    <a:lnTo>
                      <a:pt x="2054" y="1258"/>
                    </a:lnTo>
                    <a:lnTo>
                      <a:pt x="2054" y="1233"/>
                    </a:lnTo>
                    <a:lnTo>
                      <a:pt x="2028" y="1181"/>
                    </a:lnTo>
                    <a:lnTo>
                      <a:pt x="2003" y="1156"/>
                    </a:lnTo>
                    <a:lnTo>
                      <a:pt x="1951" y="1130"/>
                    </a:lnTo>
                    <a:lnTo>
                      <a:pt x="1874" y="1156"/>
                    </a:lnTo>
                    <a:lnTo>
                      <a:pt x="1849" y="1181"/>
                    </a:lnTo>
                    <a:lnTo>
                      <a:pt x="1823" y="1181"/>
                    </a:lnTo>
                    <a:lnTo>
                      <a:pt x="1823" y="1156"/>
                    </a:lnTo>
                    <a:lnTo>
                      <a:pt x="1797" y="1104"/>
                    </a:lnTo>
                    <a:lnTo>
                      <a:pt x="1797" y="1079"/>
                    </a:lnTo>
                    <a:lnTo>
                      <a:pt x="1746" y="1053"/>
                    </a:lnTo>
                    <a:lnTo>
                      <a:pt x="1618" y="1053"/>
                    </a:lnTo>
                    <a:lnTo>
                      <a:pt x="1566" y="1079"/>
                    </a:lnTo>
                    <a:lnTo>
                      <a:pt x="1541" y="1027"/>
                    </a:lnTo>
                    <a:lnTo>
                      <a:pt x="1515" y="976"/>
                    </a:lnTo>
                    <a:lnTo>
                      <a:pt x="1566" y="1002"/>
                    </a:lnTo>
                    <a:lnTo>
                      <a:pt x="1643" y="1027"/>
                    </a:lnTo>
                    <a:lnTo>
                      <a:pt x="1720" y="1002"/>
                    </a:lnTo>
                    <a:lnTo>
                      <a:pt x="1746" y="950"/>
                    </a:lnTo>
                    <a:lnTo>
                      <a:pt x="1772" y="925"/>
                    </a:lnTo>
                    <a:lnTo>
                      <a:pt x="1746" y="847"/>
                    </a:lnTo>
                    <a:lnTo>
                      <a:pt x="1746" y="822"/>
                    </a:lnTo>
                    <a:lnTo>
                      <a:pt x="1746" y="796"/>
                    </a:lnTo>
                    <a:lnTo>
                      <a:pt x="1772" y="770"/>
                    </a:lnTo>
                    <a:lnTo>
                      <a:pt x="1797" y="668"/>
                    </a:lnTo>
                    <a:lnTo>
                      <a:pt x="1797" y="642"/>
                    </a:lnTo>
                    <a:lnTo>
                      <a:pt x="1772" y="591"/>
                    </a:lnTo>
                    <a:lnTo>
                      <a:pt x="1746" y="565"/>
                    </a:lnTo>
                    <a:lnTo>
                      <a:pt x="1695" y="565"/>
                    </a:lnTo>
                    <a:lnTo>
                      <a:pt x="1643" y="591"/>
                    </a:lnTo>
                    <a:lnTo>
                      <a:pt x="1643" y="616"/>
                    </a:lnTo>
                    <a:lnTo>
                      <a:pt x="1592" y="642"/>
                    </a:lnTo>
                    <a:lnTo>
                      <a:pt x="1566" y="693"/>
                    </a:lnTo>
                    <a:lnTo>
                      <a:pt x="1541" y="693"/>
                    </a:lnTo>
                    <a:lnTo>
                      <a:pt x="1515" y="668"/>
                    </a:lnTo>
                    <a:lnTo>
                      <a:pt x="1464" y="642"/>
                    </a:lnTo>
                    <a:lnTo>
                      <a:pt x="1438" y="668"/>
                    </a:lnTo>
                    <a:lnTo>
                      <a:pt x="1412" y="693"/>
                    </a:lnTo>
                    <a:lnTo>
                      <a:pt x="1361" y="745"/>
                    </a:lnTo>
                    <a:lnTo>
                      <a:pt x="1361" y="796"/>
                    </a:lnTo>
                    <a:lnTo>
                      <a:pt x="1335" y="847"/>
                    </a:lnTo>
                    <a:lnTo>
                      <a:pt x="1335" y="899"/>
                    </a:lnTo>
                    <a:lnTo>
                      <a:pt x="1335" y="950"/>
                    </a:lnTo>
                    <a:lnTo>
                      <a:pt x="1310" y="976"/>
                    </a:lnTo>
                    <a:lnTo>
                      <a:pt x="1258" y="950"/>
                    </a:lnTo>
                    <a:lnTo>
                      <a:pt x="1181" y="925"/>
                    </a:lnTo>
                    <a:lnTo>
                      <a:pt x="1233" y="899"/>
                    </a:lnTo>
                    <a:lnTo>
                      <a:pt x="1284" y="847"/>
                    </a:lnTo>
                    <a:lnTo>
                      <a:pt x="1284" y="770"/>
                    </a:lnTo>
                    <a:lnTo>
                      <a:pt x="1284" y="668"/>
                    </a:lnTo>
                    <a:lnTo>
                      <a:pt x="1233" y="616"/>
                    </a:lnTo>
                    <a:lnTo>
                      <a:pt x="1181" y="565"/>
                    </a:lnTo>
                    <a:lnTo>
                      <a:pt x="1181" y="539"/>
                    </a:lnTo>
                    <a:lnTo>
                      <a:pt x="1156" y="514"/>
                    </a:lnTo>
                    <a:lnTo>
                      <a:pt x="1156" y="488"/>
                    </a:lnTo>
                    <a:lnTo>
                      <a:pt x="1233" y="488"/>
                    </a:lnTo>
                    <a:lnTo>
                      <a:pt x="1258" y="462"/>
                    </a:lnTo>
                    <a:lnTo>
                      <a:pt x="1335" y="437"/>
                    </a:lnTo>
                    <a:lnTo>
                      <a:pt x="1361" y="411"/>
                    </a:lnTo>
                    <a:lnTo>
                      <a:pt x="1361" y="334"/>
                    </a:lnTo>
                    <a:lnTo>
                      <a:pt x="1361" y="283"/>
                    </a:lnTo>
                    <a:lnTo>
                      <a:pt x="1335" y="231"/>
                    </a:lnTo>
                    <a:lnTo>
                      <a:pt x="1361" y="231"/>
                    </a:lnTo>
                    <a:lnTo>
                      <a:pt x="1387" y="180"/>
                    </a:lnTo>
                    <a:lnTo>
                      <a:pt x="1387" y="129"/>
                    </a:lnTo>
                    <a:lnTo>
                      <a:pt x="1361" y="103"/>
                    </a:lnTo>
                    <a:lnTo>
                      <a:pt x="1310" y="77"/>
                    </a:lnTo>
                    <a:lnTo>
                      <a:pt x="1284" y="52"/>
                    </a:lnTo>
                    <a:lnTo>
                      <a:pt x="1207" y="77"/>
                    </a:lnTo>
                    <a:lnTo>
                      <a:pt x="1181" y="77"/>
                    </a:lnTo>
                    <a:lnTo>
                      <a:pt x="1156" y="103"/>
                    </a:lnTo>
                    <a:lnTo>
                      <a:pt x="1156" y="77"/>
                    </a:lnTo>
                    <a:lnTo>
                      <a:pt x="1130" y="26"/>
                    </a:lnTo>
                    <a:lnTo>
                      <a:pt x="1079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41"/>
              <p:cNvSpPr/>
              <p:nvPr/>
            </p:nvSpPr>
            <p:spPr>
              <a:xfrm>
                <a:off x="1520095" y="1951915"/>
                <a:ext cx="64250" cy="94185"/>
              </a:xfrm>
              <a:custGeom>
                <a:avLst/>
                <a:gdLst/>
                <a:ahLst/>
                <a:cxnLst/>
                <a:rect l="l" t="t" r="r" b="b"/>
                <a:pathLst>
                  <a:path w="719" h="1054" extrusionOk="0">
                    <a:moveTo>
                      <a:pt x="385" y="1"/>
                    </a:moveTo>
                    <a:lnTo>
                      <a:pt x="334" y="26"/>
                    </a:lnTo>
                    <a:lnTo>
                      <a:pt x="282" y="52"/>
                    </a:lnTo>
                    <a:lnTo>
                      <a:pt x="282" y="103"/>
                    </a:lnTo>
                    <a:lnTo>
                      <a:pt x="308" y="180"/>
                    </a:lnTo>
                    <a:lnTo>
                      <a:pt x="308" y="206"/>
                    </a:lnTo>
                    <a:lnTo>
                      <a:pt x="257" y="206"/>
                    </a:lnTo>
                    <a:lnTo>
                      <a:pt x="180" y="232"/>
                    </a:lnTo>
                    <a:lnTo>
                      <a:pt x="154" y="232"/>
                    </a:lnTo>
                    <a:lnTo>
                      <a:pt x="128" y="257"/>
                    </a:lnTo>
                    <a:lnTo>
                      <a:pt x="103" y="309"/>
                    </a:lnTo>
                    <a:lnTo>
                      <a:pt x="103" y="334"/>
                    </a:lnTo>
                    <a:lnTo>
                      <a:pt x="103" y="360"/>
                    </a:lnTo>
                    <a:lnTo>
                      <a:pt x="128" y="386"/>
                    </a:lnTo>
                    <a:lnTo>
                      <a:pt x="154" y="386"/>
                    </a:lnTo>
                    <a:lnTo>
                      <a:pt x="128" y="411"/>
                    </a:lnTo>
                    <a:lnTo>
                      <a:pt x="51" y="463"/>
                    </a:lnTo>
                    <a:lnTo>
                      <a:pt x="26" y="514"/>
                    </a:lnTo>
                    <a:lnTo>
                      <a:pt x="0" y="617"/>
                    </a:lnTo>
                    <a:lnTo>
                      <a:pt x="0" y="719"/>
                    </a:lnTo>
                    <a:lnTo>
                      <a:pt x="51" y="848"/>
                    </a:lnTo>
                    <a:lnTo>
                      <a:pt x="103" y="899"/>
                    </a:lnTo>
                    <a:lnTo>
                      <a:pt x="154" y="1002"/>
                    </a:lnTo>
                    <a:lnTo>
                      <a:pt x="205" y="1053"/>
                    </a:lnTo>
                    <a:lnTo>
                      <a:pt x="282" y="1053"/>
                    </a:lnTo>
                    <a:lnTo>
                      <a:pt x="334" y="1028"/>
                    </a:lnTo>
                    <a:lnTo>
                      <a:pt x="334" y="1002"/>
                    </a:lnTo>
                    <a:lnTo>
                      <a:pt x="359" y="925"/>
                    </a:lnTo>
                    <a:lnTo>
                      <a:pt x="359" y="899"/>
                    </a:lnTo>
                    <a:lnTo>
                      <a:pt x="359" y="848"/>
                    </a:lnTo>
                    <a:lnTo>
                      <a:pt x="411" y="822"/>
                    </a:lnTo>
                    <a:lnTo>
                      <a:pt x="436" y="771"/>
                    </a:lnTo>
                    <a:lnTo>
                      <a:pt x="436" y="719"/>
                    </a:lnTo>
                    <a:lnTo>
                      <a:pt x="488" y="719"/>
                    </a:lnTo>
                    <a:lnTo>
                      <a:pt x="513" y="694"/>
                    </a:lnTo>
                    <a:lnTo>
                      <a:pt x="539" y="642"/>
                    </a:lnTo>
                    <a:lnTo>
                      <a:pt x="565" y="565"/>
                    </a:lnTo>
                    <a:lnTo>
                      <a:pt x="590" y="540"/>
                    </a:lnTo>
                    <a:lnTo>
                      <a:pt x="642" y="540"/>
                    </a:lnTo>
                    <a:lnTo>
                      <a:pt x="693" y="488"/>
                    </a:lnTo>
                    <a:lnTo>
                      <a:pt x="719" y="437"/>
                    </a:lnTo>
                    <a:lnTo>
                      <a:pt x="719" y="386"/>
                    </a:lnTo>
                    <a:lnTo>
                      <a:pt x="693" y="309"/>
                    </a:lnTo>
                    <a:lnTo>
                      <a:pt x="642" y="257"/>
                    </a:lnTo>
                    <a:lnTo>
                      <a:pt x="565" y="257"/>
                    </a:lnTo>
                    <a:lnTo>
                      <a:pt x="565" y="232"/>
                    </a:lnTo>
                    <a:lnTo>
                      <a:pt x="565" y="155"/>
                    </a:lnTo>
                    <a:lnTo>
                      <a:pt x="513" y="78"/>
                    </a:lnTo>
                    <a:lnTo>
                      <a:pt x="488" y="52"/>
                    </a:lnTo>
                    <a:lnTo>
                      <a:pt x="436" y="26"/>
                    </a:lnTo>
                    <a:lnTo>
                      <a:pt x="38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41"/>
              <p:cNvSpPr/>
              <p:nvPr/>
            </p:nvSpPr>
            <p:spPr>
              <a:xfrm>
                <a:off x="2616467" y="965642"/>
                <a:ext cx="112504" cy="89539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1002" extrusionOk="0">
                    <a:moveTo>
                      <a:pt x="1053" y="0"/>
                    </a:moveTo>
                    <a:lnTo>
                      <a:pt x="1028" y="26"/>
                    </a:lnTo>
                    <a:lnTo>
                      <a:pt x="1002" y="77"/>
                    </a:lnTo>
                    <a:lnTo>
                      <a:pt x="976" y="77"/>
                    </a:lnTo>
                    <a:lnTo>
                      <a:pt x="951" y="103"/>
                    </a:lnTo>
                    <a:lnTo>
                      <a:pt x="925" y="103"/>
                    </a:lnTo>
                    <a:lnTo>
                      <a:pt x="899" y="77"/>
                    </a:lnTo>
                    <a:lnTo>
                      <a:pt x="874" y="51"/>
                    </a:lnTo>
                    <a:lnTo>
                      <a:pt x="720" y="51"/>
                    </a:lnTo>
                    <a:lnTo>
                      <a:pt x="720" y="77"/>
                    </a:lnTo>
                    <a:lnTo>
                      <a:pt x="643" y="77"/>
                    </a:lnTo>
                    <a:lnTo>
                      <a:pt x="591" y="103"/>
                    </a:lnTo>
                    <a:lnTo>
                      <a:pt x="566" y="128"/>
                    </a:lnTo>
                    <a:lnTo>
                      <a:pt x="540" y="180"/>
                    </a:lnTo>
                    <a:lnTo>
                      <a:pt x="540" y="231"/>
                    </a:lnTo>
                    <a:lnTo>
                      <a:pt x="566" y="282"/>
                    </a:lnTo>
                    <a:lnTo>
                      <a:pt x="540" y="334"/>
                    </a:lnTo>
                    <a:lnTo>
                      <a:pt x="489" y="385"/>
                    </a:lnTo>
                    <a:lnTo>
                      <a:pt x="386" y="513"/>
                    </a:lnTo>
                    <a:lnTo>
                      <a:pt x="360" y="488"/>
                    </a:lnTo>
                    <a:lnTo>
                      <a:pt x="309" y="462"/>
                    </a:lnTo>
                    <a:lnTo>
                      <a:pt x="335" y="411"/>
                    </a:lnTo>
                    <a:lnTo>
                      <a:pt x="335" y="385"/>
                    </a:lnTo>
                    <a:lnTo>
                      <a:pt x="335" y="359"/>
                    </a:lnTo>
                    <a:lnTo>
                      <a:pt x="309" y="334"/>
                    </a:lnTo>
                    <a:lnTo>
                      <a:pt x="283" y="308"/>
                    </a:lnTo>
                    <a:lnTo>
                      <a:pt x="232" y="334"/>
                    </a:lnTo>
                    <a:lnTo>
                      <a:pt x="232" y="308"/>
                    </a:lnTo>
                    <a:lnTo>
                      <a:pt x="206" y="334"/>
                    </a:lnTo>
                    <a:lnTo>
                      <a:pt x="181" y="334"/>
                    </a:lnTo>
                    <a:lnTo>
                      <a:pt x="129" y="359"/>
                    </a:lnTo>
                    <a:lnTo>
                      <a:pt x="104" y="436"/>
                    </a:lnTo>
                    <a:lnTo>
                      <a:pt x="104" y="513"/>
                    </a:lnTo>
                    <a:lnTo>
                      <a:pt x="104" y="565"/>
                    </a:lnTo>
                    <a:lnTo>
                      <a:pt x="104" y="590"/>
                    </a:lnTo>
                    <a:lnTo>
                      <a:pt x="129" y="642"/>
                    </a:lnTo>
                    <a:lnTo>
                      <a:pt x="78" y="616"/>
                    </a:lnTo>
                    <a:lnTo>
                      <a:pt x="52" y="616"/>
                    </a:lnTo>
                    <a:lnTo>
                      <a:pt x="1" y="667"/>
                    </a:lnTo>
                    <a:lnTo>
                      <a:pt x="1" y="719"/>
                    </a:lnTo>
                    <a:lnTo>
                      <a:pt x="1" y="770"/>
                    </a:lnTo>
                    <a:lnTo>
                      <a:pt x="27" y="796"/>
                    </a:lnTo>
                    <a:lnTo>
                      <a:pt x="52" y="847"/>
                    </a:lnTo>
                    <a:lnTo>
                      <a:pt x="78" y="873"/>
                    </a:lnTo>
                    <a:lnTo>
                      <a:pt x="78" y="924"/>
                    </a:lnTo>
                    <a:lnTo>
                      <a:pt x="104" y="950"/>
                    </a:lnTo>
                    <a:lnTo>
                      <a:pt x="129" y="1001"/>
                    </a:lnTo>
                    <a:lnTo>
                      <a:pt x="258" y="1001"/>
                    </a:lnTo>
                    <a:lnTo>
                      <a:pt x="335" y="975"/>
                    </a:lnTo>
                    <a:lnTo>
                      <a:pt x="360" y="924"/>
                    </a:lnTo>
                    <a:lnTo>
                      <a:pt x="360" y="898"/>
                    </a:lnTo>
                    <a:lnTo>
                      <a:pt x="335" y="847"/>
                    </a:lnTo>
                    <a:lnTo>
                      <a:pt x="309" y="796"/>
                    </a:lnTo>
                    <a:lnTo>
                      <a:pt x="309" y="744"/>
                    </a:lnTo>
                    <a:lnTo>
                      <a:pt x="335" y="642"/>
                    </a:lnTo>
                    <a:lnTo>
                      <a:pt x="360" y="744"/>
                    </a:lnTo>
                    <a:lnTo>
                      <a:pt x="360" y="770"/>
                    </a:lnTo>
                    <a:lnTo>
                      <a:pt x="412" y="770"/>
                    </a:lnTo>
                    <a:lnTo>
                      <a:pt x="463" y="744"/>
                    </a:lnTo>
                    <a:lnTo>
                      <a:pt x="566" y="590"/>
                    </a:lnTo>
                    <a:lnTo>
                      <a:pt x="617" y="539"/>
                    </a:lnTo>
                    <a:lnTo>
                      <a:pt x="668" y="539"/>
                    </a:lnTo>
                    <a:lnTo>
                      <a:pt x="720" y="590"/>
                    </a:lnTo>
                    <a:lnTo>
                      <a:pt x="771" y="590"/>
                    </a:lnTo>
                    <a:lnTo>
                      <a:pt x="822" y="539"/>
                    </a:lnTo>
                    <a:lnTo>
                      <a:pt x="848" y="565"/>
                    </a:lnTo>
                    <a:lnTo>
                      <a:pt x="925" y="565"/>
                    </a:lnTo>
                    <a:lnTo>
                      <a:pt x="951" y="539"/>
                    </a:lnTo>
                    <a:lnTo>
                      <a:pt x="951" y="513"/>
                    </a:lnTo>
                    <a:lnTo>
                      <a:pt x="951" y="462"/>
                    </a:lnTo>
                    <a:lnTo>
                      <a:pt x="951" y="411"/>
                    </a:lnTo>
                    <a:lnTo>
                      <a:pt x="1002" y="359"/>
                    </a:lnTo>
                    <a:lnTo>
                      <a:pt x="1028" y="334"/>
                    </a:lnTo>
                    <a:lnTo>
                      <a:pt x="1053" y="308"/>
                    </a:lnTo>
                    <a:lnTo>
                      <a:pt x="1130" y="334"/>
                    </a:lnTo>
                    <a:lnTo>
                      <a:pt x="1207" y="334"/>
                    </a:lnTo>
                    <a:lnTo>
                      <a:pt x="1233" y="308"/>
                    </a:lnTo>
                    <a:lnTo>
                      <a:pt x="1259" y="282"/>
                    </a:lnTo>
                    <a:lnTo>
                      <a:pt x="1259" y="257"/>
                    </a:lnTo>
                    <a:lnTo>
                      <a:pt x="1259" y="231"/>
                    </a:lnTo>
                    <a:lnTo>
                      <a:pt x="1259" y="205"/>
                    </a:lnTo>
                    <a:lnTo>
                      <a:pt x="1233" y="180"/>
                    </a:lnTo>
                    <a:lnTo>
                      <a:pt x="1207" y="154"/>
                    </a:lnTo>
                    <a:lnTo>
                      <a:pt x="1233" y="128"/>
                    </a:lnTo>
                    <a:lnTo>
                      <a:pt x="1233" y="77"/>
                    </a:lnTo>
                    <a:lnTo>
                      <a:pt x="1182" y="26"/>
                    </a:lnTo>
                    <a:lnTo>
                      <a:pt x="110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41"/>
              <p:cNvSpPr/>
              <p:nvPr/>
            </p:nvSpPr>
            <p:spPr>
              <a:xfrm>
                <a:off x="1740281" y="1947358"/>
                <a:ext cx="48254" cy="27612"/>
              </a:xfrm>
              <a:custGeom>
                <a:avLst/>
                <a:gdLst/>
                <a:ahLst/>
                <a:cxnLst/>
                <a:rect l="l" t="t" r="r" b="b"/>
                <a:pathLst>
                  <a:path w="540" h="309" extrusionOk="0">
                    <a:moveTo>
                      <a:pt x="283" y="0"/>
                    </a:moveTo>
                    <a:lnTo>
                      <a:pt x="257" y="26"/>
                    </a:lnTo>
                    <a:lnTo>
                      <a:pt x="206" y="26"/>
                    </a:lnTo>
                    <a:lnTo>
                      <a:pt x="129" y="52"/>
                    </a:lnTo>
                    <a:lnTo>
                      <a:pt x="52" y="103"/>
                    </a:lnTo>
                    <a:lnTo>
                      <a:pt x="0" y="154"/>
                    </a:lnTo>
                    <a:lnTo>
                      <a:pt x="0" y="180"/>
                    </a:lnTo>
                    <a:lnTo>
                      <a:pt x="0" y="206"/>
                    </a:lnTo>
                    <a:lnTo>
                      <a:pt x="26" y="257"/>
                    </a:lnTo>
                    <a:lnTo>
                      <a:pt x="26" y="283"/>
                    </a:lnTo>
                    <a:lnTo>
                      <a:pt x="77" y="308"/>
                    </a:lnTo>
                    <a:lnTo>
                      <a:pt x="180" y="308"/>
                    </a:lnTo>
                    <a:lnTo>
                      <a:pt x="283" y="257"/>
                    </a:lnTo>
                    <a:lnTo>
                      <a:pt x="308" y="283"/>
                    </a:lnTo>
                    <a:lnTo>
                      <a:pt x="488" y="283"/>
                    </a:lnTo>
                    <a:lnTo>
                      <a:pt x="514" y="257"/>
                    </a:lnTo>
                    <a:lnTo>
                      <a:pt x="539" y="231"/>
                    </a:lnTo>
                    <a:lnTo>
                      <a:pt x="539" y="180"/>
                    </a:lnTo>
                    <a:lnTo>
                      <a:pt x="488" y="103"/>
                    </a:lnTo>
                    <a:lnTo>
                      <a:pt x="462" y="77"/>
                    </a:lnTo>
                    <a:lnTo>
                      <a:pt x="462" y="52"/>
                    </a:lnTo>
                    <a:lnTo>
                      <a:pt x="385" y="26"/>
                    </a:lnTo>
                    <a:lnTo>
                      <a:pt x="334" y="26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41"/>
              <p:cNvSpPr/>
              <p:nvPr/>
            </p:nvSpPr>
            <p:spPr>
              <a:xfrm>
                <a:off x="1499453" y="2048246"/>
                <a:ext cx="25289" cy="29936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35" extrusionOk="0">
                    <a:moveTo>
                      <a:pt x="128" y="1"/>
                    </a:moveTo>
                    <a:lnTo>
                      <a:pt x="51" y="78"/>
                    </a:lnTo>
                    <a:lnTo>
                      <a:pt x="26" y="104"/>
                    </a:lnTo>
                    <a:lnTo>
                      <a:pt x="0" y="155"/>
                    </a:lnTo>
                    <a:lnTo>
                      <a:pt x="26" y="181"/>
                    </a:lnTo>
                    <a:lnTo>
                      <a:pt x="0" y="258"/>
                    </a:lnTo>
                    <a:lnTo>
                      <a:pt x="26" y="283"/>
                    </a:lnTo>
                    <a:lnTo>
                      <a:pt x="51" y="335"/>
                    </a:lnTo>
                    <a:lnTo>
                      <a:pt x="180" y="335"/>
                    </a:lnTo>
                    <a:lnTo>
                      <a:pt x="205" y="309"/>
                    </a:lnTo>
                    <a:lnTo>
                      <a:pt x="231" y="283"/>
                    </a:lnTo>
                    <a:lnTo>
                      <a:pt x="257" y="232"/>
                    </a:lnTo>
                    <a:lnTo>
                      <a:pt x="257" y="155"/>
                    </a:lnTo>
                    <a:lnTo>
                      <a:pt x="282" y="104"/>
                    </a:lnTo>
                    <a:lnTo>
                      <a:pt x="282" y="78"/>
                    </a:lnTo>
                    <a:lnTo>
                      <a:pt x="257" y="27"/>
                    </a:lnTo>
                    <a:lnTo>
                      <a:pt x="2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41"/>
              <p:cNvSpPr/>
              <p:nvPr/>
            </p:nvSpPr>
            <p:spPr>
              <a:xfrm>
                <a:off x="2646314" y="1036684"/>
                <a:ext cx="48254" cy="50578"/>
              </a:xfrm>
              <a:custGeom>
                <a:avLst/>
                <a:gdLst/>
                <a:ahLst/>
                <a:cxnLst/>
                <a:rect l="l" t="t" r="r" b="b"/>
                <a:pathLst>
                  <a:path w="540" h="566" extrusionOk="0">
                    <a:moveTo>
                      <a:pt x="155" y="1"/>
                    </a:moveTo>
                    <a:lnTo>
                      <a:pt x="78" y="78"/>
                    </a:lnTo>
                    <a:lnTo>
                      <a:pt x="103" y="155"/>
                    </a:lnTo>
                    <a:lnTo>
                      <a:pt x="155" y="180"/>
                    </a:lnTo>
                    <a:lnTo>
                      <a:pt x="180" y="232"/>
                    </a:lnTo>
                    <a:lnTo>
                      <a:pt x="129" y="257"/>
                    </a:lnTo>
                    <a:lnTo>
                      <a:pt x="103" y="283"/>
                    </a:lnTo>
                    <a:lnTo>
                      <a:pt x="78" y="309"/>
                    </a:lnTo>
                    <a:lnTo>
                      <a:pt x="52" y="334"/>
                    </a:lnTo>
                    <a:lnTo>
                      <a:pt x="52" y="360"/>
                    </a:lnTo>
                    <a:lnTo>
                      <a:pt x="26" y="411"/>
                    </a:lnTo>
                    <a:lnTo>
                      <a:pt x="1" y="463"/>
                    </a:lnTo>
                    <a:lnTo>
                      <a:pt x="26" y="514"/>
                    </a:lnTo>
                    <a:lnTo>
                      <a:pt x="78" y="540"/>
                    </a:lnTo>
                    <a:lnTo>
                      <a:pt x="180" y="540"/>
                    </a:lnTo>
                    <a:lnTo>
                      <a:pt x="232" y="514"/>
                    </a:lnTo>
                    <a:lnTo>
                      <a:pt x="257" y="488"/>
                    </a:lnTo>
                    <a:lnTo>
                      <a:pt x="257" y="540"/>
                    </a:lnTo>
                    <a:lnTo>
                      <a:pt x="334" y="565"/>
                    </a:lnTo>
                    <a:lnTo>
                      <a:pt x="386" y="540"/>
                    </a:lnTo>
                    <a:lnTo>
                      <a:pt x="411" y="514"/>
                    </a:lnTo>
                    <a:lnTo>
                      <a:pt x="463" y="540"/>
                    </a:lnTo>
                    <a:lnTo>
                      <a:pt x="514" y="540"/>
                    </a:lnTo>
                    <a:lnTo>
                      <a:pt x="540" y="514"/>
                    </a:lnTo>
                    <a:lnTo>
                      <a:pt x="540" y="488"/>
                    </a:lnTo>
                    <a:lnTo>
                      <a:pt x="540" y="437"/>
                    </a:lnTo>
                    <a:lnTo>
                      <a:pt x="540" y="411"/>
                    </a:lnTo>
                    <a:lnTo>
                      <a:pt x="540" y="360"/>
                    </a:lnTo>
                    <a:lnTo>
                      <a:pt x="514" y="334"/>
                    </a:lnTo>
                    <a:lnTo>
                      <a:pt x="514" y="257"/>
                    </a:lnTo>
                    <a:lnTo>
                      <a:pt x="514" y="232"/>
                    </a:lnTo>
                    <a:lnTo>
                      <a:pt x="488" y="180"/>
                    </a:lnTo>
                    <a:lnTo>
                      <a:pt x="463" y="155"/>
                    </a:lnTo>
                    <a:lnTo>
                      <a:pt x="463" y="129"/>
                    </a:lnTo>
                    <a:lnTo>
                      <a:pt x="411" y="78"/>
                    </a:lnTo>
                    <a:lnTo>
                      <a:pt x="360" y="78"/>
                    </a:lnTo>
                    <a:lnTo>
                      <a:pt x="334" y="26"/>
                    </a:lnTo>
                    <a:lnTo>
                      <a:pt x="2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41"/>
              <p:cNvSpPr/>
              <p:nvPr/>
            </p:nvSpPr>
            <p:spPr>
              <a:xfrm>
                <a:off x="1834289" y="2002404"/>
                <a:ext cx="34493" cy="45931"/>
              </a:xfrm>
              <a:custGeom>
                <a:avLst/>
                <a:gdLst/>
                <a:ahLst/>
                <a:cxnLst/>
                <a:rect l="l" t="t" r="r" b="b"/>
                <a:pathLst>
                  <a:path w="386" h="514" extrusionOk="0">
                    <a:moveTo>
                      <a:pt x="206" y="0"/>
                    </a:moveTo>
                    <a:lnTo>
                      <a:pt x="180" y="26"/>
                    </a:lnTo>
                    <a:lnTo>
                      <a:pt x="155" y="52"/>
                    </a:lnTo>
                    <a:lnTo>
                      <a:pt x="129" y="129"/>
                    </a:lnTo>
                    <a:lnTo>
                      <a:pt x="52" y="180"/>
                    </a:lnTo>
                    <a:lnTo>
                      <a:pt x="26" y="257"/>
                    </a:lnTo>
                    <a:lnTo>
                      <a:pt x="1" y="308"/>
                    </a:lnTo>
                    <a:lnTo>
                      <a:pt x="26" y="385"/>
                    </a:lnTo>
                    <a:lnTo>
                      <a:pt x="52" y="437"/>
                    </a:lnTo>
                    <a:lnTo>
                      <a:pt x="103" y="437"/>
                    </a:lnTo>
                    <a:lnTo>
                      <a:pt x="103" y="463"/>
                    </a:lnTo>
                    <a:lnTo>
                      <a:pt x="180" y="488"/>
                    </a:lnTo>
                    <a:lnTo>
                      <a:pt x="232" y="514"/>
                    </a:lnTo>
                    <a:lnTo>
                      <a:pt x="257" y="488"/>
                    </a:lnTo>
                    <a:lnTo>
                      <a:pt x="283" y="488"/>
                    </a:lnTo>
                    <a:lnTo>
                      <a:pt x="360" y="463"/>
                    </a:lnTo>
                    <a:lnTo>
                      <a:pt x="360" y="411"/>
                    </a:lnTo>
                    <a:lnTo>
                      <a:pt x="386" y="308"/>
                    </a:lnTo>
                    <a:lnTo>
                      <a:pt x="386" y="206"/>
                    </a:lnTo>
                    <a:lnTo>
                      <a:pt x="386" y="103"/>
                    </a:lnTo>
                    <a:lnTo>
                      <a:pt x="360" y="52"/>
                    </a:lnTo>
                    <a:lnTo>
                      <a:pt x="334" y="26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41"/>
              <p:cNvSpPr/>
              <p:nvPr/>
            </p:nvSpPr>
            <p:spPr>
              <a:xfrm>
                <a:off x="1779243" y="1954239"/>
                <a:ext cx="59782" cy="66573"/>
              </a:xfrm>
              <a:custGeom>
                <a:avLst/>
                <a:gdLst/>
                <a:ahLst/>
                <a:cxnLst/>
                <a:rect l="l" t="t" r="r" b="b"/>
                <a:pathLst>
                  <a:path w="669" h="745" extrusionOk="0">
                    <a:moveTo>
                      <a:pt x="360" y="0"/>
                    </a:moveTo>
                    <a:lnTo>
                      <a:pt x="309" y="26"/>
                    </a:lnTo>
                    <a:lnTo>
                      <a:pt x="257" y="26"/>
                    </a:lnTo>
                    <a:lnTo>
                      <a:pt x="206" y="52"/>
                    </a:lnTo>
                    <a:lnTo>
                      <a:pt x="155" y="77"/>
                    </a:lnTo>
                    <a:lnTo>
                      <a:pt x="155" y="129"/>
                    </a:lnTo>
                    <a:lnTo>
                      <a:pt x="78" y="206"/>
                    </a:lnTo>
                    <a:lnTo>
                      <a:pt x="26" y="231"/>
                    </a:lnTo>
                    <a:lnTo>
                      <a:pt x="1" y="257"/>
                    </a:lnTo>
                    <a:lnTo>
                      <a:pt x="1" y="308"/>
                    </a:lnTo>
                    <a:lnTo>
                      <a:pt x="1" y="360"/>
                    </a:lnTo>
                    <a:lnTo>
                      <a:pt x="26" y="385"/>
                    </a:lnTo>
                    <a:lnTo>
                      <a:pt x="78" y="437"/>
                    </a:lnTo>
                    <a:lnTo>
                      <a:pt x="103" y="488"/>
                    </a:lnTo>
                    <a:lnTo>
                      <a:pt x="180" y="565"/>
                    </a:lnTo>
                    <a:lnTo>
                      <a:pt x="206" y="591"/>
                    </a:lnTo>
                    <a:lnTo>
                      <a:pt x="206" y="616"/>
                    </a:lnTo>
                    <a:lnTo>
                      <a:pt x="232" y="668"/>
                    </a:lnTo>
                    <a:lnTo>
                      <a:pt x="257" y="693"/>
                    </a:lnTo>
                    <a:lnTo>
                      <a:pt x="309" y="719"/>
                    </a:lnTo>
                    <a:lnTo>
                      <a:pt x="411" y="745"/>
                    </a:lnTo>
                    <a:lnTo>
                      <a:pt x="463" y="745"/>
                    </a:lnTo>
                    <a:lnTo>
                      <a:pt x="540" y="668"/>
                    </a:lnTo>
                    <a:lnTo>
                      <a:pt x="565" y="642"/>
                    </a:lnTo>
                    <a:lnTo>
                      <a:pt x="617" y="616"/>
                    </a:lnTo>
                    <a:lnTo>
                      <a:pt x="642" y="539"/>
                    </a:lnTo>
                    <a:lnTo>
                      <a:pt x="668" y="462"/>
                    </a:lnTo>
                    <a:lnTo>
                      <a:pt x="668" y="411"/>
                    </a:lnTo>
                    <a:lnTo>
                      <a:pt x="668" y="334"/>
                    </a:lnTo>
                    <a:lnTo>
                      <a:pt x="668" y="283"/>
                    </a:lnTo>
                    <a:lnTo>
                      <a:pt x="668" y="231"/>
                    </a:lnTo>
                    <a:lnTo>
                      <a:pt x="668" y="206"/>
                    </a:lnTo>
                    <a:lnTo>
                      <a:pt x="642" y="154"/>
                    </a:lnTo>
                    <a:lnTo>
                      <a:pt x="642" y="129"/>
                    </a:lnTo>
                    <a:lnTo>
                      <a:pt x="617" y="103"/>
                    </a:lnTo>
                    <a:lnTo>
                      <a:pt x="514" y="52"/>
                    </a:lnTo>
                    <a:lnTo>
                      <a:pt x="46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41"/>
              <p:cNvSpPr/>
              <p:nvPr/>
            </p:nvSpPr>
            <p:spPr>
              <a:xfrm>
                <a:off x="728375" y="2706661"/>
                <a:ext cx="1195101" cy="1548341"/>
              </a:xfrm>
              <a:custGeom>
                <a:avLst/>
                <a:gdLst/>
                <a:ahLst/>
                <a:cxnLst/>
                <a:rect l="l" t="t" r="r" b="b"/>
                <a:pathLst>
                  <a:path w="13374" h="17327" extrusionOk="0">
                    <a:moveTo>
                      <a:pt x="2644" y="16172"/>
                    </a:moveTo>
                    <a:lnTo>
                      <a:pt x="2619" y="16223"/>
                    </a:lnTo>
                    <a:lnTo>
                      <a:pt x="2542" y="16249"/>
                    </a:lnTo>
                    <a:lnTo>
                      <a:pt x="2542" y="16249"/>
                    </a:lnTo>
                    <a:lnTo>
                      <a:pt x="2644" y="16172"/>
                    </a:lnTo>
                    <a:close/>
                    <a:moveTo>
                      <a:pt x="8291" y="0"/>
                    </a:moveTo>
                    <a:lnTo>
                      <a:pt x="8214" y="26"/>
                    </a:lnTo>
                    <a:lnTo>
                      <a:pt x="8163" y="77"/>
                    </a:lnTo>
                    <a:lnTo>
                      <a:pt x="8163" y="128"/>
                    </a:lnTo>
                    <a:lnTo>
                      <a:pt x="8214" y="206"/>
                    </a:lnTo>
                    <a:lnTo>
                      <a:pt x="8266" y="231"/>
                    </a:lnTo>
                    <a:lnTo>
                      <a:pt x="8266" y="257"/>
                    </a:lnTo>
                    <a:lnTo>
                      <a:pt x="8266" y="308"/>
                    </a:lnTo>
                    <a:lnTo>
                      <a:pt x="8240" y="334"/>
                    </a:lnTo>
                    <a:lnTo>
                      <a:pt x="8214" y="360"/>
                    </a:lnTo>
                    <a:lnTo>
                      <a:pt x="8163" y="411"/>
                    </a:lnTo>
                    <a:lnTo>
                      <a:pt x="8112" y="437"/>
                    </a:lnTo>
                    <a:lnTo>
                      <a:pt x="8060" y="411"/>
                    </a:lnTo>
                    <a:lnTo>
                      <a:pt x="8009" y="437"/>
                    </a:lnTo>
                    <a:lnTo>
                      <a:pt x="7932" y="437"/>
                    </a:lnTo>
                    <a:lnTo>
                      <a:pt x="7881" y="488"/>
                    </a:lnTo>
                    <a:lnTo>
                      <a:pt x="7855" y="539"/>
                    </a:lnTo>
                    <a:lnTo>
                      <a:pt x="7855" y="616"/>
                    </a:lnTo>
                    <a:lnTo>
                      <a:pt x="7829" y="642"/>
                    </a:lnTo>
                    <a:lnTo>
                      <a:pt x="7804" y="668"/>
                    </a:lnTo>
                    <a:lnTo>
                      <a:pt x="7804" y="719"/>
                    </a:lnTo>
                    <a:lnTo>
                      <a:pt x="7804" y="745"/>
                    </a:lnTo>
                    <a:lnTo>
                      <a:pt x="7778" y="770"/>
                    </a:lnTo>
                    <a:lnTo>
                      <a:pt x="7778" y="822"/>
                    </a:lnTo>
                    <a:lnTo>
                      <a:pt x="7752" y="770"/>
                    </a:lnTo>
                    <a:lnTo>
                      <a:pt x="7752" y="745"/>
                    </a:lnTo>
                    <a:lnTo>
                      <a:pt x="7727" y="719"/>
                    </a:lnTo>
                    <a:lnTo>
                      <a:pt x="7727" y="693"/>
                    </a:lnTo>
                    <a:lnTo>
                      <a:pt x="7727" y="591"/>
                    </a:lnTo>
                    <a:lnTo>
                      <a:pt x="7701" y="539"/>
                    </a:lnTo>
                    <a:lnTo>
                      <a:pt x="7624" y="488"/>
                    </a:lnTo>
                    <a:lnTo>
                      <a:pt x="7573" y="462"/>
                    </a:lnTo>
                    <a:lnTo>
                      <a:pt x="7496" y="488"/>
                    </a:lnTo>
                    <a:lnTo>
                      <a:pt x="7419" y="539"/>
                    </a:lnTo>
                    <a:lnTo>
                      <a:pt x="7419" y="565"/>
                    </a:lnTo>
                    <a:lnTo>
                      <a:pt x="7393" y="591"/>
                    </a:lnTo>
                    <a:lnTo>
                      <a:pt x="7290" y="591"/>
                    </a:lnTo>
                    <a:lnTo>
                      <a:pt x="7265" y="616"/>
                    </a:lnTo>
                    <a:lnTo>
                      <a:pt x="7188" y="591"/>
                    </a:lnTo>
                    <a:lnTo>
                      <a:pt x="7136" y="616"/>
                    </a:lnTo>
                    <a:lnTo>
                      <a:pt x="7111" y="668"/>
                    </a:lnTo>
                    <a:lnTo>
                      <a:pt x="7085" y="693"/>
                    </a:lnTo>
                    <a:lnTo>
                      <a:pt x="7034" y="693"/>
                    </a:lnTo>
                    <a:lnTo>
                      <a:pt x="6982" y="719"/>
                    </a:lnTo>
                    <a:lnTo>
                      <a:pt x="6957" y="745"/>
                    </a:lnTo>
                    <a:lnTo>
                      <a:pt x="6905" y="796"/>
                    </a:lnTo>
                    <a:lnTo>
                      <a:pt x="6905" y="873"/>
                    </a:lnTo>
                    <a:lnTo>
                      <a:pt x="6880" y="822"/>
                    </a:lnTo>
                    <a:lnTo>
                      <a:pt x="6854" y="796"/>
                    </a:lnTo>
                    <a:lnTo>
                      <a:pt x="6777" y="770"/>
                    </a:lnTo>
                    <a:lnTo>
                      <a:pt x="6751" y="770"/>
                    </a:lnTo>
                    <a:lnTo>
                      <a:pt x="6700" y="745"/>
                    </a:lnTo>
                    <a:lnTo>
                      <a:pt x="6674" y="745"/>
                    </a:lnTo>
                    <a:lnTo>
                      <a:pt x="6597" y="770"/>
                    </a:lnTo>
                    <a:lnTo>
                      <a:pt x="6572" y="822"/>
                    </a:lnTo>
                    <a:lnTo>
                      <a:pt x="6546" y="950"/>
                    </a:lnTo>
                    <a:lnTo>
                      <a:pt x="6520" y="950"/>
                    </a:lnTo>
                    <a:lnTo>
                      <a:pt x="6495" y="976"/>
                    </a:lnTo>
                    <a:lnTo>
                      <a:pt x="6469" y="976"/>
                    </a:lnTo>
                    <a:lnTo>
                      <a:pt x="6443" y="1001"/>
                    </a:lnTo>
                    <a:lnTo>
                      <a:pt x="6392" y="1001"/>
                    </a:lnTo>
                    <a:lnTo>
                      <a:pt x="6366" y="1027"/>
                    </a:lnTo>
                    <a:lnTo>
                      <a:pt x="6315" y="1001"/>
                    </a:lnTo>
                    <a:lnTo>
                      <a:pt x="6238" y="1027"/>
                    </a:lnTo>
                    <a:lnTo>
                      <a:pt x="6238" y="1053"/>
                    </a:lnTo>
                    <a:lnTo>
                      <a:pt x="6212" y="1078"/>
                    </a:lnTo>
                    <a:lnTo>
                      <a:pt x="6161" y="1053"/>
                    </a:lnTo>
                    <a:lnTo>
                      <a:pt x="6084" y="1053"/>
                    </a:lnTo>
                    <a:lnTo>
                      <a:pt x="6033" y="1027"/>
                    </a:lnTo>
                    <a:lnTo>
                      <a:pt x="5956" y="1027"/>
                    </a:lnTo>
                    <a:lnTo>
                      <a:pt x="5879" y="1053"/>
                    </a:lnTo>
                    <a:lnTo>
                      <a:pt x="5853" y="1078"/>
                    </a:lnTo>
                    <a:lnTo>
                      <a:pt x="5827" y="1130"/>
                    </a:lnTo>
                    <a:lnTo>
                      <a:pt x="5827" y="1181"/>
                    </a:lnTo>
                    <a:lnTo>
                      <a:pt x="5802" y="1207"/>
                    </a:lnTo>
                    <a:lnTo>
                      <a:pt x="5776" y="1284"/>
                    </a:lnTo>
                    <a:lnTo>
                      <a:pt x="5776" y="1361"/>
                    </a:lnTo>
                    <a:lnTo>
                      <a:pt x="5776" y="1386"/>
                    </a:lnTo>
                    <a:lnTo>
                      <a:pt x="5750" y="1412"/>
                    </a:lnTo>
                    <a:lnTo>
                      <a:pt x="5750" y="1463"/>
                    </a:lnTo>
                    <a:lnTo>
                      <a:pt x="5725" y="1463"/>
                    </a:lnTo>
                    <a:lnTo>
                      <a:pt x="5699" y="1515"/>
                    </a:lnTo>
                    <a:lnTo>
                      <a:pt x="5673" y="1540"/>
                    </a:lnTo>
                    <a:lnTo>
                      <a:pt x="5673" y="1566"/>
                    </a:lnTo>
                    <a:lnTo>
                      <a:pt x="5622" y="1566"/>
                    </a:lnTo>
                    <a:lnTo>
                      <a:pt x="5571" y="1592"/>
                    </a:lnTo>
                    <a:lnTo>
                      <a:pt x="5571" y="1617"/>
                    </a:lnTo>
                    <a:lnTo>
                      <a:pt x="5545" y="1643"/>
                    </a:lnTo>
                    <a:lnTo>
                      <a:pt x="5545" y="1694"/>
                    </a:lnTo>
                    <a:lnTo>
                      <a:pt x="5519" y="1720"/>
                    </a:lnTo>
                    <a:lnTo>
                      <a:pt x="5468" y="1746"/>
                    </a:lnTo>
                    <a:lnTo>
                      <a:pt x="5442" y="1771"/>
                    </a:lnTo>
                    <a:lnTo>
                      <a:pt x="5417" y="1746"/>
                    </a:lnTo>
                    <a:lnTo>
                      <a:pt x="5365" y="1720"/>
                    </a:lnTo>
                    <a:lnTo>
                      <a:pt x="5365" y="1694"/>
                    </a:lnTo>
                    <a:lnTo>
                      <a:pt x="5314" y="1669"/>
                    </a:lnTo>
                    <a:lnTo>
                      <a:pt x="5288" y="1643"/>
                    </a:lnTo>
                    <a:lnTo>
                      <a:pt x="5211" y="1669"/>
                    </a:lnTo>
                    <a:lnTo>
                      <a:pt x="5185" y="1694"/>
                    </a:lnTo>
                    <a:lnTo>
                      <a:pt x="5160" y="1746"/>
                    </a:lnTo>
                    <a:lnTo>
                      <a:pt x="5160" y="1797"/>
                    </a:lnTo>
                    <a:lnTo>
                      <a:pt x="5134" y="1900"/>
                    </a:lnTo>
                    <a:lnTo>
                      <a:pt x="5134" y="1925"/>
                    </a:lnTo>
                    <a:lnTo>
                      <a:pt x="5134" y="1951"/>
                    </a:lnTo>
                    <a:lnTo>
                      <a:pt x="5211" y="1977"/>
                    </a:lnTo>
                    <a:lnTo>
                      <a:pt x="5262" y="2002"/>
                    </a:lnTo>
                    <a:lnTo>
                      <a:pt x="5417" y="2002"/>
                    </a:lnTo>
                    <a:lnTo>
                      <a:pt x="5468" y="1951"/>
                    </a:lnTo>
                    <a:lnTo>
                      <a:pt x="5468" y="1977"/>
                    </a:lnTo>
                    <a:lnTo>
                      <a:pt x="5442" y="2028"/>
                    </a:lnTo>
                    <a:lnTo>
                      <a:pt x="5417" y="2054"/>
                    </a:lnTo>
                    <a:lnTo>
                      <a:pt x="5417" y="2105"/>
                    </a:lnTo>
                    <a:lnTo>
                      <a:pt x="5417" y="2131"/>
                    </a:lnTo>
                    <a:lnTo>
                      <a:pt x="5417" y="2208"/>
                    </a:lnTo>
                    <a:lnTo>
                      <a:pt x="5468" y="2310"/>
                    </a:lnTo>
                    <a:lnTo>
                      <a:pt x="5494" y="2336"/>
                    </a:lnTo>
                    <a:lnTo>
                      <a:pt x="5571" y="2362"/>
                    </a:lnTo>
                    <a:lnTo>
                      <a:pt x="5596" y="2362"/>
                    </a:lnTo>
                    <a:lnTo>
                      <a:pt x="5596" y="2413"/>
                    </a:lnTo>
                    <a:lnTo>
                      <a:pt x="5519" y="2413"/>
                    </a:lnTo>
                    <a:lnTo>
                      <a:pt x="5494" y="2439"/>
                    </a:lnTo>
                    <a:lnTo>
                      <a:pt x="5417" y="2413"/>
                    </a:lnTo>
                    <a:lnTo>
                      <a:pt x="5365" y="2439"/>
                    </a:lnTo>
                    <a:lnTo>
                      <a:pt x="5288" y="2464"/>
                    </a:lnTo>
                    <a:lnTo>
                      <a:pt x="5262" y="2490"/>
                    </a:lnTo>
                    <a:lnTo>
                      <a:pt x="5211" y="2490"/>
                    </a:lnTo>
                    <a:lnTo>
                      <a:pt x="5160" y="2516"/>
                    </a:lnTo>
                    <a:lnTo>
                      <a:pt x="5134" y="2541"/>
                    </a:lnTo>
                    <a:lnTo>
                      <a:pt x="5134" y="2618"/>
                    </a:lnTo>
                    <a:lnTo>
                      <a:pt x="5160" y="2644"/>
                    </a:lnTo>
                    <a:lnTo>
                      <a:pt x="5211" y="2695"/>
                    </a:lnTo>
                    <a:lnTo>
                      <a:pt x="5237" y="2695"/>
                    </a:lnTo>
                    <a:lnTo>
                      <a:pt x="5211" y="2747"/>
                    </a:lnTo>
                    <a:lnTo>
                      <a:pt x="5160" y="2721"/>
                    </a:lnTo>
                    <a:lnTo>
                      <a:pt x="5108" y="2721"/>
                    </a:lnTo>
                    <a:lnTo>
                      <a:pt x="4980" y="2747"/>
                    </a:lnTo>
                    <a:lnTo>
                      <a:pt x="4929" y="2772"/>
                    </a:lnTo>
                    <a:lnTo>
                      <a:pt x="4877" y="2798"/>
                    </a:lnTo>
                    <a:lnTo>
                      <a:pt x="4800" y="2849"/>
                    </a:lnTo>
                    <a:lnTo>
                      <a:pt x="4775" y="2875"/>
                    </a:lnTo>
                    <a:lnTo>
                      <a:pt x="4749" y="2926"/>
                    </a:lnTo>
                    <a:lnTo>
                      <a:pt x="4723" y="2926"/>
                    </a:lnTo>
                    <a:lnTo>
                      <a:pt x="4672" y="2978"/>
                    </a:lnTo>
                    <a:lnTo>
                      <a:pt x="4672" y="3003"/>
                    </a:lnTo>
                    <a:lnTo>
                      <a:pt x="4646" y="3029"/>
                    </a:lnTo>
                    <a:lnTo>
                      <a:pt x="4646" y="3055"/>
                    </a:lnTo>
                    <a:lnTo>
                      <a:pt x="4595" y="3055"/>
                    </a:lnTo>
                    <a:lnTo>
                      <a:pt x="4544" y="3080"/>
                    </a:lnTo>
                    <a:lnTo>
                      <a:pt x="4518" y="3132"/>
                    </a:lnTo>
                    <a:lnTo>
                      <a:pt x="4518" y="3209"/>
                    </a:lnTo>
                    <a:lnTo>
                      <a:pt x="4544" y="3260"/>
                    </a:lnTo>
                    <a:lnTo>
                      <a:pt x="4569" y="3337"/>
                    </a:lnTo>
                    <a:lnTo>
                      <a:pt x="4569" y="3363"/>
                    </a:lnTo>
                    <a:lnTo>
                      <a:pt x="4621" y="3414"/>
                    </a:lnTo>
                    <a:lnTo>
                      <a:pt x="4698" y="3440"/>
                    </a:lnTo>
                    <a:lnTo>
                      <a:pt x="4775" y="3465"/>
                    </a:lnTo>
                    <a:lnTo>
                      <a:pt x="4903" y="3542"/>
                    </a:lnTo>
                    <a:lnTo>
                      <a:pt x="5057" y="3619"/>
                    </a:lnTo>
                    <a:lnTo>
                      <a:pt x="5262" y="3619"/>
                    </a:lnTo>
                    <a:lnTo>
                      <a:pt x="5340" y="3594"/>
                    </a:lnTo>
                    <a:lnTo>
                      <a:pt x="5391" y="3645"/>
                    </a:lnTo>
                    <a:lnTo>
                      <a:pt x="5417" y="3671"/>
                    </a:lnTo>
                    <a:lnTo>
                      <a:pt x="5417" y="3697"/>
                    </a:lnTo>
                    <a:lnTo>
                      <a:pt x="5417" y="3748"/>
                    </a:lnTo>
                    <a:lnTo>
                      <a:pt x="5442" y="3799"/>
                    </a:lnTo>
                    <a:lnTo>
                      <a:pt x="5494" y="3799"/>
                    </a:lnTo>
                    <a:lnTo>
                      <a:pt x="5571" y="3774"/>
                    </a:lnTo>
                    <a:lnTo>
                      <a:pt x="5622" y="3748"/>
                    </a:lnTo>
                    <a:lnTo>
                      <a:pt x="5725" y="3671"/>
                    </a:lnTo>
                    <a:lnTo>
                      <a:pt x="5827" y="3568"/>
                    </a:lnTo>
                    <a:lnTo>
                      <a:pt x="5853" y="3645"/>
                    </a:lnTo>
                    <a:lnTo>
                      <a:pt x="5930" y="3671"/>
                    </a:lnTo>
                    <a:lnTo>
                      <a:pt x="5981" y="3671"/>
                    </a:lnTo>
                    <a:lnTo>
                      <a:pt x="6007" y="3645"/>
                    </a:lnTo>
                    <a:lnTo>
                      <a:pt x="6084" y="3594"/>
                    </a:lnTo>
                    <a:lnTo>
                      <a:pt x="6135" y="3568"/>
                    </a:lnTo>
                    <a:lnTo>
                      <a:pt x="6161" y="3542"/>
                    </a:lnTo>
                    <a:lnTo>
                      <a:pt x="6161" y="3568"/>
                    </a:lnTo>
                    <a:lnTo>
                      <a:pt x="6110" y="3619"/>
                    </a:lnTo>
                    <a:lnTo>
                      <a:pt x="6058" y="3671"/>
                    </a:lnTo>
                    <a:lnTo>
                      <a:pt x="6033" y="3774"/>
                    </a:lnTo>
                    <a:lnTo>
                      <a:pt x="5981" y="3825"/>
                    </a:lnTo>
                    <a:lnTo>
                      <a:pt x="5904" y="3876"/>
                    </a:lnTo>
                    <a:lnTo>
                      <a:pt x="5904" y="3928"/>
                    </a:lnTo>
                    <a:lnTo>
                      <a:pt x="5904" y="3979"/>
                    </a:lnTo>
                    <a:lnTo>
                      <a:pt x="5930" y="4030"/>
                    </a:lnTo>
                    <a:lnTo>
                      <a:pt x="5827" y="4082"/>
                    </a:lnTo>
                    <a:lnTo>
                      <a:pt x="5725" y="4107"/>
                    </a:lnTo>
                    <a:lnTo>
                      <a:pt x="5622" y="4133"/>
                    </a:lnTo>
                    <a:lnTo>
                      <a:pt x="5545" y="4133"/>
                    </a:lnTo>
                    <a:lnTo>
                      <a:pt x="5468" y="4107"/>
                    </a:lnTo>
                    <a:lnTo>
                      <a:pt x="5442" y="4107"/>
                    </a:lnTo>
                    <a:lnTo>
                      <a:pt x="5391" y="4133"/>
                    </a:lnTo>
                    <a:lnTo>
                      <a:pt x="5365" y="4184"/>
                    </a:lnTo>
                    <a:lnTo>
                      <a:pt x="5365" y="4236"/>
                    </a:lnTo>
                    <a:lnTo>
                      <a:pt x="5340" y="4313"/>
                    </a:lnTo>
                    <a:lnTo>
                      <a:pt x="5262" y="4338"/>
                    </a:lnTo>
                    <a:lnTo>
                      <a:pt x="5185" y="4364"/>
                    </a:lnTo>
                    <a:lnTo>
                      <a:pt x="5160" y="4415"/>
                    </a:lnTo>
                    <a:lnTo>
                      <a:pt x="5057" y="4492"/>
                    </a:lnTo>
                    <a:lnTo>
                      <a:pt x="4929" y="4544"/>
                    </a:lnTo>
                    <a:lnTo>
                      <a:pt x="4877" y="4595"/>
                    </a:lnTo>
                    <a:lnTo>
                      <a:pt x="4852" y="4646"/>
                    </a:lnTo>
                    <a:lnTo>
                      <a:pt x="4852" y="4698"/>
                    </a:lnTo>
                    <a:lnTo>
                      <a:pt x="4877" y="4775"/>
                    </a:lnTo>
                    <a:lnTo>
                      <a:pt x="4877" y="4800"/>
                    </a:lnTo>
                    <a:lnTo>
                      <a:pt x="4929" y="4852"/>
                    </a:lnTo>
                    <a:lnTo>
                      <a:pt x="4954" y="4877"/>
                    </a:lnTo>
                    <a:lnTo>
                      <a:pt x="5006" y="4877"/>
                    </a:lnTo>
                    <a:lnTo>
                      <a:pt x="5083" y="4852"/>
                    </a:lnTo>
                    <a:lnTo>
                      <a:pt x="5108" y="4929"/>
                    </a:lnTo>
                    <a:lnTo>
                      <a:pt x="5057" y="4954"/>
                    </a:lnTo>
                    <a:lnTo>
                      <a:pt x="5006" y="5006"/>
                    </a:lnTo>
                    <a:lnTo>
                      <a:pt x="4929" y="4980"/>
                    </a:lnTo>
                    <a:lnTo>
                      <a:pt x="4826" y="4980"/>
                    </a:lnTo>
                    <a:lnTo>
                      <a:pt x="4723" y="4954"/>
                    </a:lnTo>
                    <a:lnTo>
                      <a:pt x="4621" y="4954"/>
                    </a:lnTo>
                    <a:lnTo>
                      <a:pt x="4569" y="5006"/>
                    </a:lnTo>
                    <a:lnTo>
                      <a:pt x="4544" y="5057"/>
                    </a:lnTo>
                    <a:lnTo>
                      <a:pt x="4544" y="5031"/>
                    </a:lnTo>
                    <a:lnTo>
                      <a:pt x="4492" y="5031"/>
                    </a:lnTo>
                    <a:lnTo>
                      <a:pt x="4441" y="5006"/>
                    </a:lnTo>
                    <a:lnTo>
                      <a:pt x="4415" y="4980"/>
                    </a:lnTo>
                    <a:lnTo>
                      <a:pt x="4364" y="4929"/>
                    </a:lnTo>
                    <a:lnTo>
                      <a:pt x="4261" y="4877"/>
                    </a:lnTo>
                    <a:lnTo>
                      <a:pt x="3953" y="4877"/>
                    </a:lnTo>
                    <a:lnTo>
                      <a:pt x="3902" y="4903"/>
                    </a:lnTo>
                    <a:lnTo>
                      <a:pt x="3876" y="4954"/>
                    </a:lnTo>
                    <a:lnTo>
                      <a:pt x="3851" y="5031"/>
                    </a:lnTo>
                    <a:lnTo>
                      <a:pt x="3825" y="5083"/>
                    </a:lnTo>
                    <a:lnTo>
                      <a:pt x="3799" y="5160"/>
                    </a:lnTo>
                    <a:lnTo>
                      <a:pt x="3799" y="5185"/>
                    </a:lnTo>
                    <a:lnTo>
                      <a:pt x="3774" y="5211"/>
                    </a:lnTo>
                    <a:lnTo>
                      <a:pt x="3748" y="5262"/>
                    </a:lnTo>
                    <a:lnTo>
                      <a:pt x="3697" y="5314"/>
                    </a:lnTo>
                    <a:lnTo>
                      <a:pt x="3645" y="5262"/>
                    </a:lnTo>
                    <a:lnTo>
                      <a:pt x="3671" y="5185"/>
                    </a:lnTo>
                    <a:lnTo>
                      <a:pt x="3645" y="5160"/>
                    </a:lnTo>
                    <a:lnTo>
                      <a:pt x="3620" y="5108"/>
                    </a:lnTo>
                    <a:lnTo>
                      <a:pt x="3645" y="5057"/>
                    </a:lnTo>
                    <a:lnTo>
                      <a:pt x="3620" y="5006"/>
                    </a:lnTo>
                    <a:lnTo>
                      <a:pt x="3620" y="4954"/>
                    </a:lnTo>
                    <a:lnTo>
                      <a:pt x="3568" y="4929"/>
                    </a:lnTo>
                    <a:lnTo>
                      <a:pt x="3517" y="4903"/>
                    </a:lnTo>
                    <a:lnTo>
                      <a:pt x="3491" y="4877"/>
                    </a:lnTo>
                    <a:lnTo>
                      <a:pt x="3466" y="4826"/>
                    </a:lnTo>
                    <a:lnTo>
                      <a:pt x="3389" y="4800"/>
                    </a:lnTo>
                    <a:lnTo>
                      <a:pt x="3337" y="4775"/>
                    </a:lnTo>
                    <a:lnTo>
                      <a:pt x="3286" y="4775"/>
                    </a:lnTo>
                    <a:lnTo>
                      <a:pt x="3209" y="4749"/>
                    </a:lnTo>
                    <a:lnTo>
                      <a:pt x="3158" y="4749"/>
                    </a:lnTo>
                    <a:lnTo>
                      <a:pt x="3106" y="4775"/>
                    </a:lnTo>
                    <a:lnTo>
                      <a:pt x="3081" y="4800"/>
                    </a:lnTo>
                    <a:lnTo>
                      <a:pt x="2875" y="4800"/>
                    </a:lnTo>
                    <a:lnTo>
                      <a:pt x="2747" y="4775"/>
                    </a:lnTo>
                    <a:lnTo>
                      <a:pt x="2696" y="4775"/>
                    </a:lnTo>
                    <a:lnTo>
                      <a:pt x="2644" y="4749"/>
                    </a:lnTo>
                    <a:lnTo>
                      <a:pt x="2516" y="4749"/>
                    </a:lnTo>
                    <a:lnTo>
                      <a:pt x="2465" y="4723"/>
                    </a:lnTo>
                    <a:lnTo>
                      <a:pt x="2413" y="4723"/>
                    </a:lnTo>
                    <a:lnTo>
                      <a:pt x="2362" y="4775"/>
                    </a:lnTo>
                    <a:lnTo>
                      <a:pt x="2336" y="4775"/>
                    </a:lnTo>
                    <a:lnTo>
                      <a:pt x="2311" y="4749"/>
                    </a:lnTo>
                    <a:lnTo>
                      <a:pt x="2208" y="4723"/>
                    </a:lnTo>
                    <a:lnTo>
                      <a:pt x="2182" y="4698"/>
                    </a:lnTo>
                    <a:lnTo>
                      <a:pt x="2080" y="4672"/>
                    </a:lnTo>
                    <a:lnTo>
                      <a:pt x="1951" y="4672"/>
                    </a:lnTo>
                    <a:lnTo>
                      <a:pt x="1925" y="4723"/>
                    </a:lnTo>
                    <a:lnTo>
                      <a:pt x="1900" y="4723"/>
                    </a:lnTo>
                    <a:lnTo>
                      <a:pt x="1848" y="4749"/>
                    </a:lnTo>
                    <a:lnTo>
                      <a:pt x="1797" y="4800"/>
                    </a:lnTo>
                    <a:lnTo>
                      <a:pt x="1797" y="4877"/>
                    </a:lnTo>
                    <a:lnTo>
                      <a:pt x="1797" y="4929"/>
                    </a:lnTo>
                    <a:lnTo>
                      <a:pt x="1823" y="4980"/>
                    </a:lnTo>
                    <a:lnTo>
                      <a:pt x="1797" y="5006"/>
                    </a:lnTo>
                    <a:lnTo>
                      <a:pt x="1669" y="4980"/>
                    </a:lnTo>
                    <a:lnTo>
                      <a:pt x="1643" y="4954"/>
                    </a:lnTo>
                    <a:lnTo>
                      <a:pt x="1566" y="4877"/>
                    </a:lnTo>
                    <a:lnTo>
                      <a:pt x="1515" y="4852"/>
                    </a:lnTo>
                    <a:lnTo>
                      <a:pt x="1438" y="4852"/>
                    </a:lnTo>
                    <a:lnTo>
                      <a:pt x="1386" y="4903"/>
                    </a:lnTo>
                    <a:lnTo>
                      <a:pt x="1309" y="4954"/>
                    </a:lnTo>
                    <a:lnTo>
                      <a:pt x="1232" y="5006"/>
                    </a:lnTo>
                    <a:lnTo>
                      <a:pt x="1181" y="5083"/>
                    </a:lnTo>
                    <a:lnTo>
                      <a:pt x="1181" y="5185"/>
                    </a:lnTo>
                    <a:lnTo>
                      <a:pt x="1207" y="5288"/>
                    </a:lnTo>
                    <a:lnTo>
                      <a:pt x="1181" y="5365"/>
                    </a:lnTo>
                    <a:lnTo>
                      <a:pt x="1155" y="5468"/>
                    </a:lnTo>
                    <a:lnTo>
                      <a:pt x="1155" y="5570"/>
                    </a:lnTo>
                    <a:lnTo>
                      <a:pt x="1130" y="5622"/>
                    </a:lnTo>
                    <a:lnTo>
                      <a:pt x="1130" y="5673"/>
                    </a:lnTo>
                    <a:lnTo>
                      <a:pt x="1130" y="5699"/>
                    </a:lnTo>
                    <a:lnTo>
                      <a:pt x="1104" y="5699"/>
                    </a:lnTo>
                    <a:lnTo>
                      <a:pt x="1078" y="5776"/>
                    </a:lnTo>
                    <a:lnTo>
                      <a:pt x="1104" y="5853"/>
                    </a:lnTo>
                    <a:lnTo>
                      <a:pt x="1155" y="5904"/>
                    </a:lnTo>
                    <a:lnTo>
                      <a:pt x="1258" y="5930"/>
                    </a:lnTo>
                    <a:lnTo>
                      <a:pt x="1309" y="5930"/>
                    </a:lnTo>
                    <a:lnTo>
                      <a:pt x="1361" y="5904"/>
                    </a:lnTo>
                    <a:lnTo>
                      <a:pt x="1386" y="5853"/>
                    </a:lnTo>
                    <a:lnTo>
                      <a:pt x="1386" y="5801"/>
                    </a:lnTo>
                    <a:lnTo>
                      <a:pt x="1361" y="5750"/>
                    </a:lnTo>
                    <a:lnTo>
                      <a:pt x="1386" y="5596"/>
                    </a:lnTo>
                    <a:lnTo>
                      <a:pt x="1412" y="5545"/>
                    </a:lnTo>
                    <a:lnTo>
                      <a:pt x="1463" y="5519"/>
                    </a:lnTo>
                    <a:lnTo>
                      <a:pt x="1489" y="5493"/>
                    </a:lnTo>
                    <a:lnTo>
                      <a:pt x="1515" y="5519"/>
                    </a:lnTo>
                    <a:lnTo>
                      <a:pt x="1540" y="5545"/>
                    </a:lnTo>
                    <a:lnTo>
                      <a:pt x="1540" y="5570"/>
                    </a:lnTo>
                    <a:lnTo>
                      <a:pt x="1540" y="5647"/>
                    </a:lnTo>
                    <a:lnTo>
                      <a:pt x="1566" y="5699"/>
                    </a:lnTo>
                    <a:lnTo>
                      <a:pt x="1489" y="5724"/>
                    </a:lnTo>
                    <a:lnTo>
                      <a:pt x="1463" y="5750"/>
                    </a:lnTo>
                    <a:lnTo>
                      <a:pt x="1463" y="5801"/>
                    </a:lnTo>
                    <a:lnTo>
                      <a:pt x="1463" y="5853"/>
                    </a:lnTo>
                    <a:lnTo>
                      <a:pt x="1489" y="5955"/>
                    </a:lnTo>
                    <a:lnTo>
                      <a:pt x="1515" y="6032"/>
                    </a:lnTo>
                    <a:lnTo>
                      <a:pt x="1566" y="6058"/>
                    </a:lnTo>
                    <a:lnTo>
                      <a:pt x="1489" y="6084"/>
                    </a:lnTo>
                    <a:lnTo>
                      <a:pt x="1463" y="6109"/>
                    </a:lnTo>
                    <a:lnTo>
                      <a:pt x="1438" y="6084"/>
                    </a:lnTo>
                    <a:lnTo>
                      <a:pt x="1386" y="6058"/>
                    </a:lnTo>
                    <a:lnTo>
                      <a:pt x="1335" y="6058"/>
                    </a:lnTo>
                    <a:lnTo>
                      <a:pt x="1284" y="6084"/>
                    </a:lnTo>
                    <a:lnTo>
                      <a:pt x="1232" y="6109"/>
                    </a:lnTo>
                    <a:lnTo>
                      <a:pt x="1181" y="6135"/>
                    </a:lnTo>
                    <a:lnTo>
                      <a:pt x="1130" y="6161"/>
                    </a:lnTo>
                    <a:lnTo>
                      <a:pt x="1078" y="6161"/>
                    </a:lnTo>
                    <a:lnTo>
                      <a:pt x="1001" y="6135"/>
                    </a:lnTo>
                    <a:lnTo>
                      <a:pt x="976" y="6135"/>
                    </a:lnTo>
                    <a:lnTo>
                      <a:pt x="950" y="6161"/>
                    </a:lnTo>
                    <a:lnTo>
                      <a:pt x="924" y="6186"/>
                    </a:lnTo>
                    <a:lnTo>
                      <a:pt x="899" y="6238"/>
                    </a:lnTo>
                    <a:lnTo>
                      <a:pt x="847" y="6263"/>
                    </a:lnTo>
                    <a:lnTo>
                      <a:pt x="796" y="6289"/>
                    </a:lnTo>
                    <a:lnTo>
                      <a:pt x="770" y="6366"/>
                    </a:lnTo>
                    <a:lnTo>
                      <a:pt x="796" y="6417"/>
                    </a:lnTo>
                    <a:lnTo>
                      <a:pt x="847" y="6443"/>
                    </a:lnTo>
                    <a:lnTo>
                      <a:pt x="873" y="6469"/>
                    </a:lnTo>
                    <a:lnTo>
                      <a:pt x="924" y="6494"/>
                    </a:lnTo>
                    <a:lnTo>
                      <a:pt x="1284" y="6494"/>
                    </a:lnTo>
                    <a:lnTo>
                      <a:pt x="1284" y="6546"/>
                    </a:lnTo>
                    <a:lnTo>
                      <a:pt x="1284" y="6571"/>
                    </a:lnTo>
                    <a:lnTo>
                      <a:pt x="1284" y="6623"/>
                    </a:lnTo>
                    <a:lnTo>
                      <a:pt x="1309" y="6674"/>
                    </a:lnTo>
                    <a:lnTo>
                      <a:pt x="1412" y="6725"/>
                    </a:lnTo>
                    <a:lnTo>
                      <a:pt x="1489" y="6854"/>
                    </a:lnTo>
                    <a:lnTo>
                      <a:pt x="1540" y="6931"/>
                    </a:lnTo>
                    <a:lnTo>
                      <a:pt x="1592" y="6956"/>
                    </a:lnTo>
                    <a:lnTo>
                      <a:pt x="1643" y="6956"/>
                    </a:lnTo>
                    <a:lnTo>
                      <a:pt x="1720" y="6931"/>
                    </a:lnTo>
                    <a:lnTo>
                      <a:pt x="1797" y="6956"/>
                    </a:lnTo>
                    <a:lnTo>
                      <a:pt x="1848" y="6931"/>
                    </a:lnTo>
                    <a:lnTo>
                      <a:pt x="1925" y="6905"/>
                    </a:lnTo>
                    <a:lnTo>
                      <a:pt x="2054" y="6854"/>
                    </a:lnTo>
                    <a:lnTo>
                      <a:pt x="2080" y="6828"/>
                    </a:lnTo>
                    <a:lnTo>
                      <a:pt x="2105" y="6802"/>
                    </a:lnTo>
                    <a:lnTo>
                      <a:pt x="2208" y="6802"/>
                    </a:lnTo>
                    <a:lnTo>
                      <a:pt x="2388" y="6828"/>
                    </a:lnTo>
                    <a:lnTo>
                      <a:pt x="2490" y="6828"/>
                    </a:lnTo>
                    <a:lnTo>
                      <a:pt x="2516" y="6854"/>
                    </a:lnTo>
                    <a:lnTo>
                      <a:pt x="2490" y="6854"/>
                    </a:lnTo>
                    <a:lnTo>
                      <a:pt x="2439" y="6905"/>
                    </a:lnTo>
                    <a:lnTo>
                      <a:pt x="2413" y="6931"/>
                    </a:lnTo>
                    <a:lnTo>
                      <a:pt x="2388" y="7033"/>
                    </a:lnTo>
                    <a:lnTo>
                      <a:pt x="2413" y="7085"/>
                    </a:lnTo>
                    <a:lnTo>
                      <a:pt x="2413" y="7110"/>
                    </a:lnTo>
                    <a:lnTo>
                      <a:pt x="2234" y="7136"/>
                    </a:lnTo>
                    <a:lnTo>
                      <a:pt x="2054" y="7162"/>
                    </a:lnTo>
                    <a:lnTo>
                      <a:pt x="1977" y="7162"/>
                    </a:lnTo>
                    <a:lnTo>
                      <a:pt x="1874" y="7188"/>
                    </a:lnTo>
                    <a:lnTo>
                      <a:pt x="1823" y="7213"/>
                    </a:lnTo>
                    <a:lnTo>
                      <a:pt x="1746" y="7239"/>
                    </a:lnTo>
                    <a:lnTo>
                      <a:pt x="1694" y="7265"/>
                    </a:lnTo>
                    <a:lnTo>
                      <a:pt x="1669" y="7342"/>
                    </a:lnTo>
                    <a:lnTo>
                      <a:pt x="1669" y="7393"/>
                    </a:lnTo>
                    <a:lnTo>
                      <a:pt x="1669" y="7496"/>
                    </a:lnTo>
                    <a:lnTo>
                      <a:pt x="1643" y="7521"/>
                    </a:lnTo>
                    <a:lnTo>
                      <a:pt x="1643" y="7650"/>
                    </a:lnTo>
                    <a:lnTo>
                      <a:pt x="1643" y="7752"/>
                    </a:lnTo>
                    <a:lnTo>
                      <a:pt x="1669" y="7829"/>
                    </a:lnTo>
                    <a:lnTo>
                      <a:pt x="1720" y="7906"/>
                    </a:lnTo>
                    <a:lnTo>
                      <a:pt x="1617" y="7932"/>
                    </a:lnTo>
                    <a:lnTo>
                      <a:pt x="1540" y="7906"/>
                    </a:lnTo>
                    <a:lnTo>
                      <a:pt x="1412" y="7906"/>
                    </a:lnTo>
                    <a:lnTo>
                      <a:pt x="1335" y="7932"/>
                    </a:lnTo>
                    <a:lnTo>
                      <a:pt x="1309" y="7958"/>
                    </a:lnTo>
                    <a:lnTo>
                      <a:pt x="1284" y="8009"/>
                    </a:lnTo>
                    <a:lnTo>
                      <a:pt x="1309" y="8060"/>
                    </a:lnTo>
                    <a:lnTo>
                      <a:pt x="1181" y="8060"/>
                    </a:lnTo>
                    <a:lnTo>
                      <a:pt x="1053" y="8112"/>
                    </a:lnTo>
                    <a:lnTo>
                      <a:pt x="1027" y="8112"/>
                    </a:lnTo>
                    <a:lnTo>
                      <a:pt x="976" y="8137"/>
                    </a:lnTo>
                    <a:lnTo>
                      <a:pt x="924" y="8189"/>
                    </a:lnTo>
                    <a:lnTo>
                      <a:pt x="924" y="8266"/>
                    </a:lnTo>
                    <a:lnTo>
                      <a:pt x="950" y="8317"/>
                    </a:lnTo>
                    <a:lnTo>
                      <a:pt x="976" y="8368"/>
                    </a:lnTo>
                    <a:lnTo>
                      <a:pt x="1027" y="8445"/>
                    </a:lnTo>
                    <a:lnTo>
                      <a:pt x="1053" y="8445"/>
                    </a:lnTo>
                    <a:lnTo>
                      <a:pt x="1078" y="8471"/>
                    </a:lnTo>
                    <a:lnTo>
                      <a:pt x="1130" y="8497"/>
                    </a:lnTo>
                    <a:lnTo>
                      <a:pt x="1181" y="8522"/>
                    </a:lnTo>
                    <a:lnTo>
                      <a:pt x="1181" y="8574"/>
                    </a:lnTo>
                    <a:lnTo>
                      <a:pt x="1130" y="8574"/>
                    </a:lnTo>
                    <a:lnTo>
                      <a:pt x="1104" y="8599"/>
                    </a:lnTo>
                    <a:lnTo>
                      <a:pt x="1053" y="8651"/>
                    </a:lnTo>
                    <a:lnTo>
                      <a:pt x="976" y="8753"/>
                    </a:lnTo>
                    <a:lnTo>
                      <a:pt x="976" y="8805"/>
                    </a:lnTo>
                    <a:lnTo>
                      <a:pt x="976" y="8856"/>
                    </a:lnTo>
                    <a:lnTo>
                      <a:pt x="1001" y="8882"/>
                    </a:lnTo>
                    <a:lnTo>
                      <a:pt x="1053" y="8907"/>
                    </a:lnTo>
                    <a:lnTo>
                      <a:pt x="1130" y="8907"/>
                    </a:lnTo>
                    <a:lnTo>
                      <a:pt x="1207" y="8933"/>
                    </a:lnTo>
                    <a:lnTo>
                      <a:pt x="1258" y="8907"/>
                    </a:lnTo>
                    <a:lnTo>
                      <a:pt x="1309" y="8907"/>
                    </a:lnTo>
                    <a:lnTo>
                      <a:pt x="1335" y="8933"/>
                    </a:lnTo>
                    <a:lnTo>
                      <a:pt x="1361" y="8984"/>
                    </a:lnTo>
                    <a:lnTo>
                      <a:pt x="1386" y="9010"/>
                    </a:lnTo>
                    <a:lnTo>
                      <a:pt x="1438" y="9036"/>
                    </a:lnTo>
                    <a:lnTo>
                      <a:pt x="1515" y="9036"/>
                    </a:lnTo>
                    <a:lnTo>
                      <a:pt x="1540" y="9061"/>
                    </a:lnTo>
                    <a:lnTo>
                      <a:pt x="1669" y="9061"/>
                    </a:lnTo>
                    <a:lnTo>
                      <a:pt x="1694" y="9036"/>
                    </a:lnTo>
                    <a:lnTo>
                      <a:pt x="1720" y="9036"/>
                    </a:lnTo>
                    <a:lnTo>
                      <a:pt x="1694" y="9164"/>
                    </a:lnTo>
                    <a:lnTo>
                      <a:pt x="1694" y="9241"/>
                    </a:lnTo>
                    <a:lnTo>
                      <a:pt x="1720" y="9318"/>
                    </a:lnTo>
                    <a:lnTo>
                      <a:pt x="1771" y="9369"/>
                    </a:lnTo>
                    <a:lnTo>
                      <a:pt x="1848" y="9395"/>
                    </a:lnTo>
                    <a:lnTo>
                      <a:pt x="1848" y="9344"/>
                    </a:lnTo>
                    <a:lnTo>
                      <a:pt x="1874" y="9395"/>
                    </a:lnTo>
                    <a:lnTo>
                      <a:pt x="1977" y="9395"/>
                    </a:lnTo>
                    <a:lnTo>
                      <a:pt x="2054" y="9421"/>
                    </a:lnTo>
                    <a:lnTo>
                      <a:pt x="2131" y="9395"/>
                    </a:lnTo>
                    <a:lnTo>
                      <a:pt x="2080" y="9421"/>
                    </a:lnTo>
                    <a:lnTo>
                      <a:pt x="2054" y="9472"/>
                    </a:lnTo>
                    <a:lnTo>
                      <a:pt x="2054" y="9523"/>
                    </a:lnTo>
                    <a:lnTo>
                      <a:pt x="2054" y="9549"/>
                    </a:lnTo>
                    <a:lnTo>
                      <a:pt x="2054" y="9626"/>
                    </a:lnTo>
                    <a:lnTo>
                      <a:pt x="2080" y="9677"/>
                    </a:lnTo>
                    <a:lnTo>
                      <a:pt x="2105" y="9703"/>
                    </a:lnTo>
                    <a:lnTo>
                      <a:pt x="2388" y="9703"/>
                    </a:lnTo>
                    <a:lnTo>
                      <a:pt x="2413" y="9677"/>
                    </a:lnTo>
                    <a:lnTo>
                      <a:pt x="2516" y="9677"/>
                    </a:lnTo>
                    <a:lnTo>
                      <a:pt x="2593" y="9652"/>
                    </a:lnTo>
                    <a:lnTo>
                      <a:pt x="2619" y="9652"/>
                    </a:lnTo>
                    <a:lnTo>
                      <a:pt x="2644" y="9703"/>
                    </a:lnTo>
                    <a:lnTo>
                      <a:pt x="3004" y="9703"/>
                    </a:lnTo>
                    <a:lnTo>
                      <a:pt x="3363" y="9652"/>
                    </a:lnTo>
                    <a:lnTo>
                      <a:pt x="3491" y="9626"/>
                    </a:lnTo>
                    <a:lnTo>
                      <a:pt x="3568" y="9626"/>
                    </a:lnTo>
                    <a:lnTo>
                      <a:pt x="3645" y="9652"/>
                    </a:lnTo>
                    <a:lnTo>
                      <a:pt x="3722" y="9626"/>
                    </a:lnTo>
                    <a:lnTo>
                      <a:pt x="3825" y="9600"/>
                    </a:lnTo>
                    <a:lnTo>
                      <a:pt x="3928" y="9575"/>
                    </a:lnTo>
                    <a:lnTo>
                      <a:pt x="4056" y="9549"/>
                    </a:lnTo>
                    <a:lnTo>
                      <a:pt x="4030" y="9600"/>
                    </a:lnTo>
                    <a:lnTo>
                      <a:pt x="4030" y="9652"/>
                    </a:lnTo>
                    <a:lnTo>
                      <a:pt x="4056" y="9703"/>
                    </a:lnTo>
                    <a:lnTo>
                      <a:pt x="4159" y="9780"/>
                    </a:lnTo>
                    <a:lnTo>
                      <a:pt x="4082" y="9780"/>
                    </a:lnTo>
                    <a:lnTo>
                      <a:pt x="4030" y="9806"/>
                    </a:lnTo>
                    <a:lnTo>
                      <a:pt x="3953" y="9806"/>
                    </a:lnTo>
                    <a:lnTo>
                      <a:pt x="3953" y="9831"/>
                    </a:lnTo>
                    <a:lnTo>
                      <a:pt x="3825" y="9831"/>
                    </a:lnTo>
                    <a:lnTo>
                      <a:pt x="3774" y="9857"/>
                    </a:lnTo>
                    <a:lnTo>
                      <a:pt x="3722" y="9908"/>
                    </a:lnTo>
                    <a:lnTo>
                      <a:pt x="3697" y="9985"/>
                    </a:lnTo>
                    <a:lnTo>
                      <a:pt x="3620" y="9960"/>
                    </a:lnTo>
                    <a:lnTo>
                      <a:pt x="3517" y="9934"/>
                    </a:lnTo>
                    <a:lnTo>
                      <a:pt x="3466" y="9908"/>
                    </a:lnTo>
                    <a:lnTo>
                      <a:pt x="3414" y="9883"/>
                    </a:lnTo>
                    <a:lnTo>
                      <a:pt x="3363" y="9883"/>
                    </a:lnTo>
                    <a:lnTo>
                      <a:pt x="3337" y="9908"/>
                    </a:lnTo>
                    <a:lnTo>
                      <a:pt x="3286" y="9960"/>
                    </a:lnTo>
                    <a:lnTo>
                      <a:pt x="3260" y="10037"/>
                    </a:lnTo>
                    <a:lnTo>
                      <a:pt x="3260" y="10088"/>
                    </a:lnTo>
                    <a:lnTo>
                      <a:pt x="3235" y="10139"/>
                    </a:lnTo>
                    <a:lnTo>
                      <a:pt x="3132" y="10242"/>
                    </a:lnTo>
                    <a:lnTo>
                      <a:pt x="3055" y="10370"/>
                    </a:lnTo>
                    <a:lnTo>
                      <a:pt x="3029" y="10422"/>
                    </a:lnTo>
                    <a:lnTo>
                      <a:pt x="2952" y="10576"/>
                    </a:lnTo>
                    <a:lnTo>
                      <a:pt x="2901" y="10730"/>
                    </a:lnTo>
                    <a:lnTo>
                      <a:pt x="2850" y="10756"/>
                    </a:lnTo>
                    <a:lnTo>
                      <a:pt x="2798" y="10807"/>
                    </a:lnTo>
                    <a:lnTo>
                      <a:pt x="2773" y="10833"/>
                    </a:lnTo>
                    <a:lnTo>
                      <a:pt x="2773" y="10884"/>
                    </a:lnTo>
                    <a:lnTo>
                      <a:pt x="2773" y="10910"/>
                    </a:lnTo>
                    <a:lnTo>
                      <a:pt x="2824" y="10961"/>
                    </a:lnTo>
                    <a:lnTo>
                      <a:pt x="2875" y="10987"/>
                    </a:lnTo>
                    <a:lnTo>
                      <a:pt x="2901" y="10987"/>
                    </a:lnTo>
                    <a:lnTo>
                      <a:pt x="2901" y="10935"/>
                    </a:lnTo>
                    <a:lnTo>
                      <a:pt x="2927" y="10987"/>
                    </a:lnTo>
                    <a:lnTo>
                      <a:pt x="3029" y="10987"/>
                    </a:lnTo>
                    <a:lnTo>
                      <a:pt x="2952" y="11038"/>
                    </a:lnTo>
                    <a:lnTo>
                      <a:pt x="2901" y="11115"/>
                    </a:lnTo>
                    <a:lnTo>
                      <a:pt x="2850" y="11192"/>
                    </a:lnTo>
                    <a:lnTo>
                      <a:pt x="2850" y="11295"/>
                    </a:lnTo>
                    <a:lnTo>
                      <a:pt x="2824" y="11320"/>
                    </a:lnTo>
                    <a:lnTo>
                      <a:pt x="2773" y="11372"/>
                    </a:lnTo>
                    <a:lnTo>
                      <a:pt x="2747" y="11423"/>
                    </a:lnTo>
                    <a:lnTo>
                      <a:pt x="2747" y="11526"/>
                    </a:lnTo>
                    <a:lnTo>
                      <a:pt x="2721" y="11603"/>
                    </a:lnTo>
                    <a:lnTo>
                      <a:pt x="2721" y="11628"/>
                    </a:lnTo>
                    <a:lnTo>
                      <a:pt x="2619" y="11603"/>
                    </a:lnTo>
                    <a:lnTo>
                      <a:pt x="2542" y="11603"/>
                    </a:lnTo>
                    <a:lnTo>
                      <a:pt x="2490" y="11654"/>
                    </a:lnTo>
                    <a:lnTo>
                      <a:pt x="2413" y="11731"/>
                    </a:lnTo>
                    <a:lnTo>
                      <a:pt x="2388" y="11757"/>
                    </a:lnTo>
                    <a:lnTo>
                      <a:pt x="2388" y="11782"/>
                    </a:lnTo>
                    <a:lnTo>
                      <a:pt x="2285" y="11911"/>
                    </a:lnTo>
                    <a:lnTo>
                      <a:pt x="2131" y="12039"/>
                    </a:lnTo>
                    <a:lnTo>
                      <a:pt x="2028" y="12116"/>
                    </a:lnTo>
                    <a:lnTo>
                      <a:pt x="1951" y="12193"/>
                    </a:lnTo>
                    <a:lnTo>
                      <a:pt x="1874" y="12244"/>
                    </a:lnTo>
                    <a:lnTo>
                      <a:pt x="1746" y="12321"/>
                    </a:lnTo>
                    <a:lnTo>
                      <a:pt x="1669" y="12398"/>
                    </a:lnTo>
                    <a:lnTo>
                      <a:pt x="1643" y="12424"/>
                    </a:lnTo>
                    <a:lnTo>
                      <a:pt x="1617" y="12450"/>
                    </a:lnTo>
                    <a:lnTo>
                      <a:pt x="1592" y="12475"/>
                    </a:lnTo>
                    <a:lnTo>
                      <a:pt x="1592" y="12527"/>
                    </a:lnTo>
                    <a:lnTo>
                      <a:pt x="1643" y="12552"/>
                    </a:lnTo>
                    <a:lnTo>
                      <a:pt x="1694" y="12578"/>
                    </a:lnTo>
                    <a:lnTo>
                      <a:pt x="1823" y="12578"/>
                    </a:lnTo>
                    <a:lnTo>
                      <a:pt x="1925" y="12552"/>
                    </a:lnTo>
                    <a:lnTo>
                      <a:pt x="2003" y="12527"/>
                    </a:lnTo>
                    <a:lnTo>
                      <a:pt x="2131" y="12527"/>
                    </a:lnTo>
                    <a:lnTo>
                      <a:pt x="2234" y="12475"/>
                    </a:lnTo>
                    <a:lnTo>
                      <a:pt x="2259" y="12475"/>
                    </a:lnTo>
                    <a:lnTo>
                      <a:pt x="2285" y="12450"/>
                    </a:lnTo>
                    <a:lnTo>
                      <a:pt x="2285" y="12450"/>
                    </a:lnTo>
                    <a:lnTo>
                      <a:pt x="2259" y="12527"/>
                    </a:lnTo>
                    <a:lnTo>
                      <a:pt x="2259" y="12604"/>
                    </a:lnTo>
                    <a:lnTo>
                      <a:pt x="2259" y="12629"/>
                    </a:lnTo>
                    <a:lnTo>
                      <a:pt x="2259" y="12681"/>
                    </a:lnTo>
                    <a:lnTo>
                      <a:pt x="2234" y="12706"/>
                    </a:lnTo>
                    <a:lnTo>
                      <a:pt x="2234" y="12758"/>
                    </a:lnTo>
                    <a:lnTo>
                      <a:pt x="2182" y="12783"/>
                    </a:lnTo>
                    <a:lnTo>
                      <a:pt x="2131" y="12809"/>
                    </a:lnTo>
                    <a:lnTo>
                      <a:pt x="1977" y="12912"/>
                    </a:lnTo>
                    <a:lnTo>
                      <a:pt x="1797" y="12989"/>
                    </a:lnTo>
                    <a:lnTo>
                      <a:pt x="1669" y="12989"/>
                    </a:lnTo>
                    <a:lnTo>
                      <a:pt x="1592" y="13014"/>
                    </a:lnTo>
                    <a:lnTo>
                      <a:pt x="1566" y="13066"/>
                    </a:lnTo>
                    <a:lnTo>
                      <a:pt x="1566" y="13117"/>
                    </a:lnTo>
                    <a:lnTo>
                      <a:pt x="1592" y="13194"/>
                    </a:lnTo>
                    <a:lnTo>
                      <a:pt x="1617" y="13220"/>
                    </a:lnTo>
                    <a:lnTo>
                      <a:pt x="1720" y="13271"/>
                    </a:lnTo>
                    <a:lnTo>
                      <a:pt x="1823" y="13297"/>
                    </a:lnTo>
                    <a:lnTo>
                      <a:pt x="1848" y="13297"/>
                    </a:lnTo>
                    <a:lnTo>
                      <a:pt x="1848" y="13348"/>
                    </a:lnTo>
                    <a:lnTo>
                      <a:pt x="1823" y="13451"/>
                    </a:lnTo>
                    <a:lnTo>
                      <a:pt x="1771" y="13553"/>
                    </a:lnTo>
                    <a:lnTo>
                      <a:pt x="1823" y="13579"/>
                    </a:lnTo>
                    <a:lnTo>
                      <a:pt x="1797" y="13605"/>
                    </a:lnTo>
                    <a:lnTo>
                      <a:pt x="1771" y="13630"/>
                    </a:lnTo>
                    <a:lnTo>
                      <a:pt x="1771" y="13656"/>
                    </a:lnTo>
                    <a:lnTo>
                      <a:pt x="1771" y="13733"/>
                    </a:lnTo>
                    <a:lnTo>
                      <a:pt x="1823" y="13759"/>
                    </a:lnTo>
                    <a:lnTo>
                      <a:pt x="1797" y="13759"/>
                    </a:lnTo>
                    <a:lnTo>
                      <a:pt x="1746" y="13810"/>
                    </a:lnTo>
                    <a:lnTo>
                      <a:pt x="1694" y="13810"/>
                    </a:lnTo>
                    <a:lnTo>
                      <a:pt x="1617" y="13759"/>
                    </a:lnTo>
                    <a:lnTo>
                      <a:pt x="1566" y="13733"/>
                    </a:lnTo>
                    <a:lnTo>
                      <a:pt x="1540" y="13682"/>
                    </a:lnTo>
                    <a:lnTo>
                      <a:pt x="1515" y="13605"/>
                    </a:lnTo>
                    <a:lnTo>
                      <a:pt x="1540" y="13528"/>
                    </a:lnTo>
                    <a:lnTo>
                      <a:pt x="1489" y="13476"/>
                    </a:lnTo>
                    <a:lnTo>
                      <a:pt x="1361" y="13476"/>
                    </a:lnTo>
                    <a:lnTo>
                      <a:pt x="1309" y="13502"/>
                    </a:lnTo>
                    <a:lnTo>
                      <a:pt x="1284" y="13553"/>
                    </a:lnTo>
                    <a:lnTo>
                      <a:pt x="1284" y="13579"/>
                    </a:lnTo>
                    <a:lnTo>
                      <a:pt x="1309" y="13630"/>
                    </a:lnTo>
                    <a:lnTo>
                      <a:pt x="1309" y="13656"/>
                    </a:lnTo>
                    <a:lnTo>
                      <a:pt x="1284" y="13682"/>
                    </a:lnTo>
                    <a:lnTo>
                      <a:pt x="1181" y="13759"/>
                    </a:lnTo>
                    <a:lnTo>
                      <a:pt x="1181" y="13682"/>
                    </a:lnTo>
                    <a:lnTo>
                      <a:pt x="1181" y="13656"/>
                    </a:lnTo>
                    <a:lnTo>
                      <a:pt x="1130" y="13579"/>
                    </a:lnTo>
                    <a:lnTo>
                      <a:pt x="1053" y="13553"/>
                    </a:lnTo>
                    <a:lnTo>
                      <a:pt x="1001" y="13579"/>
                    </a:lnTo>
                    <a:lnTo>
                      <a:pt x="924" y="13605"/>
                    </a:lnTo>
                    <a:lnTo>
                      <a:pt x="822" y="13630"/>
                    </a:lnTo>
                    <a:lnTo>
                      <a:pt x="719" y="13707"/>
                    </a:lnTo>
                    <a:lnTo>
                      <a:pt x="693" y="13733"/>
                    </a:lnTo>
                    <a:lnTo>
                      <a:pt x="642" y="13784"/>
                    </a:lnTo>
                    <a:lnTo>
                      <a:pt x="591" y="13784"/>
                    </a:lnTo>
                    <a:lnTo>
                      <a:pt x="539" y="13810"/>
                    </a:lnTo>
                    <a:lnTo>
                      <a:pt x="514" y="13836"/>
                    </a:lnTo>
                    <a:lnTo>
                      <a:pt x="488" y="13887"/>
                    </a:lnTo>
                    <a:lnTo>
                      <a:pt x="462" y="13913"/>
                    </a:lnTo>
                    <a:lnTo>
                      <a:pt x="462" y="13938"/>
                    </a:lnTo>
                    <a:lnTo>
                      <a:pt x="437" y="13913"/>
                    </a:lnTo>
                    <a:lnTo>
                      <a:pt x="308" y="13964"/>
                    </a:lnTo>
                    <a:lnTo>
                      <a:pt x="257" y="14015"/>
                    </a:lnTo>
                    <a:lnTo>
                      <a:pt x="231" y="14092"/>
                    </a:lnTo>
                    <a:lnTo>
                      <a:pt x="206" y="14247"/>
                    </a:lnTo>
                    <a:lnTo>
                      <a:pt x="206" y="14401"/>
                    </a:lnTo>
                    <a:lnTo>
                      <a:pt x="129" y="14401"/>
                    </a:lnTo>
                    <a:lnTo>
                      <a:pt x="52" y="14452"/>
                    </a:lnTo>
                    <a:lnTo>
                      <a:pt x="26" y="14478"/>
                    </a:lnTo>
                    <a:lnTo>
                      <a:pt x="0" y="14529"/>
                    </a:lnTo>
                    <a:lnTo>
                      <a:pt x="0" y="14555"/>
                    </a:lnTo>
                    <a:lnTo>
                      <a:pt x="0" y="14580"/>
                    </a:lnTo>
                    <a:lnTo>
                      <a:pt x="206" y="14452"/>
                    </a:lnTo>
                    <a:lnTo>
                      <a:pt x="231" y="14452"/>
                    </a:lnTo>
                    <a:lnTo>
                      <a:pt x="283" y="14503"/>
                    </a:lnTo>
                    <a:lnTo>
                      <a:pt x="360" y="14529"/>
                    </a:lnTo>
                    <a:lnTo>
                      <a:pt x="411" y="14529"/>
                    </a:lnTo>
                    <a:lnTo>
                      <a:pt x="539" y="14503"/>
                    </a:lnTo>
                    <a:lnTo>
                      <a:pt x="616" y="14478"/>
                    </a:lnTo>
                    <a:lnTo>
                      <a:pt x="642" y="14452"/>
                    </a:lnTo>
                    <a:lnTo>
                      <a:pt x="693" y="14478"/>
                    </a:lnTo>
                    <a:lnTo>
                      <a:pt x="770" y="14478"/>
                    </a:lnTo>
                    <a:lnTo>
                      <a:pt x="822" y="14452"/>
                    </a:lnTo>
                    <a:lnTo>
                      <a:pt x="924" y="14452"/>
                    </a:lnTo>
                    <a:lnTo>
                      <a:pt x="950" y="14478"/>
                    </a:lnTo>
                    <a:lnTo>
                      <a:pt x="1053" y="14478"/>
                    </a:lnTo>
                    <a:lnTo>
                      <a:pt x="1207" y="14452"/>
                    </a:lnTo>
                    <a:lnTo>
                      <a:pt x="1361" y="14401"/>
                    </a:lnTo>
                    <a:lnTo>
                      <a:pt x="1412" y="14375"/>
                    </a:lnTo>
                    <a:lnTo>
                      <a:pt x="1489" y="14375"/>
                    </a:lnTo>
                    <a:lnTo>
                      <a:pt x="1515" y="14401"/>
                    </a:lnTo>
                    <a:lnTo>
                      <a:pt x="1540" y="14426"/>
                    </a:lnTo>
                    <a:lnTo>
                      <a:pt x="1489" y="14478"/>
                    </a:lnTo>
                    <a:lnTo>
                      <a:pt x="1489" y="14529"/>
                    </a:lnTo>
                    <a:lnTo>
                      <a:pt x="1438" y="14580"/>
                    </a:lnTo>
                    <a:lnTo>
                      <a:pt x="1361" y="14606"/>
                    </a:lnTo>
                    <a:lnTo>
                      <a:pt x="1258" y="14632"/>
                    </a:lnTo>
                    <a:lnTo>
                      <a:pt x="1078" y="14709"/>
                    </a:lnTo>
                    <a:lnTo>
                      <a:pt x="899" y="14786"/>
                    </a:lnTo>
                    <a:lnTo>
                      <a:pt x="873" y="14811"/>
                    </a:lnTo>
                    <a:lnTo>
                      <a:pt x="822" y="14837"/>
                    </a:lnTo>
                    <a:lnTo>
                      <a:pt x="770" y="14863"/>
                    </a:lnTo>
                    <a:lnTo>
                      <a:pt x="616" y="15017"/>
                    </a:lnTo>
                    <a:lnTo>
                      <a:pt x="565" y="15068"/>
                    </a:lnTo>
                    <a:lnTo>
                      <a:pt x="462" y="15119"/>
                    </a:lnTo>
                    <a:lnTo>
                      <a:pt x="411" y="15171"/>
                    </a:lnTo>
                    <a:lnTo>
                      <a:pt x="360" y="15196"/>
                    </a:lnTo>
                    <a:lnTo>
                      <a:pt x="334" y="15273"/>
                    </a:lnTo>
                    <a:lnTo>
                      <a:pt x="334" y="15325"/>
                    </a:lnTo>
                    <a:lnTo>
                      <a:pt x="334" y="15350"/>
                    </a:lnTo>
                    <a:lnTo>
                      <a:pt x="360" y="15350"/>
                    </a:lnTo>
                    <a:lnTo>
                      <a:pt x="360" y="15376"/>
                    </a:lnTo>
                    <a:lnTo>
                      <a:pt x="411" y="15427"/>
                    </a:lnTo>
                    <a:lnTo>
                      <a:pt x="385" y="15453"/>
                    </a:lnTo>
                    <a:lnTo>
                      <a:pt x="385" y="15504"/>
                    </a:lnTo>
                    <a:lnTo>
                      <a:pt x="385" y="15556"/>
                    </a:lnTo>
                    <a:lnTo>
                      <a:pt x="411" y="15581"/>
                    </a:lnTo>
                    <a:lnTo>
                      <a:pt x="462" y="15607"/>
                    </a:lnTo>
                    <a:lnTo>
                      <a:pt x="488" y="15607"/>
                    </a:lnTo>
                    <a:lnTo>
                      <a:pt x="539" y="15581"/>
                    </a:lnTo>
                    <a:lnTo>
                      <a:pt x="539" y="15633"/>
                    </a:lnTo>
                    <a:lnTo>
                      <a:pt x="514" y="15710"/>
                    </a:lnTo>
                    <a:lnTo>
                      <a:pt x="539" y="15761"/>
                    </a:lnTo>
                    <a:lnTo>
                      <a:pt x="565" y="15812"/>
                    </a:lnTo>
                    <a:lnTo>
                      <a:pt x="693" y="15812"/>
                    </a:lnTo>
                    <a:lnTo>
                      <a:pt x="745" y="15761"/>
                    </a:lnTo>
                    <a:lnTo>
                      <a:pt x="822" y="15710"/>
                    </a:lnTo>
                    <a:lnTo>
                      <a:pt x="899" y="15633"/>
                    </a:lnTo>
                    <a:lnTo>
                      <a:pt x="924" y="15607"/>
                    </a:lnTo>
                    <a:lnTo>
                      <a:pt x="950" y="15633"/>
                    </a:lnTo>
                    <a:lnTo>
                      <a:pt x="950" y="15658"/>
                    </a:lnTo>
                    <a:lnTo>
                      <a:pt x="924" y="15684"/>
                    </a:lnTo>
                    <a:lnTo>
                      <a:pt x="873" y="15710"/>
                    </a:lnTo>
                    <a:lnTo>
                      <a:pt x="847" y="15735"/>
                    </a:lnTo>
                    <a:lnTo>
                      <a:pt x="847" y="15787"/>
                    </a:lnTo>
                    <a:lnTo>
                      <a:pt x="847" y="15812"/>
                    </a:lnTo>
                    <a:lnTo>
                      <a:pt x="873" y="15864"/>
                    </a:lnTo>
                    <a:lnTo>
                      <a:pt x="950" y="15889"/>
                    </a:lnTo>
                    <a:lnTo>
                      <a:pt x="976" y="15889"/>
                    </a:lnTo>
                    <a:lnTo>
                      <a:pt x="1053" y="15915"/>
                    </a:lnTo>
                    <a:lnTo>
                      <a:pt x="1078" y="15966"/>
                    </a:lnTo>
                    <a:lnTo>
                      <a:pt x="1104" y="15992"/>
                    </a:lnTo>
                    <a:lnTo>
                      <a:pt x="1155" y="16018"/>
                    </a:lnTo>
                    <a:lnTo>
                      <a:pt x="1232" y="15992"/>
                    </a:lnTo>
                    <a:lnTo>
                      <a:pt x="1438" y="15889"/>
                    </a:lnTo>
                    <a:lnTo>
                      <a:pt x="1592" y="15812"/>
                    </a:lnTo>
                    <a:lnTo>
                      <a:pt x="1643" y="15787"/>
                    </a:lnTo>
                    <a:lnTo>
                      <a:pt x="1694" y="15761"/>
                    </a:lnTo>
                    <a:lnTo>
                      <a:pt x="1746" y="15735"/>
                    </a:lnTo>
                    <a:lnTo>
                      <a:pt x="1797" y="15761"/>
                    </a:lnTo>
                    <a:lnTo>
                      <a:pt x="1797" y="15787"/>
                    </a:lnTo>
                    <a:lnTo>
                      <a:pt x="1771" y="15787"/>
                    </a:lnTo>
                    <a:lnTo>
                      <a:pt x="1694" y="15812"/>
                    </a:lnTo>
                    <a:lnTo>
                      <a:pt x="1643" y="15838"/>
                    </a:lnTo>
                    <a:lnTo>
                      <a:pt x="1566" y="15864"/>
                    </a:lnTo>
                    <a:lnTo>
                      <a:pt x="1515" y="15889"/>
                    </a:lnTo>
                    <a:lnTo>
                      <a:pt x="1463" y="15915"/>
                    </a:lnTo>
                    <a:lnTo>
                      <a:pt x="1438" y="15966"/>
                    </a:lnTo>
                    <a:lnTo>
                      <a:pt x="1412" y="16018"/>
                    </a:lnTo>
                    <a:lnTo>
                      <a:pt x="1412" y="16069"/>
                    </a:lnTo>
                    <a:lnTo>
                      <a:pt x="1463" y="16120"/>
                    </a:lnTo>
                    <a:lnTo>
                      <a:pt x="1361" y="16146"/>
                    </a:lnTo>
                    <a:lnTo>
                      <a:pt x="1232" y="16146"/>
                    </a:lnTo>
                    <a:lnTo>
                      <a:pt x="1207" y="16172"/>
                    </a:lnTo>
                    <a:lnTo>
                      <a:pt x="1181" y="16223"/>
                    </a:lnTo>
                    <a:lnTo>
                      <a:pt x="1155" y="16274"/>
                    </a:lnTo>
                    <a:lnTo>
                      <a:pt x="1181" y="16300"/>
                    </a:lnTo>
                    <a:lnTo>
                      <a:pt x="1232" y="16351"/>
                    </a:lnTo>
                    <a:lnTo>
                      <a:pt x="1104" y="16377"/>
                    </a:lnTo>
                    <a:lnTo>
                      <a:pt x="950" y="16428"/>
                    </a:lnTo>
                    <a:lnTo>
                      <a:pt x="873" y="16454"/>
                    </a:lnTo>
                    <a:lnTo>
                      <a:pt x="822" y="16531"/>
                    </a:lnTo>
                    <a:lnTo>
                      <a:pt x="796" y="16582"/>
                    </a:lnTo>
                    <a:lnTo>
                      <a:pt x="822" y="16634"/>
                    </a:lnTo>
                    <a:lnTo>
                      <a:pt x="847" y="16685"/>
                    </a:lnTo>
                    <a:lnTo>
                      <a:pt x="899" y="16711"/>
                    </a:lnTo>
                    <a:lnTo>
                      <a:pt x="950" y="16685"/>
                    </a:lnTo>
                    <a:lnTo>
                      <a:pt x="1001" y="16659"/>
                    </a:lnTo>
                    <a:lnTo>
                      <a:pt x="1001" y="16634"/>
                    </a:lnTo>
                    <a:lnTo>
                      <a:pt x="1027" y="16634"/>
                    </a:lnTo>
                    <a:lnTo>
                      <a:pt x="1104" y="16659"/>
                    </a:lnTo>
                    <a:lnTo>
                      <a:pt x="1155" y="16634"/>
                    </a:lnTo>
                    <a:lnTo>
                      <a:pt x="1181" y="16634"/>
                    </a:lnTo>
                    <a:lnTo>
                      <a:pt x="1207" y="16608"/>
                    </a:lnTo>
                    <a:lnTo>
                      <a:pt x="1335" y="16608"/>
                    </a:lnTo>
                    <a:lnTo>
                      <a:pt x="1412" y="16634"/>
                    </a:lnTo>
                    <a:lnTo>
                      <a:pt x="1489" y="16634"/>
                    </a:lnTo>
                    <a:lnTo>
                      <a:pt x="1540" y="16582"/>
                    </a:lnTo>
                    <a:lnTo>
                      <a:pt x="1617" y="16557"/>
                    </a:lnTo>
                    <a:lnTo>
                      <a:pt x="1694" y="16531"/>
                    </a:lnTo>
                    <a:lnTo>
                      <a:pt x="1900" y="16531"/>
                    </a:lnTo>
                    <a:lnTo>
                      <a:pt x="1977" y="16505"/>
                    </a:lnTo>
                    <a:lnTo>
                      <a:pt x="2028" y="16480"/>
                    </a:lnTo>
                    <a:lnTo>
                      <a:pt x="2080" y="16403"/>
                    </a:lnTo>
                    <a:lnTo>
                      <a:pt x="2105" y="16351"/>
                    </a:lnTo>
                    <a:lnTo>
                      <a:pt x="2157" y="16326"/>
                    </a:lnTo>
                    <a:lnTo>
                      <a:pt x="2413" y="16274"/>
                    </a:lnTo>
                    <a:lnTo>
                      <a:pt x="2542" y="16249"/>
                    </a:lnTo>
                    <a:lnTo>
                      <a:pt x="2490" y="16274"/>
                    </a:lnTo>
                    <a:lnTo>
                      <a:pt x="2285" y="16377"/>
                    </a:lnTo>
                    <a:lnTo>
                      <a:pt x="2208" y="16403"/>
                    </a:lnTo>
                    <a:lnTo>
                      <a:pt x="2054" y="16505"/>
                    </a:lnTo>
                    <a:lnTo>
                      <a:pt x="1977" y="16557"/>
                    </a:lnTo>
                    <a:lnTo>
                      <a:pt x="1925" y="16634"/>
                    </a:lnTo>
                    <a:lnTo>
                      <a:pt x="1874" y="16659"/>
                    </a:lnTo>
                    <a:lnTo>
                      <a:pt x="1823" y="16711"/>
                    </a:lnTo>
                    <a:lnTo>
                      <a:pt x="1823" y="16762"/>
                    </a:lnTo>
                    <a:lnTo>
                      <a:pt x="1848" y="16813"/>
                    </a:lnTo>
                    <a:lnTo>
                      <a:pt x="1925" y="16839"/>
                    </a:lnTo>
                    <a:lnTo>
                      <a:pt x="2028" y="16839"/>
                    </a:lnTo>
                    <a:lnTo>
                      <a:pt x="1925" y="16890"/>
                    </a:lnTo>
                    <a:lnTo>
                      <a:pt x="1874" y="16942"/>
                    </a:lnTo>
                    <a:lnTo>
                      <a:pt x="1848" y="16993"/>
                    </a:lnTo>
                    <a:lnTo>
                      <a:pt x="1848" y="17019"/>
                    </a:lnTo>
                    <a:lnTo>
                      <a:pt x="1874" y="17070"/>
                    </a:lnTo>
                    <a:lnTo>
                      <a:pt x="1874" y="17096"/>
                    </a:lnTo>
                    <a:lnTo>
                      <a:pt x="1900" y="17147"/>
                    </a:lnTo>
                    <a:lnTo>
                      <a:pt x="1925" y="17198"/>
                    </a:lnTo>
                    <a:lnTo>
                      <a:pt x="2131" y="17198"/>
                    </a:lnTo>
                    <a:lnTo>
                      <a:pt x="2157" y="17173"/>
                    </a:lnTo>
                    <a:lnTo>
                      <a:pt x="2259" y="17147"/>
                    </a:lnTo>
                    <a:lnTo>
                      <a:pt x="2311" y="17121"/>
                    </a:lnTo>
                    <a:lnTo>
                      <a:pt x="2336" y="17044"/>
                    </a:lnTo>
                    <a:lnTo>
                      <a:pt x="2336" y="17019"/>
                    </a:lnTo>
                    <a:lnTo>
                      <a:pt x="2362" y="17019"/>
                    </a:lnTo>
                    <a:lnTo>
                      <a:pt x="2388" y="16993"/>
                    </a:lnTo>
                    <a:lnTo>
                      <a:pt x="2465" y="17019"/>
                    </a:lnTo>
                    <a:lnTo>
                      <a:pt x="2516" y="17044"/>
                    </a:lnTo>
                    <a:lnTo>
                      <a:pt x="2593" y="17044"/>
                    </a:lnTo>
                    <a:lnTo>
                      <a:pt x="2696" y="17019"/>
                    </a:lnTo>
                    <a:lnTo>
                      <a:pt x="2747" y="16993"/>
                    </a:lnTo>
                    <a:lnTo>
                      <a:pt x="2824" y="16993"/>
                    </a:lnTo>
                    <a:lnTo>
                      <a:pt x="2850" y="17019"/>
                    </a:lnTo>
                    <a:lnTo>
                      <a:pt x="2875" y="17019"/>
                    </a:lnTo>
                    <a:lnTo>
                      <a:pt x="2850" y="17044"/>
                    </a:lnTo>
                    <a:lnTo>
                      <a:pt x="2824" y="17044"/>
                    </a:lnTo>
                    <a:lnTo>
                      <a:pt x="2721" y="17121"/>
                    </a:lnTo>
                    <a:lnTo>
                      <a:pt x="2696" y="17147"/>
                    </a:lnTo>
                    <a:lnTo>
                      <a:pt x="2670" y="17173"/>
                    </a:lnTo>
                    <a:lnTo>
                      <a:pt x="2644" y="17198"/>
                    </a:lnTo>
                    <a:lnTo>
                      <a:pt x="2644" y="17224"/>
                    </a:lnTo>
                    <a:lnTo>
                      <a:pt x="2644" y="17275"/>
                    </a:lnTo>
                    <a:lnTo>
                      <a:pt x="2696" y="17327"/>
                    </a:lnTo>
                    <a:lnTo>
                      <a:pt x="2773" y="17327"/>
                    </a:lnTo>
                    <a:lnTo>
                      <a:pt x="2850" y="17301"/>
                    </a:lnTo>
                    <a:lnTo>
                      <a:pt x="2901" y="17275"/>
                    </a:lnTo>
                    <a:lnTo>
                      <a:pt x="2952" y="17198"/>
                    </a:lnTo>
                    <a:lnTo>
                      <a:pt x="3029" y="17173"/>
                    </a:lnTo>
                    <a:lnTo>
                      <a:pt x="3132" y="17147"/>
                    </a:lnTo>
                    <a:lnTo>
                      <a:pt x="3158" y="17147"/>
                    </a:lnTo>
                    <a:lnTo>
                      <a:pt x="3158" y="17173"/>
                    </a:lnTo>
                    <a:lnTo>
                      <a:pt x="3235" y="17147"/>
                    </a:lnTo>
                    <a:lnTo>
                      <a:pt x="3260" y="17121"/>
                    </a:lnTo>
                    <a:lnTo>
                      <a:pt x="3312" y="17070"/>
                    </a:lnTo>
                    <a:lnTo>
                      <a:pt x="3543" y="17070"/>
                    </a:lnTo>
                    <a:lnTo>
                      <a:pt x="3594" y="17019"/>
                    </a:lnTo>
                    <a:lnTo>
                      <a:pt x="3645" y="16967"/>
                    </a:lnTo>
                    <a:lnTo>
                      <a:pt x="3697" y="16942"/>
                    </a:lnTo>
                    <a:lnTo>
                      <a:pt x="3799" y="16890"/>
                    </a:lnTo>
                    <a:lnTo>
                      <a:pt x="3851" y="16813"/>
                    </a:lnTo>
                    <a:lnTo>
                      <a:pt x="3953" y="16813"/>
                    </a:lnTo>
                    <a:lnTo>
                      <a:pt x="4005" y="16788"/>
                    </a:lnTo>
                    <a:lnTo>
                      <a:pt x="4030" y="16762"/>
                    </a:lnTo>
                    <a:lnTo>
                      <a:pt x="4107" y="16762"/>
                    </a:lnTo>
                    <a:lnTo>
                      <a:pt x="4133" y="16788"/>
                    </a:lnTo>
                    <a:lnTo>
                      <a:pt x="4210" y="16839"/>
                    </a:lnTo>
                    <a:lnTo>
                      <a:pt x="4313" y="16839"/>
                    </a:lnTo>
                    <a:lnTo>
                      <a:pt x="4364" y="16813"/>
                    </a:lnTo>
                    <a:lnTo>
                      <a:pt x="4441" y="16736"/>
                    </a:lnTo>
                    <a:lnTo>
                      <a:pt x="4492" y="16659"/>
                    </a:lnTo>
                    <a:lnTo>
                      <a:pt x="4518" y="16634"/>
                    </a:lnTo>
                    <a:lnTo>
                      <a:pt x="4621" y="16659"/>
                    </a:lnTo>
                    <a:lnTo>
                      <a:pt x="4646" y="16685"/>
                    </a:lnTo>
                    <a:lnTo>
                      <a:pt x="4698" y="16711"/>
                    </a:lnTo>
                    <a:lnTo>
                      <a:pt x="4852" y="16711"/>
                    </a:lnTo>
                    <a:lnTo>
                      <a:pt x="4903" y="16659"/>
                    </a:lnTo>
                    <a:lnTo>
                      <a:pt x="4929" y="16582"/>
                    </a:lnTo>
                    <a:lnTo>
                      <a:pt x="4929" y="16505"/>
                    </a:lnTo>
                    <a:lnTo>
                      <a:pt x="4929" y="16454"/>
                    </a:lnTo>
                    <a:lnTo>
                      <a:pt x="4980" y="16454"/>
                    </a:lnTo>
                    <a:lnTo>
                      <a:pt x="5031" y="16428"/>
                    </a:lnTo>
                    <a:lnTo>
                      <a:pt x="5160" y="16428"/>
                    </a:lnTo>
                    <a:lnTo>
                      <a:pt x="5185" y="16454"/>
                    </a:lnTo>
                    <a:lnTo>
                      <a:pt x="5185" y="16505"/>
                    </a:lnTo>
                    <a:lnTo>
                      <a:pt x="5211" y="16531"/>
                    </a:lnTo>
                    <a:lnTo>
                      <a:pt x="5288" y="16582"/>
                    </a:lnTo>
                    <a:lnTo>
                      <a:pt x="5340" y="16557"/>
                    </a:lnTo>
                    <a:lnTo>
                      <a:pt x="5365" y="16505"/>
                    </a:lnTo>
                    <a:lnTo>
                      <a:pt x="5365" y="16454"/>
                    </a:lnTo>
                    <a:lnTo>
                      <a:pt x="5340" y="16377"/>
                    </a:lnTo>
                    <a:lnTo>
                      <a:pt x="5391" y="16274"/>
                    </a:lnTo>
                    <a:lnTo>
                      <a:pt x="5417" y="16300"/>
                    </a:lnTo>
                    <a:lnTo>
                      <a:pt x="5468" y="16274"/>
                    </a:lnTo>
                    <a:lnTo>
                      <a:pt x="5519" y="16249"/>
                    </a:lnTo>
                    <a:lnTo>
                      <a:pt x="5545" y="16223"/>
                    </a:lnTo>
                    <a:lnTo>
                      <a:pt x="5571" y="16223"/>
                    </a:lnTo>
                    <a:lnTo>
                      <a:pt x="5596" y="16197"/>
                    </a:lnTo>
                    <a:lnTo>
                      <a:pt x="5725" y="16146"/>
                    </a:lnTo>
                    <a:lnTo>
                      <a:pt x="5827" y="16095"/>
                    </a:lnTo>
                    <a:lnTo>
                      <a:pt x="5853" y="16069"/>
                    </a:lnTo>
                    <a:lnTo>
                      <a:pt x="5904" y="16018"/>
                    </a:lnTo>
                    <a:lnTo>
                      <a:pt x="5930" y="15966"/>
                    </a:lnTo>
                    <a:lnTo>
                      <a:pt x="5956" y="15915"/>
                    </a:lnTo>
                    <a:lnTo>
                      <a:pt x="5956" y="15889"/>
                    </a:lnTo>
                    <a:lnTo>
                      <a:pt x="5956" y="15812"/>
                    </a:lnTo>
                    <a:lnTo>
                      <a:pt x="5981" y="15812"/>
                    </a:lnTo>
                    <a:lnTo>
                      <a:pt x="5981" y="15787"/>
                    </a:lnTo>
                    <a:lnTo>
                      <a:pt x="6033" y="15812"/>
                    </a:lnTo>
                    <a:lnTo>
                      <a:pt x="6058" y="15787"/>
                    </a:lnTo>
                    <a:lnTo>
                      <a:pt x="6084" y="15787"/>
                    </a:lnTo>
                    <a:lnTo>
                      <a:pt x="6161" y="15812"/>
                    </a:lnTo>
                    <a:lnTo>
                      <a:pt x="6289" y="15812"/>
                    </a:lnTo>
                    <a:lnTo>
                      <a:pt x="6341" y="15761"/>
                    </a:lnTo>
                    <a:lnTo>
                      <a:pt x="6392" y="15735"/>
                    </a:lnTo>
                    <a:lnTo>
                      <a:pt x="6520" y="15710"/>
                    </a:lnTo>
                    <a:lnTo>
                      <a:pt x="6546" y="15710"/>
                    </a:lnTo>
                    <a:lnTo>
                      <a:pt x="6572" y="15684"/>
                    </a:lnTo>
                    <a:lnTo>
                      <a:pt x="6674" y="15684"/>
                    </a:lnTo>
                    <a:lnTo>
                      <a:pt x="6700" y="15658"/>
                    </a:lnTo>
                    <a:lnTo>
                      <a:pt x="6726" y="15607"/>
                    </a:lnTo>
                    <a:lnTo>
                      <a:pt x="6726" y="15556"/>
                    </a:lnTo>
                    <a:lnTo>
                      <a:pt x="6726" y="15530"/>
                    </a:lnTo>
                    <a:lnTo>
                      <a:pt x="6751" y="15504"/>
                    </a:lnTo>
                    <a:lnTo>
                      <a:pt x="6828" y="15453"/>
                    </a:lnTo>
                    <a:lnTo>
                      <a:pt x="6905" y="15427"/>
                    </a:lnTo>
                    <a:lnTo>
                      <a:pt x="6931" y="15427"/>
                    </a:lnTo>
                    <a:lnTo>
                      <a:pt x="6957" y="15453"/>
                    </a:lnTo>
                    <a:lnTo>
                      <a:pt x="7034" y="15427"/>
                    </a:lnTo>
                    <a:lnTo>
                      <a:pt x="7059" y="15376"/>
                    </a:lnTo>
                    <a:lnTo>
                      <a:pt x="7059" y="15350"/>
                    </a:lnTo>
                    <a:lnTo>
                      <a:pt x="7059" y="15325"/>
                    </a:lnTo>
                    <a:lnTo>
                      <a:pt x="7059" y="15299"/>
                    </a:lnTo>
                    <a:lnTo>
                      <a:pt x="7008" y="15248"/>
                    </a:lnTo>
                    <a:lnTo>
                      <a:pt x="7059" y="15222"/>
                    </a:lnTo>
                    <a:lnTo>
                      <a:pt x="7085" y="15196"/>
                    </a:lnTo>
                    <a:lnTo>
                      <a:pt x="7085" y="15171"/>
                    </a:lnTo>
                    <a:lnTo>
                      <a:pt x="7188" y="15171"/>
                    </a:lnTo>
                    <a:lnTo>
                      <a:pt x="7213" y="15145"/>
                    </a:lnTo>
                    <a:lnTo>
                      <a:pt x="7239" y="15145"/>
                    </a:lnTo>
                    <a:lnTo>
                      <a:pt x="7239" y="15171"/>
                    </a:lnTo>
                    <a:lnTo>
                      <a:pt x="7265" y="15171"/>
                    </a:lnTo>
                    <a:lnTo>
                      <a:pt x="7290" y="15196"/>
                    </a:lnTo>
                    <a:lnTo>
                      <a:pt x="7393" y="15196"/>
                    </a:lnTo>
                    <a:lnTo>
                      <a:pt x="7419" y="15171"/>
                    </a:lnTo>
                    <a:lnTo>
                      <a:pt x="7444" y="15145"/>
                    </a:lnTo>
                    <a:lnTo>
                      <a:pt x="7470" y="15119"/>
                    </a:lnTo>
                    <a:lnTo>
                      <a:pt x="7470" y="15042"/>
                    </a:lnTo>
                    <a:lnTo>
                      <a:pt x="7573" y="15042"/>
                    </a:lnTo>
                    <a:lnTo>
                      <a:pt x="7650" y="15017"/>
                    </a:lnTo>
                    <a:lnTo>
                      <a:pt x="7701" y="14991"/>
                    </a:lnTo>
                    <a:lnTo>
                      <a:pt x="7752" y="14965"/>
                    </a:lnTo>
                    <a:lnTo>
                      <a:pt x="7778" y="14914"/>
                    </a:lnTo>
                    <a:lnTo>
                      <a:pt x="7829" y="14837"/>
                    </a:lnTo>
                    <a:lnTo>
                      <a:pt x="7855" y="14786"/>
                    </a:lnTo>
                    <a:lnTo>
                      <a:pt x="7855" y="14734"/>
                    </a:lnTo>
                    <a:lnTo>
                      <a:pt x="7906" y="14709"/>
                    </a:lnTo>
                    <a:lnTo>
                      <a:pt x="7932" y="14683"/>
                    </a:lnTo>
                    <a:lnTo>
                      <a:pt x="7906" y="14632"/>
                    </a:lnTo>
                    <a:lnTo>
                      <a:pt x="7906" y="14606"/>
                    </a:lnTo>
                    <a:lnTo>
                      <a:pt x="7855" y="14580"/>
                    </a:lnTo>
                    <a:lnTo>
                      <a:pt x="7881" y="14555"/>
                    </a:lnTo>
                    <a:lnTo>
                      <a:pt x="7932" y="14503"/>
                    </a:lnTo>
                    <a:lnTo>
                      <a:pt x="7983" y="14503"/>
                    </a:lnTo>
                    <a:lnTo>
                      <a:pt x="8060" y="14452"/>
                    </a:lnTo>
                    <a:lnTo>
                      <a:pt x="8163" y="14401"/>
                    </a:lnTo>
                    <a:lnTo>
                      <a:pt x="8214" y="14401"/>
                    </a:lnTo>
                    <a:lnTo>
                      <a:pt x="8291" y="14375"/>
                    </a:lnTo>
                    <a:lnTo>
                      <a:pt x="8343" y="14349"/>
                    </a:lnTo>
                    <a:lnTo>
                      <a:pt x="8522" y="14349"/>
                    </a:lnTo>
                    <a:lnTo>
                      <a:pt x="8574" y="14375"/>
                    </a:lnTo>
                    <a:lnTo>
                      <a:pt x="8702" y="14375"/>
                    </a:lnTo>
                    <a:lnTo>
                      <a:pt x="8728" y="14349"/>
                    </a:lnTo>
                    <a:lnTo>
                      <a:pt x="8805" y="14349"/>
                    </a:lnTo>
                    <a:lnTo>
                      <a:pt x="8856" y="14324"/>
                    </a:lnTo>
                    <a:lnTo>
                      <a:pt x="8882" y="14298"/>
                    </a:lnTo>
                    <a:lnTo>
                      <a:pt x="8908" y="14298"/>
                    </a:lnTo>
                    <a:lnTo>
                      <a:pt x="8959" y="14349"/>
                    </a:lnTo>
                    <a:lnTo>
                      <a:pt x="9010" y="14375"/>
                    </a:lnTo>
                    <a:lnTo>
                      <a:pt x="9087" y="14349"/>
                    </a:lnTo>
                    <a:lnTo>
                      <a:pt x="9139" y="14375"/>
                    </a:lnTo>
                    <a:lnTo>
                      <a:pt x="9241" y="14375"/>
                    </a:lnTo>
                    <a:lnTo>
                      <a:pt x="9293" y="14349"/>
                    </a:lnTo>
                    <a:lnTo>
                      <a:pt x="9293" y="14324"/>
                    </a:lnTo>
                    <a:lnTo>
                      <a:pt x="9318" y="14324"/>
                    </a:lnTo>
                    <a:lnTo>
                      <a:pt x="9344" y="14298"/>
                    </a:lnTo>
                    <a:lnTo>
                      <a:pt x="9395" y="14247"/>
                    </a:lnTo>
                    <a:lnTo>
                      <a:pt x="9395" y="14324"/>
                    </a:lnTo>
                    <a:lnTo>
                      <a:pt x="9395" y="14375"/>
                    </a:lnTo>
                    <a:lnTo>
                      <a:pt x="9421" y="14401"/>
                    </a:lnTo>
                    <a:lnTo>
                      <a:pt x="9472" y="14426"/>
                    </a:lnTo>
                    <a:lnTo>
                      <a:pt x="9524" y="14401"/>
                    </a:lnTo>
                    <a:lnTo>
                      <a:pt x="9549" y="14349"/>
                    </a:lnTo>
                    <a:lnTo>
                      <a:pt x="9549" y="14324"/>
                    </a:lnTo>
                    <a:lnTo>
                      <a:pt x="9601" y="14272"/>
                    </a:lnTo>
                    <a:lnTo>
                      <a:pt x="9626" y="14247"/>
                    </a:lnTo>
                    <a:lnTo>
                      <a:pt x="9652" y="14247"/>
                    </a:lnTo>
                    <a:lnTo>
                      <a:pt x="9703" y="14221"/>
                    </a:lnTo>
                    <a:lnTo>
                      <a:pt x="9755" y="14169"/>
                    </a:lnTo>
                    <a:lnTo>
                      <a:pt x="9780" y="14144"/>
                    </a:lnTo>
                    <a:lnTo>
                      <a:pt x="9780" y="14092"/>
                    </a:lnTo>
                    <a:lnTo>
                      <a:pt x="9780" y="14067"/>
                    </a:lnTo>
                    <a:lnTo>
                      <a:pt x="9806" y="14067"/>
                    </a:lnTo>
                    <a:lnTo>
                      <a:pt x="9909" y="14041"/>
                    </a:lnTo>
                    <a:lnTo>
                      <a:pt x="10011" y="14041"/>
                    </a:lnTo>
                    <a:lnTo>
                      <a:pt x="10140" y="14067"/>
                    </a:lnTo>
                    <a:lnTo>
                      <a:pt x="10217" y="14144"/>
                    </a:lnTo>
                    <a:lnTo>
                      <a:pt x="10268" y="14169"/>
                    </a:lnTo>
                    <a:lnTo>
                      <a:pt x="10345" y="14195"/>
                    </a:lnTo>
                    <a:lnTo>
                      <a:pt x="10396" y="14195"/>
                    </a:lnTo>
                    <a:lnTo>
                      <a:pt x="10473" y="14169"/>
                    </a:lnTo>
                    <a:lnTo>
                      <a:pt x="10499" y="14144"/>
                    </a:lnTo>
                    <a:lnTo>
                      <a:pt x="10576" y="14118"/>
                    </a:lnTo>
                    <a:lnTo>
                      <a:pt x="10602" y="14118"/>
                    </a:lnTo>
                    <a:lnTo>
                      <a:pt x="10627" y="14144"/>
                    </a:lnTo>
                    <a:lnTo>
                      <a:pt x="10704" y="14144"/>
                    </a:lnTo>
                    <a:lnTo>
                      <a:pt x="10756" y="14169"/>
                    </a:lnTo>
                    <a:lnTo>
                      <a:pt x="10781" y="14195"/>
                    </a:lnTo>
                    <a:lnTo>
                      <a:pt x="10833" y="14221"/>
                    </a:lnTo>
                    <a:lnTo>
                      <a:pt x="10858" y="14221"/>
                    </a:lnTo>
                    <a:lnTo>
                      <a:pt x="10935" y="14195"/>
                    </a:lnTo>
                    <a:lnTo>
                      <a:pt x="10961" y="14144"/>
                    </a:lnTo>
                    <a:lnTo>
                      <a:pt x="10987" y="14092"/>
                    </a:lnTo>
                    <a:lnTo>
                      <a:pt x="11012" y="14041"/>
                    </a:lnTo>
                    <a:lnTo>
                      <a:pt x="11038" y="13964"/>
                    </a:lnTo>
                    <a:lnTo>
                      <a:pt x="11064" y="13887"/>
                    </a:lnTo>
                    <a:lnTo>
                      <a:pt x="11038" y="13810"/>
                    </a:lnTo>
                    <a:lnTo>
                      <a:pt x="11012" y="13784"/>
                    </a:lnTo>
                    <a:lnTo>
                      <a:pt x="10961" y="13733"/>
                    </a:lnTo>
                    <a:lnTo>
                      <a:pt x="10910" y="13733"/>
                    </a:lnTo>
                    <a:lnTo>
                      <a:pt x="10910" y="13707"/>
                    </a:lnTo>
                    <a:lnTo>
                      <a:pt x="10884" y="13682"/>
                    </a:lnTo>
                    <a:lnTo>
                      <a:pt x="10910" y="13656"/>
                    </a:lnTo>
                    <a:lnTo>
                      <a:pt x="10910" y="13579"/>
                    </a:lnTo>
                    <a:lnTo>
                      <a:pt x="10884" y="13502"/>
                    </a:lnTo>
                    <a:lnTo>
                      <a:pt x="10833" y="13476"/>
                    </a:lnTo>
                    <a:lnTo>
                      <a:pt x="10807" y="13502"/>
                    </a:lnTo>
                    <a:lnTo>
                      <a:pt x="10756" y="13528"/>
                    </a:lnTo>
                    <a:lnTo>
                      <a:pt x="10756" y="13502"/>
                    </a:lnTo>
                    <a:lnTo>
                      <a:pt x="10730" y="13451"/>
                    </a:lnTo>
                    <a:lnTo>
                      <a:pt x="10756" y="13451"/>
                    </a:lnTo>
                    <a:lnTo>
                      <a:pt x="10781" y="13425"/>
                    </a:lnTo>
                    <a:lnTo>
                      <a:pt x="10807" y="13425"/>
                    </a:lnTo>
                    <a:lnTo>
                      <a:pt x="10833" y="13476"/>
                    </a:lnTo>
                    <a:lnTo>
                      <a:pt x="10961" y="13476"/>
                    </a:lnTo>
                    <a:lnTo>
                      <a:pt x="10987" y="13425"/>
                    </a:lnTo>
                    <a:lnTo>
                      <a:pt x="10987" y="13348"/>
                    </a:lnTo>
                    <a:lnTo>
                      <a:pt x="10987" y="13297"/>
                    </a:lnTo>
                    <a:lnTo>
                      <a:pt x="10987" y="13220"/>
                    </a:lnTo>
                    <a:lnTo>
                      <a:pt x="10987" y="13143"/>
                    </a:lnTo>
                    <a:lnTo>
                      <a:pt x="11038" y="13117"/>
                    </a:lnTo>
                    <a:lnTo>
                      <a:pt x="11064" y="13066"/>
                    </a:lnTo>
                    <a:lnTo>
                      <a:pt x="11115" y="13014"/>
                    </a:lnTo>
                    <a:lnTo>
                      <a:pt x="11141" y="12963"/>
                    </a:lnTo>
                    <a:lnTo>
                      <a:pt x="11166" y="12912"/>
                    </a:lnTo>
                    <a:lnTo>
                      <a:pt x="11166" y="12860"/>
                    </a:lnTo>
                    <a:lnTo>
                      <a:pt x="11192" y="12835"/>
                    </a:lnTo>
                    <a:lnTo>
                      <a:pt x="11243" y="12783"/>
                    </a:lnTo>
                    <a:lnTo>
                      <a:pt x="11269" y="12732"/>
                    </a:lnTo>
                    <a:lnTo>
                      <a:pt x="11295" y="12706"/>
                    </a:lnTo>
                    <a:lnTo>
                      <a:pt x="11346" y="12655"/>
                    </a:lnTo>
                    <a:lnTo>
                      <a:pt x="11346" y="12604"/>
                    </a:lnTo>
                    <a:lnTo>
                      <a:pt x="11372" y="12578"/>
                    </a:lnTo>
                    <a:lnTo>
                      <a:pt x="11372" y="12552"/>
                    </a:lnTo>
                    <a:lnTo>
                      <a:pt x="11397" y="12475"/>
                    </a:lnTo>
                    <a:lnTo>
                      <a:pt x="11372" y="12450"/>
                    </a:lnTo>
                    <a:lnTo>
                      <a:pt x="11346" y="12398"/>
                    </a:lnTo>
                    <a:lnTo>
                      <a:pt x="11346" y="12373"/>
                    </a:lnTo>
                    <a:lnTo>
                      <a:pt x="11346" y="12347"/>
                    </a:lnTo>
                    <a:lnTo>
                      <a:pt x="11346" y="12296"/>
                    </a:lnTo>
                    <a:lnTo>
                      <a:pt x="11320" y="12219"/>
                    </a:lnTo>
                    <a:lnTo>
                      <a:pt x="11346" y="12090"/>
                    </a:lnTo>
                    <a:lnTo>
                      <a:pt x="11346" y="12065"/>
                    </a:lnTo>
                    <a:lnTo>
                      <a:pt x="11346" y="12039"/>
                    </a:lnTo>
                    <a:lnTo>
                      <a:pt x="11372" y="12013"/>
                    </a:lnTo>
                    <a:lnTo>
                      <a:pt x="11372" y="11988"/>
                    </a:lnTo>
                    <a:lnTo>
                      <a:pt x="11423" y="11962"/>
                    </a:lnTo>
                    <a:lnTo>
                      <a:pt x="11423" y="11936"/>
                    </a:lnTo>
                    <a:lnTo>
                      <a:pt x="11423" y="11911"/>
                    </a:lnTo>
                    <a:lnTo>
                      <a:pt x="11449" y="11885"/>
                    </a:lnTo>
                    <a:lnTo>
                      <a:pt x="11474" y="11859"/>
                    </a:lnTo>
                    <a:lnTo>
                      <a:pt x="11526" y="11757"/>
                    </a:lnTo>
                    <a:lnTo>
                      <a:pt x="11526" y="11731"/>
                    </a:lnTo>
                    <a:lnTo>
                      <a:pt x="11526" y="11603"/>
                    </a:lnTo>
                    <a:lnTo>
                      <a:pt x="11526" y="11500"/>
                    </a:lnTo>
                    <a:lnTo>
                      <a:pt x="11551" y="11474"/>
                    </a:lnTo>
                    <a:lnTo>
                      <a:pt x="11603" y="11423"/>
                    </a:lnTo>
                    <a:lnTo>
                      <a:pt x="11603" y="11346"/>
                    </a:lnTo>
                    <a:lnTo>
                      <a:pt x="11680" y="11320"/>
                    </a:lnTo>
                    <a:lnTo>
                      <a:pt x="11731" y="11243"/>
                    </a:lnTo>
                    <a:lnTo>
                      <a:pt x="11731" y="11192"/>
                    </a:lnTo>
                    <a:lnTo>
                      <a:pt x="11731" y="11166"/>
                    </a:lnTo>
                    <a:lnTo>
                      <a:pt x="11782" y="11089"/>
                    </a:lnTo>
                    <a:lnTo>
                      <a:pt x="11834" y="11038"/>
                    </a:lnTo>
                    <a:lnTo>
                      <a:pt x="11859" y="10987"/>
                    </a:lnTo>
                    <a:lnTo>
                      <a:pt x="11859" y="10935"/>
                    </a:lnTo>
                    <a:lnTo>
                      <a:pt x="11885" y="10858"/>
                    </a:lnTo>
                    <a:lnTo>
                      <a:pt x="11911" y="10781"/>
                    </a:lnTo>
                    <a:lnTo>
                      <a:pt x="11885" y="10730"/>
                    </a:lnTo>
                    <a:lnTo>
                      <a:pt x="11808" y="10653"/>
                    </a:lnTo>
                    <a:lnTo>
                      <a:pt x="11808" y="10601"/>
                    </a:lnTo>
                    <a:lnTo>
                      <a:pt x="11808" y="10473"/>
                    </a:lnTo>
                    <a:lnTo>
                      <a:pt x="11834" y="10345"/>
                    </a:lnTo>
                    <a:lnTo>
                      <a:pt x="11834" y="10293"/>
                    </a:lnTo>
                    <a:lnTo>
                      <a:pt x="11834" y="10139"/>
                    </a:lnTo>
                    <a:lnTo>
                      <a:pt x="11808" y="10088"/>
                    </a:lnTo>
                    <a:lnTo>
                      <a:pt x="11757" y="9985"/>
                    </a:lnTo>
                    <a:lnTo>
                      <a:pt x="11731" y="9934"/>
                    </a:lnTo>
                    <a:lnTo>
                      <a:pt x="11705" y="9806"/>
                    </a:lnTo>
                    <a:lnTo>
                      <a:pt x="11654" y="9677"/>
                    </a:lnTo>
                    <a:lnTo>
                      <a:pt x="11628" y="9600"/>
                    </a:lnTo>
                    <a:lnTo>
                      <a:pt x="11628" y="9523"/>
                    </a:lnTo>
                    <a:lnTo>
                      <a:pt x="11654" y="9446"/>
                    </a:lnTo>
                    <a:lnTo>
                      <a:pt x="11628" y="9369"/>
                    </a:lnTo>
                    <a:lnTo>
                      <a:pt x="11603" y="9318"/>
                    </a:lnTo>
                    <a:lnTo>
                      <a:pt x="11526" y="9267"/>
                    </a:lnTo>
                    <a:lnTo>
                      <a:pt x="11423" y="9241"/>
                    </a:lnTo>
                    <a:lnTo>
                      <a:pt x="11397" y="9241"/>
                    </a:lnTo>
                    <a:lnTo>
                      <a:pt x="11397" y="9190"/>
                    </a:lnTo>
                    <a:lnTo>
                      <a:pt x="11423" y="9164"/>
                    </a:lnTo>
                    <a:lnTo>
                      <a:pt x="11423" y="9113"/>
                    </a:lnTo>
                    <a:lnTo>
                      <a:pt x="11474" y="9061"/>
                    </a:lnTo>
                    <a:lnTo>
                      <a:pt x="11526" y="9010"/>
                    </a:lnTo>
                    <a:lnTo>
                      <a:pt x="11526" y="9061"/>
                    </a:lnTo>
                    <a:lnTo>
                      <a:pt x="11551" y="9087"/>
                    </a:lnTo>
                    <a:lnTo>
                      <a:pt x="11603" y="9113"/>
                    </a:lnTo>
                    <a:lnTo>
                      <a:pt x="11705" y="9113"/>
                    </a:lnTo>
                    <a:lnTo>
                      <a:pt x="11757" y="9061"/>
                    </a:lnTo>
                    <a:lnTo>
                      <a:pt x="11782" y="9010"/>
                    </a:lnTo>
                    <a:lnTo>
                      <a:pt x="11782" y="8959"/>
                    </a:lnTo>
                    <a:lnTo>
                      <a:pt x="11757" y="8933"/>
                    </a:lnTo>
                    <a:lnTo>
                      <a:pt x="11705" y="8882"/>
                    </a:lnTo>
                    <a:lnTo>
                      <a:pt x="11628" y="8882"/>
                    </a:lnTo>
                    <a:lnTo>
                      <a:pt x="11603" y="8856"/>
                    </a:lnTo>
                    <a:lnTo>
                      <a:pt x="11603" y="8779"/>
                    </a:lnTo>
                    <a:lnTo>
                      <a:pt x="11603" y="8728"/>
                    </a:lnTo>
                    <a:lnTo>
                      <a:pt x="11577" y="8676"/>
                    </a:lnTo>
                    <a:lnTo>
                      <a:pt x="11628" y="8599"/>
                    </a:lnTo>
                    <a:lnTo>
                      <a:pt x="11654" y="8497"/>
                    </a:lnTo>
                    <a:lnTo>
                      <a:pt x="11654" y="8420"/>
                    </a:lnTo>
                    <a:lnTo>
                      <a:pt x="11705" y="8317"/>
                    </a:lnTo>
                    <a:lnTo>
                      <a:pt x="11705" y="8189"/>
                    </a:lnTo>
                    <a:lnTo>
                      <a:pt x="11628" y="8086"/>
                    </a:lnTo>
                    <a:lnTo>
                      <a:pt x="11551" y="8009"/>
                    </a:lnTo>
                    <a:lnTo>
                      <a:pt x="11474" y="7983"/>
                    </a:lnTo>
                    <a:lnTo>
                      <a:pt x="11423" y="7906"/>
                    </a:lnTo>
                    <a:lnTo>
                      <a:pt x="11372" y="7829"/>
                    </a:lnTo>
                    <a:lnTo>
                      <a:pt x="11320" y="7752"/>
                    </a:lnTo>
                    <a:lnTo>
                      <a:pt x="11295" y="7624"/>
                    </a:lnTo>
                    <a:lnTo>
                      <a:pt x="11269" y="7470"/>
                    </a:lnTo>
                    <a:lnTo>
                      <a:pt x="11269" y="7367"/>
                    </a:lnTo>
                    <a:lnTo>
                      <a:pt x="11320" y="7239"/>
                    </a:lnTo>
                    <a:lnTo>
                      <a:pt x="11320" y="7188"/>
                    </a:lnTo>
                    <a:lnTo>
                      <a:pt x="11320" y="7136"/>
                    </a:lnTo>
                    <a:lnTo>
                      <a:pt x="11269" y="7085"/>
                    </a:lnTo>
                    <a:lnTo>
                      <a:pt x="11243" y="7059"/>
                    </a:lnTo>
                    <a:lnTo>
                      <a:pt x="11269" y="6982"/>
                    </a:lnTo>
                    <a:lnTo>
                      <a:pt x="11269" y="6905"/>
                    </a:lnTo>
                    <a:lnTo>
                      <a:pt x="11269" y="6854"/>
                    </a:lnTo>
                    <a:lnTo>
                      <a:pt x="11218" y="6802"/>
                    </a:lnTo>
                    <a:lnTo>
                      <a:pt x="11141" y="6751"/>
                    </a:lnTo>
                    <a:lnTo>
                      <a:pt x="11115" y="6751"/>
                    </a:lnTo>
                    <a:lnTo>
                      <a:pt x="11038" y="6725"/>
                    </a:lnTo>
                    <a:lnTo>
                      <a:pt x="10987" y="6700"/>
                    </a:lnTo>
                    <a:lnTo>
                      <a:pt x="10961" y="6623"/>
                    </a:lnTo>
                    <a:lnTo>
                      <a:pt x="10961" y="6571"/>
                    </a:lnTo>
                    <a:lnTo>
                      <a:pt x="10961" y="6494"/>
                    </a:lnTo>
                    <a:lnTo>
                      <a:pt x="11012" y="6366"/>
                    </a:lnTo>
                    <a:lnTo>
                      <a:pt x="11038" y="6315"/>
                    </a:lnTo>
                    <a:lnTo>
                      <a:pt x="11115" y="6392"/>
                    </a:lnTo>
                    <a:lnTo>
                      <a:pt x="11192" y="6417"/>
                    </a:lnTo>
                    <a:lnTo>
                      <a:pt x="11346" y="6443"/>
                    </a:lnTo>
                    <a:lnTo>
                      <a:pt x="11500" y="6443"/>
                    </a:lnTo>
                    <a:lnTo>
                      <a:pt x="11551" y="6417"/>
                    </a:lnTo>
                    <a:lnTo>
                      <a:pt x="11603" y="6366"/>
                    </a:lnTo>
                    <a:lnTo>
                      <a:pt x="11628" y="6315"/>
                    </a:lnTo>
                    <a:lnTo>
                      <a:pt x="11628" y="6238"/>
                    </a:lnTo>
                    <a:lnTo>
                      <a:pt x="11654" y="6238"/>
                    </a:lnTo>
                    <a:lnTo>
                      <a:pt x="11731" y="6212"/>
                    </a:lnTo>
                    <a:lnTo>
                      <a:pt x="11782" y="6186"/>
                    </a:lnTo>
                    <a:lnTo>
                      <a:pt x="11859" y="6135"/>
                    </a:lnTo>
                    <a:lnTo>
                      <a:pt x="11911" y="6084"/>
                    </a:lnTo>
                    <a:lnTo>
                      <a:pt x="11988" y="6058"/>
                    </a:lnTo>
                    <a:lnTo>
                      <a:pt x="12014" y="6032"/>
                    </a:lnTo>
                    <a:lnTo>
                      <a:pt x="12065" y="5955"/>
                    </a:lnTo>
                    <a:lnTo>
                      <a:pt x="12116" y="5904"/>
                    </a:lnTo>
                    <a:lnTo>
                      <a:pt x="12142" y="5853"/>
                    </a:lnTo>
                    <a:lnTo>
                      <a:pt x="12193" y="5750"/>
                    </a:lnTo>
                    <a:lnTo>
                      <a:pt x="12245" y="5647"/>
                    </a:lnTo>
                    <a:lnTo>
                      <a:pt x="12245" y="5570"/>
                    </a:lnTo>
                    <a:lnTo>
                      <a:pt x="12245" y="5519"/>
                    </a:lnTo>
                    <a:lnTo>
                      <a:pt x="12245" y="5468"/>
                    </a:lnTo>
                    <a:lnTo>
                      <a:pt x="12219" y="5468"/>
                    </a:lnTo>
                    <a:lnTo>
                      <a:pt x="12219" y="5416"/>
                    </a:lnTo>
                    <a:lnTo>
                      <a:pt x="12219" y="5365"/>
                    </a:lnTo>
                    <a:lnTo>
                      <a:pt x="12296" y="5288"/>
                    </a:lnTo>
                    <a:lnTo>
                      <a:pt x="12322" y="5262"/>
                    </a:lnTo>
                    <a:lnTo>
                      <a:pt x="12424" y="5262"/>
                    </a:lnTo>
                    <a:lnTo>
                      <a:pt x="12501" y="5237"/>
                    </a:lnTo>
                    <a:lnTo>
                      <a:pt x="12578" y="5237"/>
                    </a:lnTo>
                    <a:lnTo>
                      <a:pt x="12630" y="5262"/>
                    </a:lnTo>
                    <a:lnTo>
                      <a:pt x="12655" y="5288"/>
                    </a:lnTo>
                    <a:lnTo>
                      <a:pt x="12681" y="5339"/>
                    </a:lnTo>
                    <a:lnTo>
                      <a:pt x="12758" y="5339"/>
                    </a:lnTo>
                    <a:lnTo>
                      <a:pt x="12809" y="5288"/>
                    </a:lnTo>
                    <a:lnTo>
                      <a:pt x="12809" y="5262"/>
                    </a:lnTo>
                    <a:lnTo>
                      <a:pt x="12835" y="5237"/>
                    </a:lnTo>
                    <a:lnTo>
                      <a:pt x="12886" y="5211"/>
                    </a:lnTo>
                    <a:lnTo>
                      <a:pt x="12912" y="5185"/>
                    </a:lnTo>
                    <a:lnTo>
                      <a:pt x="12912" y="5160"/>
                    </a:lnTo>
                    <a:lnTo>
                      <a:pt x="12938" y="5134"/>
                    </a:lnTo>
                    <a:lnTo>
                      <a:pt x="13015" y="5057"/>
                    </a:lnTo>
                    <a:lnTo>
                      <a:pt x="13040" y="5006"/>
                    </a:lnTo>
                    <a:lnTo>
                      <a:pt x="13092" y="4980"/>
                    </a:lnTo>
                    <a:lnTo>
                      <a:pt x="13117" y="4929"/>
                    </a:lnTo>
                    <a:lnTo>
                      <a:pt x="13117" y="4903"/>
                    </a:lnTo>
                    <a:lnTo>
                      <a:pt x="13117" y="4877"/>
                    </a:lnTo>
                    <a:lnTo>
                      <a:pt x="13169" y="4852"/>
                    </a:lnTo>
                    <a:lnTo>
                      <a:pt x="13194" y="4800"/>
                    </a:lnTo>
                    <a:lnTo>
                      <a:pt x="13220" y="4775"/>
                    </a:lnTo>
                    <a:lnTo>
                      <a:pt x="13246" y="4698"/>
                    </a:lnTo>
                    <a:lnTo>
                      <a:pt x="13246" y="4646"/>
                    </a:lnTo>
                    <a:lnTo>
                      <a:pt x="13246" y="4621"/>
                    </a:lnTo>
                    <a:lnTo>
                      <a:pt x="13271" y="4595"/>
                    </a:lnTo>
                    <a:lnTo>
                      <a:pt x="13297" y="4518"/>
                    </a:lnTo>
                    <a:lnTo>
                      <a:pt x="13297" y="4467"/>
                    </a:lnTo>
                    <a:lnTo>
                      <a:pt x="13297" y="4415"/>
                    </a:lnTo>
                    <a:lnTo>
                      <a:pt x="13323" y="4338"/>
                    </a:lnTo>
                    <a:lnTo>
                      <a:pt x="13348" y="4287"/>
                    </a:lnTo>
                    <a:lnTo>
                      <a:pt x="13374" y="4210"/>
                    </a:lnTo>
                    <a:lnTo>
                      <a:pt x="13374" y="4107"/>
                    </a:lnTo>
                    <a:lnTo>
                      <a:pt x="13348" y="4056"/>
                    </a:lnTo>
                    <a:lnTo>
                      <a:pt x="13323" y="4005"/>
                    </a:lnTo>
                    <a:lnTo>
                      <a:pt x="13271" y="3928"/>
                    </a:lnTo>
                    <a:lnTo>
                      <a:pt x="13271" y="3851"/>
                    </a:lnTo>
                    <a:lnTo>
                      <a:pt x="13271" y="3748"/>
                    </a:lnTo>
                    <a:lnTo>
                      <a:pt x="13220" y="3671"/>
                    </a:lnTo>
                    <a:lnTo>
                      <a:pt x="13169" y="3568"/>
                    </a:lnTo>
                    <a:lnTo>
                      <a:pt x="13117" y="3440"/>
                    </a:lnTo>
                    <a:lnTo>
                      <a:pt x="13092" y="3337"/>
                    </a:lnTo>
                    <a:lnTo>
                      <a:pt x="13040" y="3260"/>
                    </a:lnTo>
                    <a:lnTo>
                      <a:pt x="12938" y="3209"/>
                    </a:lnTo>
                    <a:lnTo>
                      <a:pt x="12835" y="3183"/>
                    </a:lnTo>
                    <a:lnTo>
                      <a:pt x="12732" y="3209"/>
                    </a:lnTo>
                    <a:lnTo>
                      <a:pt x="12630" y="3234"/>
                    </a:lnTo>
                    <a:lnTo>
                      <a:pt x="12604" y="3209"/>
                    </a:lnTo>
                    <a:lnTo>
                      <a:pt x="12424" y="3209"/>
                    </a:lnTo>
                    <a:lnTo>
                      <a:pt x="12322" y="3260"/>
                    </a:lnTo>
                    <a:lnTo>
                      <a:pt x="12193" y="3363"/>
                    </a:lnTo>
                    <a:lnTo>
                      <a:pt x="12193" y="3363"/>
                    </a:lnTo>
                    <a:lnTo>
                      <a:pt x="12245" y="3286"/>
                    </a:lnTo>
                    <a:lnTo>
                      <a:pt x="12322" y="3209"/>
                    </a:lnTo>
                    <a:lnTo>
                      <a:pt x="12476" y="3132"/>
                    </a:lnTo>
                    <a:lnTo>
                      <a:pt x="12553" y="3106"/>
                    </a:lnTo>
                    <a:lnTo>
                      <a:pt x="12604" y="3055"/>
                    </a:lnTo>
                    <a:lnTo>
                      <a:pt x="12655" y="3003"/>
                    </a:lnTo>
                    <a:lnTo>
                      <a:pt x="12681" y="2926"/>
                    </a:lnTo>
                    <a:lnTo>
                      <a:pt x="12732" y="2849"/>
                    </a:lnTo>
                    <a:lnTo>
                      <a:pt x="12732" y="2772"/>
                    </a:lnTo>
                    <a:lnTo>
                      <a:pt x="12732" y="2695"/>
                    </a:lnTo>
                    <a:lnTo>
                      <a:pt x="12707" y="2593"/>
                    </a:lnTo>
                    <a:lnTo>
                      <a:pt x="12655" y="2490"/>
                    </a:lnTo>
                    <a:lnTo>
                      <a:pt x="12604" y="2439"/>
                    </a:lnTo>
                    <a:lnTo>
                      <a:pt x="12553" y="2413"/>
                    </a:lnTo>
                    <a:lnTo>
                      <a:pt x="12450" y="2387"/>
                    </a:lnTo>
                    <a:lnTo>
                      <a:pt x="12399" y="2387"/>
                    </a:lnTo>
                    <a:lnTo>
                      <a:pt x="12347" y="2336"/>
                    </a:lnTo>
                    <a:lnTo>
                      <a:pt x="12347" y="2310"/>
                    </a:lnTo>
                    <a:lnTo>
                      <a:pt x="12322" y="2259"/>
                    </a:lnTo>
                    <a:lnTo>
                      <a:pt x="12296" y="2233"/>
                    </a:lnTo>
                    <a:lnTo>
                      <a:pt x="12219" y="2156"/>
                    </a:lnTo>
                    <a:lnTo>
                      <a:pt x="12168" y="2079"/>
                    </a:lnTo>
                    <a:lnTo>
                      <a:pt x="12168" y="2028"/>
                    </a:lnTo>
                    <a:lnTo>
                      <a:pt x="12091" y="1951"/>
                    </a:lnTo>
                    <a:lnTo>
                      <a:pt x="12014" y="1874"/>
                    </a:lnTo>
                    <a:lnTo>
                      <a:pt x="11962" y="1848"/>
                    </a:lnTo>
                    <a:lnTo>
                      <a:pt x="11988" y="1797"/>
                    </a:lnTo>
                    <a:lnTo>
                      <a:pt x="12014" y="1720"/>
                    </a:lnTo>
                    <a:lnTo>
                      <a:pt x="12014" y="1643"/>
                    </a:lnTo>
                    <a:lnTo>
                      <a:pt x="11988" y="1566"/>
                    </a:lnTo>
                    <a:lnTo>
                      <a:pt x="11937" y="1515"/>
                    </a:lnTo>
                    <a:lnTo>
                      <a:pt x="11834" y="1489"/>
                    </a:lnTo>
                    <a:lnTo>
                      <a:pt x="11782" y="1489"/>
                    </a:lnTo>
                    <a:lnTo>
                      <a:pt x="11808" y="1412"/>
                    </a:lnTo>
                    <a:lnTo>
                      <a:pt x="11834" y="1309"/>
                    </a:lnTo>
                    <a:lnTo>
                      <a:pt x="11834" y="1181"/>
                    </a:lnTo>
                    <a:lnTo>
                      <a:pt x="11834" y="1053"/>
                    </a:lnTo>
                    <a:lnTo>
                      <a:pt x="11757" y="924"/>
                    </a:lnTo>
                    <a:lnTo>
                      <a:pt x="11705" y="873"/>
                    </a:lnTo>
                    <a:lnTo>
                      <a:pt x="11654" y="822"/>
                    </a:lnTo>
                    <a:lnTo>
                      <a:pt x="11603" y="796"/>
                    </a:lnTo>
                    <a:lnTo>
                      <a:pt x="11526" y="745"/>
                    </a:lnTo>
                    <a:lnTo>
                      <a:pt x="11449" y="719"/>
                    </a:lnTo>
                    <a:lnTo>
                      <a:pt x="11372" y="719"/>
                    </a:lnTo>
                    <a:lnTo>
                      <a:pt x="11320" y="770"/>
                    </a:lnTo>
                    <a:lnTo>
                      <a:pt x="11269" y="796"/>
                    </a:lnTo>
                    <a:lnTo>
                      <a:pt x="11192" y="745"/>
                    </a:lnTo>
                    <a:lnTo>
                      <a:pt x="11064" y="668"/>
                    </a:lnTo>
                    <a:lnTo>
                      <a:pt x="10987" y="642"/>
                    </a:lnTo>
                    <a:lnTo>
                      <a:pt x="10910" y="642"/>
                    </a:lnTo>
                    <a:lnTo>
                      <a:pt x="10781" y="668"/>
                    </a:lnTo>
                    <a:lnTo>
                      <a:pt x="10730" y="668"/>
                    </a:lnTo>
                    <a:lnTo>
                      <a:pt x="10679" y="616"/>
                    </a:lnTo>
                    <a:lnTo>
                      <a:pt x="10602" y="616"/>
                    </a:lnTo>
                    <a:lnTo>
                      <a:pt x="10499" y="642"/>
                    </a:lnTo>
                    <a:lnTo>
                      <a:pt x="10396" y="719"/>
                    </a:lnTo>
                    <a:lnTo>
                      <a:pt x="10345" y="770"/>
                    </a:lnTo>
                    <a:lnTo>
                      <a:pt x="10242" y="796"/>
                    </a:lnTo>
                    <a:lnTo>
                      <a:pt x="10088" y="796"/>
                    </a:lnTo>
                    <a:lnTo>
                      <a:pt x="10037" y="847"/>
                    </a:lnTo>
                    <a:lnTo>
                      <a:pt x="9960" y="873"/>
                    </a:lnTo>
                    <a:lnTo>
                      <a:pt x="9934" y="899"/>
                    </a:lnTo>
                    <a:lnTo>
                      <a:pt x="9909" y="924"/>
                    </a:lnTo>
                    <a:lnTo>
                      <a:pt x="9883" y="976"/>
                    </a:lnTo>
                    <a:lnTo>
                      <a:pt x="9780" y="976"/>
                    </a:lnTo>
                    <a:lnTo>
                      <a:pt x="9703" y="950"/>
                    </a:lnTo>
                    <a:lnTo>
                      <a:pt x="9652" y="976"/>
                    </a:lnTo>
                    <a:lnTo>
                      <a:pt x="9601" y="976"/>
                    </a:lnTo>
                    <a:lnTo>
                      <a:pt x="9549" y="950"/>
                    </a:lnTo>
                    <a:lnTo>
                      <a:pt x="9498" y="924"/>
                    </a:lnTo>
                    <a:lnTo>
                      <a:pt x="9447" y="899"/>
                    </a:lnTo>
                    <a:lnTo>
                      <a:pt x="9472" y="873"/>
                    </a:lnTo>
                    <a:lnTo>
                      <a:pt x="9498" y="822"/>
                    </a:lnTo>
                    <a:lnTo>
                      <a:pt x="9524" y="770"/>
                    </a:lnTo>
                    <a:lnTo>
                      <a:pt x="9524" y="719"/>
                    </a:lnTo>
                    <a:lnTo>
                      <a:pt x="9472" y="642"/>
                    </a:lnTo>
                    <a:lnTo>
                      <a:pt x="9421" y="591"/>
                    </a:lnTo>
                    <a:lnTo>
                      <a:pt x="9344" y="591"/>
                    </a:lnTo>
                    <a:lnTo>
                      <a:pt x="9293" y="565"/>
                    </a:lnTo>
                    <a:lnTo>
                      <a:pt x="9241" y="539"/>
                    </a:lnTo>
                    <a:lnTo>
                      <a:pt x="9190" y="514"/>
                    </a:lnTo>
                    <a:lnTo>
                      <a:pt x="9164" y="488"/>
                    </a:lnTo>
                    <a:lnTo>
                      <a:pt x="9087" y="488"/>
                    </a:lnTo>
                    <a:lnTo>
                      <a:pt x="8985" y="437"/>
                    </a:lnTo>
                    <a:lnTo>
                      <a:pt x="8933" y="411"/>
                    </a:lnTo>
                    <a:lnTo>
                      <a:pt x="8933" y="385"/>
                    </a:lnTo>
                    <a:lnTo>
                      <a:pt x="8908" y="360"/>
                    </a:lnTo>
                    <a:lnTo>
                      <a:pt x="8908" y="308"/>
                    </a:lnTo>
                    <a:lnTo>
                      <a:pt x="8882" y="257"/>
                    </a:lnTo>
                    <a:lnTo>
                      <a:pt x="8856" y="206"/>
                    </a:lnTo>
                    <a:lnTo>
                      <a:pt x="8754" y="154"/>
                    </a:lnTo>
                    <a:lnTo>
                      <a:pt x="8728" y="154"/>
                    </a:lnTo>
                    <a:lnTo>
                      <a:pt x="8600" y="77"/>
                    </a:lnTo>
                    <a:lnTo>
                      <a:pt x="8445" y="51"/>
                    </a:lnTo>
                    <a:lnTo>
                      <a:pt x="8394" y="26"/>
                    </a:lnTo>
                    <a:lnTo>
                      <a:pt x="834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41"/>
              <p:cNvSpPr/>
              <p:nvPr/>
            </p:nvSpPr>
            <p:spPr>
              <a:xfrm>
                <a:off x="2162334" y="3039166"/>
                <a:ext cx="123942" cy="153789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1721" extrusionOk="0">
                    <a:moveTo>
                      <a:pt x="1130" y="1"/>
                    </a:moveTo>
                    <a:lnTo>
                      <a:pt x="1053" y="27"/>
                    </a:lnTo>
                    <a:lnTo>
                      <a:pt x="848" y="78"/>
                    </a:lnTo>
                    <a:lnTo>
                      <a:pt x="771" y="129"/>
                    </a:lnTo>
                    <a:lnTo>
                      <a:pt x="694" y="206"/>
                    </a:lnTo>
                    <a:lnTo>
                      <a:pt x="668" y="232"/>
                    </a:lnTo>
                    <a:lnTo>
                      <a:pt x="642" y="258"/>
                    </a:lnTo>
                    <a:lnTo>
                      <a:pt x="591" y="335"/>
                    </a:lnTo>
                    <a:lnTo>
                      <a:pt x="591" y="360"/>
                    </a:lnTo>
                    <a:lnTo>
                      <a:pt x="565" y="437"/>
                    </a:lnTo>
                    <a:lnTo>
                      <a:pt x="488" y="643"/>
                    </a:lnTo>
                    <a:lnTo>
                      <a:pt x="437" y="720"/>
                    </a:lnTo>
                    <a:lnTo>
                      <a:pt x="360" y="771"/>
                    </a:lnTo>
                    <a:lnTo>
                      <a:pt x="283" y="848"/>
                    </a:lnTo>
                    <a:lnTo>
                      <a:pt x="206" y="925"/>
                    </a:lnTo>
                    <a:lnTo>
                      <a:pt x="180" y="1002"/>
                    </a:lnTo>
                    <a:lnTo>
                      <a:pt x="129" y="1105"/>
                    </a:lnTo>
                    <a:lnTo>
                      <a:pt x="129" y="1259"/>
                    </a:lnTo>
                    <a:lnTo>
                      <a:pt x="129" y="1336"/>
                    </a:lnTo>
                    <a:lnTo>
                      <a:pt x="77" y="1387"/>
                    </a:lnTo>
                    <a:lnTo>
                      <a:pt x="26" y="1464"/>
                    </a:lnTo>
                    <a:lnTo>
                      <a:pt x="26" y="1541"/>
                    </a:lnTo>
                    <a:lnTo>
                      <a:pt x="0" y="1592"/>
                    </a:lnTo>
                    <a:lnTo>
                      <a:pt x="0" y="1644"/>
                    </a:lnTo>
                    <a:lnTo>
                      <a:pt x="26" y="1695"/>
                    </a:lnTo>
                    <a:lnTo>
                      <a:pt x="77" y="1721"/>
                    </a:lnTo>
                    <a:lnTo>
                      <a:pt x="180" y="1721"/>
                    </a:lnTo>
                    <a:lnTo>
                      <a:pt x="206" y="1695"/>
                    </a:lnTo>
                    <a:lnTo>
                      <a:pt x="308" y="1644"/>
                    </a:lnTo>
                    <a:lnTo>
                      <a:pt x="334" y="1669"/>
                    </a:lnTo>
                    <a:lnTo>
                      <a:pt x="411" y="1695"/>
                    </a:lnTo>
                    <a:lnTo>
                      <a:pt x="437" y="1695"/>
                    </a:lnTo>
                    <a:lnTo>
                      <a:pt x="463" y="1721"/>
                    </a:lnTo>
                    <a:lnTo>
                      <a:pt x="540" y="1721"/>
                    </a:lnTo>
                    <a:lnTo>
                      <a:pt x="591" y="1669"/>
                    </a:lnTo>
                    <a:lnTo>
                      <a:pt x="642" y="1592"/>
                    </a:lnTo>
                    <a:lnTo>
                      <a:pt x="642" y="1567"/>
                    </a:lnTo>
                    <a:lnTo>
                      <a:pt x="668" y="1541"/>
                    </a:lnTo>
                    <a:lnTo>
                      <a:pt x="771" y="1490"/>
                    </a:lnTo>
                    <a:lnTo>
                      <a:pt x="822" y="1438"/>
                    </a:lnTo>
                    <a:lnTo>
                      <a:pt x="950" y="1361"/>
                    </a:lnTo>
                    <a:lnTo>
                      <a:pt x="976" y="1336"/>
                    </a:lnTo>
                    <a:lnTo>
                      <a:pt x="1002" y="1284"/>
                    </a:lnTo>
                    <a:lnTo>
                      <a:pt x="1002" y="1259"/>
                    </a:lnTo>
                    <a:lnTo>
                      <a:pt x="1053" y="1233"/>
                    </a:lnTo>
                    <a:lnTo>
                      <a:pt x="1130" y="1182"/>
                    </a:lnTo>
                    <a:lnTo>
                      <a:pt x="1156" y="1130"/>
                    </a:lnTo>
                    <a:lnTo>
                      <a:pt x="1181" y="1053"/>
                    </a:lnTo>
                    <a:lnTo>
                      <a:pt x="1181" y="1002"/>
                    </a:lnTo>
                    <a:lnTo>
                      <a:pt x="1207" y="951"/>
                    </a:lnTo>
                    <a:lnTo>
                      <a:pt x="1233" y="899"/>
                    </a:lnTo>
                    <a:lnTo>
                      <a:pt x="1310" y="797"/>
                    </a:lnTo>
                    <a:lnTo>
                      <a:pt x="1387" y="643"/>
                    </a:lnTo>
                    <a:lnTo>
                      <a:pt x="1387" y="591"/>
                    </a:lnTo>
                    <a:lnTo>
                      <a:pt x="1387" y="540"/>
                    </a:lnTo>
                    <a:lnTo>
                      <a:pt x="1335" y="514"/>
                    </a:lnTo>
                    <a:lnTo>
                      <a:pt x="1310" y="489"/>
                    </a:lnTo>
                    <a:lnTo>
                      <a:pt x="1258" y="463"/>
                    </a:lnTo>
                    <a:lnTo>
                      <a:pt x="1233" y="437"/>
                    </a:lnTo>
                    <a:lnTo>
                      <a:pt x="1207" y="386"/>
                    </a:lnTo>
                    <a:lnTo>
                      <a:pt x="1233" y="309"/>
                    </a:lnTo>
                    <a:lnTo>
                      <a:pt x="1233" y="232"/>
                    </a:lnTo>
                    <a:lnTo>
                      <a:pt x="1233" y="129"/>
                    </a:lnTo>
                    <a:lnTo>
                      <a:pt x="1233" y="52"/>
                    </a:lnTo>
                    <a:lnTo>
                      <a:pt x="1207" y="2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41"/>
              <p:cNvSpPr/>
              <p:nvPr/>
            </p:nvSpPr>
            <p:spPr>
              <a:xfrm>
                <a:off x="2024718" y="2511671"/>
                <a:ext cx="84981" cy="133057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489" extrusionOk="0">
                    <a:moveTo>
                      <a:pt x="334" y="0"/>
                    </a:moveTo>
                    <a:lnTo>
                      <a:pt x="308" y="26"/>
                    </a:lnTo>
                    <a:lnTo>
                      <a:pt x="231" y="103"/>
                    </a:lnTo>
                    <a:lnTo>
                      <a:pt x="77" y="205"/>
                    </a:lnTo>
                    <a:lnTo>
                      <a:pt x="26" y="308"/>
                    </a:lnTo>
                    <a:lnTo>
                      <a:pt x="0" y="411"/>
                    </a:lnTo>
                    <a:lnTo>
                      <a:pt x="0" y="565"/>
                    </a:lnTo>
                    <a:lnTo>
                      <a:pt x="0" y="616"/>
                    </a:lnTo>
                    <a:lnTo>
                      <a:pt x="26" y="667"/>
                    </a:lnTo>
                    <a:lnTo>
                      <a:pt x="52" y="719"/>
                    </a:lnTo>
                    <a:lnTo>
                      <a:pt x="103" y="821"/>
                    </a:lnTo>
                    <a:lnTo>
                      <a:pt x="103" y="873"/>
                    </a:lnTo>
                    <a:lnTo>
                      <a:pt x="103" y="950"/>
                    </a:lnTo>
                    <a:lnTo>
                      <a:pt x="77" y="1001"/>
                    </a:lnTo>
                    <a:lnTo>
                      <a:pt x="103" y="1052"/>
                    </a:lnTo>
                    <a:lnTo>
                      <a:pt x="129" y="1104"/>
                    </a:lnTo>
                    <a:lnTo>
                      <a:pt x="154" y="1206"/>
                    </a:lnTo>
                    <a:lnTo>
                      <a:pt x="231" y="1309"/>
                    </a:lnTo>
                    <a:lnTo>
                      <a:pt x="308" y="1412"/>
                    </a:lnTo>
                    <a:lnTo>
                      <a:pt x="437" y="1463"/>
                    </a:lnTo>
                    <a:lnTo>
                      <a:pt x="565" y="1489"/>
                    </a:lnTo>
                    <a:lnTo>
                      <a:pt x="642" y="1463"/>
                    </a:lnTo>
                    <a:lnTo>
                      <a:pt x="745" y="1437"/>
                    </a:lnTo>
                    <a:lnTo>
                      <a:pt x="796" y="1412"/>
                    </a:lnTo>
                    <a:lnTo>
                      <a:pt x="847" y="1412"/>
                    </a:lnTo>
                    <a:lnTo>
                      <a:pt x="899" y="1386"/>
                    </a:lnTo>
                    <a:lnTo>
                      <a:pt x="950" y="1335"/>
                    </a:lnTo>
                    <a:lnTo>
                      <a:pt x="950" y="1258"/>
                    </a:lnTo>
                    <a:lnTo>
                      <a:pt x="950" y="1104"/>
                    </a:lnTo>
                    <a:lnTo>
                      <a:pt x="899" y="975"/>
                    </a:lnTo>
                    <a:lnTo>
                      <a:pt x="899" y="924"/>
                    </a:lnTo>
                    <a:lnTo>
                      <a:pt x="899" y="873"/>
                    </a:lnTo>
                    <a:lnTo>
                      <a:pt x="924" y="847"/>
                    </a:lnTo>
                    <a:lnTo>
                      <a:pt x="924" y="796"/>
                    </a:lnTo>
                    <a:lnTo>
                      <a:pt x="899" y="770"/>
                    </a:lnTo>
                    <a:lnTo>
                      <a:pt x="899" y="744"/>
                    </a:lnTo>
                    <a:lnTo>
                      <a:pt x="873" y="693"/>
                    </a:lnTo>
                    <a:lnTo>
                      <a:pt x="822" y="642"/>
                    </a:lnTo>
                    <a:lnTo>
                      <a:pt x="847" y="539"/>
                    </a:lnTo>
                    <a:lnTo>
                      <a:pt x="822" y="462"/>
                    </a:lnTo>
                    <a:lnTo>
                      <a:pt x="796" y="359"/>
                    </a:lnTo>
                    <a:lnTo>
                      <a:pt x="770" y="282"/>
                    </a:lnTo>
                    <a:lnTo>
                      <a:pt x="642" y="154"/>
                    </a:lnTo>
                    <a:lnTo>
                      <a:pt x="514" y="26"/>
                    </a:lnTo>
                    <a:lnTo>
                      <a:pt x="437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41"/>
              <p:cNvSpPr/>
              <p:nvPr/>
            </p:nvSpPr>
            <p:spPr>
              <a:xfrm>
                <a:off x="1653065" y="2107939"/>
                <a:ext cx="137793" cy="119385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1336" extrusionOk="0">
                    <a:moveTo>
                      <a:pt x="1438" y="0"/>
                    </a:moveTo>
                    <a:lnTo>
                      <a:pt x="1361" y="26"/>
                    </a:lnTo>
                    <a:lnTo>
                      <a:pt x="1310" y="26"/>
                    </a:lnTo>
                    <a:lnTo>
                      <a:pt x="1233" y="77"/>
                    </a:lnTo>
                    <a:lnTo>
                      <a:pt x="1182" y="103"/>
                    </a:lnTo>
                    <a:lnTo>
                      <a:pt x="1156" y="154"/>
                    </a:lnTo>
                    <a:lnTo>
                      <a:pt x="1130" y="180"/>
                    </a:lnTo>
                    <a:lnTo>
                      <a:pt x="1105" y="206"/>
                    </a:lnTo>
                    <a:lnTo>
                      <a:pt x="1053" y="257"/>
                    </a:lnTo>
                    <a:lnTo>
                      <a:pt x="1002" y="283"/>
                    </a:lnTo>
                    <a:lnTo>
                      <a:pt x="925" y="385"/>
                    </a:lnTo>
                    <a:lnTo>
                      <a:pt x="874" y="462"/>
                    </a:lnTo>
                    <a:lnTo>
                      <a:pt x="848" y="462"/>
                    </a:lnTo>
                    <a:lnTo>
                      <a:pt x="771" y="514"/>
                    </a:lnTo>
                    <a:lnTo>
                      <a:pt x="745" y="539"/>
                    </a:lnTo>
                    <a:lnTo>
                      <a:pt x="720" y="591"/>
                    </a:lnTo>
                    <a:lnTo>
                      <a:pt x="720" y="616"/>
                    </a:lnTo>
                    <a:lnTo>
                      <a:pt x="668" y="642"/>
                    </a:lnTo>
                    <a:lnTo>
                      <a:pt x="643" y="668"/>
                    </a:lnTo>
                    <a:lnTo>
                      <a:pt x="617" y="668"/>
                    </a:lnTo>
                    <a:lnTo>
                      <a:pt x="540" y="693"/>
                    </a:lnTo>
                    <a:lnTo>
                      <a:pt x="489" y="693"/>
                    </a:lnTo>
                    <a:lnTo>
                      <a:pt x="437" y="719"/>
                    </a:lnTo>
                    <a:lnTo>
                      <a:pt x="386" y="745"/>
                    </a:lnTo>
                    <a:lnTo>
                      <a:pt x="386" y="770"/>
                    </a:lnTo>
                    <a:lnTo>
                      <a:pt x="258" y="770"/>
                    </a:lnTo>
                    <a:lnTo>
                      <a:pt x="206" y="745"/>
                    </a:lnTo>
                    <a:lnTo>
                      <a:pt x="155" y="770"/>
                    </a:lnTo>
                    <a:lnTo>
                      <a:pt x="78" y="822"/>
                    </a:lnTo>
                    <a:lnTo>
                      <a:pt x="1" y="899"/>
                    </a:lnTo>
                    <a:lnTo>
                      <a:pt x="1" y="976"/>
                    </a:lnTo>
                    <a:lnTo>
                      <a:pt x="27" y="1027"/>
                    </a:lnTo>
                    <a:lnTo>
                      <a:pt x="27" y="1078"/>
                    </a:lnTo>
                    <a:lnTo>
                      <a:pt x="27" y="1104"/>
                    </a:lnTo>
                    <a:lnTo>
                      <a:pt x="27" y="1130"/>
                    </a:lnTo>
                    <a:lnTo>
                      <a:pt x="27" y="1181"/>
                    </a:lnTo>
                    <a:lnTo>
                      <a:pt x="78" y="1258"/>
                    </a:lnTo>
                    <a:lnTo>
                      <a:pt x="104" y="1258"/>
                    </a:lnTo>
                    <a:lnTo>
                      <a:pt x="181" y="1284"/>
                    </a:lnTo>
                    <a:lnTo>
                      <a:pt x="258" y="1335"/>
                    </a:lnTo>
                    <a:lnTo>
                      <a:pt x="360" y="1335"/>
                    </a:lnTo>
                    <a:lnTo>
                      <a:pt x="386" y="1309"/>
                    </a:lnTo>
                    <a:lnTo>
                      <a:pt x="437" y="1232"/>
                    </a:lnTo>
                    <a:lnTo>
                      <a:pt x="437" y="1181"/>
                    </a:lnTo>
                    <a:lnTo>
                      <a:pt x="437" y="1130"/>
                    </a:lnTo>
                    <a:lnTo>
                      <a:pt x="540" y="1130"/>
                    </a:lnTo>
                    <a:lnTo>
                      <a:pt x="591" y="1104"/>
                    </a:lnTo>
                    <a:lnTo>
                      <a:pt x="617" y="1078"/>
                    </a:lnTo>
                    <a:lnTo>
                      <a:pt x="668" y="1027"/>
                    </a:lnTo>
                    <a:lnTo>
                      <a:pt x="668" y="950"/>
                    </a:lnTo>
                    <a:lnTo>
                      <a:pt x="745" y="950"/>
                    </a:lnTo>
                    <a:lnTo>
                      <a:pt x="797" y="924"/>
                    </a:lnTo>
                    <a:lnTo>
                      <a:pt x="848" y="899"/>
                    </a:lnTo>
                    <a:lnTo>
                      <a:pt x="874" y="847"/>
                    </a:lnTo>
                    <a:lnTo>
                      <a:pt x="848" y="770"/>
                    </a:lnTo>
                    <a:lnTo>
                      <a:pt x="925" y="745"/>
                    </a:lnTo>
                    <a:lnTo>
                      <a:pt x="951" y="693"/>
                    </a:lnTo>
                    <a:lnTo>
                      <a:pt x="1079" y="693"/>
                    </a:lnTo>
                    <a:lnTo>
                      <a:pt x="1156" y="668"/>
                    </a:lnTo>
                    <a:lnTo>
                      <a:pt x="1182" y="642"/>
                    </a:lnTo>
                    <a:lnTo>
                      <a:pt x="1284" y="591"/>
                    </a:lnTo>
                    <a:lnTo>
                      <a:pt x="1310" y="565"/>
                    </a:lnTo>
                    <a:lnTo>
                      <a:pt x="1336" y="514"/>
                    </a:lnTo>
                    <a:lnTo>
                      <a:pt x="1387" y="488"/>
                    </a:lnTo>
                    <a:lnTo>
                      <a:pt x="1438" y="437"/>
                    </a:lnTo>
                    <a:lnTo>
                      <a:pt x="1464" y="385"/>
                    </a:lnTo>
                    <a:lnTo>
                      <a:pt x="1515" y="283"/>
                    </a:lnTo>
                    <a:lnTo>
                      <a:pt x="1515" y="257"/>
                    </a:lnTo>
                    <a:lnTo>
                      <a:pt x="1541" y="154"/>
                    </a:lnTo>
                    <a:lnTo>
                      <a:pt x="1541" y="103"/>
                    </a:lnTo>
                    <a:lnTo>
                      <a:pt x="1515" y="52"/>
                    </a:lnTo>
                    <a:lnTo>
                      <a:pt x="1515" y="26"/>
                    </a:lnTo>
                    <a:lnTo>
                      <a:pt x="1490" y="26"/>
                    </a:lnTo>
                    <a:lnTo>
                      <a:pt x="143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41"/>
              <p:cNvSpPr/>
              <p:nvPr/>
            </p:nvSpPr>
            <p:spPr>
              <a:xfrm>
                <a:off x="1820527" y="2344209"/>
                <a:ext cx="43697" cy="66573"/>
              </a:xfrm>
              <a:custGeom>
                <a:avLst/>
                <a:gdLst/>
                <a:ahLst/>
                <a:cxnLst/>
                <a:rect l="l" t="t" r="r" b="b"/>
                <a:pathLst>
                  <a:path w="489" h="745" extrusionOk="0">
                    <a:moveTo>
                      <a:pt x="386" y="0"/>
                    </a:moveTo>
                    <a:lnTo>
                      <a:pt x="334" y="26"/>
                    </a:lnTo>
                    <a:lnTo>
                      <a:pt x="257" y="77"/>
                    </a:lnTo>
                    <a:lnTo>
                      <a:pt x="257" y="129"/>
                    </a:lnTo>
                    <a:lnTo>
                      <a:pt x="155" y="180"/>
                    </a:lnTo>
                    <a:lnTo>
                      <a:pt x="78" y="257"/>
                    </a:lnTo>
                    <a:lnTo>
                      <a:pt x="26" y="385"/>
                    </a:lnTo>
                    <a:lnTo>
                      <a:pt x="1" y="488"/>
                    </a:lnTo>
                    <a:lnTo>
                      <a:pt x="26" y="539"/>
                    </a:lnTo>
                    <a:lnTo>
                      <a:pt x="26" y="591"/>
                    </a:lnTo>
                    <a:lnTo>
                      <a:pt x="52" y="668"/>
                    </a:lnTo>
                    <a:lnTo>
                      <a:pt x="103" y="719"/>
                    </a:lnTo>
                    <a:lnTo>
                      <a:pt x="129" y="693"/>
                    </a:lnTo>
                    <a:lnTo>
                      <a:pt x="155" y="745"/>
                    </a:lnTo>
                    <a:lnTo>
                      <a:pt x="232" y="719"/>
                    </a:lnTo>
                    <a:lnTo>
                      <a:pt x="257" y="668"/>
                    </a:lnTo>
                    <a:lnTo>
                      <a:pt x="257" y="642"/>
                    </a:lnTo>
                    <a:lnTo>
                      <a:pt x="360" y="488"/>
                    </a:lnTo>
                    <a:lnTo>
                      <a:pt x="411" y="334"/>
                    </a:lnTo>
                    <a:lnTo>
                      <a:pt x="488" y="129"/>
                    </a:lnTo>
                    <a:lnTo>
                      <a:pt x="488" y="103"/>
                    </a:lnTo>
                    <a:lnTo>
                      <a:pt x="488" y="77"/>
                    </a:lnTo>
                    <a:lnTo>
                      <a:pt x="463" y="26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41"/>
              <p:cNvSpPr/>
              <p:nvPr/>
            </p:nvSpPr>
            <p:spPr>
              <a:xfrm>
                <a:off x="1818293" y="2679043"/>
                <a:ext cx="36727" cy="32259"/>
              </a:xfrm>
              <a:custGeom>
                <a:avLst/>
                <a:gdLst/>
                <a:ahLst/>
                <a:cxnLst/>
                <a:rect l="l" t="t" r="r" b="b"/>
                <a:pathLst>
                  <a:path w="411" h="361" extrusionOk="0">
                    <a:moveTo>
                      <a:pt x="180" y="1"/>
                    </a:moveTo>
                    <a:lnTo>
                      <a:pt x="103" y="27"/>
                    </a:lnTo>
                    <a:lnTo>
                      <a:pt x="26" y="78"/>
                    </a:lnTo>
                    <a:lnTo>
                      <a:pt x="0" y="104"/>
                    </a:lnTo>
                    <a:lnTo>
                      <a:pt x="0" y="129"/>
                    </a:lnTo>
                    <a:lnTo>
                      <a:pt x="0" y="181"/>
                    </a:lnTo>
                    <a:lnTo>
                      <a:pt x="26" y="206"/>
                    </a:lnTo>
                    <a:lnTo>
                      <a:pt x="51" y="232"/>
                    </a:lnTo>
                    <a:lnTo>
                      <a:pt x="103" y="258"/>
                    </a:lnTo>
                    <a:lnTo>
                      <a:pt x="154" y="232"/>
                    </a:lnTo>
                    <a:lnTo>
                      <a:pt x="180" y="232"/>
                    </a:lnTo>
                    <a:lnTo>
                      <a:pt x="205" y="206"/>
                    </a:lnTo>
                    <a:lnTo>
                      <a:pt x="205" y="258"/>
                    </a:lnTo>
                    <a:lnTo>
                      <a:pt x="231" y="309"/>
                    </a:lnTo>
                    <a:lnTo>
                      <a:pt x="257" y="335"/>
                    </a:lnTo>
                    <a:lnTo>
                      <a:pt x="282" y="360"/>
                    </a:lnTo>
                    <a:lnTo>
                      <a:pt x="308" y="360"/>
                    </a:lnTo>
                    <a:lnTo>
                      <a:pt x="359" y="335"/>
                    </a:lnTo>
                    <a:lnTo>
                      <a:pt x="385" y="309"/>
                    </a:lnTo>
                    <a:lnTo>
                      <a:pt x="385" y="258"/>
                    </a:lnTo>
                    <a:lnTo>
                      <a:pt x="411" y="232"/>
                    </a:lnTo>
                    <a:lnTo>
                      <a:pt x="411" y="181"/>
                    </a:lnTo>
                    <a:lnTo>
                      <a:pt x="411" y="155"/>
                    </a:lnTo>
                    <a:lnTo>
                      <a:pt x="411" y="129"/>
                    </a:lnTo>
                    <a:lnTo>
                      <a:pt x="385" y="78"/>
                    </a:lnTo>
                    <a:lnTo>
                      <a:pt x="308" y="52"/>
                    </a:lnTo>
                    <a:lnTo>
                      <a:pt x="257" y="27"/>
                    </a:lnTo>
                    <a:lnTo>
                      <a:pt x="205" y="27"/>
                    </a:lnTo>
                    <a:lnTo>
                      <a:pt x="18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74" name="Google Shape;1974;p41"/>
            <p:cNvSpPr/>
            <p:nvPr/>
          </p:nvSpPr>
          <p:spPr>
            <a:xfrm>
              <a:off x="3090142" y="2799025"/>
              <a:ext cx="1025217" cy="1493393"/>
            </a:xfrm>
            <a:custGeom>
              <a:avLst/>
              <a:gdLst/>
              <a:ahLst/>
              <a:cxnLst/>
              <a:rect l="l" t="t" r="r" b="b"/>
              <a:pathLst>
                <a:path w="44740" h="65171" extrusionOk="0">
                  <a:moveTo>
                    <a:pt x="29128" y="3353"/>
                  </a:moveTo>
                  <a:lnTo>
                    <a:pt x="29128" y="3458"/>
                  </a:lnTo>
                  <a:lnTo>
                    <a:pt x="29024" y="3353"/>
                  </a:lnTo>
                  <a:close/>
                  <a:moveTo>
                    <a:pt x="31119" y="1"/>
                  </a:moveTo>
                  <a:lnTo>
                    <a:pt x="30805" y="105"/>
                  </a:lnTo>
                  <a:lnTo>
                    <a:pt x="30700" y="315"/>
                  </a:lnTo>
                  <a:lnTo>
                    <a:pt x="30700" y="524"/>
                  </a:lnTo>
                  <a:lnTo>
                    <a:pt x="30805" y="839"/>
                  </a:lnTo>
                  <a:lnTo>
                    <a:pt x="31014" y="944"/>
                  </a:lnTo>
                  <a:lnTo>
                    <a:pt x="31014" y="1258"/>
                  </a:lnTo>
                  <a:lnTo>
                    <a:pt x="30910" y="1258"/>
                  </a:lnTo>
                  <a:lnTo>
                    <a:pt x="30805" y="1467"/>
                  </a:lnTo>
                  <a:lnTo>
                    <a:pt x="30700" y="1572"/>
                  </a:lnTo>
                  <a:lnTo>
                    <a:pt x="30490" y="1677"/>
                  </a:lnTo>
                  <a:lnTo>
                    <a:pt x="29967" y="1677"/>
                  </a:lnTo>
                  <a:lnTo>
                    <a:pt x="29757" y="1782"/>
                  </a:lnTo>
                  <a:lnTo>
                    <a:pt x="29547" y="1887"/>
                  </a:lnTo>
                  <a:lnTo>
                    <a:pt x="29443" y="2096"/>
                  </a:lnTo>
                  <a:lnTo>
                    <a:pt x="29443" y="2306"/>
                  </a:lnTo>
                  <a:lnTo>
                    <a:pt x="29338" y="2410"/>
                  </a:lnTo>
                  <a:lnTo>
                    <a:pt x="29233" y="2620"/>
                  </a:lnTo>
                  <a:lnTo>
                    <a:pt x="29233" y="2725"/>
                  </a:lnTo>
                  <a:lnTo>
                    <a:pt x="29338" y="2829"/>
                  </a:lnTo>
                  <a:lnTo>
                    <a:pt x="29233" y="2934"/>
                  </a:lnTo>
                  <a:lnTo>
                    <a:pt x="29128" y="3144"/>
                  </a:lnTo>
                  <a:lnTo>
                    <a:pt x="29024" y="2829"/>
                  </a:lnTo>
                  <a:lnTo>
                    <a:pt x="29024" y="2725"/>
                  </a:lnTo>
                  <a:lnTo>
                    <a:pt x="29024" y="2620"/>
                  </a:lnTo>
                  <a:lnTo>
                    <a:pt x="29024" y="2306"/>
                  </a:lnTo>
                  <a:lnTo>
                    <a:pt x="28814" y="2096"/>
                  </a:lnTo>
                  <a:lnTo>
                    <a:pt x="28605" y="1887"/>
                  </a:lnTo>
                  <a:lnTo>
                    <a:pt x="28395" y="1782"/>
                  </a:lnTo>
                  <a:lnTo>
                    <a:pt x="28081" y="1887"/>
                  </a:lnTo>
                  <a:lnTo>
                    <a:pt x="27871" y="2096"/>
                  </a:lnTo>
                  <a:lnTo>
                    <a:pt x="27662" y="2306"/>
                  </a:lnTo>
                  <a:lnTo>
                    <a:pt x="27347" y="2306"/>
                  </a:lnTo>
                  <a:lnTo>
                    <a:pt x="27242" y="2410"/>
                  </a:lnTo>
                  <a:lnTo>
                    <a:pt x="26928" y="2306"/>
                  </a:lnTo>
                  <a:lnTo>
                    <a:pt x="26823" y="2410"/>
                  </a:lnTo>
                  <a:lnTo>
                    <a:pt x="26719" y="2515"/>
                  </a:lnTo>
                  <a:lnTo>
                    <a:pt x="26614" y="2620"/>
                  </a:lnTo>
                  <a:lnTo>
                    <a:pt x="26404" y="2725"/>
                  </a:lnTo>
                  <a:lnTo>
                    <a:pt x="26195" y="2725"/>
                  </a:lnTo>
                  <a:lnTo>
                    <a:pt x="26090" y="2829"/>
                  </a:lnTo>
                  <a:lnTo>
                    <a:pt x="25985" y="3039"/>
                  </a:lnTo>
                  <a:lnTo>
                    <a:pt x="25985" y="3353"/>
                  </a:lnTo>
                  <a:lnTo>
                    <a:pt x="25880" y="3353"/>
                  </a:lnTo>
                  <a:lnTo>
                    <a:pt x="25776" y="3144"/>
                  </a:lnTo>
                  <a:lnTo>
                    <a:pt x="25671" y="3039"/>
                  </a:lnTo>
                  <a:lnTo>
                    <a:pt x="25356" y="2934"/>
                  </a:lnTo>
                  <a:lnTo>
                    <a:pt x="25147" y="2829"/>
                  </a:lnTo>
                  <a:lnTo>
                    <a:pt x="25042" y="2829"/>
                  </a:lnTo>
                  <a:lnTo>
                    <a:pt x="24728" y="2934"/>
                  </a:lnTo>
                  <a:lnTo>
                    <a:pt x="24623" y="3144"/>
                  </a:lnTo>
                  <a:lnTo>
                    <a:pt x="24518" y="3563"/>
                  </a:lnTo>
                  <a:lnTo>
                    <a:pt x="24518" y="3668"/>
                  </a:lnTo>
                  <a:lnTo>
                    <a:pt x="24309" y="3668"/>
                  </a:lnTo>
                  <a:lnTo>
                    <a:pt x="24309" y="3772"/>
                  </a:lnTo>
                  <a:lnTo>
                    <a:pt x="24099" y="3772"/>
                  </a:lnTo>
                  <a:lnTo>
                    <a:pt x="23994" y="3877"/>
                  </a:lnTo>
                  <a:lnTo>
                    <a:pt x="23890" y="3877"/>
                  </a:lnTo>
                  <a:lnTo>
                    <a:pt x="23680" y="3772"/>
                  </a:lnTo>
                  <a:lnTo>
                    <a:pt x="23471" y="3877"/>
                  </a:lnTo>
                  <a:lnTo>
                    <a:pt x="23366" y="3982"/>
                  </a:lnTo>
                  <a:lnTo>
                    <a:pt x="23366" y="4087"/>
                  </a:lnTo>
                  <a:lnTo>
                    <a:pt x="23261" y="4087"/>
                  </a:lnTo>
                  <a:lnTo>
                    <a:pt x="23051" y="3982"/>
                  </a:lnTo>
                  <a:lnTo>
                    <a:pt x="22632" y="3982"/>
                  </a:lnTo>
                  <a:lnTo>
                    <a:pt x="22318" y="3877"/>
                  </a:lnTo>
                  <a:lnTo>
                    <a:pt x="22004" y="3982"/>
                  </a:lnTo>
                  <a:lnTo>
                    <a:pt x="21899" y="4087"/>
                  </a:lnTo>
                  <a:lnTo>
                    <a:pt x="21794" y="4296"/>
                  </a:lnTo>
                  <a:lnTo>
                    <a:pt x="21794" y="4506"/>
                  </a:lnTo>
                  <a:lnTo>
                    <a:pt x="21794" y="4611"/>
                  </a:lnTo>
                  <a:lnTo>
                    <a:pt x="21689" y="4925"/>
                  </a:lnTo>
                  <a:lnTo>
                    <a:pt x="21689" y="5135"/>
                  </a:lnTo>
                  <a:lnTo>
                    <a:pt x="21585" y="5344"/>
                  </a:lnTo>
                  <a:lnTo>
                    <a:pt x="21585" y="5554"/>
                  </a:lnTo>
                  <a:lnTo>
                    <a:pt x="21480" y="5554"/>
                  </a:lnTo>
                  <a:lnTo>
                    <a:pt x="21375" y="5658"/>
                  </a:lnTo>
                  <a:lnTo>
                    <a:pt x="21270" y="5763"/>
                  </a:lnTo>
                  <a:lnTo>
                    <a:pt x="21270" y="5973"/>
                  </a:lnTo>
                  <a:lnTo>
                    <a:pt x="21165" y="5868"/>
                  </a:lnTo>
                  <a:lnTo>
                    <a:pt x="21061" y="5868"/>
                  </a:lnTo>
                  <a:lnTo>
                    <a:pt x="20851" y="6078"/>
                  </a:lnTo>
                  <a:lnTo>
                    <a:pt x="20851" y="6182"/>
                  </a:lnTo>
                  <a:lnTo>
                    <a:pt x="20746" y="6392"/>
                  </a:lnTo>
                  <a:lnTo>
                    <a:pt x="20642" y="6497"/>
                  </a:lnTo>
                  <a:lnTo>
                    <a:pt x="20432" y="6706"/>
                  </a:lnTo>
                  <a:lnTo>
                    <a:pt x="20327" y="6601"/>
                  </a:lnTo>
                  <a:lnTo>
                    <a:pt x="20118" y="6497"/>
                  </a:lnTo>
                  <a:lnTo>
                    <a:pt x="20118" y="6392"/>
                  </a:lnTo>
                  <a:lnTo>
                    <a:pt x="19908" y="6287"/>
                  </a:lnTo>
                  <a:lnTo>
                    <a:pt x="19803" y="6287"/>
                  </a:lnTo>
                  <a:lnTo>
                    <a:pt x="19489" y="6392"/>
                  </a:lnTo>
                  <a:lnTo>
                    <a:pt x="19384" y="6601"/>
                  </a:lnTo>
                  <a:lnTo>
                    <a:pt x="19280" y="6811"/>
                  </a:lnTo>
                  <a:lnTo>
                    <a:pt x="19280" y="7125"/>
                  </a:lnTo>
                  <a:lnTo>
                    <a:pt x="19280" y="7230"/>
                  </a:lnTo>
                  <a:lnTo>
                    <a:pt x="19280" y="7335"/>
                  </a:lnTo>
                  <a:lnTo>
                    <a:pt x="19489" y="7544"/>
                  </a:lnTo>
                  <a:lnTo>
                    <a:pt x="19803" y="7544"/>
                  </a:lnTo>
                  <a:lnTo>
                    <a:pt x="20118" y="7649"/>
                  </a:lnTo>
                  <a:lnTo>
                    <a:pt x="20327" y="7544"/>
                  </a:lnTo>
                  <a:lnTo>
                    <a:pt x="20432" y="7335"/>
                  </a:lnTo>
                  <a:lnTo>
                    <a:pt x="20537" y="7335"/>
                  </a:lnTo>
                  <a:lnTo>
                    <a:pt x="20537" y="7440"/>
                  </a:lnTo>
                  <a:lnTo>
                    <a:pt x="20327" y="7649"/>
                  </a:lnTo>
                  <a:lnTo>
                    <a:pt x="20327" y="7754"/>
                  </a:lnTo>
                  <a:lnTo>
                    <a:pt x="20327" y="7963"/>
                  </a:lnTo>
                  <a:lnTo>
                    <a:pt x="20327" y="8068"/>
                  </a:lnTo>
                  <a:lnTo>
                    <a:pt x="20327" y="8383"/>
                  </a:lnTo>
                  <a:lnTo>
                    <a:pt x="20537" y="8697"/>
                  </a:lnTo>
                  <a:lnTo>
                    <a:pt x="20642" y="8802"/>
                  </a:lnTo>
                  <a:lnTo>
                    <a:pt x="20851" y="8906"/>
                  </a:lnTo>
                  <a:lnTo>
                    <a:pt x="20956" y="8906"/>
                  </a:lnTo>
                  <a:lnTo>
                    <a:pt x="20956" y="9116"/>
                  </a:lnTo>
                  <a:lnTo>
                    <a:pt x="20746" y="9116"/>
                  </a:lnTo>
                  <a:lnTo>
                    <a:pt x="20537" y="9221"/>
                  </a:lnTo>
                  <a:lnTo>
                    <a:pt x="20327" y="9116"/>
                  </a:lnTo>
                  <a:lnTo>
                    <a:pt x="20118" y="9221"/>
                  </a:lnTo>
                  <a:lnTo>
                    <a:pt x="19908" y="9326"/>
                  </a:lnTo>
                  <a:lnTo>
                    <a:pt x="19803" y="9326"/>
                  </a:lnTo>
                  <a:lnTo>
                    <a:pt x="19699" y="9430"/>
                  </a:lnTo>
                  <a:lnTo>
                    <a:pt x="19384" y="9430"/>
                  </a:lnTo>
                  <a:lnTo>
                    <a:pt x="19280" y="9640"/>
                  </a:lnTo>
                  <a:lnTo>
                    <a:pt x="19280" y="9849"/>
                  </a:lnTo>
                  <a:lnTo>
                    <a:pt x="19280" y="9954"/>
                  </a:lnTo>
                  <a:lnTo>
                    <a:pt x="19489" y="10164"/>
                  </a:lnTo>
                  <a:lnTo>
                    <a:pt x="19699" y="10269"/>
                  </a:lnTo>
                  <a:lnTo>
                    <a:pt x="19489" y="10373"/>
                  </a:lnTo>
                  <a:lnTo>
                    <a:pt x="19384" y="10269"/>
                  </a:lnTo>
                  <a:lnTo>
                    <a:pt x="19175" y="10269"/>
                  </a:lnTo>
                  <a:lnTo>
                    <a:pt x="18756" y="10373"/>
                  </a:lnTo>
                  <a:lnTo>
                    <a:pt x="18232" y="10583"/>
                  </a:lnTo>
                  <a:lnTo>
                    <a:pt x="18022" y="10792"/>
                  </a:lnTo>
                  <a:lnTo>
                    <a:pt x="17917" y="10897"/>
                  </a:lnTo>
                  <a:lnTo>
                    <a:pt x="17813" y="11002"/>
                  </a:lnTo>
                  <a:lnTo>
                    <a:pt x="17708" y="11107"/>
                  </a:lnTo>
                  <a:lnTo>
                    <a:pt x="17498" y="11211"/>
                  </a:lnTo>
                  <a:lnTo>
                    <a:pt x="17498" y="11421"/>
                  </a:lnTo>
                  <a:lnTo>
                    <a:pt x="17498" y="11526"/>
                  </a:lnTo>
                  <a:lnTo>
                    <a:pt x="17289" y="11526"/>
                  </a:lnTo>
                  <a:lnTo>
                    <a:pt x="17079" y="11631"/>
                  </a:lnTo>
                  <a:lnTo>
                    <a:pt x="16974" y="11840"/>
                  </a:lnTo>
                  <a:lnTo>
                    <a:pt x="16974" y="12154"/>
                  </a:lnTo>
                  <a:lnTo>
                    <a:pt x="17079" y="12364"/>
                  </a:lnTo>
                  <a:lnTo>
                    <a:pt x="17079" y="12574"/>
                  </a:lnTo>
                  <a:lnTo>
                    <a:pt x="17184" y="12783"/>
                  </a:lnTo>
                  <a:lnTo>
                    <a:pt x="17289" y="12888"/>
                  </a:lnTo>
                  <a:lnTo>
                    <a:pt x="17603" y="12993"/>
                  </a:lnTo>
                  <a:lnTo>
                    <a:pt x="17917" y="13097"/>
                  </a:lnTo>
                  <a:lnTo>
                    <a:pt x="18337" y="13412"/>
                  </a:lnTo>
                  <a:lnTo>
                    <a:pt x="18965" y="13621"/>
                  </a:lnTo>
                  <a:lnTo>
                    <a:pt x="19699" y="13621"/>
                  </a:lnTo>
                  <a:lnTo>
                    <a:pt x="20013" y="13517"/>
                  </a:lnTo>
                  <a:lnTo>
                    <a:pt x="20223" y="13726"/>
                  </a:lnTo>
                  <a:lnTo>
                    <a:pt x="20327" y="13831"/>
                  </a:lnTo>
                  <a:lnTo>
                    <a:pt x="20327" y="13936"/>
                  </a:lnTo>
                  <a:lnTo>
                    <a:pt x="20327" y="14145"/>
                  </a:lnTo>
                  <a:lnTo>
                    <a:pt x="20432" y="14250"/>
                  </a:lnTo>
                  <a:lnTo>
                    <a:pt x="20642" y="14355"/>
                  </a:lnTo>
                  <a:lnTo>
                    <a:pt x="20956" y="14250"/>
                  </a:lnTo>
                  <a:lnTo>
                    <a:pt x="21061" y="14145"/>
                  </a:lnTo>
                  <a:lnTo>
                    <a:pt x="21480" y="13831"/>
                  </a:lnTo>
                  <a:lnTo>
                    <a:pt x="21794" y="13517"/>
                  </a:lnTo>
                  <a:lnTo>
                    <a:pt x="22004" y="13726"/>
                  </a:lnTo>
                  <a:lnTo>
                    <a:pt x="22213" y="13831"/>
                  </a:lnTo>
                  <a:lnTo>
                    <a:pt x="22528" y="13726"/>
                  </a:lnTo>
                  <a:lnTo>
                    <a:pt x="22842" y="13517"/>
                  </a:lnTo>
                  <a:lnTo>
                    <a:pt x="23051" y="13412"/>
                  </a:lnTo>
                  <a:lnTo>
                    <a:pt x="23156" y="13412"/>
                  </a:lnTo>
                  <a:lnTo>
                    <a:pt x="23051" y="13517"/>
                  </a:lnTo>
                  <a:lnTo>
                    <a:pt x="22947" y="13621"/>
                  </a:lnTo>
                  <a:lnTo>
                    <a:pt x="22737" y="13936"/>
                  </a:lnTo>
                  <a:lnTo>
                    <a:pt x="22632" y="14250"/>
                  </a:lnTo>
                  <a:lnTo>
                    <a:pt x="22423" y="14460"/>
                  </a:lnTo>
                  <a:lnTo>
                    <a:pt x="22213" y="14669"/>
                  </a:lnTo>
                  <a:lnTo>
                    <a:pt x="22108" y="14774"/>
                  </a:lnTo>
                  <a:lnTo>
                    <a:pt x="22108" y="14983"/>
                  </a:lnTo>
                  <a:lnTo>
                    <a:pt x="22213" y="15193"/>
                  </a:lnTo>
                  <a:lnTo>
                    <a:pt x="21899" y="15402"/>
                  </a:lnTo>
                  <a:lnTo>
                    <a:pt x="21480" y="15507"/>
                  </a:lnTo>
                  <a:lnTo>
                    <a:pt x="21061" y="15612"/>
                  </a:lnTo>
                  <a:lnTo>
                    <a:pt x="20746" y="15612"/>
                  </a:lnTo>
                  <a:lnTo>
                    <a:pt x="20537" y="15507"/>
                  </a:lnTo>
                  <a:lnTo>
                    <a:pt x="20327" y="15507"/>
                  </a:lnTo>
                  <a:lnTo>
                    <a:pt x="20223" y="15612"/>
                  </a:lnTo>
                  <a:lnTo>
                    <a:pt x="20118" y="15822"/>
                  </a:lnTo>
                  <a:lnTo>
                    <a:pt x="20118" y="15926"/>
                  </a:lnTo>
                  <a:lnTo>
                    <a:pt x="20013" y="16241"/>
                  </a:lnTo>
                  <a:lnTo>
                    <a:pt x="19699" y="16345"/>
                  </a:lnTo>
                  <a:lnTo>
                    <a:pt x="19489" y="16450"/>
                  </a:lnTo>
                  <a:lnTo>
                    <a:pt x="19280" y="16660"/>
                  </a:lnTo>
                  <a:lnTo>
                    <a:pt x="18965" y="16974"/>
                  </a:lnTo>
                  <a:lnTo>
                    <a:pt x="18546" y="17184"/>
                  </a:lnTo>
                  <a:lnTo>
                    <a:pt x="18337" y="17288"/>
                  </a:lnTo>
                  <a:lnTo>
                    <a:pt x="18232" y="17498"/>
                  </a:lnTo>
                  <a:lnTo>
                    <a:pt x="18127" y="17708"/>
                  </a:lnTo>
                  <a:lnTo>
                    <a:pt x="18232" y="17917"/>
                  </a:lnTo>
                  <a:lnTo>
                    <a:pt x="18337" y="18022"/>
                  </a:lnTo>
                  <a:lnTo>
                    <a:pt x="18441" y="18336"/>
                  </a:lnTo>
                  <a:lnTo>
                    <a:pt x="18546" y="18336"/>
                  </a:lnTo>
                  <a:lnTo>
                    <a:pt x="18756" y="18441"/>
                  </a:lnTo>
                  <a:lnTo>
                    <a:pt x="19070" y="18336"/>
                  </a:lnTo>
                  <a:lnTo>
                    <a:pt x="19175" y="18546"/>
                  </a:lnTo>
                  <a:lnTo>
                    <a:pt x="18965" y="18651"/>
                  </a:lnTo>
                  <a:lnTo>
                    <a:pt x="18756" y="18860"/>
                  </a:lnTo>
                  <a:lnTo>
                    <a:pt x="18441" y="18755"/>
                  </a:lnTo>
                  <a:lnTo>
                    <a:pt x="18127" y="18755"/>
                  </a:lnTo>
                  <a:lnTo>
                    <a:pt x="17813" y="18651"/>
                  </a:lnTo>
                  <a:lnTo>
                    <a:pt x="17394" y="18651"/>
                  </a:lnTo>
                  <a:lnTo>
                    <a:pt x="17184" y="18860"/>
                  </a:lnTo>
                  <a:lnTo>
                    <a:pt x="17079" y="18965"/>
                  </a:lnTo>
                  <a:lnTo>
                    <a:pt x="16974" y="18965"/>
                  </a:lnTo>
                  <a:lnTo>
                    <a:pt x="16870" y="18860"/>
                  </a:lnTo>
                  <a:lnTo>
                    <a:pt x="16555" y="18755"/>
                  </a:lnTo>
                  <a:lnTo>
                    <a:pt x="16346" y="18651"/>
                  </a:lnTo>
                  <a:lnTo>
                    <a:pt x="16032" y="18441"/>
                  </a:lnTo>
                  <a:lnTo>
                    <a:pt x="15717" y="18336"/>
                  </a:lnTo>
                  <a:lnTo>
                    <a:pt x="14879" y="18336"/>
                  </a:lnTo>
                  <a:lnTo>
                    <a:pt x="14669" y="18546"/>
                  </a:lnTo>
                  <a:lnTo>
                    <a:pt x="14460" y="18651"/>
                  </a:lnTo>
                  <a:lnTo>
                    <a:pt x="14355" y="18965"/>
                  </a:lnTo>
                  <a:lnTo>
                    <a:pt x="14355" y="19174"/>
                  </a:lnTo>
                  <a:lnTo>
                    <a:pt x="14250" y="19384"/>
                  </a:lnTo>
                  <a:lnTo>
                    <a:pt x="14250" y="19489"/>
                  </a:lnTo>
                  <a:lnTo>
                    <a:pt x="14146" y="19698"/>
                  </a:lnTo>
                  <a:lnTo>
                    <a:pt x="14146" y="19803"/>
                  </a:lnTo>
                  <a:lnTo>
                    <a:pt x="13936" y="20013"/>
                  </a:lnTo>
                  <a:lnTo>
                    <a:pt x="13726" y="19803"/>
                  </a:lnTo>
                  <a:lnTo>
                    <a:pt x="13726" y="19489"/>
                  </a:lnTo>
                  <a:lnTo>
                    <a:pt x="13622" y="19279"/>
                  </a:lnTo>
                  <a:lnTo>
                    <a:pt x="13622" y="19070"/>
                  </a:lnTo>
                  <a:lnTo>
                    <a:pt x="13622" y="18860"/>
                  </a:lnTo>
                  <a:lnTo>
                    <a:pt x="13517" y="18651"/>
                  </a:lnTo>
                  <a:lnTo>
                    <a:pt x="13412" y="18546"/>
                  </a:lnTo>
                  <a:lnTo>
                    <a:pt x="13203" y="18546"/>
                  </a:lnTo>
                  <a:lnTo>
                    <a:pt x="12993" y="18231"/>
                  </a:lnTo>
                  <a:lnTo>
                    <a:pt x="12679" y="18022"/>
                  </a:lnTo>
                  <a:lnTo>
                    <a:pt x="12469" y="18022"/>
                  </a:lnTo>
                  <a:lnTo>
                    <a:pt x="12364" y="17917"/>
                  </a:lnTo>
                  <a:lnTo>
                    <a:pt x="11841" y="17917"/>
                  </a:lnTo>
                  <a:lnTo>
                    <a:pt x="11631" y="18022"/>
                  </a:lnTo>
                  <a:lnTo>
                    <a:pt x="11526" y="18127"/>
                  </a:lnTo>
                  <a:lnTo>
                    <a:pt x="10793" y="18127"/>
                  </a:lnTo>
                  <a:lnTo>
                    <a:pt x="10269" y="18022"/>
                  </a:lnTo>
                  <a:lnTo>
                    <a:pt x="10059" y="18022"/>
                  </a:lnTo>
                  <a:lnTo>
                    <a:pt x="9850" y="17917"/>
                  </a:lnTo>
                  <a:lnTo>
                    <a:pt x="9640" y="17917"/>
                  </a:lnTo>
                  <a:lnTo>
                    <a:pt x="9431" y="17812"/>
                  </a:lnTo>
                  <a:lnTo>
                    <a:pt x="9012" y="17812"/>
                  </a:lnTo>
                  <a:lnTo>
                    <a:pt x="8802" y="17917"/>
                  </a:lnTo>
                  <a:lnTo>
                    <a:pt x="8592" y="17917"/>
                  </a:lnTo>
                  <a:lnTo>
                    <a:pt x="8278" y="17812"/>
                  </a:lnTo>
                  <a:lnTo>
                    <a:pt x="8173" y="17708"/>
                  </a:lnTo>
                  <a:lnTo>
                    <a:pt x="7754" y="17603"/>
                  </a:lnTo>
                  <a:lnTo>
                    <a:pt x="7545" y="17603"/>
                  </a:lnTo>
                  <a:lnTo>
                    <a:pt x="7230" y="17708"/>
                  </a:lnTo>
                  <a:lnTo>
                    <a:pt x="7126" y="17812"/>
                  </a:lnTo>
                  <a:lnTo>
                    <a:pt x="6916" y="17917"/>
                  </a:lnTo>
                  <a:lnTo>
                    <a:pt x="6707" y="18127"/>
                  </a:lnTo>
                  <a:lnTo>
                    <a:pt x="6707" y="18336"/>
                  </a:lnTo>
                  <a:lnTo>
                    <a:pt x="6707" y="18546"/>
                  </a:lnTo>
                  <a:lnTo>
                    <a:pt x="6811" y="18755"/>
                  </a:lnTo>
                  <a:lnTo>
                    <a:pt x="6707" y="18860"/>
                  </a:lnTo>
                  <a:lnTo>
                    <a:pt x="6287" y="18755"/>
                  </a:lnTo>
                  <a:lnTo>
                    <a:pt x="6078" y="18651"/>
                  </a:lnTo>
                  <a:lnTo>
                    <a:pt x="5868" y="18336"/>
                  </a:lnTo>
                  <a:lnTo>
                    <a:pt x="5659" y="18231"/>
                  </a:lnTo>
                  <a:lnTo>
                    <a:pt x="5449" y="18336"/>
                  </a:lnTo>
                  <a:lnTo>
                    <a:pt x="5135" y="18546"/>
                  </a:lnTo>
                  <a:lnTo>
                    <a:pt x="4925" y="18651"/>
                  </a:lnTo>
                  <a:lnTo>
                    <a:pt x="4611" y="18860"/>
                  </a:lnTo>
                  <a:lnTo>
                    <a:pt x="4401" y="19174"/>
                  </a:lnTo>
                  <a:lnTo>
                    <a:pt x="4401" y="19593"/>
                  </a:lnTo>
                  <a:lnTo>
                    <a:pt x="4506" y="19908"/>
                  </a:lnTo>
                  <a:lnTo>
                    <a:pt x="4401" y="20222"/>
                  </a:lnTo>
                  <a:lnTo>
                    <a:pt x="4297" y="20641"/>
                  </a:lnTo>
                  <a:lnTo>
                    <a:pt x="4297" y="20956"/>
                  </a:lnTo>
                  <a:lnTo>
                    <a:pt x="4192" y="21375"/>
                  </a:lnTo>
                  <a:lnTo>
                    <a:pt x="4192" y="21479"/>
                  </a:lnTo>
                  <a:lnTo>
                    <a:pt x="4087" y="21794"/>
                  </a:lnTo>
                  <a:lnTo>
                    <a:pt x="4087" y="22003"/>
                  </a:lnTo>
                  <a:lnTo>
                    <a:pt x="4297" y="22213"/>
                  </a:lnTo>
                  <a:lnTo>
                    <a:pt x="4611" y="22318"/>
                  </a:lnTo>
                  <a:lnTo>
                    <a:pt x="5030" y="22213"/>
                  </a:lnTo>
                  <a:lnTo>
                    <a:pt x="5135" y="22003"/>
                  </a:lnTo>
                  <a:lnTo>
                    <a:pt x="5240" y="21899"/>
                  </a:lnTo>
                  <a:lnTo>
                    <a:pt x="5135" y="21689"/>
                  </a:lnTo>
                  <a:lnTo>
                    <a:pt x="5240" y="21060"/>
                  </a:lnTo>
                  <a:lnTo>
                    <a:pt x="5344" y="20851"/>
                  </a:lnTo>
                  <a:lnTo>
                    <a:pt x="5449" y="20746"/>
                  </a:lnTo>
                  <a:lnTo>
                    <a:pt x="5554" y="20746"/>
                  </a:lnTo>
                  <a:lnTo>
                    <a:pt x="5659" y="20851"/>
                  </a:lnTo>
                  <a:lnTo>
                    <a:pt x="5764" y="20956"/>
                  </a:lnTo>
                  <a:lnTo>
                    <a:pt x="5764" y="21270"/>
                  </a:lnTo>
                  <a:lnTo>
                    <a:pt x="5868" y="21479"/>
                  </a:lnTo>
                  <a:lnTo>
                    <a:pt x="5659" y="21584"/>
                  </a:lnTo>
                  <a:lnTo>
                    <a:pt x="5554" y="21689"/>
                  </a:lnTo>
                  <a:lnTo>
                    <a:pt x="5449" y="21899"/>
                  </a:lnTo>
                  <a:lnTo>
                    <a:pt x="5449" y="22003"/>
                  </a:lnTo>
                  <a:lnTo>
                    <a:pt x="5554" y="22422"/>
                  </a:lnTo>
                  <a:lnTo>
                    <a:pt x="5659" y="22632"/>
                  </a:lnTo>
                  <a:lnTo>
                    <a:pt x="5764" y="22842"/>
                  </a:lnTo>
                  <a:lnTo>
                    <a:pt x="5554" y="22946"/>
                  </a:lnTo>
                  <a:lnTo>
                    <a:pt x="5344" y="22946"/>
                  </a:lnTo>
                  <a:lnTo>
                    <a:pt x="5030" y="22842"/>
                  </a:lnTo>
                  <a:lnTo>
                    <a:pt x="4821" y="22842"/>
                  </a:lnTo>
                  <a:lnTo>
                    <a:pt x="4611" y="23051"/>
                  </a:lnTo>
                  <a:lnTo>
                    <a:pt x="4401" y="23156"/>
                  </a:lnTo>
                  <a:lnTo>
                    <a:pt x="3982" y="23156"/>
                  </a:lnTo>
                  <a:lnTo>
                    <a:pt x="3773" y="23051"/>
                  </a:lnTo>
                  <a:lnTo>
                    <a:pt x="3668" y="23156"/>
                  </a:lnTo>
                  <a:lnTo>
                    <a:pt x="3563" y="23156"/>
                  </a:lnTo>
                  <a:lnTo>
                    <a:pt x="3459" y="23261"/>
                  </a:lnTo>
                  <a:lnTo>
                    <a:pt x="3354" y="23470"/>
                  </a:lnTo>
                  <a:lnTo>
                    <a:pt x="3144" y="23575"/>
                  </a:lnTo>
                  <a:lnTo>
                    <a:pt x="2935" y="23680"/>
                  </a:lnTo>
                  <a:lnTo>
                    <a:pt x="2830" y="23889"/>
                  </a:lnTo>
                  <a:lnTo>
                    <a:pt x="2935" y="24204"/>
                  </a:lnTo>
                  <a:lnTo>
                    <a:pt x="3144" y="24308"/>
                  </a:lnTo>
                  <a:lnTo>
                    <a:pt x="3249" y="24308"/>
                  </a:lnTo>
                  <a:lnTo>
                    <a:pt x="3668" y="24413"/>
                  </a:lnTo>
                  <a:lnTo>
                    <a:pt x="4821" y="24413"/>
                  </a:lnTo>
                  <a:lnTo>
                    <a:pt x="4821" y="24727"/>
                  </a:lnTo>
                  <a:lnTo>
                    <a:pt x="4821" y="24937"/>
                  </a:lnTo>
                  <a:lnTo>
                    <a:pt x="4925" y="25147"/>
                  </a:lnTo>
                  <a:lnTo>
                    <a:pt x="5344" y="25356"/>
                  </a:lnTo>
                  <a:lnTo>
                    <a:pt x="5659" y="25775"/>
                  </a:lnTo>
                  <a:lnTo>
                    <a:pt x="5764" y="26090"/>
                  </a:lnTo>
                  <a:lnTo>
                    <a:pt x="5868" y="26194"/>
                  </a:lnTo>
                  <a:lnTo>
                    <a:pt x="6707" y="26194"/>
                  </a:lnTo>
                  <a:lnTo>
                    <a:pt x="6916" y="26090"/>
                  </a:lnTo>
                  <a:lnTo>
                    <a:pt x="7230" y="26090"/>
                  </a:lnTo>
                  <a:lnTo>
                    <a:pt x="7650" y="25775"/>
                  </a:lnTo>
                  <a:lnTo>
                    <a:pt x="7754" y="25670"/>
                  </a:lnTo>
                  <a:lnTo>
                    <a:pt x="7859" y="25670"/>
                  </a:lnTo>
                  <a:lnTo>
                    <a:pt x="8278" y="25566"/>
                  </a:lnTo>
                  <a:lnTo>
                    <a:pt x="9012" y="25670"/>
                  </a:lnTo>
                  <a:lnTo>
                    <a:pt x="9326" y="25775"/>
                  </a:lnTo>
                  <a:lnTo>
                    <a:pt x="9431" y="25775"/>
                  </a:lnTo>
                  <a:lnTo>
                    <a:pt x="9326" y="25880"/>
                  </a:lnTo>
                  <a:lnTo>
                    <a:pt x="9116" y="25985"/>
                  </a:lnTo>
                  <a:lnTo>
                    <a:pt x="9012" y="26194"/>
                  </a:lnTo>
                  <a:lnTo>
                    <a:pt x="9012" y="26509"/>
                  </a:lnTo>
                  <a:lnTo>
                    <a:pt x="9012" y="26823"/>
                  </a:lnTo>
                  <a:lnTo>
                    <a:pt x="8278" y="26928"/>
                  </a:lnTo>
                  <a:lnTo>
                    <a:pt x="7650" y="27033"/>
                  </a:lnTo>
                  <a:lnTo>
                    <a:pt x="7440" y="26928"/>
                  </a:lnTo>
                  <a:lnTo>
                    <a:pt x="7021" y="27033"/>
                  </a:lnTo>
                  <a:lnTo>
                    <a:pt x="6811" y="27137"/>
                  </a:lnTo>
                  <a:lnTo>
                    <a:pt x="6497" y="27242"/>
                  </a:lnTo>
                  <a:lnTo>
                    <a:pt x="6287" y="27347"/>
                  </a:lnTo>
                  <a:lnTo>
                    <a:pt x="6183" y="27556"/>
                  </a:lnTo>
                  <a:lnTo>
                    <a:pt x="6287" y="27871"/>
                  </a:lnTo>
                  <a:lnTo>
                    <a:pt x="6183" y="28290"/>
                  </a:lnTo>
                  <a:lnTo>
                    <a:pt x="6078" y="28814"/>
                  </a:lnTo>
                  <a:lnTo>
                    <a:pt x="6183" y="29128"/>
                  </a:lnTo>
                  <a:lnTo>
                    <a:pt x="6287" y="29442"/>
                  </a:lnTo>
                  <a:lnTo>
                    <a:pt x="6392" y="29757"/>
                  </a:lnTo>
                  <a:lnTo>
                    <a:pt x="6078" y="29861"/>
                  </a:lnTo>
                  <a:lnTo>
                    <a:pt x="5764" y="29757"/>
                  </a:lnTo>
                  <a:lnTo>
                    <a:pt x="5240" y="29757"/>
                  </a:lnTo>
                  <a:lnTo>
                    <a:pt x="4925" y="29861"/>
                  </a:lnTo>
                  <a:lnTo>
                    <a:pt x="4821" y="29966"/>
                  </a:lnTo>
                  <a:lnTo>
                    <a:pt x="4821" y="30176"/>
                  </a:lnTo>
                  <a:lnTo>
                    <a:pt x="4821" y="30385"/>
                  </a:lnTo>
                  <a:lnTo>
                    <a:pt x="4401" y="30385"/>
                  </a:lnTo>
                  <a:lnTo>
                    <a:pt x="3878" y="30490"/>
                  </a:lnTo>
                  <a:lnTo>
                    <a:pt x="3773" y="30490"/>
                  </a:lnTo>
                  <a:lnTo>
                    <a:pt x="3563" y="30595"/>
                  </a:lnTo>
                  <a:lnTo>
                    <a:pt x="3459" y="30804"/>
                  </a:lnTo>
                  <a:lnTo>
                    <a:pt x="3459" y="31119"/>
                  </a:lnTo>
                  <a:lnTo>
                    <a:pt x="3563" y="31328"/>
                  </a:lnTo>
                  <a:lnTo>
                    <a:pt x="3668" y="31538"/>
                  </a:lnTo>
                  <a:lnTo>
                    <a:pt x="3878" y="31747"/>
                  </a:lnTo>
                  <a:lnTo>
                    <a:pt x="3878" y="31852"/>
                  </a:lnTo>
                  <a:lnTo>
                    <a:pt x="4087" y="31957"/>
                  </a:lnTo>
                  <a:lnTo>
                    <a:pt x="4192" y="31957"/>
                  </a:lnTo>
                  <a:lnTo>
                    <a:pt x="4401" y="32062"/>
                  </a:lnTo>
                  <a:lnTo>
                    <a:pt x="4401" y="32271"/>
                  </a:lnTo>
                  <a:lnTo>
                    <a:pt x="4087" y="32376"/>
                  </a:lnTo>
                  <a:lnTo>
                    <a:pt x="3878" y="32586"/>
                  </a:lnTo>
                  <a:lnTo>
                    <a:pt x="3668" y="33005"/>
                  </a:lnTo>
                  <a:lnTo>
                    <a:pt x="3563" y="33109"/>
                  </a:lnTo>
                  <a:lnTo>
                    <a:pt x="3668" y="33319"/>
                  </a:lnTo>
                  <a:lnTo>
                    <a:pt x="3773" y="33424"/>
                  </a:lnTo>
                  <a:lnTo>
                    <a:pt x="3878" y="33529"/>
                  </a:lnTo>
                  <a:lnTo>
                    <a:pt x="4192" y="33529"/>
                  </a:lnTo>
                  <a:lnTo>
                    <a:pt x="4506" y="33633"/>
                  </a:lnTo>
                  <a:lnTo>
                    <a:pt x="4716" y="33529"/>
                  </a:lnTo>
                  <a:lnTo>
                    <a:pt x="4925" y="33529"/>
                  </a:lnTo>
                  <a:lnTo>
                    <a:pt x="5030" y="33633"/>
                  </a:lnTo>
                  <a:lnTo>
                    <a:pt x="5030" y="33843"/>
                  </a:lnTo>
                  <a:lnTo>
                    <a:pt x="5240" y="33948"/>
                  </a:lnTo>
                  <a:lnTo>
                    <a:pt x="5659" y="34052"/>
                  </a:lnTo>
                  <a:lnTo>
                    <a:pt x="5764" y="34052"/>
                  </a:lnTo>
                  <a:lnTo>
                    <a:pt x="5973" y="34157"/>
                  </a:lnTo>
                  <a:lnTo>
                    <a:pt x="6183" y="34052"/>
                  </a:lnTo>
                  <a:lnTo>
                    <a:pt x="6392" y="34052"/>
                  </a:lnTo>
                  <a:lnTo>
                    <a:pt x="6287" y="34472"/>
                  </a:lnTo>
                  <a:lnTo>
                    <a:pt x="6287" y="34786"/>
                  </a:lnTo>
                  <a:lnTo>
                    <a:pt x="6497" y="34995"/>
                  </a:lnTo>
                  <a:lnTo>
                    <a:pt x="6602" y="35310"/>
                  </a:lnTo>
                  <a:lnTo>
                    <a:pt x="6916" y="35415"/>
                  </a:lnTo>
                  <a:lnTo>
                    <a:pt x="6916" y="35205"/>
                  </a:lnTo>
                  <a:lnTo>
                    <a:pt x="7021" y="35415"/>
                  </a:lnTo>
                  <a:lnTo>
                    <a:pt x="7230" y="35310"/>
                  </a:lnTo>
                  <a:lnTo>
                    <a:pt x="7335" y="35310"/>
                  </a:lnTo>
                  <a:lnTo>
                    <a:pt x="7754" y="35415"/>
                  </a:lnTo>
                  <a:lnTo>
                    <a:pt x="7964" y="35310"/>
                  </a:lnTo>
                  <a:lnTo>
                    <a:pt x="7964" y="35415"/>
                  </a:lnTo>
                  <a:lnTo>
                    <a:pt x="7754" y="35519"/>
                  </a:lnTo>
                  <a:lnTo>
                    <a:pt x="7650" y="35729"/>
                  </a:lnTo>
                  <a:lnTo>
                    <a:pt x="7650" y="35834"/>
                  </a:lnTo>
                  <a:lnTo>
                    <a:pt x="7650" y="35938"/>
                  </a:lnTo>
                  <a:lnTo>
                    <a:pt x="7650" y="36253"/>
                  </a:lnTo>
                  <a:lnTo>
                    <a:pt x="7754" y="36462"/>
                  </a:lnTo>
                  <a:lnTo>
                    <a:pt x="7859" y="36567"/>
                  </a:lnTo>
                  <a:lnTo>
                    <a:pt x="8069" y="36567"/>
                  </a:lnTo>
                  <a:lnTo>
                    <a:pt x="8278" y="36462"/>
                  </a:lnTo>
                  <a:lnTo>
                    <a:pt x="9116" y="36462"/>
                  </a:lnTo>
                  <a:lnTo>
                    <a:pt x="9221" y="36357"/>
                  </a:lnTo>
                  <a:lnTo>
                    <a:pt x="9431" y="36462"/>
                  </a:lnTo>
                  <a:lnTo>
                    <a:pt x="9745" y="36357"/>
                  </a:lnTo>
                  <a:lnTo>
                    <a:pt x="9955" y="36462"/>
                  </a:lnTo>
                  <a:lnTo>
                    <a:pt x="10269" y="36567"/>
                  </a:lnTo>
                  <a:lnTo>
                    <a:pt x="10478" y="36567"/>
                  </a:lnTo>
                  <a:lnTo>
                    <a:pt x="10793" y="36462"/>
                  </a:lnTo>
                  <a:lnTo>
                    <a:pt x="11002" y="36567"/>
                  </a:lnTo>
                  <a:lnTo>
                    <a:pt x="11317" y="36462"/>
                  </a:lnTo>
                  <a:lnTo>
                    <a:pt x="12574" y="36357"/>
                  </a:lnTo>
                  <a:lnTo>
                    <a:pt x="13098" y="36253"/>
                  </a:lnTo>
                  <a:lnTo>
                    <a:pt x="14041" y="36253"/>
                  </a:lnTo>
                  <a:lnTo>
                    <a:pt x="14250" y="36148"/>
                  </a:lnTo>
                  <a:lnTo>
                    <a:pt x="14774" y="35938"/>
                  </a:lnTo>
                  <a:lnTo>
                    <a:pt x="15193" y="35938"/>
                  </a:lnTo>
                  <a:lnTo>
                    <a:pt x="15089" y="36148"/>
                  </a:lnTo>
                  <a:lnTo>
                    <a:pt x="15089" y="36357"/>
                  </a:lnTo>
                  <a:lnTo>
                    <a:pt x="15298" y="36567"/>
                  </a:lnTo>
                  <a:lnTo>
                    <a:pt x="15612" y="36777"/>
                  </a:lnTo>
                  <a:lnTo>
                    <a:pt x="15508" y="36777"/>
                  </a:lnTo>
                  <a:lnTo>
                    <a:pt x="15298" y="36881"/>
                  </a:lnTo>
                  <a:lnTo>
                    <a:pt x="15193" y="36881"/>
                  </a:lnTo>
                  <a:lnTo>
                    <a:pt x="15193" y="36986"/>
                  </a:lnTo>
                  <a:lnTo>
                    <a:pt x="14984" y="36881"/>
                  </a:lnTo>
                  <a:lnTo>
                    <a:pt x="14774" y="36986"/>
                  </a:lnTo>
                  <a:lnTo>
                    <a:pt x="14565" y="36986"/>
                  </a:lnTo>
                  <a:lnTo>
                    <a:pt x="14146" y="37091"/>
                  </a:lnTo>
                  <a:lnTo>
                    <a:pt x="13936" y="37300"/>
                  </a:lnTo>
                  <a:lnTo>
                    <a:pt x="13831" y="37615"/>
                  </a:lnTo>
                  <a:lnTo>
                    <a:pt x="13517" y="37510"/>
                  </a:lnTo>
                  <a:lnTo>
                    <a:pt x="13203" y="37405"/>
                  </a:lnTo>
                  <a:lnTo>
                    <a:pt x="12993" y="37300"/>
                  </a:lnTo>
                  <a:lnTo>
                    <a:pt x="12783" y="37196"/>
                  </a:lnTo>
                  <a:lnTo>
                    <a:pt x="12679" y="37196"/>
                  </a:lnTo>
                  <a:lnTo>
                    <a:pt x="12469" y="37300"/>
                  </a:lnTo>
                  <a:lnTo>
                    <a:pt x="12364" y="37510"/>
                  </a:lnTo>
                  <a:lnTo>
                    <a:pt x="12260" y="37824"/>
                  </a:lnTo>
                  <a:lnTo>
                    <a:pt x="12155" y="38034"/>
                  </a:lnTo>
                  <a:lnTo>
                    <a:pt x="12050" y="38139"/>
                  </a:lnTo>
                  <a:lnTo>
                    <a:pt x="11736" y="38558"/>
                  </a:lnTo>
                  <a:lnTo>
                    <a:pt x="11421" y="39082"/>
                  </a:lnTo>
                  <a:lnTo>
                    <a:pt x="11317" y="39186"/>
                  </a:lnTo>
                  <a:lnTo>
                    <a:pt x="11107" y="39710"/>
                  </a:lnTo>
                  <a:lnTo>
                    <a:pt x="10898" y="40339"/>
                  </a:lnTo>
                  <a:lnTo>
                    <a:pt x="10688" y="40548"/>
                  </a:lnTo>
                  <a:lnTo>
                    <a:pt x="10478" y="40653"/>
                  </a:lnTo>
                  <a:lnTo>
                    <a:pt x="10374" y="40758"/>
                  </a:lnTo>
                  <a:lnTo>
                    <a:pt x="10478" y="41072"/>
                  </a:lnTo>
                  <a:lnTo>
                    <a:pt x="10583" y="41282"/>
                  </a:lnTo>
                  <a:lnTo>
                    <a:pt x="10793" y="41387"/>
                  </a:lnTo>
                  <a:lnTo>
                    <a:pt x="10898" y="41282"/>
                  </a:lnTo>
                  <a:lnTo>
                    <a:pt x="10898" y="41072"/>
                  </a:lnTo>
                  <a:lnTo>
                    <a:pt x="11002" y="41282"/>
                  </a:lnTo>
                  <a:lnTo>
                    <a:pt x="11107" y="41387"/>
                  </a:lnTo>
                  <a:lnTo>
                    <a:pt x="11317" y="41387"/>
                  </a:lnTo>
                  <a:lnTo>
                    <a:pt x="11002" y="41596"/>
                  </a:lnTo>
                  <a:lnTo>
                    <a:pt x="10793" y="41806"/>
                  </a:lnTo>
                  <a:lnTo>
                    <a:pt x="10688" y="42120"/>
                  </a:lnTo>
                  <a:lnTo>
                    <a:pt x="10688" y="42434"/>
                  </a:lnTo>
                  <a:lnTo>
                    <a:pt x="10583" y="42644"/>
                  </a:lnTo>
                  <a:lnTo>
                    <a:pt x="10478" y="42749"/>
                  </a:lnTo>
                  <a:lnTo>
                    <a:pt x="10374" y="42958"/>
                  </a:lnTo>
                  <a:lnTo>
                    <a:pt x="10269" y="43377"/>
                  </a:lnTo>
                  <a:lnTo>
                    <a:pt x="10269" y="43692"/>
                  </a:lnTo>
                  <a:lnTo>
                    <a:pt x="9535" y="43692"/>
                  </a:lnTo>
                  <a:lnTo>
                    <a:pt x="9326" y="43797"/>
                  </a:lnTo>
                  <a:lnTo>
                    <a:pt x="9012" y="44111"/>
                  </a:lnTo>
                  <a:lnTo>
                    <a:pt x="8907" y="44216"/>
                  </a:lnTo>
                  <a:lnTo>
                    <a:pt x="8907" y="44425"/>
                  </a:lnTo>
                  <a:lnTo>
                    <a:pt x="8488" y="44844"/>
                  </a:lnTo>
                  <a:lnTo>
                    <a:pt x="7964" y="45263"/>
                  </a:lnTo>
                  <a:lnTo>
                    <a:pt x="7650" y="45578"/>
                  </a:lnTo>
                  <a:lnTo>
                    <a:pt x="7335" y="45892"/>
                  </a:lnTo>
                  <a:lnTo>
                    <a:pt x="7021" y="46102"/>
                  </a:lnTo>
                  <a:lnTo>
                    <a:pt x="6602" y="46311"/>
                  </a:lnTo>
                  <a:lnTo>
                    <a:pt x="6183" y="46730"/>
                  </a:lnTo>
                  <a:lnTo>
                    <a:pt x="6078" y="46835"/>
                  </a:lnTo>
                  <a:lnTo>
                    <a:pt x="5973" y="46940"/>
                  </a:lnTo>
                  <a:lnTo>
                    <a:pt x="5973" y="47045"/>
                  </a:lnTo>
                  <a:lnTo>
                    <a:pt x="6078" y="47254"/>
                  </a:lnTo>
                  <a:lnTo>
                    <a:pt x="6287" y="47359"/>
                  </a:lnTo>
                  <a:lnTo>
                    <a:pt x="6602" y="47359"/>
                  </a:lnTo>
                  <a:lnTo>
                    <a:pt x="6811" y="47254"/>
                  </a:lnTo>
                  <a:lnTo>
                    <a:pt x="7230" y="47149"/>
                  </a:lnTo>
                  <a:lnTo>
                    <a:pt x="7545" y="47149"/>
                  </a:lnTo>
                  <a:lnTo>
                    <a:pt x="7964" y="47045"/>
                  </a:lnTo>
                  <a:lnTo>
                    <a:pt x="8383" y="46940"/>
                  </a:lnTo>
                  <a:lnTo>
                    <a:pt x="8488" y="46940"/>
                  </a:lnTo>
                  <a:lnTo>
                    <a:pt x="8592" y="46835"/>
                  </a:lnTo>
                  <a:lnTo>
                    <a:pt x="8488" y="47149"/>
                  </a:lnTo>
                  <a:lnTo>
                    <a:pt x="8488" y="47359"/>
                  </a:lnTo>
                  <a:lnTo>
                    <a:pt x="8488" y="47464"/>
                  </a:lnTo>
                  <a:lnTo>
                    <a:pt x="8488" y="47673"/>
                  </a:lnTo>
                  <a:lnTo>
                    <a:pt x="8383" y="47988"/>
                  </a:lnTo>
                  <a:lnTo>
                    <a:pt x="8173" y="48092"/>
                  </a:lnTo>
                  <a:lnTo>
                    <a:pt x="7964" y="48197"/>
                  </a:lnTo>
                  <a:lnTo>
                    <a:pt x="7335" y="48616"/>
                  </a:lnTo>
                  <a:lnTo>
                    <a:pt x="6707" y="48826"/>
                  </a:lnTo>
                  <a:lnTo>
                    <a:pt x="6183" y="48826"/>
                  </a:lnTo>
                  <a:lnTo>
                    <a:pt x="5973" y="49035"/>
                  </a:lnTo>
                  <a:lnTo>
                    <a:pt x="5868" y="49140"/>
                  </a:lnTo>
                  <a:lnTo>
                    <a:pt x="5868" y="49350"/>
                  </a:lnTo>
                  <a:lnTo>
                    <a:pt x="5868" y="49559"/>
                  </a:lnTo>
                  <a:lnTo>
                    <a:pt x="5973" y="49664"/>
                  </a:lnTo>
                  <a:lnTo>
                    <a:pt x="6078" y="49769"/>
                  </a:lnTo>
                  <a:lnTo>
                    <a:pt x="6392" y="49978"/>
                  </a:lnTo>
                  <a:lnTo>
                    <a:pt x="6811" y="49978"/>
                  </a:lnTo>
                  <a:lnTo>
                    <a:pt x="6916" y="50083"/>
                  </a:lnTo>
                  <a:lnTo>
                    <a:pt x="6916" y="50188"/>
                  </a:lnTo>
                  <a:lnTo>
                    <a:pt x="6811" y="50607"/>
                  </a:lnTo>
                  <a:lnTo>
                    <a:pt x="6707" y="51026"/>
                  </a:lnTo>
                  <a:lnTo>
                    <a:pt x="6811" y="51131"/>
                  </a:lnTo>
                  <a:lnTo>
                    <a:pt x="6707" y="51236"/>
                  </a:lnTo>
                  <a:lnTo>
                    <a:pt x="6602" y="51340"/>
                  </a:lnTo>
                  <a:lnTo>
                    <a:pt x="6602" y="51445"/>
                  </a:lnTo>
                  <a:lnTo>
                    <a:pt x="6707" y="51655"/>
                  </a:lnTo>
                  <a:lnTo>
                    <a:pt x="6811" y="51759"/>
                  </a:lnTo>
                  <a:lnTo>
                    <a:pt x="6707" y="51759"/>
                  </a:lnTo>
                  <a:lnTo>
                    <a:pt x="6602" y="51969"/>
                  </a:lnTo>
                  <a:lnTo>
                    <a:pt x="6287" y="51969"/>
                  </a:lnTo>
                  <a:lnTo>
                    <a:pt x="5973" y="51759"/>
                  </a:lnTo>
                  <a:lnTo>
                    <a:pt x="5868" y="51655"/>
                  </a:lnTo>
                  <a:lnTo>
                    <a:pt x="5764" y="51445"/>
                  </a:lnTo>
                  <a:lnTo>
                    <a:pt x="5659" y="51236"/>
                  </a:lnTo>
                  <a:lnTo>
                    <a:pt x="5764" y="50921"/>
                  </a:lnTo>
                  <a:lnTo>
                    <a:pt x="5554" y="50712"/>
                  </a:lnTo>
                  <a:lnTo>
                    <a:pt x="5030" y="50712"/>
                  </a:lnTo>
                  <a:lnTo>
                    <a:pt x="4925" y="50816"/>
                  </a:lnTo>
                  <a:lnTo>
                    <a:pt x="4821" y="50921"/>
                  </a:lnTo>
                  <a:lnTo>
                    <a:pt x="4821" y="51131"/>
                  </a:lnTo>
                  <a:lnTo>
                    <a:pt x="4925" y="51236"/>
                  </a:lnTo>
                  <a:lnTo>
                    <a:pt x="4925" y="51340"/>
                  </a:lnTo>
                  <a:lnTo>
                    <a:pt x="4821" y="51550"/>
                  </a:lnTo>
                  <a:lnTo>
                    <a:pt x="4506" y="51759"/>
                  </a:lnTo>
                  <a:lnTo>
                    <a:pt x="4401" y="51445"/>
                  </a:lnTo>
                  <a:lnTo>
                    <a:pt x="4192" y="51131"/>
                  </a:lnTo>
                  <a:lnTo>
                    <a:pt x="3982" y="51026"/>
                  </a:lnTo>
                  <a:lnTo>
                    <a:pt x="3773" y="51026"/>
                  </a:lnTo>
                  <a:lnTo>
                    <a:pt x="3459" y="51131"/>
                  </a:lnTo>
                  <a:lnTo>
                    <a:pt x="3039" y="51340"/>
                  </a:lnTo>
                  <a:lnTo>
                    <a:pt x="2725" y="51550"/>
                  </a:lnTo>
                  <a:lnTo>
                    <a:pt x="2620" y="51655"/>
                  </a:lnTo>
                  <a:lnTo>
                    <a:pt x="2411" y="51864"/>
                  </a:lnTo>
                  <a:lnTo>
                    <a:pt x="2201" y="51864"/>
                  </a:lnTo>
                  <a:lnTo>
                    <a:pt x="1992" y="51969"/>
                  </a:lnTo>
                  <a:lnTo>
                    <a:pt x="1887" y="51969"/>
                  </a:lnTo>
                  <a:lnTo>
                    <a:pt x="1782" y="52179"/>
                  </a:lnTo>
                  <a:lnTo>
                    <a:pt x="1782" y="52283"/>
                  </a:lnTo>
                  <a:lnTo>
                    <a:pt x="1782" y="52388"/>
                  </a:lnTo>
                  <a:lnTo>
                    <a:pt x="1573" y="52388"/>
                  </a:lnTo>
                  <a:lnTo>
                    <a:pt x="1153" y="52493"/>
                  </a:lnTo>
                  <a:lnTo>
                    <a:pt x="944" y="52702"/>
                  </a:lnTo>
                  <a:lnTo>
                    <a:pt x="839" y="53017"/>
                  </a:lnTo>
                  <a:lnTo>
                    <a:pt x="734" y="53541"/>
                  </a:lnTo>
                  <a:lnTo>
                    <a:pt x="734" y="54169"/>
                  </a:lnTo>
                  <a:lnTo>
                    <a:pt x="420" y="54169"/>
                  </a:lnTo>
                  <a:lnTo>
                    <a:pt x="210" y="54379"/>
                  </a:lnTo>
                  <a:lnTo>
                    <a:pt x="106" y="54379"/>
                  </a:lnTo>
                  <a:lnTo>
                    <a:pt x="1" y="54588"/>
                  </a:lnTo>
                  <a:lnTo>
                    <a:pt x="1" y="54693"/>
                  </a:lnTo>
                  <a:lnTo>
                    <a:pt x="1" y="54903"/>
                  </a:lnTo>
                  <a:lnTo>
                    <a:pt x="734" y="54274"/>
                  </a:lnTo>
                  <a:lnTo>
                    <a:pt x="839" y="54379"/>
                  </a:lnTo>
                  <a:lnTo>
                    <a:pt x="1049" y="54588"/>
                  </a:lnTo>
                  <a:lnTo>
                    <a:pt x="1363" y="54693"/>
                  </a:lnTo>
                  <a:lnTo>
                    <a:pt x="1573" y="54588"/>
                  </a:lnTo>
                  <a:lnTo>
                    <a:pt x="1992" y="54484"/>
                  </a:lnTo>
                  <a:lnTo>
                    <a:pt x="2306" y="54484"/>
                  </a:lnTo>
                  <a:lnTo>
                    <a:pt x="2411" y="54379"/>
                  </a:lnTo>
                  <a:lnTo>
                    <a:pt x="2830" y="54379"/>
                  </a:lnTo>
                  <a:lnTo>
                    <a:pt x="3144" y="54274"/>
                  </a:lnTo>
                  <a:lnTo>
                    <a:pt x="3249" y="54379"/>
                  </a:lnTo>
                  <a:lnTo>
                    <a:pt x="3459" y="54274"/>
                  </a:lnTo>
                  <a:lnTo>
                    <a:pt x="3563" y="54379"/>
                  </a:lnTo>
                  <a:lnTo>
                    <a:pt x="3773" y="54484"/>
                  </a:lnTo>
                  <a:lnTo>
                    <a:pt x="3982" y="54484"/>
                  </a:lnTo>
                  <a:lnTo>
                    <a:pt x="4506" y="54274"/>
                  </a:lnTo>
                  <a:lnTo>
                    <a:pt x="5135" y="54169"/>
                  </a:lnTo>
                  <a:lnTo>
                    <a:pt x="5240" y="54064"/>
                  </a:lnTo>
                  <a:lnTo>
                    <a:pt x="5554" y="54064"/>
                  </a:lnTo>
                  <a:lnTo>
                    <a:pt x="5659" y="54169"/>
                  </a:lnTo>
                  <a:lnTo>
                    <a:pt x="5764" y="54274"/>
                  </a:lnTo>
                  <a:lnTo>
                    <a:pt x="5554" y="54484"/>
                  </a:lnTo>
                  <a:lnTo>
                    <a:pt x="5554" y="54588"/>
                  </a:lnTo>
                  <a:lnTo>
                    <a:pt x="5449" y="54903"/>
                  </a:lnTo>
                  <a:lnTo>
                    <a:pt x="5135" y="55007"/>
                  </a:lnTo>
                  <a:lnTo>
                    <a:pt x="4716" y="55007"/>
                  </a:lnTo>
                  <a:lnTo>
                    <a:pt x="3354" y="55636"/>
                  </a:lnTo>
                  <a:lnTo>
                    <a:pt x="3249" y="55741"/>
                  </a:lnTo>
                  <a:lnTo>
                    <a:pt x="3039" y="55846"/>
                  </a:lnTo>
                  <a:lnTo>
                    <a:pt x="2830" y="55950"/>
                  </a:lnTo>
                  <a:lnTo>
                    <a:pt x="2306" y="56474"/>
                  </a:lnTo>
                  <a:lnTo>
                    <a:pt x="1782" y="56893"/>
                  </a:lnTo>
                  <a:lnTo>
                    <a:pt x="1363" y="57208"/>
                  </a:lnTo>
                  <a:lnTo>
                    <a:pt x="1258" y="57417"/>
                  </a:lnTo>
                  <a:lnTo>
                    <a:pt x="1153" y="57627"/>
                  </a:lnTo>
                  <a:lnTo>
                    <a:pt x="1258" y="57836"/>
                  </a:lnTo>
                  <a:lnTo>
                    <a:pt x="1258" y="57732"/>
                  </a:lnTo>
                  <a:lnTo>
                    <a:pt x="1363" y="57836"/>
                  </a:lnTo>
                  <a:lnTo>
                    <a:pt x="1573" y="58046"/>
                  </a:lnTo>
                  <a:lnTo>
                    <a:pt x="1468" y="58151"/>
                  </a:lnTo>
                  <a:lnTo>
                    <a:pt x="1363" y="58360"/>
                  </a:lnTo>
                  <a:lnTo>
                    <a:pt x="1363" y="58570"/>
                  </a:lnTo>
                  <a:lnTo>
                    <a:pt x="1468" y="58675"/>
                  </a:lnTo>
                  <a:lnTo>
                    <a:pt x="1992" y="58675"/>
                  </a:lnTo>
                  <a:lnTo>
                    <a:pt x="1992" y="58884"/>
                  </a:lnTo>
                  <a:lnTo>
                    <a:pt x="1887" y="59094"/>
                  </a:lnTo>
                  <a:lnTo>
                    <a:pt x="1992" y="59303"/>
                  </a:lnTo>
                  <a:lnTo>
                    <a:pt x="2096" y="59408"/>
                  </a:lnTo>
                  <a:lnTo>
                    <a:pt x="2411" y="59513"/>
                  </a:lnTo>
                  <a:lnTo>
                    <a:pt x="2620" y="59408"/>
                  </a:lnTo>
                  <a:lnTo>
                    <a:pt x="2725" y="59303"/>
                  </a:lnTo>
                  <a:lnTo>
                    <a:pt x="3144" y="59094"/>
                  </a:lnTo>
                  <a:lnTo>
                    <a:pt x="3354" y="58779"/>
                  </a:lnTo>
                  <a:lnTo>
                    <a:pt x="3459" y="58675"/>
                  </a:lnTo>
                  <a:lnTo>
                    <a:pt x="3563" y="58779"/>
                  </a:lnTo>
                  <a:lnTo>
                    <a:pt x="3563" y="58884"/>
                  </a:lnTo>
                  <a:lnTo>
                    <a:pt x="3459" y="58989"/>
                  </a:lnTo>
                  <a:lnTo>
                    <a:pt x="3249" y="59094"/>
                  </a:lnTo>
                  <a:lnTo>
                    <a:pt x="3144" y="59198"/>
                  </a:lnTo>
                  <a:lnTo>
                    <a:pt x="3144" y="59303"/>
                  </a:lnTo>
                  <a:lnTo>
                    <a:pt x="3144" y="59513"/>
                  </a:lnTo>
                  <a:lnTo>
                    <a:pt x="3249" y="59618"/>
                  </a:lnTo>
                  <a:lnTo>
                    <a:pt x="3563" y="59722"/>
                  </a:lnTo>
                  <a:lnTo>
                    <a:pt x="3668" y="59827"/>
                  </a:lnTo>
                  <a:lnTo>
                    <a:pt x="3878" y="59827"/>
                  </a:lnTo>
                  <a:lnTo>
                    <a:pt x="4087" y="60037"/>
                  </a:lnTo>
                  <a:lnTo>
                    <a:pt x="4192" y="60246"/>
                  </a:lnTo>
                  <a:lnTo>
                    <a:pt x="4401" y="60246"/>
                  </a:lnTo>
                  <a:lnTo>
                    <a:pt x="4611" y="60141"/>
                  </a:lnTo>
                  <a:lnTo>
                    <a:pt x="5344" y="59827"/>
                  </a:lnTo>
                  <a:lnTo>
                    <a:pt x="5973" y="59513"/>
                  </a:lnTo>
                  <a:lnTo>
                    <a:pt x="6183" y="59408"/>
                  </a:lnTo>
                  <a:lnTo>
                    <a:pt x="6392" y="59303"/>
                  </a:lnTo>
                  <a:lnTo>
                    <a:pt x="6602" y="59198"/>
                  </a:lnTo>
                  <a:lnTo>
                    <a:pt x="6707" y="59303"/>
                  </a:lnTo>
                  <a:lnTo>
                    <a:pt x="6707" y="59408"/>
                  </a:lnTo>
                  <a:lnTo>
                    <a:pt x="6392" y="59408"/>
                  </a:lnTo>
                  <a:lnTo>
                    <a:pt x="6183" y="59618"/>
                  </a:lnTo>
                  <a:lnTo>
                    <a:pt x="5868" y="59722"/>
                  </a:lnTo>
                  <a:lnTo>
                    <a:pt x="5659" y="59722"/>
                  </a:lnTo>
                  <a:lnTo>
                    <a:pt x="5554" y="59827"/>
                  </a:lnTo>
                  <a:lnTo>
                    <a:pt x="5344" y="60037"/>
                  </a:lnTo>
                  <a:lnTo>
                    <a:pt x="5344" y="60246"/>
                  </a:lnTo>
                  <a:lnTo>
                    <a:pt x="5344" y="60456"/>
                  </a:lnTo>
                  <a:lnTo>
                    <a:pt x="5449" y="60665"/>
                  </a:lnTo>
                  <a:lnTo>
                    <a:pt x="5030" y="60770"/>
                  </a:lnTo>
                  <a:lnTo>
                    <a:pt x="4716" y="60770"/>
                  </a:lnTo>
                  <a:lnTo>
                    <a:pt x="4506" y="60875"/>
                  </a:lnTo>
                  <a:lnTo>
                    <a:pt x="4401" y="60980"/>
                  </a:lnTo>
                  <a:lnTo>
                    <a:pt x="4401" y="61189"/>
                  </a:lnTo>
                  <a:lnTo>
                    <a:pt x="4401" y="61294"/>
                  </a:lnTo>
                  <a:lnTo>
                    <a:pt x="4611" y="61503"/>
                  </a:lnTo>
                  <a:lnTo>
                    <a:pt x="4087" y="61608"/>
                  </a:lnTo>
                  <a:lnTo>
                    <a:pt x="3563" y="61713"/>
                  </a:lnTo>
                  <a:lnTo>
                    <a:pt x="3249" y="61923"/>
                  </a:lnTo>
                  <a:lnTo>
                    <a:pt x="3039" y="62132"/>
                  </a:lnTo>
                  <a:lnTo>
                    <a:pt x="3039" y="62446"/>
                  </a:lnTo>
                  <a:lnTo>
                    <a:pt x="3039" y="62551"/>
                  </a:lnTo>
                  <a:lnTo>
                    <a:pt x="3144" y="62761"/>
                  </a:lnTo>
                  <a:lnTo>
                    <a:pt x="3354" y="62866"/>
                  </a:lnTo>
                  <a:lnTo>
                    <a:pt x="3563" y="62761"/>
                  </a:lnTo>
                  <a:lnTo>
                    <a:pt x="3668" y="62656"/>
                  </a:lnTo>
                  <a:lnTo>
                    <a:pt x="3773" y="62551"/>
                  </a:lnTo>
                  <a:lnTo>
                    <a:pt x="4087" y="62656"/>
                  </a:lnTo>
                  <a:lnTo>
                    <a:pt x="4506" y="62551"/>
                  </a:lnTo>
                  <a:lnTo>
                    <a:pt x="4716" y="62446"/>
                  </a:lnTo>
                  <a:lnTo>
                    <a:pt x="4925" y="62551"/>
                  </a:lnTo>
                  <a:lnTo>
                    <a:pt x="5554" y="62551"/>
                  </a:lnTo>
                  <a:lnTo>
                    <a:pt x="5764" y="62342"/>
                  </a:lnTo>
                  <a:lnTo>
                    <a:pt x="5973" y="62237"/>
                  </a:lnTo>
                  <a:lnTo>
                    <a:pt x="6811" y="62237"/>
                  </a:lnTo>
                  <a:lnTo>
                    <a:pt x="7126" y="62132"/>
                  </a:lnTo>
                  <a:lnTo>
                    <a:pt x="7335" y="62132"/>
                  </a:lnTo>
                  <a:lnTo>
                    <a:pt x="7650" y="61923"/>
                  </a:lnTo>
                  <a:lnTo>
                    <a:pt x="7754" y="61713"/>
                  </a:lnTo>
                  <a:lnTo>
                    <a:pt x="7859" y="61503"/>
                  </a:lnTo>
                  <a:lnTo>
                    <a:pt x="8069" y="61399"/>
                  </a:lnTo>
                  <a:lnTo>
                    <a:pt x="9012" y="61189"/>
                  </a:lnTo>
                  <a:lnTo>
                    <a:pt x="9535" y="61084"/>
                  </a:lnTo>
                  <a:lnTo>
                    <a:pt x="9850" y="60875"/>
                  </a:lnTo>
                  <a:lnTo>
                    <a:pt x="9745" y="60980"/>
                  </a:lnTo>
                  <a:lnTo>
                    <a:pt x="9535" y="61084"/>
                  </a:lnTo>
                  <a:lnTo>
                    <a:pt x="9326" y="61189"/>
                  </a:lnTo>
                  <a:lnTo>
                    <a:pt x="8592" y="61608"/>
                  </a:lnTo>
                  <a:lnTo>
                    <a:pt x="8278" y="61713"/>
                  </a:lnTo>
                  <a:lnTo>
                    <a:pt x="7650" y="62027"/>
                  </a:lnTo>
                  <a:lnTo>
                    <a:pt x="7440" y="62237"/>
                  </a:lnTo>
                  <a:lnTo>
                    <a:pt x="7230" y="62551"/>
                  </a:lnTo>
                  <a:lnTo>
                    <a:pt x="7021" y="62656"/>
                  </a:lnTo>
                  <a:lnTo>
                    <a:pt x="6811" y="62866"/>
                  </a:lnTo>
                  <a:lnTo>
                    <a:pt x="6811" y="63075"/>
                  </a:lnTo>
                  <a:lnTo>
                    <a:pt x="6916" y="63285"/>
                  </a:lnTo>
                  <a:lnTo>
                    <a:pt x="7230" y="63389"/>
                  </a:lnTo>
                  <a:lnTo>
                    <a:pt x="7335" y="63389"/>
                  </a:lnTo>
                  <a:lnTo>
                    <a:pt x="7650" y="63285"/>
                  </a:lnTo>
                  <a:lnTo>
                    <a:pt x="7230" y="63599"/>
                  </a:lnTo>
                  <a:lnTo>
                    <a:pt x="7021" y="63704"/>
                  </a:lnTo>
                  <a:lnTo>
                    <a:pt x="6916" y="63913"/>
                  </a:lnTo>
                  <a:lnTo>
                    <a:pt x="6916" y="64018"/>
                  </a:lnTo>
                  <a:lnTo>
                    <a:pt x="7021" y="64228"/>
                  </a:lnTo>
                  <a:lnTo>
                    <a:pt x="7021" y="64332"/>
                  </a:lnTo>
                  <a:lnTo>
                    <a:pt x="7126" y="64542"/>
                  </a:lnTo>
                  <a:lnTo>
                    <a:pt x="7230" y="64647"/>
                  </a:lnTo>
                  <a:lnTo>
                    <a:pt x="7440" y="64752"/>
                  </a:lnTo>
                  <a:lnTo>
                    <a:pt x="7545" y="64752"/>
                  </a:lnTo>
                  <a:lnTo>
                    <a:pt x="7754" y="64647"/>
                  </a:lnTo>
                  <a:lnTo>
                    <a:pt x="8173" y="64647"/>
                  </a:lnTo>
                  <a:lnTo>
                    <a:pt x="8488" y="64542"/>
                  </a:lnTo>
                  <a:lnTo>
                    <a:pt x="8592" y="64332"/>
                  </a:lnTo>
                  <a:lnTo>
                    <a:pt x="8697" y="64123"/>
                  </a:lnTo>
                  <a:lnTo>
                    <a:pt x="8697" y="64018"/>
                  </a:lnTo>
                  <a:lnTo>
                    <a:pt x="8802" y="64018"/>
                  </a:lnTo>
                  <a:lnTo>
                    <a:pt x="9012" y="63913"/>
                  </a:lnTo>
                  <a:lnTo>
                    <a:pt x="9221" y="64018"/>
                  </a:lnTo>
                  <a:lnTo>
                    <a:pt x="9431" y="64018"/>
                  </a:lnTo>
                  <a:lnTo>
                    <a:pt x="9640" y="64123"/>
                  </a:lnTo>
                  <a:lnTo>
                    <a:pt x="9745" y="64123"/>
                  </a:lnTo>
                  <a:lnTo>
                    <a:pt x="10059" y="64018"/>
                  </a:lnTo>
                  <a:lnTo>
                    <a:pt x="10269" y="63913"/>
                  </a:lnTo>
                  <a:lnTo>
                    <a:pt x="10688" y="63913"/>
                  </a:lnTo>
                  <a:lnTo>
                    <a:pt x="10688" y="64018"/>
                  </a:lnTo>
                  <a:lnTo>
                    <a:pt x="10583" y="64123"/>
                  </a:lnTo>
                  <a:lnTo>
                    <a:pt x="10269" y="64437"/>
                  </a:lnTo>
                  <a:lnTo>
                    <a:pt x="10164" y="64437"/>
                  </a:lnTo>
                  <a:lnTo>
                    <a:pt x="9955" y="64542"/>
                  </a:lnTo>
                  <a:lnTo>
                    <a:pt x="9955" y="64647"/>
                  </a:lnTo>
                  <a:lnTo>
                    <a:pt x="9850" y="64752"/>
                  </a:lnTo>
                  <a:lnTo>
                    <a:pt x="9955" y="64961"/>
                  </a:lnTo>
                  <a:lnTo>
                    <a:pt x="10059" y="65171"/>
                  </a:lnTo>
                  <a:lnTo>
                    <a:pt x="10688" y="65171"/>
                  </a:lnTo>
                  <a:lnTo>
                    <a:pt x="10898" y="64961"/>
                  </a:lnTo>
                  <a:lnTo>
                    <a:pt x="11107" y="64647"/>
                  </a:lnTo>
                  <a:lnTo>
                    <a:pt x="11317" y="64647"/>
                  </a:lnTo>
                  <a:lnTo>
                    <a:pt x="11736" y="64542"/>
                  </a:lnTo>
                  <a:lnTo>
                    <a:pt x="12050" y="64542"/>
                  </a:lnTo>
                  <a:lnTo>
                    <a:pt x="12260" y="64437"/>
                  </a:lnTo>
                  <a:lnTo>
                    <a:pt x="12469" y="64228"/>
                  </a:lnTo>
                  <a:lnTo>
                    <a:pt x="13098" y="64228"/>
                  </a:lnTo>
                  <a:lnTo>
                    <a:pt x="13307" y="64123"/>
                  </a:lnTo>
                  <a:lnTo>
                    <a:pt x="13412" y="64018"/>
                  </a:lnTo>
                  <a:lnTo>
                    <a:pt x="13622" y="63809"/>
                  </a:lnTo>
                  <a:lnTo>
                    <a:pt x="13831" y="63704"/>
                  </a:lnTo>
                  <a:lnTo>
                    <a:pt x="14250" y="63494"/>
                  </a:lnTo>
                  <a:lnTo>
                    <a:pt x="14460" y="63285"/>
                  </a:lnTo>
                  <a:lnTo>
                    <a:pt x="14565" y="63285"/>
                  </a:lnTo>
                  <a:lnTo>
                    <a:pt x="14774" y="63180"/>
                  </a:lnTo>
                  <a:lnTo>
                    <a:pt x="15089" y="63075"/>
                  </a:lnTo>
                  <a:lnTo>
                    <a:pt x="15298" y="63075"/>
                  </a:lnTo>
                  <a:lnTo>
                    <a:pt x="15508" y="63180"/>
                  </a:lnTo>
                  <a:lnTo>
                    <a:pt x="15717" y="63285"/>
                  </a:lnTo>
                  <a:lnTo>
                    <a:pt x="16032" y="63389"/>
                  </a:lnTo>
                  <a:lnTo>
                    <a:pt x="16346" y="63285"/>
                  </a:lnTo>
                  <a:lnTo>
                    <a:pt x="16660" y="62970"/>
                  </a:lnTo>
                  <a:lnTo>
                    <a:pt x="16870" y="62656"/>
                  </a:lnTo>
                  <a:lnTo>
                    <a:pt x="16974" y="62551"/>
                  </a:lnTo>
                  <a:lnTo>
                    <a:pt x="17289" y="62656"/>
                  </a:lnTo>
                  <a:lnTo>
                    <a:pt x="17498" y="62761"/>
                  </a:lnTo>
                  <a:lnTo>
                    <a:pt x="17708" y="62866"/>
                  </a:lnTo>
                  <a:lnTo>
                    <a:pt x="18232" y="62866"/>
                  </a:lnTo>
                  <a:lnTo>
                    <a:pt x="18337" y="62656"/>
                  </a:lnTo>
                  <a:lnTo>
                    <a:pt x="18441" y="62446"/>
                  </a:lnTo>
                  <a:lnTo>
                    <a:pt x="18546" y="62027"/>
                  </a:lnTo>
                  <a:lnTo>
                    <a:pt x="18546" y="61923"/>
                  </a:lnTo>
                  <a:lnTo>
                    <a:pt x="18651" y="61923"/>
                  </a:lnTo>
                  <a:lnTo>
                    <a:pt x="18965" y="61818"/>
                  </a:lnTo>
                  <a:lnTo>
                    <a:pt x="19384" y="61818"/>
                  </a:lnTo>
                  <a:lnTo>
                    <a:pt x="19489" y="61923"/>
                  </a:lnTo>
                  <a:lnTo>
                    <a:pt x="19489" y="62027"/>
                  </a:lnTo>
                  <a:lnTo>
                    <a:pt x="19594" y="62237"/>
                  </a:lnTo>
                  <a:lnTo>
                    <a:pt x="19803" y="62342"/>
                  </a:lnTo>
                  <a:lnTo>
                    <a:pt x="20013" y="62237"/>
                  </a:lnTo>
                  <a:lnTo>
                    <a:pt x="20118" y="62027"/>
                  </a:lnTo>
                  <a:lnTo>
                    <a:pt x="20118" y="61923"/>
                  </a:lnTo>
                  <a:lnTo>
                    <a:pt x="20013" y="61608"/>
                  </a:lnTo>
                  <a:lnTo>
                    <a:pt x="20223" y="61294"/>
                  </a:lnTo>
                  <a:lnTo>
                    <a:pt x="20327" y="61294"/>
                  </a:lnTo>
                  <a:lnTo>
                    <a:pt x="20537" y="61189"/>
                  </a:lnTo>
                  <a:lnTo>
                    <a:pt x="20746" y="61084"/>
                  </a:lnTo>
                  <a:lnTo>
                    <a:pt x="20956" y="60980"/>
                  </a:lnTo>
                  <a:lnTo>
                    <a:pt x="21061" y="60980"/>
                  </a:lnTo>
                  <a:lnTo>
                    <a:pt x="21480" y="60770"/>
                  </a:lnTo>
                  <a:lnTo>
                    <a:pt x="21794" y="60561"/>
                  </a:lnTo>
                  <a:lnTo>
                    <a:pt x="22004" y="60456"/>
                  </a:lnTo>
                  <a:lnTo>
                    <a:pt x="22108" y="60246"/>
                  </a:lnTo>
                  <a:lnTo>
                    <a:pt x="22318" y="60037"/>
                  </a:lnTo>
                  <a:lnTo>
                    <a:pt x="22318" y="59827"/>
                  </a:lnTo>
                  <a:lnTo>
                    <a:pt x="22318" y="59722"/>
                  </a:lnTo>
                  <a:lnTo>
                    <a:pt x="22423" y="59513"/>
                  </a:lnTo>
                  <a:lnTo>
                    <a:pt x="22423" y="59408"/>
                  </a:lnTo>
                  <a:lnTo>
                    <a:pt x="22842" y="59408"/>
                  </a:lnTo>
                  <a:lnTo>
                    <a:pt x="23051" y="59513"/>
                  </a:lnTo>
                  <a:lnTo>
                    <a:pt x="23575" y="59513"/>
                  </a:lnTo>
                  <a:lnTo>
                    <a:pt x="23785" y="59303"/>
                  </a:lnTo>
                  <a:lnTo>
                    <a:pt x="23994" y="59198"/>
                  </a:lnTo>
                  <a:lnTo>
                    <a:pt x="24518" y="59094"/>
                  </a:lnTo>
                  <a:lnTo>
                    <a:pt x="24728" y="58989"/>
                  </a:lnTo>
                  <a:lnTo>
                    <a:pt x="25042" y="58989"/>
                  </a:lnTo>
                  <a:lnTo>
                    <a:pt x="25147" y="58884"/>
                  </a:lnTo>
                  <a:lnTo>
                    <a:pt x="25252" y="58675"/>
                  </a:lnTo>
                  <a:lnTo>
                    <a:pt x="25252" y="58465"/>
                  </a:lnTo>
                  <a:lnTo>
                    <a:pt x="25252" y="58360"/>
                  </a:lnTo>
                  <a:lnTo>
                    <a:pt x="25356" y="58255"/>
                  </a:lnTo>
                  <a:lnTo>
                    <a:pt x="25671" y="58151"/>
                  </a:lnTo>
                  <a:lnTo>
                    <a:pt x="25985" y="58046"/>
                  </a:lnTo>
                  <a:lnTo>
                    <a:pt x="26404" y="58046"/>
                  </a:lnTo>
                  <a:lnTo>
                    <a:pt x="26509" y="57836"/>
                  </a:lnTo>
                  <a:lnTo>
                    <a:pt x="26509" y="57732"/>
                  </a:lnTo>
                  <a:lnTo>
                    <a:pt x="26509" y="57627"/>
                  </a:lnTo>
                  <a:lnTo>
                    <a:pt x="26299" y="57417"/>
                  </a:lnTo>
                  <a:lnTo>
                    <a:pt x="26509" y="57208"/>
                  </a:lnTo>
                  <a:lnTo>
                    <a:pt x="26614" y="57103"/>
                  </a:lnTo>
                  <a:lnTo>
                    <a:pt x="26719" y="57103"/>
                  </a:lnTo>
                  <a:lnTo>
                    <a:pt x="27033" y="56998"/>
                  </a:lnTo>
                  <a:lnTo>
                    <a:pt x="27242" y="56998"/>
                  </a:lnTo>
                  <a:lnTo>
                    <a:pt x="27347" y="57103"/>
                  </a:lnTo>
                  <a:lnTo>
                    <a:pt x="27557" y="57208"/>
                  </a:lnTo>
                  <a:lnTo>
                    <a:pt x="27766" y="57103"/>
                  </a:lnTo>
                  <a:lnTo>
                    <a:pt x="27871" y="56998"/>
                  </a:lnTo>
                  <a:lnTo>
                    <a:pt x="27976" y="56998"/>
                  </a:lnTo>
                  <a:lnTo>
                    <a:pt x="27976" y="56893"/>
                  </a:lnTo>
                  <a:lnTo>
                    <a:pt x="28081" y="56579"/>
                  </a:lnTo>
                  <a:lnTo>
                    <a:pt x="28500" y="56579"/>
                  </a:lnTo>
                  <a:lnTo>
                    <a:pt x="28709" y="56474"/>
                  </a:lnTo>
                  <a:lnTo>
                    <a:pt x="28919" y="56370"/>
                  </a:lnTo>
                  <a:lnTo>
                    <a:pt x="29128" y="56265"/>
                  </a:lnTo>
                  <a:lnTo>
                    <a:pt x="29233" y="56160"/>
                  </a:lnTo>
                  <a:lnTo>
                    <a:pt x="29443" y="55846"/>
                  </a:lnTo>
                  <a:lnTo>
                    <a:pt x="29443" y="55531"/>
                  </a:lnTo>
                  <a:lnTo>
                    <a:pt x="29443" y="55427"/>
                  </a:lnTo>
                  <a:lnTo>
                    <a:pt x="29547" y="55427"/>
                  </a:lnTo>
                  <a:lnTo>
                    <a:pt x="29652" y="55322"/>
                  </a:lnTo>
                  <a:lnTo>
                    <a:pt x="29757" y="55217"/>
                  </a:lnTo>
                  <a:lnTo>
                    <a:pt x="29757" y="55007"/>
                  </a:lnTo>
                  <a:lnTo>
                    <a:pt x="29652" y="54903"/>
                  </a:lnTo>
                  <a:lnTo>
                    <a:pt x="29547" y="54798"/>
                  </a:lnTo>
                  <a:lnTo>
                    <a:pt x="29757" y="54588"/>
                  </a:lnTo>
                  <a:lnTo>
                    <a:pt x="29862" y="54484"/>
                  </a:lnTo>
                  <a:lnTo>
                    <a:pt x="29967" y="54484"/>
                  </a:lnTo>
                  <a:lnTo>
                    <a:pt x="30176" y="54379"/>
                  </a:lnTo>
                  <a:lnTo>
                    <a:pt x="30700" y="54169"/>
                  </a:lnTo>
                  <a:lnTo>
                    <a:pt x="30805" y="54169"/>
                  </a:lnTo>
                  <a:lnTo>
                    <a:pt x="31119" y="54064"/>
                  </a:lnTo>
                  <a:lnTo>
                    <a:pt x="31329" y="53960"/>
                  </a:lnTo>
                  <a:lnTo>
                    <a:pt x="32062" y="53960"/>
                  </a:lnTo>
                  <a:lnTo>
                    <a:pt x="32167" y="54064"/>
                  </a:lnTo>
                  <a:lnTo>
                    <a:pt x="32796" y="54064"/>
                  </a:lnTo>
                  <a:lnTo>
                    <a:pt x="33005" y="53960"/>
                  </a:lnTo>
                  <a:lnTo>
                    <a:pt x="33319" y="53855"/>
                  </a:lnTo>
                  <a:lnTo>
                    <a:pt x="33424" y="53855"/>
                  </a:lnTo>
                  <a:lnTo>
                    <a:pt x="33424" y="53750"/>
                  </a:lnTo>
                  <a:lnTo>
                    <a:pt x="33529" y="53750"/>
                  </a:lnTo>
                  <a:lnTo>
                    <a:pt x="33634" y="54064"/>
                  </a:lnTo>
                  <a:lnTo>
                    <a:pt x="33843" y="54064"/>
                  </a:lnTo>
                  <a:lnTo>
                    <a:pt x="34158" y="53960"/>
                  </a:lnTo>
                  <a:lnTo>
                    <a:pt x="34367" y="54064"/>
                  </a:lnTo>
                  <a:lnTo>
                    <a:pt x="34681" y="54064"/>
                  </a:lnTo>
                  <a:lnTo>
                    <a:pt x="34891" y="53960"/>
                  </a:lnTo>
                  <a:lnTo>
                    <a:pt x="34891" y="53855"/>
                  </a:lnTo>
                  <a:lnTo>
                    <a:pt x="34996" y="53855"/>
                  </a:lnTo>
                  <a:lnTo>
                    <a:pt x="35101" y="53750"/>
                  </a:lnTo>
                  <a:lnTo>
                    <a:pt x="35310" y="53436"/>
                  </a:lnTo>
                  <a:lnTo>
                    <a:pt x="35310" y="53541"/>
                  </a:lnTo>
                  <a:lnTo>
                    <a:pt x="35205" y="53960"/>
                  </a:lnTo>
                  <a:lnTo>
                    <a:pt x="35310" y="54064"/>
                  </a:lnTo>
                  <a:lnTo>
                    <a:pt x="35520" y="54169"/>
                  </a:lnTo>
                  <a:lnTo>
                    <a:pt x="35729" y="54169"/>
                  </a:lnTo>
                  <a:lnTo>
                    <a:pt x="35834" y="53960"/>
                  </a:lnTo>
                  <a:lnTo>
                    <a:pt x="36044" y="53645"/>
                  </a:lnTo>
                  <a:lnTo>
                    <a:pt x="36148" y="53645"/>
                  </a:lnTo>
                  <a:lnTo>
                    <a:pt x="36253" y="53541"/>
                  </a:lnTo>
                  <a:lnTo>
                    <a:pt x="36463" y="53436"/>
                  </a:lnTo>
                  <a:lnTo>
                    <a:pt x="36672" y="53226"/>
                  </a:lnTo>
                  <a:lnTo>
                    <a:pt x="36672" y="53121"/>
                  </a:lnTo>
                  <a:lnTo>
                    <a:pt x="36672" y="53017"/>
                  </a:lnTo>
                  <a:lnTo>
                    <a:pt x="36672" y="52912"/>
                  </a:lnTo>
                  <a:lnTo>
                    <a:pt x="36882" y="52912"/>
                  </a:lnTo>
                  <a:lnTo>
                    <a:pt x="37196" y="52807"/>
                  </a:lnTo>
                  <a:lnTo>
                    <a:pt x="37510" y="52807"/>
                  </a:lnTo>
                  <a:lnTo>
                    <a:pt x="38034" y="52912"/>
                  </a:lnTo>
                  <a:lnTo>
                    <a:pt x="38349" y="53121"/>
                  </a:lnTo>
                  <a:lnTo>
                    <a:pt x="38558" y="53331"/>
                  </a:lnTo>
                  <a:lnTo>
                    <a:pt x="38768" y="53436"/>
                  </a:lnTo>
                  <a:lnTo>
                    <a:pt x="39082" y="53331"/>
                  </a:lnTo>
                  <a:lnTo>
                    <a:pt x="39396" y="53226"/>
                  </a:lnTo>
                  <a:lnTo>
                    <a:pt x="39711" y="53121"/>
                  </a:lnTo>
                  <a:lnTo>
                    <a:pt x="39815" y="53121"/>
                  </a:lnTo>
                  <a:lnTo>
                    <a:pt x="39920" y="53226"/>
                  </a:lnTo>
                  <a:lnTo>
                    <a:pt x="40444" y="53226"/>
                  </a:lnTo>
                  <a:lnTo>
                    <a:pt x="40549" y="53331"/>
                  </a:lnTo>
                  <a:lnTo>
                    <a:pt x="40654" y="53436"/>
                  </a:lnTo>
                  <a:lnTo>
                    <a:pt x="40863" y="53436"/>
                  </a:lnTo>
                  <a:lnTo>
                    <a:pt x="41073" y="53331"/>
                  </a:lnTo>
                  <a:lnTo>
                    <a:pt x="41178" y="53226"/>
                  </a:lnTo>
                  <a:lnTo>
                    <a:pt x="41282" y="53017"/>
                  </a:lnTo>
                  <a:lnTo>
                    <a:pt x="41387" y="52807"/>
                  </a:lnTo>
                  <a:lnTo>
                    <a:pt x="41492" y="52493"/>
                  </a:lnTo>
                  <a:lnTo>
                    <a:pt x="41597" y="52179"/>
                  </a:lnTo>
                  <a:lnTo>
                    <a:pt x="41492" y="51969"/>
                  </a:lnTo>
                  <a:lnTo>
                    <a:pt x="41282" y="51759"/>
                  </a:lnTo>
                  <a:lnTo>
                    <a:pt x="41178" y="51655"/>
                  </a:lnTo>
                  <a:lnTo>
                    <a:pt x="40968" y="51655"/>
                  </a:lnTo>
                  <a:lnTo>
                    <a:pt x="40968" y="51550"/>
                  </a:lnTo>
                  <a:lnTo>
                    <a:pt x="40968" y="51445"/>
                  </a:lnTo>
                  <a:lnTo>
                    <a:pt x="40968" y="51340"/>
                  </a:lnTo>
                  <a:lnTo>
                    <a:pt x="40968" y="51131"/>
                  </a:lnTo>
                  <a:lnTo>
                    <a:pt x="40863" y="50816"/>
                  </a:lnTo>
                  <a:lnTo>
                    <a:pt x="40758" y="50712"/>
                  </a:lnTo>
                  <a:lnTo>
                    <a:pt x="40549" y="50712"/>
                  </a:lnTo>
                  <a:lnTo>
                    <a:pt x="40444" y="50816"/>
                  </a:lnTo>
                  <a:lnTo>
                    <a:pt x="40339" y="50607"/>
                  </a:lnTo>
                  <a:lnTo>
                    <a:pt x="40444" y="50607"/>
                  </a:lnTo>
                  <a:lnTo>
                    <a:pt x="40549" y="50502"/>
                  </a:lnTo>
                  <a:lnTo>
                    <a:pt x="40758" y="50712"/>
                  </a:lnTo>
                  <a:lnTo>
                    <a:pt x="41073" y="50712"/>
                  </a:lnTo>
                  <a:lnTo>
                    <a:pt x="41282" y="50502"/>
                  </a:lnTo>
                  <a:lnTo>
                    <a:pt x="41282" y="50188"/>
                  </a:lnTo>
                  <a:lnTo>
                    <a:pt x="41282" y="49978"/>
                  </a:lnTo>
                  <a:lnTo>
                    <a:pt x="41282" y="49769"/>
                  </a:lnTo>
                  <a:lnTo>
                    <a:pt x="41282" y="49454"/>
                  </a:lnTo>
                  <a:lnTo>
                    <a:pt x="41492" y="49350"/>
                  </a:lnTo>
                  <a:lnTo>
                    <a:pt x="41597" y="49140"/>
                  </a:lnTo>
                  <a:lnTo>
                    <a:pt x="41701" y="48930"/>
                  </a:lnTo>
                  <a:lnTo>
                    <a:pt x="41806" y="48721"/>
                  </a:lnTo>
                  <a:lnTo>
                    <a:pt x="41911" y="48616"/>
                  </a:lnTo>
                  <a:lnTo>
                    <a:pt x="42016" y="48407"/>
                  </a:lnTo>
                  <a:lnTo>
                    <a:pt x="42016" y="48302"/>
                  </a:lnTo>
                  <a:lnTo>
                    <a:pt x="42120" y="48302"/>
                  </a:lnTo>
                  <a:lnTo>
                    <a:pt x="42225" y="48092"/>
                  </a:lnTo>
                  <a:lnTo>
                    <a:pt x="42330" y="47883"/>
                  </a:lnTo>
                  <a:lnTo>
                    <a:pt x="42435" y="47883"/>
                  </a:lnTo>
                  <a:lnTo>
                    <a:pt x="42435" y="47778"/>
                  </a:lnTo>
                  <a:lnTo>
                    <a:pt x="42540" y="47568"/>
                  </a:lnTo>
                  <a:lnTo>
                    <a:pt x="42644" y="47464"/>
                  </a:lnTo>
                  <a:lnTo>
                    <a:pt x="42749" y="47254"/>
                  </a:lnTo>
                  <a:lnTo>
                    <a:pt x="42749" y="46940"/>
                  </a:lnTo>
                  <a:lnTo>
                    <a:pt x="42749" y="46835"/>
                  </a:lnTo>
                  <a:lnTo>
                    <a:pt x="42644" y="46625"/>
                  </a:lnTo>
                  <a:lnTo>
                    <a:pt x="42644" y="46521"/>
                  </a:lnTo>
                  <a:lnTo>
                    <a:pt x="42644" y="46416"/>
                  </a:lnTo>
                  <a:lnTo>
                    <a:pt x="42644" y="46206"/>
                  </a:lnTo>
                  <a:lnTo>
                    <a:pt x="42540" y="45997"/>
                  </a:lnTo>
                  <a:lnTo>
                    <a:pt x="42540" y="45473"/>
                  </a:lnTo>
                  <a:lnTo>
                    <a:pt x="42540" y="45368"/>
                  </a:lnTo>
                  <a:lnTo>
                    <a:pt x="42540" y="45263"/>
                  </a:lnTo>
                  <a:lnTo>
                    <a:pt x="42644" y="45159"/>
                  </a:lnTo>
                  <a:lnTo>
                    <a:pt x="42749" y="45159"/>
                  </a:lnTo>
                  <a:lnTo>
                    <a:pt x="42854" y="44949"/>
                  </a:lnTo>
                  <a:lnTo>
                    <a:pt x="42959" y="44844"/>
                  </a:lnTo>
                  <a:lnTo>
                    <a:pt x="43063" y="44739"/>
                  </a:lnTo>
                  <a:lnTo>
                    <a:pt x="43063" y="44635"/>
                  </a:lnTo>
                  <a:lnTo>
                    <a:pt x="43273" y="44216"/>
                  </a:lnTo>
                  <a:lnTo>
                    <a:pt x="43273" y="44111"/>
                  </a:lnTo>
                  <a:lnTo>
                    <a:pt x="43273" y="43587"/>
                  </a:lnTo>
                  <a:lnTo>
                    <a:pt x="43273" y="43273"/>
                  </a:lnTo>
                  <a:lnTo>
                    <a:pt x="43378" y="43168"/>
                  </a:lnTo>
                  <a:lnTo>
                    <a:pt x="43483" y="42958"/>
                  </a:lnTo>
                  <a:lnTo>
                    <a:pt x="43587" y="42749"/>
                  </a:lnTo>
                  <a:lnTo>
                    <a:pt x="43902" y="42539"/>
                  </a:lnTo>
                  <a:lnTo>
                    <a:pt x="44111" y="42330"/>
                  </a:lnTo>
                  <a:lnTo>
                    <a:pt x="44111" y="42015"/>
                  </a:lnTo>
                  <a:lnTo>
                    <a:pt x="44321" y="41701"/>
                  </a:lnTo>
                  <a:lnTo>
                    <a:pt x="44426" y="41491"/>
                  </a:lnTo>
                  <a:lnTo>
                    <a:pt x="44530" y="41282"/>
                  </a:lnTo>
                  <a:lnTo>
                    <a:pt x="44530" y="41177"/>
                  </a:lnTo>
                  <a:lnTo>
                    <a:pt x="44635" y="40863"/>
                  </a:lnTo>
                  <a:lnTo>
                    <a:pt x="44740" y="40548"/>
                  </a:lnTo>
                  <a:lnTo>
                    <a:pt x="44635" y="40339"/>
                  </a:lnTo>
                  <a:lnTo>
                    <a:pt x="44426" y="40025"/>
                  </a:lnTo>
                  <a:lnTo>
                    <a:pt x="44321" y="39815"/>
                  </a:lnTo>
                  <a:lnTo>
                    <a:pt x="44321" y="39396"/>
                  </a:lnTo>
                  <a:lnTo>
                    <a:pt x="44426" y="38872"/>
                  </a:lnTo>
                  <a:lnTo>
                    <a:pt x="44426" y="38767"/>
                  </a:lnTo>
                  <a:lnTo>
                    <a:pt x="44426" y="38139"/>
                  </a:lnTo>
                  <a:lnTo>
                    <a:pt x="44321" y="38034"/>
                  </a:lnTo>
                  <a:lnTo>
                    <a:pt x="44216" y="37615"/>
                  </a:lnTo>
                  <a:lnTo>
                    <a:pt x="44111" y="37300"/>
                  </a:lnTo>
                  <a:lnTo>
                    <a:pt x="44006" y="36881"/>
                  </a:lnTo>
                  <a:lnTo>
                    <a:pt x="43797" y="36462"/>
                  </a:lnTo>
                  <a:lnTo>
                    <a:pt x="43692" y="36148"/>
                  </a:lnTo>
                  <a:lnTo>
                    <a:pt x="43692" y="35834"/>
                  </a:lnTo>
                  <a:lnTo>
                    <a:pt x="43797" y="35519"/>
                  </a:lnTo>
                  <a:lnTo>
                    <a:pt x="43692" y="35310"/>
                  </a:lnTo>
                  <a:lnTo>
                    <a:pt x="43587" y="35100"/>
                  </a:lnTo>
                  <a:lnTo>
                    <a:pt x="43273" y="34891"/>
                  </a:lnTo>
                  <a:lnTo>
                    <a:pt x="42854" y="34786"/>
                  </a:lnTo>
                  <a:lnTo>
                    <a:pt x="42854" y="34681"/>
                  </a:lnTo>
                  <a:lnTo>
                    <a:pt x="42854" y="34576"/>
                  </a:lnTo>
                  <a:lnTo>
                    <a:pt x="42854" y="34262"/>
                  </a:lnTo>
                  <a:lnTo>
                    <a:pt x="43063" y="34052"/>
                  </a:lnTo>
                  <a:lnTo>
                    <a:pt x="43273" y="33948"/>
                  </a:lnTo>
                  <a:lnTo>
                    <a:pt x="43378" y="34157"/>
                  </a:lnTo>
                  <a:lnTo>
                    <a:pt x="43692" y="34262"/>
                  </a:lnTo>
                  <a:lnTo>
                    <a:pt x="44006" y="34262"/>
                  </a:lnTo>
                  <a:lnTo>
                    <a:pt x="44111" y="34157"/>
                  </a:lnTo>
                  <a:lnTo>
                    <a:pt x="44216" y="33948"/>
                  </a:lnTo>
                  <a:lnTo>
                    <a:pt x="44216" y="33738"/>
                  </a:lnTo>
                  <a:lnTo>
                    <a:pt x="44111" y="33529"/>
                  </a:lnTo>
                  <a:lnTo>
                    <a:pt x="43902" y="33424"/>
                  </a:lnTo>
                  <a:lnTo>
                    <a:pt x="43587" y="33424"/>
                  </a:lnTo>
                  <a:lnTo>
                    <a:pt x="43587" y="33319"/>
                  </a:lnTo>
                  <a:lnTo>
                    <a:pt x="43587" y="33005"/>
                  </a:lnTo>
                  <a:lnTo>
                    <a:pt x="43483" y="32586"/>
                  </a:lnTo>
                  <a:lnTo>
                    <a:pt x="43692" y="32271"/>
                  </a:lnTo>
                  <a:lnTo>
                    <a:pt x="43692" y="31957"/>
                  </a:lnTo>
                  <a:lnTo>
                    <a:pt x="43797" y="31747"/>
                  </a:lnTo>
                  <a:lnTo>
                    <a:pt x="43902" y="31328"/>
                  </a:lnTo>
                  <a:lnTo>
                    <a:pt x="43902" y="30804"/>
                  </a:lnTo>
                  <a:lnTo>
                    <a:pt x="43692" y="30385"/>
                  </a:lnTo>
                  <a:lnTo>
                    <a:pt x="43378" y="30176"/>
                  </a:lnTo>
                  <a:lnTo>
                    <a:pt x="43168" y="29966"/>
                  </a:lnTo>
                  <a:lnTo>
                    <a:pt x="42854" y="29757"/>
                  </a:lnTo>
                  <a:lnTo>
                    <a:pt x="42540" y="29128"/>
                  </a:lnTo>
                  <a:lnTo>
                    <a:pt x="42330" y="28604"/>
                  </a:lnTo>
                  <a:lnTo>
                    <a:pt x="42330" y="28185"/>
                  </a:lnTo>
                  <a:lnTo>
                    <a:pt x="42330" y="27661"/>
                  </a:lnTo>
                  <a:lnTo>
                    <a:pt x="42435" y="27242"/>
                  </a:lnTo>
                  <a:lnTo>
                    <a:pt x="42540" y="27033"/>
                  </a:lnTo>
                  <a:lnTo>
                    <a:pt x="42540" y="26823"/>
                  </a:lnTo>
                  <a:lnTo>
                    <a:pt x="42330" y="26718"/>
                  </a:lnTo>
                  <a:lnTo>
                    <a:pt x="42225" y="26509"/>
                  </a:lnTo>
                  <a:lnTo>
                    <a:pt x="42330" y="26299"/>
                  </a:lnTo>
                  <a:lnTo>
                    <a:pt x="42330" y="25985"/>
                  </a:lnTo>
                  <a:lnTo>
                    <a:pt x="42330" y="25775"/>
                  </a:lnTo>
                  <a:lnTo>
                    <a:pt x="42120" y="25566"/>
                  </a:lnTo>
                  <a:lnTo>
                    <a:pt x="41911" y="25461"/>
                  </a:lnTo>
                  <a:lnTo>
                    <a:pt x="41806" y="25461"/>
                  </a:lnTo>
                  <a:lnTo>
                    <a:pt x="41492" y="25356"/>
                  </a:lnTo>
                  <a:lnTo>
                    <a:pt x="41282" y="25251"/>
                  </a:lnTo>
                  <a:lnTo>
                    <a:pt x="41178" y="24937"/>
                  </a:lnTo>
                  <a:lnTo>
                    <a:pt x="41178" y="24518"/>
                  </a:lnTo>
                  <a:lnTo>
                    <a:pt x="41282" y="24099"/>
                  </a:lnTo>
                  <a:lnTo>
                    <a:pt x="41073" y="23889"/>
                  </a:lnTo>
                  <a:lnTo>
                    <a:pt x="40968" y="23680"/>
                  </a:lnTo>
                  <a:lnTo>
                    <a:pt x="40968" y="23365"/>
                  </a:lnTo>
                  <a:lnTo>
                    <a:pt x="40863" y="22842"/>
                  </a:lnTo>
                  <a:lnTo>
                    <a:pt x="40025" y="22737"/>
                  </a:lnTo>
                  <a:lnTo>
                    <a:pt x="39711" y="22842"/>
                  </a:lnTo>
                  <a:lnTo>
                    <a:pt x="38768" y="22842"/>
                  </a:lnTo>
                  <a:lnTo>
                    <a:pt x="38034" y="22632"/>
                  </a:lnTo>
                  <a:lnTo>
                    <a:pt x="37510" y="22422"/>
                  </a:lnTo>
                  <a:lnTo>
                    <a:pt x="37406" y="22422"/>
                  </a:lnTo>
                  <a:lnTo>
                    <a:pt x="37301" y="22213"/>
                  </a:lnTo>
                  <a:lnTo>
                    <a:pt x="37406" y="22003"/>
                  </a:lnTo>
                  <a:lnTo>
                    <a:pt x="37615" y="21899"/>
                  </a:lnTo>
                  <a:lnTo>
                    <a:pt x="37929" y="21584"/>
                  </a:lnTo>
                  <a:lnTo>
                    <a:pt x="38349" y="21060"/>
                  </a:lnTo>
                  <a:lnTo>
                    <a:pt x="38453" y="20641"/>
                  </a:lnTo>
                  <a:lnTo>
                    <a:pt x="38453" y="20536"/>
                  </a:lnTo>
                  <a:lnTo>
                    <a:pt x="38244" y="20536"/>
                  </a:lnTo>
                  <a:lnTo>
                    <a:pt x="36358" y="19908"/>
                  </a:lnTo>
                  <a:lnTo>
                    <a:pt x="36148" y="18546"/>
                  </a:lnTo>
                  <a:lnTo>
                    <a:pt x="35415" y="17288"/>
                  </a:lnTo>
                  <a:lnTo>
                    <a:pt x="35310" y="17184"/>
                  </a:lnTo>
                  <a:lnTo>
                    <a:pt x="34996" y="17184"/>
                  </a:lnTo>
                  <a:lnTo>
                    <a:pt x="34786" y="17288"/>
                  </a:lnTo>
                  <a:lnTo>
                    <a:pt x="33948" y="18336"/>
                  </a:lnTo>
                  <a:lnTo>
                    <a:pt x="33738" y="18651"/>
                  </a:lnTo>
                  <a:lnTo>
                    <a:pt x="33738" y="18755"/>
                  </a:lnTo>
                  <a:lnTo>
                    <a:pt x="33843" y="18965"/>
                  </a:lnTo>
                  <a:lnTo>
                    <a:pt x="33843" y="19384"/>
                  </a:lnTo>
                  <a:lnTo>
                    <a:pt x="33843" y="19908"/>
                  </a:lnTo>
                  <a:lnTo>
                    <a:pt x="33843" y="20117"/>
                  </a:lnTo>
                  <a:lnTo>
                    <a:pt x="33738" y="20432"/>
                  </a:lnTo>
                  <a:lnTo>
                    <a:pt x="33529" y="20641"/>
                  </a:lnTo>
                  <a:lnTo>
                    <a:pt x="33110" y="20851"/>
                  </a:lnTo>
                  <a:lnTo>
                    <a:pt x="32481" y="21060"/>
                  </a:lnTo>
                  <a:lnTo>
                    <a:pt x="32272" y="21060"/>
                  </a:lnTo>
                  <a:lnTo>
                    <a:pt x="31329" y="21375"/>
                  </a:lnTo>
                  <a:lnTo>
                    <a:pt x="30386" y="21375"/>
                  </a:lnTo>
                  <a:lnTo>
                    <a:pt x="29547" y="20851"/>
                  </a:lnTo>
                  <a:lnTo>
                    <a:pt x="28500" y="20117"/>
                  </a:lnTo>
                  <a:lnTo>
                    <a:pt x="28185" y="20013"/>
                  </a:lnTo>
                  <a:lnTo>
                    <a:pt x="27871" y="20013"/>
                  </a:lnTo>
                  <a:lnTo>
                    <a:pt x="27662" y="20117"/>
                  </a:lnTo>
                  <a:lnTo>
                    <a:pt x="27557" y="20222"/>
                  </a:lnTo>
                  <a:lnTo>
                    <a:pt x="26299" y="18860"/>
                  </a:lnTo>
                  <a:lnTo>
                    <a:pt x="24728" y="18022"/>
                  </a:lnTo>
                  <a:lnTo>
                    <a:pt x="23680" y="15507"/>
                  </a:lnTo>
                  <a:lnTo>
                    <a:pt x="23890" y="15402"/>
                  </a:lnTo>
                  <a:lnTo>
                    <a:pt x="24309" y="14983"/>
                  </a:lnTo>
                  <a:lnTo>
                    <a:pt x="24833" y="14669"/>
                  </a:lnTo>
                  <a:lnTo>
                    <a:pt x="25461" y="14460"/>
                  </a:lnTo>
                  <a:lnTo>
                    <a:pt x="26823" y="13831"/>
                  </a:lnTo>
                  <a:lnTo>
                    <a:pt x="27871" y="13202"/>
                  </a:lnTo>
                  <a:lnTo>
                    <a:pt x="28081" y="13097"/>
                  </a:lnTo>
                  <a:lnTo>
                    <a:pt x="28081" y="12888"/>
                  </a:lnTo>
                  <a:lnTo>
                    <a:pt x="28081" y="12783"/>
                  </a:lnTo>
                  <a:lnTo>
                    <a:pt x="27976" y="12678"/>
                  </a:lnTo>
                  <a:lnTo>
                    <a:pt x="27871" y="12678"/>
                  </a:lnTo>
                  <a:lnTo>
                    <a:pt x="27347" y="12574"/>
                  </a:lnTo>
                  <a:lnTo>
                    <a:pt x="26509" y="12469"/>
                  </a:lnTo>
                  <a:lnTo>
                    <a:pt x="26299" y="12364"/>
                  </a:lnTo>
                  <a:lnTo>
                    <a:pt x="26090" y="12259"/>
                  </a:lnTo>
                  <a:lnTo>
                    <a:pt x="25985" y="12050"/>
                  </a:lnTo>
                  <a:lnTo>
                    <a:pt x="26090" y="11735"/>
                  </a:lnTo>
                  <a:lnTo>
                    <a:pt x="26195" y="11526"/>
                  </a:lnTo>
                  <a:lnTo>
                    <a:pt x="26719" y="11211"/>
                  </a:lnTo>
                  <a:lnTo>
                    <a:pt x="27138" y="11211"/>
                  </a:lnTo>
                  <a:lnTo>
                    <a:pt x="27557" y="11316"/>
                  </a:lnTo>
                  <a:lnTo>
                    <a:pt x="28290" y="11316"/>
                  </a:lnTo>
                  <a:lnTo>
                    <a:pt x="28605" y="11211"/>
                  </a:lnTo>
                  <a:lnTo>
                    <a:pt x="29443" y="10583"/>
                  </a:lnTo>
                  <a:lnTo>
                    <a:pt x="29862" y="9745"/>
                  </a:lnTo>
                  <a:lnTo>
                    <a:pt x="30176" y="9221"/>
                  </a:lnTo>
                  <a:lnTo>
                    <a:pt x="30595" y="8592"/>
                  </a:lnTo>
                  <a:lnTo>
                    <a:pt x="30805" y="8173"/>
                  </a:lnTo>
                  <a:lnTo>
                    <a:pt x="31014" y="7754"/>
                  </a:lnTo>
                  <a:lnTo>
                    <a:pt x="31119" y="6916"/>
                  </a:lnTo>
                  <a:lnTo>
                    <a:pt x="31119" y="6182"/>
                  </a:lnTo>
                  <a:lnTo>
                    <a:pt x="31119" y="5868"/>
                  </a:lnTo>
                  <a:lnTo>
                    <a:pt x="31119" y="5763"/>
                  </a:lnTo>
                  <a:lnTo>
                    <a:pt x="31119" y="5658"/>
                  </a:lnTo>
                  <a:lnTo>
                    <a:pt x="31433" y="5449"/>
                  </a:lnTo>
                  <a:lnTo>
                    <a:pt x="31957" y="5239"/>
                  </a:lnTo>
                  <a:lnTo>
                    <a:pt x="32586" y="5030"/>
                  </a:lnTo>
                  <a:lnTo>
                    <a:pt x="33319" y="4715"/>
                  </a:lnTo>
                  <a:lnTo>
                    <a:pt x="34158" y="4296"/>
                  </a:lnTo>
                  <a:lnTo>
                    <a:pt x="35520" y="3353"/>
                  </a:lnTo>
                  <a:lnTo>
                    <a:pt x="35624" y="3353"/>
                  </a:lnTo>
                  <a:lnTo>
                    <a:pt x="35729" y="3144"/>
                  </a:lnTo>
                  <a:lnTo>
                    <a:pt x="35729" y="2934"/>
                  </a:lnTo>
                  <a:lnTo>
                    <a:pt x="35729" y="2725"/>
                  </a:lnTo>
                  <a:lnTo>
                    <a:pt x="35520" y="2410"/>
                  </a:lnTo>
                  <a:lnTo>
                    <a:pt x="35310" y="2306"/>
                  </a:lnTo>
                  <a:lnTo>
                    <a:pt x="35101" y="2201"/>
                  </a:lnTo>
                  <a:lnTo>
                    <a:pt x="34891" y="2201"/>
                  </a:lnTo>
                  <a:lnTo>
                    <a:pt x="34681" y="1991"/>
                  </a:lnTo>
                  <a:lnTo>
                    <a:pt x="34472" y="1991"/>
                  </a:lnTo>
                  <a:lnTo>
                    <a:pt x="34367" y="1887"/>
                  </a:lnTo>
                  <a:lnTo>
                    <a:pt x="34053" y="1887"/>
                  </a:lnTo>
                  <a:lnTo>
                    <a:pt x="33738" y="1677"/>
                  </a:lnTo>
                  <a:lnTo>
                    <a:pt x="33529" y="1572"/>
                  </a:lnTo>
                  <a:lnTo>
                    <a:pt x="33529" y="1467"/>
                  </a:lnTo>
                  <a:lnTo>
                    <a:pt x="33529" y="1363"/>
                  </a:lnTo>
                  <a:lnTo>
                    <a:pt x="33424" y="1258"/>
                  </a:lnTo>
                  <a:lnTo>
                    <a:pt x="33319" y="1048"/>
                  </a:lnTo>
                  <a:lnTo>
                    <a:pt x="33215" y="839"/>
                  </a:lnTo>
                  <a:lnTo>
                    <a:pt x="32900" y="629"/>
                  </a:lnTo>
                  <a:lnTo>
                    <a:pt x="32796" y="629"/>
                  </a:lnTo>
                  <a:lnTo>
                    <a:pt x="32272" y="420"/>
                  </a:lnTo>
                  <a:lnTo>
                    <a:pt x="31748" y="210"/>
                  </a:lnTo>
                  <a:lnTo>
                    <a:pt x="31538" y="210"/>
                  </a:lnTo>
                  <a:lnTo>
                    <a:pt x="31329" y="105"/>
                  </a:lnTo>
                  <a:lnTo>
                    <a:pt x="31119" y="1"/>
                  </a:lnTo>
                  <a:close/>
                </a:path>
              </a:pathLst>
            </a:custGeom>
            <a:solidFill>
              <a:srgbClr val="EFEFEF"/>
            </a:solidFill>
            <a:ln w="19050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" name="Título 1">
            <a:extLst>
              <a:ext uri="{FF2B5EF4-FFF2-40B4-BE49-F238E27FC236}">
                <a16:creationId xmlns:a16="http://schemas.microsoft.com/office/drawing/2014/main" id="{AD024D63-45CF-4793-5252-E15C9C58975E}"/>
              </a:ext>
            </a:extLst>
          </p:cNvPr>
          <p:cNvSpPr txBox="1">
            <a:spLocks/>
          </p:cNvSpPr>
          <p:nvPr/>
        </p:nvSpPr>
        <p:spPr>
          <a:xfrm>
            <a:off x="698932" y="213941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Righteous"/>
              <a:buNone/>
              <a:defRPr sz="3000" b="1" i="0" u="none" strike="noStrike" cap="none">
                <a:solidFill>
                  <a:schemeClr val="lt2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002A"/>
              </a:buClr>
              <a:buSzPts val="3000"/>
              <a:buFont typeface="Righteous"/>
              <a:buNone/>
              <a:tabLst/>
              <a:defRPr/>
            </a:pPr>
            <a:r>
              <a:rPr kumimoji="0" lang="pt-BR" sz="3000" b="1" i="0" u="none" strike="noStrike" kern="0" cap="none" spc="0" normalizeH="0" baseline="0" noProof="0">
                <a:ln>
                  <a:noFill/>
                </a:ln>
                <a:solidFill>
                  <a:srgbClr val="99002A"/>
                </a:solidFill>
                <a:effectLst/>
                <a:uLnTx/>
                <a:uFillTx/>
                <a:latin typeface="Righteous"/>
                <a:sym typeface="Righteous"/>
              </a:rPr>
              <a:t>ECONOMIA</a:t>
            </a:r>
            <a:endParaRPr kumimoji="0" lang="pt-BR" sz="3000" b="1" i="0" u="none" strike="noStrike" kern="0" cap="none" spc="0" normalizeH="0" baseline="0" noProof="0" dirty="0">
              <a:ln>
                <a:noFill/>
              </a:ln>
              <a:solidFill>
                <a:srgbClr val="99002A"/>
              </a:solidFill>
              <a:effectLst/>
              <a:uLnTx/>
              <a:uFillTx/>
              <a:latin typeface="Righteous"/>
              <a:sym typeface="Righteous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1250" fill="hold"/>
                                            <p:tgtEl>
                                              <p:spTgt spid="19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1250" fill="hold"/>
                                            <p:tgtEl>
                                              <p:spTgt spid="19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3" dur="500"/>
                                            <p:tgtEl>
                                              <p:spTgt spid="19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9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9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19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7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9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" dur="500"/>
                                            <p:tgtEl>
                                              <p:spTgt spid="190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19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19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9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19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7" fill="hold">
                          <p:stCondLst>
                            <p:cond delay="indefinite"/>
                          </p:stCondLst>
                          <p:childTnLst>
                            <p:par>
                              <p:cTn id="4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9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1" dur="500"/>
                                            <p:tgtEl>
                                              <p:spTgt spid="19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53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19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57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19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61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19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6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19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09" grpId="0" animBg="1"/>
          <p:bldP spid="1910" grpId="0" animBg="1"/>
          <p:bldP spid="1911" grpId="0" animBg="1"/>
          <p:bldP spid="1913" grpId="0"/>
          <p:bldP spid="1914" grpId="0"/>
          <p:bldP spid="1915" grpId="0"/>
          <p:bldP spid="1916" grpId="0"/>
          <p:bldP spid="1917" grpId="0"/>
          <p:bldP spid="1918" grpId="0"/>
          <p:bldP spid="1919" grpId="0"/>
          <p:bldP spid="1920" grpId="0"/>
          <p:bldP spid="192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250" fill="hold"/>
                                            <p:tgtEl>
                                              <p:spTgt spid="19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250" fill="hold"/>
                                            <p:tgtEl>
                                              <p:spTgt spid="19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3" dur="500"/>
                                            <p:tgtEl>
                                              <p:spTgt spid="19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9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9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19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7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9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" dur="500"/>
                                            <p:tgtEl>
                                              <p:spTgt spid="190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19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19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9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19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7" fill="hold">
                          <p:stCondLst>
                            <p:cond delay="indefinite"/>
                          </p:stCondLst>
                          <p:childTnLst>
                            <p:par>
                              <p:cTn id="4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9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1" dur="500"/>
                                            <p:tgtEl>
                                              <p:spTgt spid="19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53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19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57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19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61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19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6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19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09" grpId="0" animBg="1"/>
          <p:bldP spid="1910" grpId="0" animBg="1"/>
          <p:bldP spid="1911" grpId="0" animBg="1"/>
          <p:bldP spid="1913" grpId="0"/>
          <p:bldP spid="1914" grpId="0"/>
          <p:bldP spid="1915" grpId="0"/>
          <p:bldP spid="1916" grpId="0"/>
          <p:bldP spid="1917" grpId="0"/>
          <p:bldP spid="1918" grpId="0"/>
          <p:bldP spid="1919" grpId="0"/>
          <p:bldP spid="1920" grpId="0"/>
          <p:bldP spid="1921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>
            <a:extLst>
              <a:ext uri="{FF2B5EF4-FFF2-40B4-BE49-F238E27FC236}">
                <a16:creationId xmlns:a16="http://schemas.microsoft.com/office/drawing/2014/main" id="{A3D50DAD-51BF-A580-D68C-6CF2DD9158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0" y="539400"/>
            <a:ext cx="7704000" cy="577368"/>
          </a:xfrm>
        </p:spPr>
        <p:txBody>
          <a:bodyPr/>
          <a:lstStyle/>
          <a:p>
            <a:r>
              <a:rPr lang="pt-BR" sz="2000" dirty="0" err="1">
                <a:solidFill>
                  <a:schemeClr val="tx2">
                    <a:lumMod val="75000"/>
                  </a:schemeClr>
                </a:solidFill>
              </a:rPr>
              <a:t>Brexit</a:t>
            </a:r>
            <a:r>
              <a:rPr lang="pt-BR" sz="2000" dirty="0">
                <a:solidFill>
                  <a:schemeClr val="tx2">
                    <a:lumMod val="75000"/>
                  </a:schemeClr>
                </a:solidFill>
              </a:rPr>
              <a:t>: seria mesmo o caos a saída inglesa da União Europeia?.</a:t>
            </a:r>
          </a:p>
        </p:txBody>
      </p:sp>
      <p:pic>
        <p:nvPicPr>
          <p:cNvPr id="1026" name="Picture 2" descr="Brexit: seria mesmo o caos a saída inglesa da União Europeia?">
            <a:extLst>
              <a:ext uri="{FF2B5EF4-FFF2-40B4-BE49-F238E27FC236}">
                <a16:creationId xmlns:a16="http://schemas.microsoft.com/office/drawing/2014/main" id="{410C5099-52E0-F507-E91A-40943D1435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6275" y="1368491"/>
            <a:ext cx="5623445" cy="34377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7640815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861F495-6ED5-3DE7-31B0-F33671AFAD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dirty="0" err="1"/>
              <a:t>Brexit</a:t>
            </a:r>
            <a:endParaRPr lang="pt-BR" dirty="0"/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86FE2CC5-D280-9AE2-DC27-B9C8A7514FF7}"/>
              </a:ext>
            </a:extLst>
          </p:cNvPr>
          <p:cNvSpPr txBox="1"/>
          <p:nvPr/>
        </p:nvSpPr>
        <p:spPr>
          <a:xfrm>
            <a:off x="457200" y="1514006"/>
            <a:ext cx="8019738" cy="30880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2400" b="1" dirty="0" err="1"/>
              <a:t>Brexit</a:t>
            </a:r>
            <a:r>
              <a:rPr lang="pt-BR" sz="1800" dirty="0"/>
              <a:t> é a abreviação de </a:t>
            </a:r>
            <a:r>
              <a:rPr lang="pt-BR" sz="1800" b="1" dirty="0" err="1">
                <a:solidFill>
                  <a:schemeClr val="tx2"/>
                </a:solidFill>
              </a:rPr>
              <a:t>Bitain</a:t>
            </a:r>
            <a:r>
              <a:rPr lang="pt-BR" sz="1800" dirty="0"/>
              <a:t> </a:t>
            </a:r>
            <a:r>
              <a:rPr lang="pt-BR" sz="1800" b="1" dirty="0" err="1">
                <a:solidFill>
                  <a:srgbClr val="FF0000"/>
                </a:solidFill>
              </a:rPr>
              <a:t>Exit</a:t>
            </a:r>
            <a:r>
              <a:rPr lang="pt-BR" sz="1800" dirty="0"/>
              <a:t>, uma expressão inglesa que significa “Saida </a:t>
            </a:r>
            <a:r>
              <a:rPr lang="pt-BR" sz="1800" dirty="0" err="1"/>
              <a:t>Birtanica</a:t>
            </a:r>
            <a:r>
              <a:rPr lang="pt-BR" sz="1800" dirty="0"/>
              <a:t>”, na tradução literal para o português. Este termo se refere ao plano que prevê a Saida doo Reino Unido da União Europeia (EU).</a:t>
            </a:r>
          </a:p>
          <a:p>
            <a:pPr algn="just">
              <a:lnSpc>
                <a:spcPct val="150000"/>
              </a:lnSpc>
            </a:pPr>
            <a:r>
              <a:rPr lang="pt-BR" sz="1800" dirty="0"/>
              <a:t>O termo parece remontar a discussão sobre uma possível saída da Grécia do euro, em 2012 – à época, estava em voga a palavra </a:t>
            </a:r>
            <a:r>
              <a:rPr lang="pt-BR" sz="1800" dirty="0" err="1"/>
              <a:t>Grexit</a:t>
            </a:r>
            <a:r>
              <a:rPr lang="pt-BR" sz="1800" dirty="0"/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800" dirty="0"/>
              <a:t>Com 52% dos votos a favor, o Reino Unido deixa a União Europeia após 43 anos de participação.</a:t>
            </a:r>
          </a:p>
        </p:txBody>
      </p:sp>
    </p:spTree>
    <p:extLst>
      <p:ext uri="{BB962C8B-B14F-4D97-AF65-F5344CB8AC3E}">
        <p14:creationId xmlns:p14="http://schemas.microsoft.com/office/powerpoint/2010/main" val="182339591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40738B8-BADC-DAE1-D719-568ADF041A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dirty="0"/>
              <a:t>O </a:t>
            </a:r>
            <a:r>
              <a:rPr lang="pt-BR" dirty="0" err="1"/>
              <a:t>Brexit</a:t>
            </a:r>
            <a:endParaRPr lang="pt-BR" dirty="0"/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64F29F34-7625-58F3-88B6-B68476728178}"/>
              </a:ext>
            </a:extLst>
          </p:cNvPr>
          <p:cNvSpPr txBox="1"/>
          <p:nvPr/>
        </p:nvSpPr>
        <p:spPr>
          <a:xfrm>
            <a:off x="509666" y="1551482"/>
            <a:ext cx="6693108" cy="25340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t-BR" sz="1800" dirty="0"/>
              <a:t>Saida do Reino Unido</a:t>
            </a:r>
          </a:p>
          <a:p>
            <a:pPr marL="285750" indent="-285750">
              <a:lnSpc>
                <a:spcPct val="150000"/>
              </a:lnSpc>
              <a:buFont typeface="Courier New" panose="02070309020205020404" pitchFamily="49" charset="0"/>
              <a:buChar char="o"/>
            </a:pPr>
            <a:r>
              <a:rPr lang="pt-BR" sz="1800" dirty="0"/>
              <a:t>Movimento conhecido como </a:t>
            </a:r>
            <a:r>
              <a:rPr lang="pt-BR" sz="1800" dirty="0" err="1"/>
              <a:t>Brexit</a:t>
            </a:r>
            <a:endParaRPr lang="pt-BR" sz="1800" dirty="0"/>
          </a:p>
          <a:p>
            <a:pPr marL="285750" indent="-285750">
              <a:lnSpc>
                <a:spcPct val="150000"/>
              </a:lnSpc>
              <a:buFont typeface="Courier New" panose="02070309020205020404" pitchFamily="49" charset="0"/>
              <a:buChar char="o"/>
            </a:pPr>
            <a:r>
              <a:rPr lang="pt-BR" sz="1800" dirty="0"/>
              <a:t>Motivada pelo aumento do descredito na Uniao Europeia</a:t>
            </a:r>
          </a:p>
          <a:p>
            <a:pPr marL="285750" indent="-285750">
              <a:lnSpc>
                <a:spcPct val="150000"/>
              </a:lnSpc>
              <a:buFont typeface="Courier New" panose="02070309020205020404" pitchFamily="49" charset="0"/>
              <a:buChar char="o"/>
            </a:pPr>
            <a:r>
              <a:rPr lang="pt-BR" sz="1800" dirty="0"/>
              <a:t>Aprovada por um referendo em 2013</a:t>
            </a:r>
          </a:p>
          <a:p>
            <a:pPr marL="539750" indent="-285750">
              <a:lnSpc>
                <a:spcPct val="150000"/>
              </a:lnSpc>
              <a:buFont typeface="Arial" panose="020B0604020202020204" pitchFamily="34" charset="0"/>
              <a:buChar char="•"/>
              <a:tabLst>
                <a:tab pos="630238" algn="l"/>
              </a:tabLst>
            </a:pPr>
            <a:r>
              <a:rPr lang="pt-BR" sz="1800" dirty="0"/>
              <a:t>Decisão oficializada em 2027</a:t>
            </a:r>
          </a:p>
          <a:p>
            <a:pPr marL="539750" indent="-285750">
              <a:lnSpc>
                <a:spcPct val="150000"/>
              </a:lnSpc>
              <a:buFont typeface="Arial" panose="020B0604020202020204" pitchFamily="34" charset="0"/>
              <a:buChar char="•"/>
              <a:tabLst>
                <a:tab pos="630238" algn="l"/>
              </a:tabLst>
            </a:pPr>
            <a:r>
              <a:rPr lang="pt-BR" sz="1800" dirty="0"/>
              <a:t>Negociações finalizadas em 2020.</a:t>
            </a:r>
          </a:p>
        </p:txBody>
      </p:sp>
    </p:spTree>
    <p:extLst>
      <p:ext uri="{BB962C8B-B14F-4D97-AF65-F5344CB8AC3E}">
        <p14:creationId xmlns:p14="http://schemas.microsoft.com/office/powerpoint/2010/main" val="279568509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>
            <a:extLst>
              <a:ext uri="{FF2B5EF4-FFF2-40B4-BE49-F238E27FC236}">
                <a16:creationId xmlns:a16="http://schemas.microsoft.com/office/drawing/2014/main" id="{C0E2B346-A558-0B88-4435-5DFFAF9E1D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61649" y="547979"/>
            <a:ext cx="1037471" cy="649326"/>
          </a:xfrm>
          <a:prstGeom prst="rect">
            <a:avLst/>
          </a:prstGeom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6472F8F2-7455-52DF-7A11-D40F0E3EF4E0}"/>
              </a:ext>
            </a:extLst>
          </p:cNvPr>
          <p:cNvSpPr txBox="1"/>
          <p:nvPr/>
        </p:nvSpPr>
        <p:spPr>
          <a:xfrm>
            <a:off x="762000" y="1197305"/>
            <a:ext cx="6624320" cy="337015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Crise financeira, alto fluxo migratório, líderes de direita e ameaça terrorista levam a União Europeia a um processo de desintegração. Sessenta anos depois de seu nascimento, a organização enfrenta o maior desafio com a saída:</a:t>
            </a:r>
          </a:p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a) da Alemanha.</a:t>
            </a:r>
          </a:p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b) do Reino Unido.</a:t>
            </a:r>
          </a:p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c) da Dinamarca.</a:t>
            </a:r>
          </a:p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d) da França.</a:t>
            </a:r>
          </a:p>
        </p:txBody>
      </p:sp>
    </p:spTree>
    <p:extLst>
      <p:ext uri="{BB962C8B-B14F-4D97-AF65-F5344CB8AC3E}">
        <p14:creationId xmlns:p14="http://schemas.microsoft.com/office/powerpoint/2010/main" val="3886131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gallery dir="l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>
            <a:extLst>
              <a:ext uri="{FF2B5EF4-FFF2-40B4-BE49-F238E27FC236}">
                <a16:creationId xmlns:a16="http://schemas.microsoft.com/office/drawing/2014/main" id="{C0E2B346-A558-0B88-4435-5DFFAF9E1D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61649" y="547979"/>
            <a:ext cx="1037471" cy="649326"/>
          </a:xfrm>
          <a:prstGeom prst="rect">
            <a:avLst/>
          </a:prstGeom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6472F8F2-7455-52DF-7A11-D40F0E3EF4E0}"/>
              </a:ext>
            </a:extLst>
          </p:cNvPr>
          <p:cNvSpPr txBox="1"/>
          <p:nvPr/>
        </p:nvSpPr>
        <p:spPr>
          <a:xfrm>
            <a:off x="762000" y="1197305"/>
            <a:ext cx="6624320" cy="337015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Crise financeira, alto fluxo migratório, líderes de direita e ameaça terrorista levam a União Europeia a um processo de desintegração. Sessenta anos depois de seu nascimento, a organização enfrenta o maior desafio com a saída:</a:t>
            </a:r>
          </a:p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a) da Alemanha.</a:t>
            </a:r>
          </a:p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FF0000"/>
                </a:solidFill>
                <a:effectLst/>
                <a:latin typeface="Roboto" panose="02000000000000000000" pitchFamily="2" charset="0"/>
              </a:rPr>
              <a:t>b) do Reino Unido.</a:t>
            </a:r>
          </a:p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c) da Dinamarca.</a:t>
            </a:r>
          </a:p>
          <a:p>
            <a:pPr algn="just">
              <a:lnSpc>
                <a:spcPct val="150000"/>
              </a:lnSpc>
            </a:pPr>
            <a:r>
              <a:rPr lang="pt-BR" sz="1800" b="0" i="0" dirty="0">
                <a:solidFill>
                  <a:srgbClr val="050404"/>
                </a:solidFill>
                <a:effectLst/>
                <a:latin typeface="Roboto" panose="02000000000000000000" pitchFamily="2" charset="0"/>
              </a:rPr>
              <a:t>d) da França.</a:t>
            </a:r>
          </a:p>
        </p:txBody>
      </p:sp>
    </p:spTree>
    <p:extLst>
      <p:ext uri="{BB962C8B-B14F-4D97-AF65-F5344CB8AC3E}">
        <p14:creationId xmlns:p14="http://schemas.microsoft.com/office/powerpoint/2010/main" val="2723134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gallery dir="l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92951546-1E20-4626-BCDC-105D1F09B59C}"/>
              </a:ext>
            </a:extLst>
          </p:cNvPr>
          <p:cNvSpPr txBox="1"/>
          <p:nvPr/>
        </p:nvSpPr>
        <p:spPr>
          <a:xfrm>
            <a:off x="1386840" y="243841"/>
            <a:ext cx="60960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6000" b="1" dirty="0"/>
              <a:t>REFERÊNCIAS</a:t>
            </a: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08F44E3F-6F27-693B-DC59-728D5CA94218}"/>
              </a:ext>
            </a:extLst>
          </p:cNvPr>
          <p:cNvSpPr txBox="1"/>
          <p:nvPr/>
        </p:nvSpPr>
        <p:spPr>
          <a:xfrm>
            <a:off x="346710" y="1563343"/>
            <a:ext cx="8324850" cy="140807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pt-BR" sz="1500" dirty="0">
                <a:latin typeface="+mj-lt"/>
              </a:rPr>
              <a:t>Moreira, João Carlos Geografia geral e do Brasil : espaço geográfico</a:t>
            </a:r>
          </a:p>
          <a:p>
            <a:pPr algn="l"/>
            <a:r>
              <a:rPr lang="pt-BR" sz="1500" dirty="0">
                <a:latin typeface="+mj-lt"/>
              </a:rPr>
              <a:t>e globalização : ensino médio / João Carlos Moreira, Eustáquio de Sene. -- 3. ed. --</a:t>
            </a:r>
          </a:p>
          <a:p>
            <a:pPr algn="l"/>
            <a:r>
              <a:rPr lang="pt-BR" sz="1500" dirty="0">
                <a:latin typeface="+mj-lt"/>
              </a:rPr>
              <a:t>São Paulo : Scipione, 2016.</a:t>
            </a:r>
          </a:p>
          <a:p>
            <a:pPr algn="l"/>
            <a:endParaRPr lang="pt-BR" sz="4050" dirty="0">
              <a:latin typeface="+mj-l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A6491BB8-601B-5B3D-B81B-F45346180051}"/>
              </a:ext>
            </a:extLst>
          </p:cNvPr>
          <p:cNvSpPr txBox="1"/>
          <p:nvPr/>
        </p:nvSpPr>
        <p:spPr>
          <a:xfrm>
            <a:off x="472440" y="2448282"/>
            <a:ext cx="8061960" cy="577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050" dirty="0"/>
              <a:t>Moreira, João Carlos, Eustáquio de Sene – Geografia : volume um – São Paulo: Scipione, 2014.</a:t>
            </a:r>
          </a:p>
          <a:p>
            <a:endParaRPr lang="pt-BR" sz="1050" dirty="0"/>
          </a:p>
          <a:p>
            <a:r>
              <a:rPr lang="pt-BR" sz="1050" dirty="0"/>
              <a:t>- </a:t>
            </a:r>
            <a:r>
              <a:rPr lang="pt-BR" sz="1050" dirty="0" err="1"/>
              <a:t>Vasentini</a:t>
            </a:r>
            <a:r>
              <a:rPr lang="pt-BR" sz="1050" dirty="0"/>
              <a:t>, José </a:t>
            </a:r>
            <a:r>
              <a:rPr lang="pt-BR" sz="1050" dirty="0" err="1"/>
              <a:t>Villian</a:t>
            </a:r>
            <a:r>
              <a:rPr lang="pt-BR" sz="1050" dirty="0"/>
              <a:t> – </a:t>
            </a:r>
            <a:r>
              <a:rPr lang="pt-BR" sz="1050" dirty="0" err="1"/>
              <a:t>Georafia</a:t>
            </a:r>
            <a:r>
              <a:rPr lang="pt-BR" sz="1050" dirty="0"/>
              <a:t>: O mundo em transição – Ensino Médio – São Paulo: Ática, 2010</a:t>
            </a:r>
          </a:p>
        </p:txBody>
      </p:sp>
    </p:spTree>
    <p:extLst>
      <p:ext uri="{BB962C8B-B14F-4D97-AF65-F5344CB8AC3E}">
        <p14:creationId xmlns:p14="http://schemas.microsoft.com/office/powerpoint/2010/main" val="3786767400"/>
      </p:ext>
    </p:extLst>
  </p:cSld>
  <p:clrMapOvr>
    <a:masterClrMapping/>
  </p:clrMapOvr>
</p:sld>
</file>

<file path=ppt/theme/theme1.xml><?xml version="1.0" encoding="utf-8"?>
<a:theme xmlns:a="http://schemas.openxmlformats.org/drawingml/2006/main" name="Asian Investment Company Profile by Slidesgo">
  <a:themeElements>
    <a:clrScheme name="Simple Light">
      <a:dk1>
        <a:srgbClr val="474749"/>
      </a:dk1>
      <a:lt1>
        <a:srgbClr val="F9EDDB"/>
      </a:lt1>
      <a:dk2>
        <a:srgbClr val="F5EDE2"/>
      </a:dk2>
      <a:lt2>
        <a:srgbClr val="99002A"/>
      </a:lt2>
      <a:accent1>
        <a:srgbClr val="C68340"/>
      </a:accent1>
      <a:accent2>
        <a:srgbClr val="D2BD94"/>
      </a:accent2>
      <a:accent3>
        <a:srgbClr val="4A5A68"/>
      </a:accent3>
      <a:accent4>
        <a:srgbClr val="FFFFFF"/>
      </a:accent4>
      <a:accent5>
        <a:srgbClr val="FFFFFF"/>
      </a:accent5>
      <a:accent6>
        <a:srgbClr val="FFFFFF"/>
      </a:accent6>
      <a:hlink>
        <a:srgbClr val="47474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he Role of Geopolitics in the Current World Order Thesis Defense by Slidesgo">
  <a:themeElements>
    <a:clrScheme name="Simple Light">
      <a:dk1>
        <a:srgbClr val="542C6B"/>
      </a:dk1>
      <a:lt1>
        <a:srgbClr val="F1F9F3"/>
      </a:lt1>
      <a:dk2>
        <a:srgbClr val="BEE5C7"/>
      </a:dk2>
      <a:lt2>
        <a:srgbClr val="A2CA8F"/>
      </a:lt2>
      <a:accent1>
        <a:srgbClr val="99CCEE"/>
      </a:accent1>
      <a:accent2>
        <a:srgbClr val="327AAC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542C6B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Map of the UK Infographic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283593"/>
      </a:accent1>
      <a:accent2>
        <a:srgbClr val="E9394E"/>
      </a:accent2>
      <a:accent3>
        <a:srgbClr val="D4AF37"/>
      </a:accent3>
      <a:accent4>
        <a:srgbClr val="1565C0"/>
      </a:accent4>
      <a:accent5>
        <a:srgbClr val="43B766"/>
      </a:accent5>
      <a:accent6>
        <a:srgbClr val="8A23B6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243</TotalTime>
  <Words>972</Words>
  <Application>Microsoft Office PowerPoint</Application>
  <PresentationFormat>Apresentação na tela (16:9)</PresentationFormat>
  <Paragraphs>119</Paragraphs>
  <Slides>22</Slides>
  <Notes>5</Notes>
  <HiddenSlides>0</HiddenSlides>
  <MMClips>0</MMClips>
  <ScaleCrop>false</ScaleCrop>
  <HeadingPairs>
    <vt:vector size="6" baseType="variant">
      <vt:variant>
        <vt:lpstr>Fontes usadas</vt:lpstr>
      </vt:variant>
      <vt:variant>
        <vt:i4>17</vt:i4>
      </vt:variant>
      <vt:variant>
        <vt:lpstr>Tema</vt:lpstr>
      </vt:variant>
      <vt:variant>
        <vt:i4>4</vt:i4>
      </vt:variant>
      <vt:variant>
        <vt:lpstr>Títulos de slides</vt:lpstr>
      </vt:variant>
      <vt:variant>
        <vt:i4>22</vt:i4>
      </vt:variant>
    </vt:vector>
  </HeadingPairs>
  <TitlesOfParts>
    <vt:vector size="43" baseType="lpstr">
      <vt:lpstr>Albert Sans Light</vt:lpstr>
      <vt:lpstr>Albert Sans</vt:lpstr>
      <vt:lpstr>Nunito Light</vt:lpstr>
      <vt:lpstr>Calibri Light</vt:lpstr>
      <vt:lpstr>PT Sans</vt:lpstr>
      <vt:lpstr>Courier New</vt:lpstr>
      <vt:lpstr>Cabin</vt:lpstr>
      <vt:lpstr>Calibri</vt:lpstr>
      <vt:lpstr>Nunito</vt:lpstr>
      <vt:lpstr>Exo2.0-SemiBold</vt:lpstr>
      <vt:lpstr>Bebas Neue</vt:lpstr>
      <vt:lpstr>Fira Sans Extra Condensed</vt:lpstr>
      <vt:lpstr>Fira Sans</vt:lpstr>
      <vt:lpstr>Roboto</vt:lpstr>
      <vt:lpstr>Righteous</vt:lpstr>
      <vt:lpstr>Arial</vt:lpstr>
      <vt:lpstr>DM Sans</vt:lpstr>
      <vt:lpstr>Asian Investment Company Profile by Slidesgo</vt:lpstr>
      <vt:lpstr>1_Tema do Office</vt:lpstr>
      <vt:lpstr>The Role of Geopolitics in the Current World Order Thesis Defense by Slidesgo</vt:lpstr>
      <vt:lpstr>Map of the UK Infographics by Slidesgo</vt:lpstr>
      <vt:lpstr>Reino Unido</vt:lpstr>
      <vt:lpstr>Reino Unido </vt:lpstr>
      <vt:lpstr>As origens do Reino Unido da Grã-Bretanha e Irlanda do Norte</vt:lpstr>
      <vt:lpstr>Reino Unido</vt:lpstr>
      <vt:lpstr>Mapa do Reino Unido </vt:lpstr>
      <vt:lpstr>Alguns dados importantes </vt:lpstr>
      <vt:lpstr>Reino Unido </vt:lpstr>
      <vt:lpstr>Clima</vt:lpstr>
      <vt:lpstr>Apresentação do PowerPoint</vt:lpstr>
      <vt:lpstr>Apresentação do PowerPoint</vt:lpstr>
      <vt:lpstr>VEGETAÇÂO</vt:lpstr>
      <vt:lpstr>Já foram grandes no passado, hoje sendo mais raras em toda a região, presentes em sua maioria em reservas naturais. </vt:lpstr>
      <vt:lpstr>Apresentação do PowerPoint</vt:lpstr>
      <vt:lpstr>Pontos turísticos  NA INGLATERRA</vt:lpstr>
      <vt:lpstr>Apresentação do PowerPoint</vt:lpstr>
      <vt:lpstr>Apresentação do PowerPoint</vt:lpstr>
      <vt:lpstr>Brexit: seria mesmo o caos a saída inglesa da União Europeia?.</vt:lpstr>
      <vt:lpstr>Brexit</vt:lpstr>
      <vt:lpstr>O Brexit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USUARIO</dc:creator>
  <cp:lastModifiedBy>joao helio</cp:lastModifiedBy>
  <cp:revision>21</cp:revision>
  <dcterms:modified xsi:type="dcterms:W3CDTF">2024-06-12T22:02:21Z</dcterms:modified>
</cp:coreProperties>
</file>