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3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9" r:id="rId15"/>
    <p:sldId id="268" r:id="rId16"/>
    <p:sldId id="270" r:id="rId17"/>
    <p:sldId id="271" r:id="rId18"/>
    <p:sldId id="272" r:id="rId1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5A2A"/>
    <a:srgbClr val="0C2659"/>
    <a:srgbClr val="D93D1A"/>
    <a:srgbClr val="F2EFDC"/>
    <a:srgbClr val="9DC7CB"/>
    <a:srgbClr val="589EA6"/>
    <a:srgbClr val="F2F0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168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97CB79-E1AC-F753-087C-65D66FC844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F5CE96E-82AB-A985-88AA-5DE1787DB0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E55109C-C942-C2C4-BD72-A6A18541E4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0E004-3CC6-4B23-A298-F3F4D3EE77EC}" type="datetimeFigureOut">
              <a:rPr lang="pt-BR" smtClean="0"/>
              <a:t>30/05/2025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45132C9-808B-CF23-E3F3-4B74695E29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C75C780-1D37-29AA-6A8E-7587DB0D2B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6D28E-B564-4808-8D95-820B74BBA30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83486296"/>
      </p:ext>
    </p:extLst>
  </p:cSld>
  <p:clrMapOvr>
    <a:masterClrMapping/>
  </p:clrMapOvr>
  <p:transition spd="med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158C46-3596-DC07-772A-2094215E6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FB00396-6F9B-6475-C40F-C14219A45F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FD7A096-1123-309B-B1CF-68137ABFD0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0E004-3CC6-4B23-A298-F3F4D3EE77EC}" type="datetimeFigureOut">
              <a:rPr lang="pt-BR" smtClean="0"/>
              <a:t>30/05/2025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21F80E1-CCE5-2D8E-1993-1D87CF4CFC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EE5B6A0-4A1F-78E8-3ABA-8C3F37C7E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6D28E-B564-4808-8D95-820B74BBA30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32100636"/>
      </p:ext>
    </p:extLst>
  </p:cSld>
  <p:clrMapOvr>
    <a:masterClrMapping/>
  </p:clrMapOvr>
  <p:transition spd="med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AB782D-29D8-F677-6864-584376F95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D681753-82C3-9202-9768-E7C160C940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763AD10-6C6D-F77F-5D82-D684788BB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0E004-3CC6-4B23-A298-F3F4D3EE77EC}" type="datetimeFigureOut">
              <a:rPr lang="pt-BR" smtClean="0"/>
              <a:t>30/05/2025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6403061-A58D-B61E-7112-71BBCE44FF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0231723-C6D9-C9E0-8164-871B70F2C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6D28E-B564-4808-8D95-820B74BBA30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27890508"/>
      </p:ext>
    </p:extLst>
  </p:cSld>
  <p:clrMapOvr>
    <a:masterClrMapping/>
  </p:clrMapOvr>
  <p:transition spd="med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6B3B29-7456-1E46-2212-01CE59D5AB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722041D-8852-5D31-52C6-25E4082AFD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B8B885B-E279-2840-ACE9-A9A8EC76AD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7C05F5B-6DF1-B033-E208-115E22862F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0E004-3CC6-4B23-A298-F3F4D3EE77EC}" type="datetimeFigureOut">
              <a:rPr lang="pt-BR" smtClean="0"/>
              <a:t>30/05/2025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B732394-3BBD-7852-4B9D-440713A9E0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0F2839D-7EC6-CDD8-DE06-A9A15D5C7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6D28E-B564-4808-8D95-820B74BBA30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22353797"/>
      </p:ext>
    </p:extLst>
  </p:cSld>
  <p:clrMapOvr>
    <a:masterClrMapping/>
  </p:clrMapOvr>
  <p:transition spd="med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9CFC85-1964-0FC3-0DBD-233FF3DAE9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502CE7C-0E14-2395-533F-53ACAB0715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6C31DDF-E750-71D3-0BCD-F3751DA2B9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A7873F12-22F0-FAFC-6DE2-115FE1D4BE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6836B324-8FBC-221E-8B72-D5CB2B5ACA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B2E4134C-A678-BB53-7436-D90E119DA5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0E004-3CC6-4B23-A298-F3F4D3EE77EC}" type="datetimeFigureOut">
              <a:rPr lang="pt-BR" smtClean="0"/>
              <a:t>30/05/2025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52CB33CA-1E82-F863-D0B4-3F43983C1C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216FBB1E-14D1-4C18-ADAC-EE08AB5518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6D28E-B564-4808-8D95-820B74BBA30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22470875"/>
      </p:ext>
    </p:extLst>
  </p:cSld>
  <p:clrMapOvr>
    <a:masterClrMapping/>
  </p:clrMapOvr>
  <p:transition spd="med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D2CFE0-1B93-7282-6B57-6905590A4A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9C5224BB-36AC-1DFD-1AF4-89A90063F7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0E004-3CC6-4B23-A298-F3F4D3EE77EC}" type="datetimeFigureOut">
              <a:rPr lang="pt-BR" smtClean="0"/>
              <a:t>30/05/2025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8E323658-8938-E3C6-3267-FADF32D7ED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7A846C2F-26E5-A3C7-F291-D0EE16D6AB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6D28E-B564-4808-8D95-820B74BBA30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4887669"/>
      </p:ext>
    </p:extLst>
  </p:cSld>
  <p:clrMapOvr>
    <a:masterClrMapping/>
  </p:clrMapOvr>
  <p:transition spd="med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66801248-035A-0439-CDC0-6F1BD7E36C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0E004-3CC6-4B23-A298-F3F4D3EE77EC}" type="datetimeFigureOut">
              <a:rPr lang="pt-BR" smtClean="0"/>
              <a:t>30/05/2025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8129C331-1029-6538-2D82-4F317FC03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52D02CC-A238-11F3-1F2E-EFCA420249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6D28E-B564-4808-8D95-820B74BBA30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85336837"/>
      </p:ext>
    </p:extLst>
  </p:cSld>
  <p:clrMapOvr>
    <a:masterClrMapping/>
  </p:clrMapOvr>
  <p:transition spd="med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29F56E-65C9-D2D7-1882-66C172EDC1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2AAE5A6-17B5-C9BA-573B-EFD958CE04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ABB67147-E03A-1F54-DE17-4B356F19CB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1D3D2B1-D9F9-169A-1A4B-79C1900869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0E004-3CC6-4B23-A298-F3F4D3EE77EC}" type="datetimeFigureOut">
              <a:rPr lang="pt-BR" smtClean="0"/>
              <a:t>30/05/2025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96145FE-B2F1-DF66-FCFF-19CEDF1FC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89B02B1-080B-6C44-B757-BA2330AA4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6D28E-B564-4808-8D95-820B74BBA30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75661692"/>
      </p:ext>
    </p:extLst>
  </p:cSld>
  <p:clrMapOvr>
    <a:masterClrMapping/>
  </p:clrMapOvr>
  <p:transition spd="med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48F592-FBCC-3B86-D7C1-19B525B89A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A048CEF2-B70F-014F-9AA3-DC8212359A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490AFCD-FA0A-ECF1-C356-8585080611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A97FECB-1D5C-D00C-FE6C-5C1C52D135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0E004-3CC6-4B23-A298-F3F4D3EE77EC}" type="datetimeFigureOut">
              <a:rPr lang="pt-BR" smtClean="0"/>
              <a:t>30/05/2025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4DCC30E-CD19-895A-5FFD-FF006765A8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733882B-D292-7DE6-33E0-6057102D7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6D28E-B564-4808-8D95-820B74BBA30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38700793"/>
      </p:ext>
    </p:extLst>
  </p:cSld>
  <p:clrMapOvr>
    <a:masterClrMapping/>
  </p:clrMapOvr>
  <p:transition spd="med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F09BD8-E05B-C4B2-C1C3-1CEA8C016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2CB3F36-A6FC-D5CA-12CF-19F767BC2A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E1BA8AA-725D-24AE-44C4-8B36EE8A68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0E004-3CC6-4B23-A298-F3F4D3EE77EC}" type="datetimeFigureOut">
              <a:rPr lang="pt-BR" smtClean="0"/>
              <a:t>30/05/2025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BE4E9C0-B0C4-CCE2-3090-0E48000B6A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0C320E1-FFF1-894C-557E-97D58AA10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6D28E-B564-4808-8D95-820B74BBA30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97773881"/>
      </p:ext>
    </p:extLst>
  </p:cSld>
  <p:clrMapOvr>
    <a:masterClrMapping/>
  </p:clrMapOvr>
  <p:transition spd="med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01E1FEA-6B7E-76BD-B150-0BE5A219B5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3293E4B-8161-52CB-E7BE-E0221FC653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9FCAAD1-3855-D6CF-30E9-AE1263F942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0E004-3CC6-4B23-A298-F3F4D3EE77EC}" type="datetimeFigureOut">
              <a:rPr lang="pt-BR" smtClean="0"/>
              <a:t>30/05/2025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FA88A56-9C20-6450-5214-6B177554D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50E2634-F7E4-9453-93CD-83E1B90CE5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6D28E-B564-4808-8D95-820B74BBA30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78959857"/>
      </p:ext>
    </p:extLst>
  </p:cSld>
  <p:clrMapOvr>
    <a:masterClrMapping/>
  </p:clrMapOvr>
  <p:transition spd="med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10158436-0D38-25CA-26C3-7F8E79E89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D40B84C-4FC9-E5CB-3EBD-ECEE52B7CE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C264070-13DC-E5AE-5F26-31747EEFFD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7B0E004-3CC6-4B23-A298-F3F4D3EE77EC}" type="datetimeFigureOut">
              <a:rPr lang="pt-BR" smtClean="0"/>
              <a:t>30/05/2025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625CF59-564D-04FB-2C9C-92E5D47B94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733CBBF-CD54-8B53-B759-53E8CEA438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F56D28E-B564-4808-8D95-820B74BBA30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37738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9" Type="http://schemas.openxmlformats.org/officeDocument/2006/relationships/image" Target="../media/image4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Relationship Id="rId9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22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7" Type="http://schemas.openxmlformats.org/officeDocument/2006/relationships/image" Target="../media/image22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13" Type="http://schemas.openxmlformats.org/officeDocument/2006/relationships/image" Target="../media/image79.png"/><Relationship Id="rId3" Type="http://schemas.openxmlformats.org/officeDocument/2006/relationships/image" Target="../media/image69.png"/><Relationship Id="rId7" Type="http://schemas.openxmlformats.org/officeDocument/2006/relationships/image" Target="../media/image73.png"/><Relationship Id="rId12" Type="http://schemas.openxmlformats.org/officeDocument/2006/relationships/image" Target="../media/image78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2.png"/><Relationship Id="rId11" Type="http://schemas.openxmlformats.org/officeDocument/2006/relationships/image" Target="../media/image77.png"/><Relationship Id="rId5" Type="http://schemas.openxmlformats.org/officeDocument/2006/relationships/image" Target="../media/image71.png"/><Relationship Id="rId10" Type="http://schemas.openxmlformats.org/officeDocument/2006/relationships/image" Target="../media/image76.png"/><Relationship Id="rId4" Type="http://schemas.openxmlformats.org/officeDocument/2006/relationships/image" Target="../media/image70.png"/><Relationship Id="rId9" Type="http://schemas.openxmlformats.org/officeDocument/2006/relationships/image" Target="../media/image75.png"/><Relationship Id="rId14" Type="http://schemas.openxmlformats.org/officeDocument/2006/relationships/image" Target="../media/image8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DC071F43-0ABE-61F6-A71C-14A742C6BDC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EF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9A96BDA1-D5B0-7A40-F9A7-3C9E22A83936}"/>
              </a:ext>
            </a:extLst>
          </p:cNvPr>
          <p:cNvSpPr/>
          <p:nvPr/>
        </p:nvSpPr>
        <p:spPr>
          <a:xfrm>
            <a:off x="626724" y="421240"/>
            <a:ext cx="143839" cy="143839"/>
          </a:xfrm>
          <a:prstGeom prst="ellipse">
            <a:avLst/>
          </a:prstGeom>
          <a:solidFill>
            <a:srgbClr val="D93D1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4E15BEB9-6E8E-A78B-B3B9-0C9AE88F1C57}"/>
              </a:ext>
            </a:extLst>
          </p:cNvPr>
          <p:cNvSpPr/>
          <p:nvPr/>
        </p:nvSpPr>
        <p:spPr>
          <a:xfrm>
            <a:off x="866267" y="429801"/>
            <a:ext cx="143839" cy="143839"/>
          </a:xfrm>
          <a:prstGeom prst="ellipse">
            <a:avLst/>
          </a:prstGeom>
          <a:solidFill>
            <a:srgbClr val="589EA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3BD9A6BB-D054-D862-3815-33EF79A0E826}"/>
              </a:ext>
            </a:extLst>
          </p:cNvPr>
          <p:cNvSpPr/>
          <p:nvPr/>
        </p:nvSpPr>
        <p:spPr>
          <a:xfrm>
            <a:off x="1105810" y="430049"/>
            <a:ext cx="143839" cy="143839"/>
          </a:xfrm>
          <a:prstGeom prst="ellipse">
            <a:avLst/>
          </a:prstGeom>
          <a:solidFill>
            <a:srgbClr val="F2F0D8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9" name="Google Shape;185;p24">
            <a:extLst>
              <a:ext uri="{FF2B5EF4-FFF2-40B4-BE49-F238E27FC236}">
                <a16:creationId xmlns:a16="http://schemas.microsoft.com/office/drawing/2014/main" id="{E26E2806-D009-65AB-EFAD-F3B2F4D3A964}"/>
              </a:ext>
            </a:extLst>
          </p:cNvPr>
          <p:cNvGrpSpPr/>
          <p:nvPr/>
        </p:nvGrpSpPr>
        <p:grpSpPr>
          <a:xfrm rot="548993">
            <a:off x="-232057" y="6244405"/>
            <a:ext cx="1043559" cy="772287"/>
            <a:chOff x="9957437" y="1479512"/>
            <a:chExt cx="1043559" cy="772287"/>
          </a:xfrm>
        </p:grpSpPr>
        <p:sp>
          <p:nvSpPr>
            <p:cNvPr id="10" name="Google Shape;186;p24">
              <a:extLst>
                <a:ext uri="{FF2B5EF4-FFF2-40B4-BE49-F238E27FC236}">
                  <a16:creationId xmlns:a16="http://schemas.microsoft.com/office/drawing/2014/main" id="{0826AB0D-7325-8B55-9B2B-061052C354DA}"/>
                </a:ext>
              </a:extLst>
            </p:cNvPr>
            <p:cNvSpPr/>
            <p:nvPr/>
          </p:nvSpPr>
          <p:spPr>
            <a:xfrm>
              <a:off x="10014111" y="1511707"/>
              <a:ext cx="986885" cy="740092"/>
            </a:xfrm>
            <a:custGeom>
              <a:avLst/>
              <a:gdLst/>
              <a:ahLst/>
              <a:cxnLst/>
              <a:rect l="l" t="t" r="r" b="b"/>
              <a:pathLst>
                <a:path w="986885" h="740092" extrusionOk="0">
                  <a:moveTo>
                    <a:pt x="695611" y="450342"/>
                  </a:moveTo>
                  <a:lnTo>
                    <a:pt x="986885" y="368046"/>
                  </a:lnTo>
                  <a:lnTo>
                    <a:pt x="737616" y="331946"/>
                  </a:lnTo>
                  <a:lnTo>
                    <a:pt x="902875" y="194215"/>
                  </a:lnTo>
                  <a:lnTo>
                    <a:pt x="661606" y="248603"/>
                  </a:lnTo>
                  <a:lnTo>
                    <a:pt x="732091" y="52388"/>
                  </a:lnTo>
                  <a:lnTo>
                    <a:pt x="538353" y="207550"/>
                  </a:lnTo>
                  <a:lnTo>
                    <a:pt x="456152" y="0"/>
                  </a:lnTo>
                  <a:lnTo>
                    <a:pt x="408432" y="209836"/>
                  </a:lnTo>
                  <a:lnTo>
                    <a:pt x="195739" y="43529"/>
                  </a:lnTo>
                  <a:lnTo>
                    <a:pt x="306610" y="262795"/>
                  </a:lnTo>
                  <a:lnTo>
                    <a:pt x="67723" y="239363"/>
                  </a:lnTo>
                  <a:lnTo>
                    <a:pt x="251174" y="339757"/>
                  </a:lnTo>
                  <a:lnTo>
                    <a:pt x="0" y="419957"/>
                  </a:lnTo>
                  <a:lnTo>
                    <a:pt x="261556" y="437102"/>
                  </a:lnTo>
                  <a:lnTo>
                    <a:pt x="93821" y="565118"/>
                  </a:lnTo>
                  <a:lnTo>
                    <a:pt x="340805" y="506730"/>
                  </a:lnTo>
                  <a:lnTo>
                    <a:pt x="293180" y="740093"/>
                  </a:lnTo>
                  <a:lnTo>
                    <a:pt x="449294" y="550926"/>
                  </a:lnTo>
                  <a:lnTo>
                    <a:pt x="541687" y="730472"/>
                  </a:lnTo>
                  <a:lnTo>
                    <a:pt x="583121" y="548640"/>
                  </a:lnTo>
                  <a:lnTo>
                    <a:pt x="812482" y="687419"/>
                  </a:lnTo>
                  <a:lnTo>
                    <a:pt x="730948" y="544449"/>
                  </a:lnTo>
                  <a:lnTo>
                    <a:pt x="909066" y="601885"/>
                  </a:lnTo>
                  <a:lnTo>
                    <a:pt x="695611" y="450342"/>
                  </a:lnTo>
                  <a:close/>
                </a:path>
              </a:pathLst>
            </a:custGeom>
            <a:solidFill>
              <a:schemeClr val="dk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187;p24">
              <a:extLst>
                <a:ext uri="{FF2B5EF4-FFF2-40B4-BE49-F238E27FC236}">
                  <a16:creationId xmlns:a16="http://schemas.microsoft.com/office/drawing/2014/main" id="{BD954533-F529-55F6-9A4C-EB2D398D8F7C}"/>
                </a:ext>
              </a:extLst>
            </p:cNvPr>
            <p:cNvSpPr/>
            <p:nvPr/>
          </p:nvSpPr>
          <p:spPr>
            <a:xfrm>
              <a:off x="9957437" y="1479512"/>
              <a:ext cx="982980" cy="740092"/>
            </a:xfrm>
            <a:custGeom>
              <a:avLst/>
              <a:gdLst/>
              <a:ahLst/>
              <a:cxnLst/>
              <a:rect l="l" t="t" r="r" b="b"/>
              <a:pathLst>
                <a:path w="982980" h="740092" extrusionOk="0">
                  <a:moveTo>
                    <a:pt x="717423" y="443103"/>
                  </a:moveTo>
                  <a:lnTo>
                    <a:pt x="982980" y="368046"/>
                  </a:lnTo>
                  <a:lnTo>
                    <a:pt x="733711" y="331946"/>
                  </a:lnTo>
                  <a:lnTo>
                    <a:pt x="898970" y="194310"/>
                  </a:lnTo>
                  <a:lnTo>
                    <a:pt x="657797" y="248698"/>
                  </a:lnTo>
                  <a:lnTo>
                    <a:pt x="728186" y="52483"/>
                  </a:lnTo>
                  <a:lnTo>
                    <a:pt x="534448" y="207645"/>
                  </a:lnTo>
                  <a:lnTo>
                    <a:pt x="452342" y="0"/>
                  </a:lnTo>
                  <a:lnTo>
                    <a:pt x="404527" y="209836"/>
                  </a:lnTo>
                  <a:lnTo>
                    <a:pt x="194405" y="80772"/>
                  </a:lnTo>
                  <a:lnTo>
                    <a:pt x="302705" y="262795"/>
                  </a:lnTo>
                  <a:lnTo>
                    <a:pt x="63818" y="239363"/>
                  </a:lnTo>
                  <a:lnTo>
                    <a:pt x="247364" y="339757"/>
                  </a:lnTo>
                  <a:lnTo>
                    <a:pt x="0" y="395288"/>
                  </a:lnTo>
                  <a:lnTo>
                    <a:pt x="257746" y="437102"/>
                  </a:lnTo>
                  <a:lnTo>
                    <a:pt x="90011" y="565214"/>
                  </a:lnTo>
                  <a:lnTo>
                    <a:pt x="336995" y="506730"/>
                  </a:lnTo>
                  <a:lnTo>
                    <a:pt x="289370" y="740093"/>
                  </a:lnTo>
                  <a:lnTo>
                    <a:pt x="445389" y="551021"/>
                  </a:lnTo>
                  <a:lnTo>
                    <a:pt x="537781" y="730472"/>
                  </a:lnTo>
                  <a:lnTo>
                    <a:pt x="579215" y="548640"/>
                  </a:lnTo>
                  <a:lnTo>
                    <a:pt x="768668" y="677037"/>
                  </a:lnTo>
                  <a:lnTo>
                    <a:pt x="683228" y="491681"/>
                  </a:lnTo>
                  <a:lnTo>
                    <a:pt x="900208" y="556355"/>
                  </a:lnTo>
                  <a:lnTo>
                    <a:pt x="717423" y="44310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188;p24">
              <a:extLst>
                <a:ext uri="{FF2B5EF4-FFF2-40B4-BE49-F238E27FC236}">
                  <a16:creationId xmlns:a16="http://schemas.microsoft.com/office/drawing/2014/main" id="{5E44B694-5672-61EE-F02E-782BA27EEF86}"/>
                </a:ext>
              </a:extLst>
            </p:cNvPr>
            <p:cNvSpPr/>
            <p:nvPr/>
          </p:nvSpPr>
          <p:spPr>
            <a:xfrm>
              <a:off x="9957437" y="1479512"/>
              <a:ext cx="982980" cy="740092"/>
            </a:xfrm>
            <a:custGeom>
              <a:avLst/>
              <a:gdLst/>
              <a:ahLst/>
              <a:cxnLst/>
              <a:rect l="l" t="t" r="r" b="b"/>
              <a:pathLst>
                <a:path w="982980" h="740092" extrusionOk="0">
                  <a:moveTo>
                    <a:pt x="717423" y="443103"/>
                  </a:moveTo>
                  <a:lnTo>
                    <a:pt x="982980" y="368046"/>
                  </a:lnTo>
                  <a:lnTo>
                    <a:pt x="733711" y="331946"/>
                  </a:lnTo>
                  <a:lnTo>
                    <a:pt x="898970" y="194310"/>
                  </a:lnTo>
                  <a:lnTo>
                    <a:pt x="657797" y="248698"/>
                  </a:lnTo>
                  <a:lnTo>
                    <a:pt x="728186" y="52483"/>
                  </a:lnTo>
                  <a:lnTo>
                    <a:pt x="534448" y="207645"/>
                  </a:lnTo>
                  <a:lnTo>
                    <a:pt x="452342" y="0"/>
                  </a:lnTo>
                  <a:lnTo>
                    <a:pt x="404527" y="209836"/>
                  </a:lnTo>
                  <a:lnTo>
                    <a:pt x="194405" y="80772"/>
                  </a:lnTo>
                  <a:lnTo>
                    <a:pt x="302705" y="262795"/>
                  </a:lnTo>
                  <a:lnTo>
                    <a:pt x="63818" y="239363"/>
                  </a:lnTo>
                  <a:lnTo>
                    <a:pt x="247364" y="339757"/>
                  </a:lnTo>
                  <a:lnTo>
                    <a:pt x="0" y="395288"/>
                  </a:lnTo>
                  <a:lnTo>
                    <a:pt x="257746" y="437102"/>
                  </a:lnTo>
                  <a:lnTo>
                    <a:pt x="90011" y="565214"/>
                  </a:lnTo>
                  <a:lnTo>
                    <a:pt x="336995" y="506730"/>
                  </a:lnTo>
                  <a:lnTo>
                    <a:pt x="289370" y="740093"/>
                  </a:lnTo>
                  <a:lnTo>
                    <a:pt x="445389" y="551021"/>
                  </a:lnTo>
                  <a:lnTo>
                    <a:pt x="537781" y="730472"/>
                  </a:lnTo>
                  <a:lnTo>
                    <a:pt x="579215" y="548640"/>
                  </a:lnTo>
                  <a:lnTo>
                    <a:pt x="768668" y="677037"/>
                  </a:lnTo>
                  <a:lnTo>
                    <a:pt x="683228" y="491681"/>
                  </a:lnTo>
                  <a:lnTo>
                    <a:pt x="900208" y="556355"/>
                  </a:lnTo>
                  <a:lnTo>
                    <a:pt x="717423" y="443103"/>
                  </a:lnTo>
                  <a:close/>
                </a:path>
              </a:pathLst>
            </a:custGeom>
            <a:solidFill>
              <a:srgbClr val="D93D1A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" name="Google Shape;290;p25">
            <a:extLst>
              <a:ext uri="{FF2B5EF4-FFF2-40B4-BE49-F238E27FC236}">
                <a16:creationId xmlns:a16="http://schemas.microsoft.com/office/drawing/2014/main" id="{8655F618-064D-1EAF-51B7-B7BC2F56F5B3}"/>
              </a:ext>
            </a:extLst>
          </p:cNvPr>
          <p:cNvGrpSpPr/>
          <p:nvPr/>
        </p:nvGrpSpPr>
        <p:grpSpPr>
          <a:xfrm rot="20862059">
            <a:off x="11565803" y="6363552"/>
            <a:ext cx="799002" cy="631251"/>
            <a:chOff x="7946233" y="1488751"/>
            <a:chExt cx="867443" cy="685323"/>
          </a:xfrm>
        </p:grpSpPr>
        <p:sp>
          <p:nvSpPr>
            <p:cNvPr id="14" name="Google Shape;291;p25">
              <a:extLst>
                <a:ext uri="{FF2B5EF4-FFF2-40B4-BE49-F238E27FC236}">
                  <a16:creationId xmlns:a16="http://schemas.microsoft.com/office/drawing/2014/main" id="{3C018F1F-FFC0-4604-35EF-749133CBE20F}"/>
                </a:ext>
              </a:extLst>
            </p:cNvPr>
            <p:cNvSpPr/>
            <p:nvPr/>
          </p:nvSpPr>
          <p:spPr>
            <a:xfrm>
              <a:off x="7946233" y="1569428"/>
              <a:ext cx="866108" cy="604646"/>
            </a:xfrm>
            <a:custGeom>
              <a:avLst/>
              <a:gdLst/>
              <a:ahLst/>
              <a:cxnLst/>
              <a:rect l="l" t="t" r="r" b="b"/>
              <a:pathLst>
                <a:path w="866108" h="604646" extrusionOk="0">
                  <a:moveTo>
                    <a:pt x="272320" y="529876"/>
                  </a:moveTo>
                  <a:lnTo>
                    <a:pt x="866108" y="388525"/>
                  </a:lnTo>
                  <a:lnTo>
                    <a:pt x="702659" y="0"/>
                  </a:lnTo>
                  <a:lnTo>
                    <a:pt x="186404" y="325755"/>
                  </a:lnTo>
                  <a:lnTo>
                    <a:pt x="154972" y="251079"/>
                  </a:lnTo>
                  <a:cubicBezTo>
                    <a:pt x="154972" y="251079"/>
                    <a:pt x="134684" y="381857"/>
                    <a:pt x="0" y="524351"/>
                  </a:cubicBezTo>
                  <a:cubicBezTo>
                    <a:pt x="196025" y="527685"/>
                    <a:pt x="303752" y="604647"/>
                    <a:pt x="303752" y="604647"/>
                  </a:cubicBezTo>
                  <a:lnTo>
                    <a:pt x="272320" y="529971"/>
                  </a:lnTo>
                  <a:close/>
                </a:path>
              </a:pathLst>
            </a:custGeom>
            <a:solidFill>
              <a:schemeClr val="dk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292;p25">
              <a:extLst>
                <a:ext uri="{FF2B5EF4-FFF2-40B4-BE49-F238E27FC236}">
                  <a16:creationId xmlns:a16="http://schemas.microsoft.com/office/drawing/2014/main" id="{6453453C-45DC-4A63-EAA0-2C43C6E3888D}"/>
                </a:ext>
              </a:extLst>
            </p:cNvPr>
            <p:cNvSpPr/>
            <p:nvPr/>
          </p:nvSpPr>
          <p:spPr>
            <a:xfrm>
              <a:off x="7947472" y="1488751"/>
              <a:ext cx="866203" cy="604646"/>
            </a:xfrm>
            <a:custGeom>
              <a:avLst/>
              <a:gdLst/>
              <a:ahLst/>
              <a:cxnLst/>
              <a:rect l="l" t="t" r="r" b="b"/>
              <a:pathLst>
                <a:path w="866203" h="604646" extrusionOk="0">
                  <a:moveTo>
                    <a:pt x="272415" y="529971"/>
                  </a:moveTo>
                  <a:lnTo>
                    <a:pt x="866203" y="388620"/>
                  </a:lnTo>
                  <a:lnTo>
                    <a:pt x="702659" y="0"/>
                  </a:lnTo>
                  <a:lnTo>
                    <a:pt x="186404" y="325755"/>
                  </a:lnTo>
                  <a:lnTo>
                    <a:pt x="154972" y="251079"/>
                  </a:lnTo>
                  <a:cubicBezTo>
                    <a:pt x="154972" y="251079"/>
                    <a:pt x="134684" y="381857"/>
                    <a:pt x="0" y="524351"/>
                  </a:cubicBezTo>
                  <a:cubicBezTo>
                    <a:pt x="196024" y="527685"/>
                    <a:pt x="303752" y="604647"/>
                    <a:pt x="303752" y="604647"/>
                  </a:cubicBezTo>
                  <a:lnTo>
                    <a:pt x="272320" y="529971"/>
                  </a:lnTo>
                  <a:close/>
                </a:path>
              </a:pathLst>
            </a:custGeom>
            <a:solidFill>
              <a:srgbClr val="FF705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293;p25">
              <a:extLst>
                <a:ext uri="{FF2B5EF4-FFF2-40B4-BE49-F238E27FC236}">
                  <a16:creationId xmlns:a16="http://schemas.microsoft.com/office/drawing/2014/main" id="{4D2F7783-56DE-E491-5A14-9EB0D39F42D9}"/>
                </a:ext>
              </a:extLst>
            </p:cNvPr>
            <p:cNvSpPr/>
            <p:nvPr/>
          </p:nvSpPr>
          <p:spPr>
            <a:xfrm>
              <a:off x="7947473" y="1488751"/>
              <a:ext cx="866203" cy="604646"/>
            </a:xfrm>
            <a:custGeom>
              <a:avLst/>
              <a:gdLst/>
              <a:ahLst/>
              <a:cxnLst/>
              <a:rect l="l" t="t" r="r" b="b"/>
              <a:pathLst>
                <a:path w="866203" h="604646" extrusionOk="0">
                  <a:moveTo>
                    <a:pt x="272415" y="529971"/>
                  </a:moveTo>
                  <a:lnTo>
                    <a:pt x="866203" y="388620"/>
                  </a:lnTo>
                  <a:lnTo>
                    <a:pt x="702659" y="0"/>
                  </a:lnTo>
                  <a:lnTo>
                    <a:pt x="186404" y="325755"/>
                  </a:lnTo>
                  <a:lnTo>
                    <a:pt x="154972" y="251079"/>
                  </a:lnTo>
                  <a:cubicBezTo>
                    <a:pt x="154972" y="251079"/>
                    <a:pt x="134684" y="381857"/>
                    <a:pt x="0" y="524351"/>
                  </a:cubicBezTo>
                  <a:cubicBezTo>
                    <a:pt x="196024" y="527685"/>
                    <a:pt x="303752" y="604647"/>
                    <a:pt x="303752" y="604647"/>
                  </a:cubicBezTo>
                  <a:lnTo>
                    <a:pt x="272320" y="529971"/>
                  </a:lnTo>
                  <a:close/>
                </a:path>
              </a:pathLst>
            </a:custGeom>
            <a:solidFill>
              <a:srgbClr val="F2F0D8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" name="Google Shape;381;p27">
            <a:extLst>
              <a:ext uri="{FF2B5EF4-FFF2-40B4-BE49-F238E27FC236}">
                <a16:creationId xmlns:a16="http://schemas.microsoft.com/office/drawing/2014/main" id="{A4853134-490D-2B3A-ED0D-8C0C2D06209C}"/>
              </a:ext>
            </a:extLst>
          </p:cNvPr>
          <p:cNvGrpSpPr/>
          <p:nvPr/>
        </p:nvGrpSpPr>
        <p:grpSpPr>
          <a:xfrm rot="495467">
            <a:off x="5402463" y="6317451"/>
            <a:ext cx="1387074" cy="604848"/>
            <a:chOff x="6593887" y="1541329"/>
            <a:chExt cx="1331677" cy="580636"/>
          </a:xfrm>
        </p:grpSpPr>
        <p:sp>
          <p:nvSpPr>
            <p:cNvPr id="18" name="Google Shape;382;p27">
              <a:extLst>
                <a:ext uri="{FF2B5EF4-FFF2-40B4-BE49-F238E27FC236}">
                  <a16:creationId xmlns:a16="http://schemas.microsoft.com/office/drawing/2014/main" id="{1CC38D95-4122-2C81-DED6-2CF04BB81EB4}"/>
                </a:ext>
              </a:extLst>
            </p:cNvPr>
            <p:cNvSpPr/>
            <p:nvPr/>
          </p:nvSpPr>
          <p:spPr>
            <a:xfrm rot="-904748">
              <a:off x="6593887" y="1542234"/>
              <a:ext cx="1330811" cy="579731"/>
            </a:xfrm>
            <a:custGeom>
              <a:avLst/>
              <a:gdLst/>
              <a:ahLst/>
              <a:cxnLst/>
              <a:rect l="l" t="t" r="r" b="b"/>
              <a:pathLst>
                <a:path w="1331594" h="580072" extrusionOk="0">
                  <a:moveTo>
                    <a:pt x="1331595" y="290036"/>
                  </a:moveTo>
                  <a:cubicBezTo>
                    <a:pt x="1331595" y="450219"/>
                    <a:pt x="1033507" y="580072"/>
                    <a:pt x="665797" y="580072"/>
                  </a:cubicBezTo>
                  <a:cubicBezTo>
                    <a:pt x="298088" y="580072"/>
                    <a:pt x="0" y="450219"/>
                    <a:pt x="0" y="290036"/>
                  </a:cubicBezTo>
                  <a:cubicBezTo>
                    <a:pt x="0" y="129854"/>
                    <a:pt x="298088" y="0"/>
                    <a:pt x="665797" y="0"/>
                  </a:cubicBezTo>
                  <a:cubicBezTo>
                    <a:pt x="1033507" y="0"/>
                    <a:pt x="1331595" y="129854"/>
                    <a:pt x="1331595" y="290036"/>
                  </a:cubicBezTo>
                  <a:close/>
                </a:path>
              </a:pathLst>
            </a:custGeom>
            <a:solidFill>
              <a:schemeClr val="dk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383;p27">
              <a:extLst>
                <a:ext uri="{FF2B5EF4-FFF2-40B4-BE49-F238E27FC236}">
                  <a16:creationId xmlns:a16="http://schemas.microsoft.com/office/drawing/2014/main" id="{DB98BFC4-466D-EF92-D320-823BB435FE79}"/>
                </a:ext>
              </a:extLst>
            </p:cNvPr>
            <p:cNvSpPr/>
            <p:nvPr/>
          </p:nvSpPr>
          <p:spPr>
            <a:xfrm>
              <a:off x="6593969" y="1541425"/>
              <a:ext cx="1331595" cy="580072"/>
            </a:xfrm>
            <a:custGeom>
              <a:avLst/>
              <a:gdLst/>
              <a:ahLst/>
              <a:cxnLst/>
              <a:rect l="l" t="t" r="r" b="b"/>
              <a:pathLst>
                <a:path w="1331595" h="580072" extrusionOk="0">
                  <a:moveTo>
                    <a:pt x="1331595" y="290036"/>
                  </a:moveTo>
                  <a:cubicBezTo>
                    <a:pt x="1331595" y="450219"/>
                    <a:pt x="1033507" y="580073"/>
                    <a:pt x="665798" y="580073"/>
                  </a:cubicBezTo>
                  <a:cubicBezTo>
                    <a:pt x="298088" y="580073"/>
                    <a:pt x="0" y="450219"/>
                    <a:pt x="0" y="290036"/>
                  </a:cubicBezTo>
                  <a:cubicBezTo>
                    <a:pt x="0" y="129854"/>
                    <a:pt x="298088" y="0"/>
                    <a:pt x="665798" y="0"/>
                  </a:cubicBezTo>
                  <a:cubicBezTo>
                    <a:pt x="1033507" y="0"/>
                    <a:pt x="1331595" y="129854"/>
                    <a:pt x="1331595" y="290036"/>
                  </a:cubicBezTo>
                  <a:close/>
                </a:path>
              </a:pathLst>
            </a:custGeom>
            <a:solidFill>
              <a:srgbClr val="589EA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384;p27">
              <a:extLst>
                <a:ext uri="{FF2B5EF4-FFF2-40B4-BE49-F238E27FC236}">
                  <a16:creationId xmlns:a16="http://schemas.microsoft.com/office/drawing/2014/main" id="{C19741EB-CDA0-8C09-D1DD-B49F4D0C15D8}"/>
                </a:ext>
              </a:extLst>
            </p:cNvPr>
            <p:cNvSpPr/>
            <p:nvPr/>
          </p:nvSpPr>
          <p:spPr>
            <a:xfrm>
              <a:off x="6593969" y="1541425"/>
              <a:ext cx="1331595" cy="580072"/>
            </a:xfrm>
            <a:custGeom>
              <a:avLst/>
              <a:gdLst/>
              <a:ahLst/>
              <a:cxnLst/>
              <a:rect l="l" t="t" r="r" b="b"/>
              <a:pathLst>
                <a:path w="1331595" h="580072" extrusionOk="0">
                  <a:moveTo>
                    <a:pt x="1331595" y="290036"/>
                  </a:moveTo>
                  <a:cubicBezTo>
                    <a:pt x="1331595" y="450219"/>
                    <a:pt x="1033507" y="580073"/>
                    <a:pt x="665798" y="580073"/>
                  </a:cubicBezTo>
                  <a:cubicBezTo>
                    <a:pt x="298088" y="580073"/>
                    <a:pt x="0" y="450219"/>
                    <a:pt x="0" y="290036"/>
                  </a:cubicBezTo>
                  <a:cubicBezTo>
                    <a:pt x="0" y="129854"/>
                    <a:pt x="298088" y="0"/>
                    <a:pt x="665798" y="0"/>
                  </a:cubicBezTo>
                  <a:cubicBezTo>
                    <a:pt x="1033507" y="0"/>
                    <a:pt x="1331595" y="129854"/>
                    <a:pt x="1331595" y="29003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385;p27">
              <a:extLst>
                <a:ext uri="{FF2B5EF4-FFF2-40B4-BE49-F238E27FC236}">
                  <a16:creationId xmlns:a16="http://schemas.microsoft.com/office/drawing/2014/main" id="{35882A58-1931-3F5A-B280-20D25E14A805}"/>
                </a:ext>
              </a:extLst>
            </p:cNvPr>
            <p:cNvSpPr/>
            <p:nvPr/>
          </p:nvSpPr>
          <p:spPr>
            <a:xfrm>
              <a:off x="6798566" y="1541425"/>
              <a:ext cx="922401" cy="580072"/>
            </a:xfrm>
            <a:custGeom>
              <a:avLst/>
              <a:gdLst/>
              <a:ahLst/>
              <a:cxnLst/>
              <a:rect l="l" t="t" r="r" b="b"/>
              <a:pathLst>
                <a:path w="922401" h="580072" extrusionOk="0">
                  <a:moveTo>
                    <a:pt x="922401" y="290036"/>
                  </a:moveTo>
                  <a:cubicBezTo>
                    <a:pt x="922401" y="450219"/>
                    <a:pt x="715915" y="580073"/>
                    <a:pt x="461201" y="580073"/>
                  </a:cubicBezTo>
                  <a:cubicBezTo>
                    <a:pt x="206487" y="580073"/>
                    <a:pt x="0" y="450219"/>
                    <a:pt x="0" y="290036"/>
                  </a:cubicBezTo>
                  <a:cubicBezTo>
                    <a:pt x="0" y="129854"/>
                    <a:pt x="206487" y="0"/>
                    <a:pt x="461201" y="0"/>
                  </a:cubicBezTo>
                  <a:cubicBezTo>
                    <a:pt x="715915" y="0"/>
                    <a:pt x="922401" y="129854"/>
                    <a:pt x="922401" y="29003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386;p27">
              <a:extLst>
                <a:ext uri="{FF2B5EF4-FFF2-40B4-BE49-F238E27FC236}">
                  <a16:creationId xmlns:a16="http://schemas.microsoft.com/office/drawing/2014/main" id="{DF282912-7C7F-1191-A8C4-80B8DA7DDF14}"/>
                </a:ext>
              </a:extLst>
            </p:cNvPr>
            <p:cNvSpPr/>
            <p:nvPr/>
          </p:nvSpPr>
          <p:spPr>
            <a:xfrm>
              <a:off x="6994495" y="1541425"/>
              <a:ext cx="530542" cy="580072"/>
            </a:xfrm>
            <a:custGeom>
              <a:avLst/>
              <a:gdLst/>
              <a:ahLst/>
              <a:cxnLst/>
              <a:rect l="l" t="t" r="r" b="b"/>
              <a:pathLst>
                <a:path w="530542" h="580072" extrusionOk="0">
                  <a:moveTo>
                    <a:pt x="530543" y="290036"/>
                  </a:moveTo>
                  <a:cubicBezTo>
                    <a:pt x="530543" y="450219"/>
                    <a:pt x="411777" y="580073"/>
                    <a:pt x="265271" y="580073"/>
                  </a:cubicBezTo>
                  <a:cubicBezTo>
                    <a:pt x="118766" y="580073"/>
                    <a:pt x="0" y="450219"/>
                    <a:pt x="0" y="290036"/>
                  </a:cubicBezTo>
                  <a:cubicBezTo>
                    <a:pt x="0" y="129854"/>
                    <a:pt x="118766" y="0"/>
                    <a:pt x="265271" y="0"/>
                  </a:cubicBezTo>
                  <a:cubicBezTo>
                    <a:pt x="411777" y="0"/>
                    <a:pt x="530543" y="129854"/>
                    <a:pt x="530543" y="29003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387;p27">
              <a:extLst>
                <a:ext uri="{FF2B5EF4-FFF2-40B4-BE49-F238E27FC236}">
                  <a16:creationId xmlns:a16="http://schemas.microsoft.com/office/drawing/2014/main" id="{61DF8106-E4C2-6856-1D3D-7E32B1CA8185}"/>
                </a:ext>
              </a:extLst>
            </p:cNvPr>
            <p:cNvSpPr/>
            <p:nvPr/>
          </p:nvSpPr>
          <p:spPr>
            <a:xfrm>
              <a:off x="6596922" y="1610195"/>
              <a:ext cx="1325689" cy="442531"/>
            </a:xfrm>
            <a:custGeom>
              <a:avLst/>
              <a:gdLst/>
              <a:ahLst/>
              <a:cxnLst/>
              <a:rect l="l" t="t" r="r" b="b"/>
              <a:pathLst>
                <a:path w="1325689" h="442531" extrusionOk="0">
                  <a:moveTo>
                    <a:pt x="1325690" y="221266"/>
                  </a:moveTo>
                  <a:cubicBezTo>
                    <a:pt x="1325690" y="343467"/>
                    <a:pt x="1028924" y="442532"/>
                    <a:pt x="662845" y="442532"/>
                  </a:cubicBezTo>
                  <a:cubicBezTo>
                    <a:pt x="296766" y="442532"/>
                    <a:pt x="0" y="343467"/>
                    <a:pt x="0" y="221266"/>
                  </a:cubicBezTo>
                  <a:cubicBezTo>
                    <a:pt x="0" y="99064"/>
                    <a:pt x="296766" y="0"/>
                    <a:pt x="662845" y="0"/>
                  </a:cubicBezTo>
                  <a:cubicBezTo>
                    <a:pt x="1028924" y="0"/>
                    <a:pt x="1325690" y="99064"/>
                    <a:pt x="1325690" y="22126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388;p27">
              <a:extLst>
                <a:ext uri="{FF2B5EF4-FFF2-40B4-BE49-F238E27FC236}">
                  <a16:creationId xmlns:a16="http://schemas.microsoft.com/office/drawing/2014/main" id="{7DB5ECCE-AD7D-3DD4-330F-868801FF2316}"/>
                </a:ext>
              </a:extLst>
            </p:cNvPr>
            <p:cNvSpPr/>
            <p:nvPr/>
          </p:nvSpPr>
          <p:spPr>
            <a:xfrm>
              <a:off x="6596922" y="1704968"/>
              <a:ext cx="1325689" cy="252984"/>
            </a:xfrm>
            <a:custGeom>
              <a:avLst/>
              <a:gdLst/>
              <a:ahLst/>
              <a:cxnLst/>
              <a:rect l="l" t="t" r="r" b="b"/>
              <a:pathLst>
                <a:path w="1325689" h="252984" extrusionOk="0">
                  <a:moveTo>
                    <a:pt x="1325690" y="126492"/>
                  </a:moveTo>
                  <a:cubicBezTo>
                    <a:pt x="1325690" y="196352"/>
                    <a:pt x="1028924" y="252984"/>
                    <a:pt x="662845" y="252984"/>
                  </a:cubicBezTo>
                  <a:cubicBezTo>
                    <a:pt x="296766" y="252984"/>
                    <a:pt x="0" y="196352"/>
                    <a:pt x="0" y="126492"/>
                  </a:cubicBezTo>
                  <a:cubicBezTo>
                    <a:pt x="0" y="56632"/>
                    <a:pt x="296766" y="0"/>
                    <a:pt x="662845" y="0"/>
                  </a:cubicBezTo>
                  <a:cubicBezTo>
                    <a:pt x="1028924" y="0"/>
                    <a:pt x="1325690" y="56632"/>
                    <a:pt x="1325690" y="126492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389;p27">
              <a:extLst>
                <a:ext uri="{FF2B5EF4-FFF2-40B4-BE49-F238E27FC236}">
                  <a16:creationId xmlns:a16="http://schemas.microsoft.com/office/drawing/2014/main" id="{3F8A0CDC-B7A4-6C68-1C47-642F8615DF72}"/>
                </a:ext>
              </a:extLst>
            </p:cNvPr>
            <p:cNvSpPr/>
            <p:nvPr/>
          </p:nvSpPr>
          <p:spPr>
            <a:xfrm>
              <a:off x="7259767" y="1541329"/>
              <a:ext cx="9525" cy="580167"/>
            </a:xfrm>
            <a:custGeom>
              <a:avLst/>
              <a:gdLst/>
              <a:ahLst/>
              <a:cxnLst/>
              <a:rect l="l" t="t" r="r" b="b"/>
              <a:pathLst>
                <a:path w="9525" h="580167" extrusionOk="0">
                  <a:moveTo>
                    <a:pt x="0" y="0"/>
                  </a:moveTo>
                  <a:lnTo>
                    <a:pt x="0" y="580168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390;p27">
              <a:extLst>
                <a:ext uri="{FF2B5EF4-FFF2-40B4-BE49-F238E27FC236}">
                  <a16:creationId xmlns:a16="http://schemas.microsoft.com/office/drawing/2014/main" id="{06309937-4C44-B2AA-9850-F46295C3C778}"/>
                </a:ext>
              </a:extLst>
            </p:cNvPr>
            <p:cNvSpPr/>
            <p:nvPr/>
          </p:nvSpPr>
          <p:spPr>
            <a:xfrm>
              <a:off x="6596922" y="1831461"/>
              <a:ext cx="1325689" cy="9525"/>
            </a:xfrm>
            <a:custGeom>
              <a:avLst/>
              <a:gdLst/>
              <a:ahLst/>
              <a:cxnLst/>
              <a:rect l="l" t="t" r="r" b="b"/>
              <a:pathLst>
                <a:path w="1325689" h="9525" extrusionOk="0">
                  <a:moveTo>
                    <a:pt x="1325690" y="0"/>
                  </a:moveTo>
                  <a:lnTo>
                    <a:pt x="0" y="0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7" name="Google Shape;186;p64">
            <a:extLst>
              <a:ext uri="{FF2B5EF4-FFF2-40B4-BE49-F238E27FC236}">
                <a16:creationId xmlns:a16="http://schemas.microsoft.com/office/drawing/2014/main" id="{A1176531-377F-5E16-23F6-3C61227D50DD}"/>
              </a:ext>
            </a:extLst>
          </p:cNvPr>
          <p:cNvSpPr/>
          <p:nvPr/>
        </p:nvSpPr>
        <p:spPr>
          <a:xfrm>
            <a:off x="11009938" y="920972"/>
            <a:ext cx="1683327" cy="1683327"/>
          </a:xfrm>
          <a:prstGeom prst="rect">
            <a:avLst/>
          </a:prstGeom>
          <a:solidFill>
            <a:srgbClr val="0C2659">
              <a:alpha val="67000"/>
            </a:srgbClr>
          </a:solidFill>
          <a:ln w="254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" name="Google Shape;186;p64">
            <a:extLst>
              <a:ext uri="{FF2B5EF4-FFF2-40B4-BE49-F238E27FC236}">
                <a16:creationId xmlns:a16="http://schemas.microsoft.com/office/drawing/2014/main" id="{B214E007-61B3-05F2-8091-4798284A3F48}"/>
              </a:ext>
            </a:extLst>
          </p:cNvPr>
          <p:cNvSpPr/>
          <p:nvPr/>
        </p:nvSpPr>
        <p:spPr>
          <a:xfrm>
            <a:off x="10059965" y="2718818"/>
            <a:ext cx="2540046" cy="2540046"/>
          </a:xfrm>
          <a:prstGeom prst="rect">
            <a:avLst/>
          </a:prstGeom>
          <a:solidFill>
            <a:srgbClr val="589EA6">
              <a:alpha val="67000"/>
            </a:srgbClr>
          </a:solidFill>
          <a:ln w="254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Google Shape;186;p64">
            <a:extLst>
              <a:ext uri="{FF2B5EF4-FFF2-40B4-BE49-F238E27FC236}">
                <a16:creationId xmlns:a16="http://schemas.microsoft.com/office/drawing/2014/main" id="{DB1FDD9D-9B21-7788-5FF7-D23F136AA230}"/>
              </a:ext>
            </a:extLst>
          </p:cNvPr>
          <p:cNvSpPr/>
          <p:nvPr/>
        </p:nvSpPr>
        <p:spPr>
          <a:xfrm>
            <a:off x="8298371" y="1450143"/>
            <a:ext cx="1312885" cy="1312885"/>
          </a:xfrm>
          <a:prstGeom prst="rect">
            <a:avLst/>
          </a:prstGeom>
          <a:solidFill>
            <a:srgbClr val="FF5A2A">
              <a:alpha val="67000"/>
            </a:srgbClr>
          </a:solidFill>
          <a:ln w="254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Google Shape;186;p64">
            <a:extLst>
              <a:ext uri="{FF2B5EF4-FFF2-40B4-BE49-F238E27FC236}">
                <a16:creationId xmlns:a16="http://schemas.microsoft.com/office/drawing/2014/main" id="{C3FD988B-7726-ABAA-5084-2ECCCCD817FA}"/>
              </a:ext>
            </a:extLst>
          </p:cNvPr>
          <p:cNvSpPr/>
          <p:nvPr/>
        </p:nvSpPr>
        <p:spPr>
          <a:xfrm>
            <a:off x="9290489" y="4281227"/>
            <a:ext cx="1538951" cy="1538951"/>
          </a:xfrm>
          <a:prstGeom prst="rect">
            <a:avLst/>
          </a:prstGeom>
          <a:solidFill>
            <a:srgbClr val="D93D1A">
              <a:alpha val="67000"/>
            </a:srgbClr>
          </a:solidFill>
          <a:ln w="254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9094F934-AC3A-696B-DA98-4881668EBBEE}"/>
              </a:ext>
            </a:extLst>
          </p:cNvPr>
          <p:cNvSpPr txBox="1"/>
          <p:nvPr/>
        </p:nvSpPr>
        <p:spPr>
          <a:xfrm>
            <a:off x="770423" y="1159250"/>
            <a:ext cx="34241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Aula 013|8</a:t>
            </a:r>
            <a:r>
              <a:rPr lang="pt-BR" sz="320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º Ano</a:t>
            </a:r>
            <a:endParaRPr lang="pt-BR" sz="3200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247EB684-81AE-CE0A-BA43-162C55F5B2AC}"/>
              </a:ext>
            </a:extLst>
          </p:cNvPr>
          <p:cNvSpPr/>
          <p:nvPr/>
        </p:nvSpPr>
        <p:spPr>
          <a:xfrm>
            <a:off x="626724" y="1159250"/>
            <a:ext cx="3390915" cy="578702"/>
          </a:xfrm>
          <a:prstGeom prst="roundRect">
            <a:avLst>
              <a:gd name="adj" fmla="val 25467"/>
            </a:avLst>
          </a:pr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B911E437-6845-53DC-F809-17D452A5E793}"/>
              </a:ext>
            </a:extLst>
          </p:cNvPr>
          <p:cNvSpPr txBox="1"/>
          <p:nvPr/>
        </p:nvSpPr>
        <p:spPr>
          <a:xfrm>
            <a:off x="464799" y="2560897"/>
            <a:ext cx="100031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Produtos Notáveis e Fatoração</a:t>
            </a:r>
          </a:p>
        </p:txBody>
      </p:sp>
      <p:sp>
        <p:nvSpPr>
          <p:cNvPr id="36" name="Subtítulo 2">
            <a:extLst>
              <a:ext uri="{FF2B5EF4-FFF2-40B4-BE49-F238E27FC236}">
                <a16:creationId xmlns:a16="http://schemas.microsoft.com/office/drawing/2014/main" id="{B0ADB396-1212-F1B0-DABC-9A5A0DCE16E5}"/>
              </a:ext>
            </a:extLst>
          </p:cNvPr>
          <p:cNvSpPr txBox="1">
            <a:spLocks/>
          </p:cNvSpPr>
          <p:nvPr/>
        </p:nvSpPr>
        <p:spPr>
          <a:xfrm>
            <a:off x="472598" y="3409950"/>
            <a:ext cx="5306635" cy="50824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pt-B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 Multiplicação à Decomposição</a:t>
            </a:r>
            <a:endParaRPr lang="pt-BR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0745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6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8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10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39" grpId="0" animBg="1"/>
      <p:bldP spid="4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96F892-849B-8EB9-E486-9E59ADAB58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BDF2FEC1-914D-E892-D8DD-DB00D4BE015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C265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6B853B8E-751D-D40F-4737-9928E05FA43D}"/>
              </a:ext>
            </a:extLst>
          </p:cNvPr>
          <p:cNvSpPr/>
          <p:nvPr/>
        </p:nvSpPr>
        <p:spPr>
          <a:xfrm>
            <a:off x="300038" y="238125"/>
            <a:ext cx="11591925" cy="6381750"/>
          </a:xfrm>
          <a:prstGeom prst="roundRect">
            <a:avLst>
              <a:gd name="adj" fmla="val 4419"/>
            </a:avLst>
          </a:prstGeom>
          <a:solidFill>
            <a:srgbClr val="F2EFD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CB4AB289-7DBB-5F51-65B8-29CE5031441A}"/>
              </a:ext>
            </a:extLst>
          </p:cNvPr>
          <p:cNvSpPr/>
          <p:nvPr/>
        </p:nvSpPr>
        <p:spPr>
          <a:xfrm>
            <a:off x="626724" y="421240"/>
            <a:ext cx="143839" cy="143839"/>
          </a:xfrm>
          <a:prstGeom prst="ellipse">
            <a:avLst/>
          </a:prstGeom>
          <a:solidFill>
            <a:srgbClr val="D93D1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2959D2EC-FC0D-0A6F-0C14-D74AD2223670}"/>
              </a:ext>
            </a:extLst>
          </p:cNvPr>
          <p:cNvSpPr/>
          <p:nvPr/>
        </p:nvSpPr>
        <p:spPr>
          <a:xfrm>
            <a:off x="866267" y="429801"/>
            <a:ext cx="143839" cy="143839"/>
          </a:xfrm>
          <a:prstGeom prst="ellipse">
            <a:avLst/>
          </a:prstGeom>
          <a:solidFill>
            <a:srgbClr val="589EA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A800C8AB-B780-D67C-1578-AEC6182FE092}"/>
              </a:ext>
            </a:extLst>
          </p:cNvPr>
          <p:cNvSpPr/>
          <p:nvPr/>
        </p:nvSpPr>
        <p:spPr>
          <a:xfrm>
            <a:off x="1105810" y="430049"/>
            <a:ext cx="143839" cy="143839"/>
          </a:xfrm>
          <a:prstGeom prst="ellipse">
            <a:avLst/>
          </a:prstGeom>
          <a:solidFill>
            <a:srgbClr val="F2F0D8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9" name="Google Shape;185;p24">
            <a:extLst>
              <a:ext uri="{FF2B5EF4-FFF2-40B4-BE49-F238E27FC236}">
                <a16:creationId xmlns:a16="http://schemas.microsoft.com/office/drawing/2014/main" id="{5FDC7783-81B3-258D-BD99-D268181A6C5E}"/>
              </a:ext>
            </a:extLst>
          </p:cNvPr>
          <p:cNvGrpSpPr/>
          <p:nvPr/>
        </p:nvGrpSpPr>
        <p:grpSpPr>
          <a:xfrm rot="548993">
            <a:off x="-232057" y="5769529"/>
            <a:ext cx="1043559" cy="772287"/>
            <a:chOff x="9957437" y="1479512"/>
            <a:chExt cx="1043559" cy="772287"/>
          </a:xfrm>
        </p:grpSpPr>
        <p:sp>
          <p:nvSpPr>
            <p:cNvPr id="10" name="Google Shape;186;p24">
              <a:extLst>
                <a:ext uri="{FF2B5EF4-FFF2-40B4-BE49-F238E27FC236}">
                  <a16:creationId xmlns:a16="http://schemas.microsoft.com/office/drawing/2014/main" id="{45BC62CE-8CD2-7626-3E31-88C7CE48D27A}"/>
                </a:ext>
              </a:extLst>
            </p:cNvPr>
            <p:cNvSpPr/>
            <p:nvPr/>
          </p:nvSpPr>
          <p:spPr>
            <a:xfrm>
              <a:off x="10014111" y="1511707"/>
              <a:ext cx="986885" cy="740092"/>
            </a:xfrm>
            <a:custGeom>
              <a:avLst/>
              <a:gdLst/>
              <a:ahLst/>
              <a:cxnLst/>
              <a:rect l="l" t="t" r="r" b="b"/>
              <a:pathLst>
                <a:path w="986885" h="740092" extrusionOk="0">
                  <a:moveTo>
                    <a:pt x="695611" y="450342"/>
                  </a:moveTo>
                  <a:lnTo>
                    <a:pt x="986885" y="368046"/>
                  </a:lnTo>
                  <a:lnTo>
                    <a:pt x="737616" y="331946"/>
                  </a:lnTo>
                  <a:lnTo>
                    <a:pt x="902875" y="194215"/>
                  </a:lnTo>
                  <a:lnTo>
                    <a:pt x="661606" y="248603"/>
                  </a:lnTo>
                  <a:lnTo>
                    <a:pt x="732091" y="52388"/>
                  </a:lnTo>
                  <a:lnTo>
                    <a:pt x="538353" y="207550"/>
                  </a:lnTo>
                  <a:lnTo>
                    <a:pt x="456152" y="0"/>
                  </a:lnTo>
                  <a:lnTo>
                    <a:pt x="408432" y="209836"/>
                  </a:lnTo>
                  <a:lnTo>
                    <a:pt x="195739" y="43529"/>
                  </a:lnTo>
                  <a:lnTo>
                    <a:pt x="306610" y="262795"/>
                  </a:lnTo>
                  <a:lnTo>
                    <a:pt x="67723" y="239363"/>
                  </a:lnTo>
                  <a:lnTo>
                    <a:pt x="251174" y="339757"/>
                  </a:lnTo>
                  <a:lnTo>
                    <a:pt x="0" y="419957"/>
                  </a:lnTo>
                  <a:lnTo>
                    <a:pt x="261556" y="437102"/>
                  </a:lnTo>
                  <a:lnTo>
                    <a:pt x="93821" y="565118"/>
                  </a:lnTo>
                  <a:lnTo>
                    <a:pt x="340805" y="506730"/>
                  </a:lnTo>
                  <a:lnTo>
                    <a:pt x="293180" y="740093"/>
                  </a:lnTo>
                  <a:lnTo>
                    <a:pt x="449294" y="550926"/>
                  </a:lnTo>
                  <a:lnTo>
                    <a:pt x="541687" y="730472"/>
                  </a:lnTo>
                  <a:lnTo>
                    <a:pt x="583121" y="548640"/>
                  </a:lnTo>
                  <a:lnTo>
                    <a:pt x="812482" y="687419"/>
                  </a:lnTo>
                  <a:lnTo>
                    <a:pt x="730948" y="544449"/>
                  </a:lnTo>
                  <a:lnTo>
                    <a:pt x="909066" y="601885"/>
                  </a:lnTo>
                  <a:lnTo>
                    <a:pt x="695611" y="450342"/>
                  </a:lnTo>
                  <a:close/>
                </a:path>
              </a:pathLst>
            </a:custGeom>
            <a:solidFill>
              <a:schemeClr val="dk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187;p24">
              <a:extLst>
                <a:ext uri="{FF2B5EF4-FFF2-40B4-BE49-F238E27FC236}">
                  <a16:creationId xmlns:a16="http://schemas.microsoft.com/office/drawing/2014/main" id="{B10173B7-6A55-CA25-4399-4551982D9FBD}"/>
                </a:ext>
              </a:extLst>
            </p:cNvPr>
            <p:cNvSpPr/>
            <p:nvPr/>
          </p:nvSpPr>
          <p:spPr>
            <a:xfrm>
              <a:off x="9957437" y="1479512"/>
              <a:ext cx="982980" cy="740092"/>
            </a:xfrm>
            <a:custGeom>
              <a:avLst/>
              <a:gdLst/>
              <a:ahLst/>
              <a:cxnLst/>
              <a:rect l="l" t="t" r="r" b="b"/>
              <a:pathLst>
                <a:path w="982980" h="740092" extrusionOk="0">
                  <a:moveTo>
                    <a:pt x="717423" y="443103"/>
                  </a:moveTo>
                  <a:lnTo>
                    <a:pt x="982980" y="368046"/>
                  </a:lnTo>
                  <a:lnTo>
                    <a:pt x="733711" y="331946"/>
                  </a:lnTo>
                  <a:lnTo>
                    <a:pt x="898970" y="194310"/>
                  </a:lnTo>
                  <a:lnTo>
                    <a:pt x="657797" y="248698"/>
                  </a:lnTo>
                  <a:lnTo>
                    <a:pt x="728186" y="52483"/>
                  </a:lnTo>
                  <a:lnTo>
                    <a:pt x="534448" y="207645"/>
                  </a:lnTo>
                  <a:lnTo>
                    <a:pt x="452342" y="0"/>
                  </a:lnTo>
                  <a:lnTo>
                    <a:pt x="404527" y="209836"/>
                  </a:lnTo>
                  <a:lnTo>
                    <a:pt x="194405" y="80772"/>
                  </a:lnTo>
                  <a:lnTo>
                    <a:pt x="302705" y="262795"/>
                  </a:lnTo>
                  <a:lnTo>
                    <a:pt x="63818" y="239363"/>
                  </a:lnTo>
                  <a:lnTo>
                    <a:pt x="247364" y="339757"/>
                  </a:lnTo>
                  <a:lnTo>
                    <a:pt x="0" y="395288"/>
                  </a:lnTo>
                  <a:lnTo>
                    <a:pt x="257746" y="437102"/>
                  </a:lnTo>
                  <a:lnTo>
                    <a:pt x="90011" y="565214"/>
                  </a:lnTo>
                  <a:lnTo>
                    <a:pt x="336995" y="506730"/>
                  </a:lnTo>
                  <a:lnTo>
                    <a:pt x="289370" y="740093"/>
                  </a:lnTo>
                  <a:lnTo>
                    <a:pt x="445389" y="551021"/>
                  </a:lnTo>
                  <a:lnTo>
                    <a:pt x="537781" y="730472"/>
                  </a:lnTo>
                  <a:lnTo>
                    <a:pt x="579215" y="548640"/>
                  </a:lnTo>
                  <a:lnTo>
                    <a:pt x="768668" y="677037"/>
                  </a:lnTo>
                  <a:lnTo>
                    <a:pt x="683228" y="491681"/>
                  </a:lnTo>
                  <a:lnTo>
                    <a:pt x="900208" y="556355"/>
                  </a:lnTo>
                  <a:lnTo>
                    <a:pt x="717423" y="44310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188;p24">
              <a:extLst>
                <a:ext uri="{FF2B5EF4-FFF2-40B4-BE49-F238E27FC236}">
                  <a16:creationId xmlns:a16="http://schemas.microsoft.com/office/drawing/2014/main" id="{00FEE8C5-3E0B-2366-F1D0-155DF82E47C6}"/>
                </a:ext>
              </a:extLst>
            </p:cNvPr>
            <p:cNvSpPr/>
            <p:nvPr/>
          </p:nvSpPr>
          <p:spPr>
            <a:xfrm>
              <a:off x="9957437" y="1479512"/>
              <a:ext cx="982980" cy="740092"/>
            </a:xfrm>
            <a:custGeom>
              <a:avLst/>
              <a:gdLst/>
              <a:ahLst/>
              <a:cxnLst/>
              <a:rect l="l" t="t" r="r" b="b"/>
              <a:pathLst>
                <a:path w="982980" h="740092" extrusionOk="0">
                  <a:moveTo>
                    <a:pt x="717423" y="443103"/>
                  </a:moveTo>
                  <a:lnTo>
                    <a:pt x="982980" y="368046"/>
                  </a:lnTo>
                  <a:lnTo>
                    <a:pt x="733711" y="331946"/>
                  </a:lnTo>
                  <a:lnTo>
                    <a:pt x="898970" y="194310"/>
                  </a:lnTo>
                  <a:lnTo>
                    <a:pt x="657797" y="248698"/>
                  </a:lnTo>
                  <a:lnTo>
                    <a:pt x="728186" y="52483"/>
                  </a:lnTo>
                  <a:lnTo>
                    <a:pt x="534448" y="207645"/>
                  </a:lnTo>
                  <a:lnTo>
                    <a:pt x="452342" y="0"/>
                  </a:lnTo>
                  <a:lnTo>
                    <a:pt x="404527" y="209836"/>
                  </a:lnTo>
                  <a:lnTo>
                    <a:pt x="194405" y="80772"/>
                  </a:lnTo>
                  <a:lnTo>
                    <a:pt x="302705" y="262795"/>
                  </a:lnTo>
                  <a:lnTo>
                    <a:pt x="63818" y="239363"/>
                  </a:lnTo>
                  <a:lnTo>
                    <a:pt x="247364" y="339757"/>
                  </a:lnTo>
                  <a:lnTo>
                    <a:pt x="0" y="395288"/>
                  </a:lnTo>
                  <a:lnTo>
                    <a:pt x="257746" y="437102"/>
                  </a:lnTo>
                  <a:lnTo>
                    <a:pt x="90011" y="565214"/>
                  </a:lnTo>
                  <a:lnTo>
                    <a:pt x="336995" y="506730"/>
                  </a:lnTo>
                  <a:lnTo>
                    <a:pt x="289370" y="740093"/>
                  </a:lnTo>
                  <a:lnTo>
                    <a:pt x="445389" y="551021"/>
                  </a:lnTo>
                  <a:lnTo>
                    <a:pt x="537781" y="730472"/>
                  </a:lnTo>
                  <a:lnTo>
                    <a:pt x="579215" y="548640"/>
                  </a:lnTo>
                  <a:lnTo>
                    <a:pt x="768668" y="677037"/>
                  </a:lnTo>
                  <a:lnTo>
                    <a:pt x="683228" y="491681"/>
                  </a:lnTo>
                  <a:lnTo>
                    <a:pt x="900208" y="556355"/>
                  </a:lnTo>
                  <a:lnTo>
                    <a:pt x="717423" y="443103"/>
                  </a:lnTo>
                  <a:close/>
                </a:path>
              </a:pathLst>
            </a:custGeom>
            <a:solidFill>
              <a:srgbClr val="D93D1A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" name="Google Shape;290;p25">
            <a:extLst>
              <a:ext uri="{FF2B5EF4-FFF2-40B4-BE49-F238E27FC236}">
                <a16:creationId xmlns:a16="http://schemas.microsoft.com/office/drawing/2014/main" id="{ED2610B5-DCD9-6550-F655-B59D9499B850}"/>
              </a:ext>
            </a:extLst>
          </p:cNvPr>
          <p:cNvGrpSpPr/>
          <p:nvPr/>
        </p:nvGrpSpPr>
        <p:grpSpPr>
          <a:xfrm rot="20862059">
            <a:off x="11329421" y="6116924"/>
            <a:ext cx="799002" cy="631251"/>
            <a:chOff x="7946233" y="1488751"/>
            <a:chExt cx="867443" cy="685323"/>
          </a:xfrm>
        </p:grpSpPr>
        <p:sp>
          <p:nvSpPr>
            <p:cNvPr id="14" name="Google Shape;291;p25">
              <a:extLst>
                <a:ext uri="{FF2B5EF4-FFF2-40B4-BE49-F238E27FC236}">
                  <a16:creationId xmlns:a16="http://schemas.microsoft.com/office/drawing/2014/main" id="{E120220F-AE32-192D-1918-8D34271E432E}"/>
                </a:ext>
              </a:extLst>
            </p:cNvPr>
            <p:cNvSpPr/>
            <p:nvPr/>
          </p:nvSpPr>
          <p:spPr>
            <a:xfrm>
              <a:off x="7946233" y="1569428"/>
              <a:ext cx="866108" cy="604646"/>
            </a:xfrm>
            <a:custGeom>
              <a:avLst/>
              <a:gdLst/>
              <a:ahLst/>
              <a:cxnLst/>
              <a:rect l="l" t="t" r="r" b="b"/>
              <a:pathLst>
                <a:path w="866108" h="604646" extrusionOk="0">
                  <a:moveTo>
                    <a:pt x="272320" y="529876"/>
                  </a:moveTo>
                  <a:lnTo>
                    <a:pt x="866108" y="388525"/>
                  </a:lnTo>
                  <a:lnTo>
                    <a:pt x="702659" y="0"/>
                  </a:lnTo>
                  <a:lnTo>
                    <a:pt x="186404" y="325755"/>
                  </a:lnTo>
                  <a:lnTo>
                    <a:pt x="154972" y="251079"/>
                  </a:lnTo>
                  <a:cubicBezTo>
                    <a:pt x="154972" y="251079"/>
                    <a:pt x="134684" y="381857"/>
                    <a:pt x="0" y="524351"/>
                  </a:cubicBezTo>
                  <a:cubicBezTo>
                    <a:pt x="196025" y="527685"/>
                    <a:pt x="303752" y="604647"/>
                    <a:pt x="303752" y="604647"/>
                  </a:cubicBezTo>
                  <a:lnTo>
                    <a:pt x="272320" y="529971"/>
                  </a:lnTo>
                  <a:close/>
                </a:path>
              </a:pathLst>
            </a:custGeom>
            <a:solidFill>
              <a:schemeClr val="dk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292;p25">
              <a:extLst>
                <a:ext uri="{FF2B5EF4-FFF2-40B4-BE49-F238E27FC236}">
                  <a16:creationId xmlns:a16="http://schemas.microsoft.com/office/drawing/2014/main" id="{53295D9D-BFDD-37DD-F2CE-25C00F54EDD9}"/>
                </a:ext>
              </a:extLst>
            </p:cNvPr>
            <p:cNvSpPr/>
            <p:nvPr/>
          </p:nvSpPr>
          <p:spPr>
            <a:xfrm>
              <a:off x="7947472" y="1488751"/>
              <a:ext cx="866203" cy="604646"/>
            </a:xfrm>
            <a:custGeom>
              <a:avLst/>
              <a:gdLst/>
              <a:ahLst/>
              <a:cxnLst/>
              <a:rect l="l" t="t" r="r" b="b"/>
              <a:pathLst>
                <a:path w="866203" h="604646" extrusionOk="0">
                  <a:moveTo>
                    <a:pt x="272415" y="529971"/>
                  </a:moveTo>
                  <a:lnTo>
                    <a:pt x="866203" y="388620"/>
                  </a:lnTo>
                  <a:lnTo>
                    <a:pt x="702659" y="0"/>
                  </a:lnTo>
                  <a:lnTo>
                    <a:pt x="186404" y="325755"/>
                  </a:lnTo>
                  <a:lnTo>
                    <a:pt x="154972" y="251079"/>
                  </a:lnTo>
                  <a:cubicBezTo>
                    <a:pt x="154972" y="251079"/>
                    <a:pt x="134684" y="381857"/>
                    <a:pt x="0" y="524351"/>
                  </a:cubicBezTo>
                  <a:cubicBezTo>
                    <a:pt x="196024" y="527685"/>
                    <a:pt x="303752" y="604647"/>
                    <a:pt x="303752" y="604647"/>
                  </a:cubicBezTo>
                  <a:lnTo>
                    <a:pt x="272320" y="529971"/>
                  </a:lnTo>
                  <a:close/>
                </a:path>
              </a:pathLst>
            </a:custGeom>
            <a:solidFill>
              <a:srgbClr val="FF705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293;p25">
              <a:extLst>
                <a:ext uri="{FF2B5EF4-FFF2-40B4-BE49-F238E27FC236}">
                  <a16:creationId xmlns:a16="http://schemas.microsoft.com/office/drawing/2014/main" id="{04C92BA8-BC33-8672-762D-5D689661DD7B}"/>
                </a:ext>
              </a:extLst>
            </p:cNvPr>
            <p:cNvSpPr/>
            <p:nvPr/>
          </p:nvSpPr>
          <p:spPr>
            <a:xfrm>
              <a:off x="7947473" y="1488751"/>
              <a:ext cx="866203" cy="604646"/>
            </a:xfrm>
            <a:custGeom>
              <a:avLst/>
              <a:gdLst/>
              <a:ahLst/>
              <a:cxnLst/>
              <a:rect l="l" t="t" r="r" b="b"/>
              <a:pathLst>
                <a:path w="866203" h="604646" extrusionOk="0">
                  <a:moveTo>
                    <a:pt x="272415" y="529971"/>
                  </a:moveTo>
                  <a:lnTo>
                    <a:pt x="866203" y="388620"/>
                  </a:lnTo>
                  <a:lnTo>
                    <a:pt x="702659" y="0"/>
                  </a:lnTo>
                  <a:lnTo>
                    <a:pt x="186404" y="325755"/>
                  </a:lnTo>
                  <a:lnTo>
                    <a:pt x="154972" y="251079"/>
                  </a:lnTo>
                  <a:cubicBezTo>
                    <a:pt x="154972" y="251079"/>
                    <a:pt x="134684" y="381857"/>
                    <a:pt x="0" y="524351"/>
                  </a:cubicBezTo>
                  <a:cubicBezTo>
                    <a:pt x="196024" y="527685"/>
                    <a:pt x="303752" y="604647"/>
                    <a:pt x="303752" y="604647"/>
                  </a:cubicBezTo>
                  <a:lnTo>
                    <a:pt x="272320" y="529971"/>
                  </a:lnTo>
                  <a:close/>
                </a:path>
              </a:pathLst>
            </a:custGeom>
            <a:solidFill>
              <a:srgbClr val="F2F0D8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" name="Google Shape;381;p27">
            <a:extLst>
              <a:ext uri="{FF2B5EF4-FFF2-40B4-BE49-F238E27FC236}">
                <a16:creationId xmlns:a16="http://schemas.microsoft.com/office/drawing/2014/main" id="{36F8703E-6CC7-F8CF-AA5C-87EAEF96CC3A}"/>
              </a:ext>
            </a:extLst>
          </p:cNvPr>
          <p:cNvGrpSpPr/>
          <p:nvPr/>
        </p:nvGrpSpPr>
        <p:grpSpPr>
          <a:xfrm rot="495467">
            <a:off x="5402463" y="6068091"/>
            <a:ext cx="1387074" cy="604848"/>
            <a:chOff x="6593887" y="1541329"/>
            <a:chExt cx="1331677" cy="580636"/>
          </a:xfrm>
        </p:grpSpPr>
        <p:sp>
          <p:nvSpPr>
            <p:cNvPr id="18" name="Google Shape;382;p27">
              <a:extLst>
                <a:ext uri="{FF2B5EF4-FFF2-40B4-BE49-F238E27FC236}">
                  <a16:creationId xmlns:a16="http://schemas.microsoft.com/office/drawing/2014/main" id="{7972C081-D855-AD3C-A81F-0A87F50400BC}"/>
                </a:ext>
              </a:extLst>
            </p:cNvPr>
            <p:cNvSpPr/>
            <p:nvPr/>
          </p:nvSpPr>
          <p:spPr>
            <a:xfrm rot="-904748">
              <a:off x="6593887" y="1542234"/>
              <a:ext cx="1330811" cy="579731"/>
            </a:xfrm>
            <a:custGeom>
              <a:avLst/>
              <a:gdLst/>
              <a:ahLst/>
              <a:cxnLst/>
              <a:rect l="l" t="t" r="r" b="b"/>
              <a:pathLst>
                <a:path w="1331594" h="580072" extrusionOk="0">
                  <a:moveTo>
                    <a:pt x="1331595" y="290036"/>
                  </a:moveTo>
                  <a:cubicBezTo>
                    <a:pt x="1331595" y="450219"/>
                    <a:pt x="1033507" y="580072"/>
                    <a:pt x="665797" y="580072"/>
                  </a:cubicBezTo>
                  <a:cubicBezTo>
                    <a:pt x="298088" y="580072"/>
                    <a:pt x="0" y="450219"/>
                    <a:pt x="0" y="290036"/>
                  </a:cubicBezTo>
                  <a:cubicBezTo>
                    <a:pt x="0" y="129854"/>
                    <a:pt x="298088" y="0"/>
                    <a:pt x="665797" y="0"/>
                  </a:cubicBezTo>
                  <a:cubicBezTo>
                    <a:pt x="1033507" y="0"/>
                    <a:pt x="1331595" y="129854"/>
                    <a:pt x="1331595" y="290036"/>
                  </a:cubicBezTo>
                  <a:close/>
                </a:path>
              </a:pathLst>
            </a:custGeom>
            <a:solidFill>
              <a:schemeClr val="dk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383;p27">
              <a:extLst>
                <a:ext uri="{FF2B5EF4-FFF2-40B4-BE49-F238E27FC236}">
                  <a16:creationId xmlns:a16="http://schemas.microsoft.com/office/drawing/2014/main" id="{DDCF13E4-33F1-D2B1-B222-90F1E333CF17}"/>
                </a:ext>
              </a:extLst>
            </p:cNvPr>
            <p:cNvSpPr/>
            <p:nvPr/>
          </p:nvSpPr>
          <p:spPr>
            <a:xfrm>
              <a:off x="6593969" y="1541425"/>
              <a:ext cx="1331595" cy="580072"/>
            </a:xfrm>
            <a:custGeom>
              <a:avLst/>
              <a:gdLst/>
              <a:ahLst/>
              <a:cxnLst/>
              <a:rect l="l" t="t" r="r" b="b"/>
              <a:pathLst>
                <a:path w="1331595" h="580072" extrusionOk="0">
                  <a:moveTo>
                    <a:pt x="1331595" y="290036"/>
                  </a:moveTo>
                  <a:cubicBezTo>
                    <a:pt x="1331595" y="450219"/>
                    <a:pt x="1033507" y="580073"/>
                    <a:pt x="665798" y="580073"/>
                  </a:cubicBezTo>
                  <a:cubicBezTo>
                    <a:pt x="298088" y="580073"/>
                    <a:pt x="0" y="450219"/>
                    <a:pt x="0" y="290036"/>
                  </a:cubicBezTo>
                  <a:cubicBezTo>
                    <a:pt x="0" y="129854"/>
                    <a:pt x="298088" y="0"/>
                    <a:pt x="665798" y="0"/>
                  </a:cubicBezTo>
                  <a:cubicBezTo>
                    <a:pt x="1033507" y="0"/>
                    <a:pt x="1331595" y="129854"/>
                    <a:pt x="1331595" y="290036"/>
                  </a:cubicBezTo>
                  <a:close/>
                </a:path>
              </a:pathLst>
            </a:custGeom>
            <a:solidFill>
              <a:srgbClr val="589EA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384;p27">
              <a:extLst>
                <a:ext uri="{FF2B5EF4-FFF2-40B4-BE49-F238E27FC236}">
                  <a16:creationId xmlns:a16="http://schemas.microsoft.com/office/drawing/2014/main" id="{856C853F-1CDB-25C0-B5DE-1FBE5AA8814E}"/>
                </a:ext>
              </a:extLst>
            </p:cNvPr>
            <p:cNvSpPr/>
            <p:nvPr/>
          </p:nvSpPr>
          <p:spPr>
            <a:xfrm>
              <a:off x="6593969" y="1541425"/>
              <a:ext cx="1331595" cy="580072"/>
            </a:xfrm>
            <a:custGeom>
              <a:avLst/>
              <a:gdLst/>
              <a:ahLst/>
              <a:cxnLst/>
              <a:rect l="l" t="t" r="r" b="b"/>
              <a:pathLst>
                <a:path w="1331595" h="580072" extrusionOk="0">
                  <a:moveTo>
                    <a:pt x="1331595" y="290036"/>
                  </a:moveTo>
                  <a:cubicBezTo>
                    <a:pt x="1331595" y="450219"/>
                    <a:pt x="1033507" y="580073"/>
                    <a:pt x="665798" y="580073"/>
                  </a:cubicBezTo>
                  <a:cubicBezTo>
                    <a:pt x="298088" y="580073"/>
                    <a:pt x="0" y="450219"/>
                    <a:pt x="0" y="290036"/>
                  </a:cubicBezTo>
                  <a:cubicBezTo>
                    <a:pt x="0" y="129854"/>
                    <a:pt x="298088" y="0"/>
                    <a:pt x="665798" y="0"/>
                  </a:cubicBezTo>
                  <a:cubicBezTo>
                    <a:pt x="1033507" y="0"/>
                    <a:pt x="1331595" y="129854"/>
                    <a:pt x="1331595" y="29003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385;p27">
              <a:extLst>
                <a:ext uri="{FF2B5EF4-FFF2-40B4-BE49-F238E27FC236}">
                  <a16:creationId xmlns:a16="http://schemas.microsoft.com/office/drawing/2014/main" id="{C72B36E1-6CF2-5B9E-D71E-616F49CF0EAD}"/>
                </a:ext>
              </a:extLst>
            </p:cNvPr>
            <p:cNvSpPr/>
            <p:nvPr/>
          </p:nvSpPr>
          <p:spPr>
            <a:xfrm>
              <a:off x="6798566" y="1541425"/>
              <a:ext cx="922401" cy="580072"/>
            </a:xfrm>
            <a:custGeom>
              <a:avLst/>
              <a:gdLst/>
              <a:ahLst/>
              <a:cxnLst/>
              <a:rect l="l" t="t" r="r" b="b"/>
              <a:pathLst>
                <a:path w="922401" h="580072" extrusionOk="0">
                  <a:moveTo>
                    <a:pt x="922401" y="290036"/>
                  </a:moveTo>
                  <a:cubicBezTo>
                    <a:pt x="922401" y="450219"/>
                    <a:pt x="715915" y="580073"/>
                    <a:pt x="461201" y="580073"/>
                  </a:cubicBezTo>
                  <a:cubicBezTo>
                    <a:pt x="206487" y="580073"/>
                    <a:pt x="0" y="450219"/>
                    <a:pt x="0" y="290036"/>
                  </a:cubicBezTo>
                  <a:cubicBezTo>
                    <a:pt x="0" y="129854"/>
                    <a:pt x="206487" y="0"/>
                    <a:pt x="461201" y="0"/>
                  </a:cubicBezTo>
                  <a:cubicBezTo>
                    <a:pt x="715915" y="0"/>
                    <a:pt x="922401" y="129854"/>
                    <a:pt x="922401" y="29003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386;p27">
              <a:extLst>
                <a:ext uri="{FF2B5EF4-FFF2-40B4-BE49-F238E27FC236}">
                  <a16:creationId xmlns:a16="http://schemas.microsoft.com/office/drawing/2014/main" id="{A67991E9-6FC3-B88D-67E3-ED82A2E6A837}"/>
                </a:ext>
              </a:extLst>
            </p:cNvPr>
            <p:cNvSpPr/>
            <p:nvPr/>
          </p:nvSpPr>
          <p:spPr>
            <a:xfrm>
              <a:off x="6994495" y="1541425"/>
              <a:ext cx="530542" cy="580072"/>
            </a:xfrm>
            <a:custGeom>
              <a:avLst/>
              <a:gdLst/>
              <a:ahLst/>
              <a:cxnLst/>
              <a:rect l="l" t="t" r="r" b="b"/>
              <a:pathLst>
                <a:path w="530542" h="580072" extrusionOk="0">
                  <a:moveTo>
                    <a:pt x="530543" y="290036"/>
                  </a:moveTo>
                  <a:cubicBezTo>
                    <a:pt x="530543" y="450219"/>
                    <a:pt x="411777" y="580073"/>
                    <a:pt x="265271" y="580073"/>
                  </a:cubicBezTo>
                  <a:cubicBezTo>
                    <a:pt x="118766" y="580073"/>
                    <a:pt x="0" y="450219"/>
                    <a:pt x="0" y="290036"/>
                  </a:cubicBezTo>
                  <a:cubicBezTo>
                    <a:pt x="0" y="129854"/>
                    <a:pt x="118766" y="0"/>
                    <a:pt x="265271" y="0"/>
                  </a:cubicBezTo>
                  <a:cubicBezTo>
                    <a:pt x="411777" y="0"/>
                    <a:pt x="530543" y="129854"/>
                    <a:pt x="530543" y="29003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387;p27">
              <a:extLst>
                <a:ext uri="{FF2B5EF4-FFF2-40B4-BE49-F238E27FC236}">
                  <a16:creationId xmlns:a16="http://schemas.microsoft.com/office/drawing/2014/main" id="{E389B036-CA05-009F-48E8-02898628695C}"/>
                </a:ext>
              </a:extLst>
            </p:cNvPr>
            <p:cNvSpPr/>
            <p:nvPr/>
          </p:nvSpPr>
          <p:spPr>
            <a:xfrm>
              <a:off x="6596922" y="1610195"/>
              <a:ext cx="1325689" cy="442531"/>
            </a:xfrm>
            <a:custGeom>
              <a:avLst/>
              <a:gdLst/>
              <a:ahLst/>
              <a:cxnLst/>
              <a:rect l="l" t="t" r="r" b="b"/>
              <a:pathLst>
                <a:path w="1325689" h="442531" extrusionOk="0">
                  <a:moveTo>
                    <a:pt x="1325690" y="221266"/>
                  </a:moveTo>
                  <a:cubicBezTo>
                    <a:pt x="1325690" y="343467"/>
                    <a:pt x="1028924" y="442532"/>
                    <a:pt x="662845" y="442532"/>
                  </a:cubicBezTo>
                  <a:cubicBezTo>
                    <a:pt x="296766" y="442532"/>
                    <a:pt x="0" y="343467"/>
                    <a:pt x="0" y="221266"/>
                  </a:cubicBezTo>
                  <a:cubicBezTo>
                    <a:pt x="0" y="99064"/>
                    <a:pt x="296766" y="0"/>
                    <a:pt x="662845" y="0"/>
                  </a:cubicBezTo>
                  <a:cubicBezTo>
                    <a:pt x="1028924" y="0"/>
                    <a:pt x="1325690" y="99064"/>
                    <a:pt x="1325690" y="22126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388;p27">
              <a:extLst>
                <a:ext uri="{FF2B5EF4-FFF2-40B4-BE49-F238E27FC236}">
                  <a16:creationId xmlns:a16="http://schemas.microsoft.com/office/drawing/2014/main" id="{F6353B76-D093-0129-7A55-7CF240C87202}"/>
                </a:ext>
              </a:extLst>
            </p:cNvPr>
            <p:cNvSpPr/>
            <p:nvPr/>
          </p:nvSpPr>
          <p:spPr>
            <a:xfrm>
              <a:off x="6596922" y="1704968"/>
              <a:ext cx="1325689" cy="252984"/>
            </a:xfrm>
            <a:custGeom>
              <a:avLst/>
              <a:gdLst/>
              <a:ahLst/>
              <a:cxnLst/>
              <a:rect l="l" t="t" r="r" b="b"/>
              <a:pathLst>
                <a:path w="1325689" h="252984" extrusionOk="0">
                  <a:moveTo>
                    <a:pt x="1325690" y="126492"/>
                  </a:moveTo>
                  <a:cubicBezTo>
                    <a:pt x="1325690" y="196352"/>
                    <a:pt x="1028924" y="252984"/>
                    <a:pt x="662845" y="252984"/>
                  </a:cubicBezTo>
                  <a:cubicBezTo>
                    <a:pt x="296766" y="252984"/>
                    <a:pt x="0" y="196352"/>
                    <a:pt x="0" y="126492"/>
                  </a:cubicBezTo>
                  <a:cubicBezTo>
                    <a:pt x="0" y="56632"/>
                    <a:pt x="296766" y="0"/>
                    <a:pt x="662845" y="0"/>
                  </a:cubicBezTo>
                  <a:cubicBezTo>
                    <a:pt x="1028924" y="0"/>
                    <a:pt x="1325690" y="56632"/>
                    <a:pt x="1325690" y="126492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389;p27">
              <a:extLst>
                <a:ext uri="{FF2B5EF4-FFF2-40B4-BE49-F238E27FC236}">
                  <a16:creationId xmlns:a16="http://schemas.microsoft.com/office/drawing/2014/main" id="{FA148574-48CF-E641-4CC3-5482CCCB53BE}"/>
                </a:ext>
              </a:extLst>
            </p:cNvPr>
            <p:cNvSpPr/>
            <p:nvPr/>
          </p:nvSpPr>
          <p:spPr>
            <a:xfrm>
              <a:off x="7259767" y="1541329"/>
              <a:ext cx="9525" cy="580167"/>
            </a:xfrm>
            <a:custGeom>
              <a:avLst/>
              <a:gdLst/>
              <a:ahLst/>
              <a:cxnLst/>
              <a:rect l="l" t="t" r="r" b="b"/>
              <a:pathLst>
                <a:path w="9525" h="580167" extrusionOk="0">
                  <a:moveTo>
                    <a:pt x="0" y="0"/>
                  </a:moveTo>
                  <a:lnTo>
                    <a:pt x="0" y="580168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390;p27">
              <a:extLst>
                <a:ext uri="{FF2B5EF4-FFF2-40B4-BE49-F238E27FC236}">
                  <a16:creationId xmlns:a16="http://schemas.microsoft.com/office/drawing/2014/main" id="{D971E206-58E0-6D86-7AB7-BE69FBF9E806}"/>
                </a:ext>
              </a:extLst>
            </p:cNvPr>
            <p:cNvSpPr/>
            <p:nvPr/>
          </p:nvSpPr>
          <p:spPr>
            <a:xfrm>
              <a:off x="6596922" y="1831461"/>
              <a:ext cx="1325689" cy="9525"/>
            </a:xfrm>
            <a:custGeom>
              <a:avLst/>
              <a:gdLst/>
              <a:ahLst/>
              <a:cxnLst/>
              <a:rect l="l" t="t" r="r" b="b"/>
              <a:pathLst>
                <a:path w="1325689" h="9525" extrusionOk="0">
                  <a:moveTo>
                    <a:pt x="1325690" y="0"/>
                  </a:moveTo>
                  <a:lnTo>
                    <a:pt x="0" y="0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50976C0B-7BC4-B78F-484F-704532764768}"/>
              </a:ext>
            </a:extLst>
          </p:cNvPr>
          <p:cNvSpPr txBox="1"/>
          <p:nvPr/>
        </p:nvSpPr>
        <p:spPr>
          <a:xfrm>
            <a:off x="806459" y="811765"/>
            <a:ext cx="76827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i="0" u="none" strike="noStrike" cap="none" dirty="0">
                <a:solidFill>
                  <a:srgbClr val="D93D1A"/>
                </a:solidFill>
                <a:latin typeface="Calibri"/>
                <a:ea typeface="Calibri"/>
                <a:cs typeface="Calibri"/>
                <a:sym typeface="Calibri"/>
              </a:rPr>
              <a:t>Conceito de Propriedade Distributiva</a:t>
            </a:r>
            <a:endParaRPr lang="pt-BR" sz="3600" dirty="0">
              <a:solidFill>
                <a:srgbClr val="D93D1A"/>
              </a:solidFill>
            </a:endParaRP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9F5583BA-C819-EA6F-E668-0DBDE31198A6}"/>
              </a:ext>
            </a:extLst>
          </p:cNvPr>
          <p:cNvSpPr txBox="1"/>
          <p:nvPr/>
        </p:nvSpPr>
        <p:spPr>
          <a:xfrm>
            <a:off x="806459" y="1461280"/>
            <a:ext cx="6108691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300" b="0" i="0" u="none" strike="noStrike" cap="non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O conceito de propriedade distributiva é usado na área da álgebra. Trata-se de uma das propriedades da multiplicação que se aplica relativamente a uma adição ou subtração.</a:t>
            </a:r>
            <a:endParaRPr lang="pt-BR" sz="2300" b="1" i="0" u="none" strike="noStrike" cap="none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30" name="Imagem 29" descr="Uma imagem contendo Diagrama&#10;&#10;O conteúdo gerado por IA pode estar incorreto.">
            <a:extLst>
              <a:ext uri="{FF2B5EF4-FFF2-40B4-BE49-F238E27FC236}">
                <a16:creationId xmlns:a16="http://schemas.microsoft.com/office/drawing/2014/main" id="{6809F848-67A2-7FA6-77D4-C0283E0607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5178" y="1374339"/>
            <a:ext cx="4792008" cy="4792008"/>
          </a:xfrm>
          <a:prstGeom prst="rect">
            <a:avLst/>
          </a:prstGeom>
        </p:spPr>
      </p:pic>
      <p:sp>
        <p:nvSpPr>
          <p:cNvPr id="31" name="CaixaDeTexto 30">
            <a:extLst>
              <a:ext uri="{FF2B5EF4-FFF2-40B4-BE49-F238E27FC236}">
                <a16:creationId xmlns:a16="http://schemas.microsoft.com/office/drawing/2014/main" id="{CC2BD059-EC9C-D42B-F3FE-2AD4B8446D36}"/>
              </a:ext>
            </a:extLst>
          </p:cNvPr>
          <p:cNvSpPr txBox="1"/>
          <p:nvPr/>
        </p:nvSpPr>
        <p:spPr>
          <a:xfrm>
            <a:off x="806459" y="3095669"/>
            <a:ext cx="2222491" cy="446276"/>
          </a:xfrm>
          <a:prstGeom prst="rect">
            <a:avLst/>
          </a:prstGeom>
          <a:solidFill>
            <a:srgbClr val="D93D1A"/>
          </a:solidFill>
        </p:spPr>
        <p:txBody>
          <a:bodyPr wrap="square" rtlCol="0">
            <a:spAutoFit/>
          </a:bodyPr>
          <a:lstStyle/>
          <a:p>
            <a:r>
              <a:rPr lang="pt-BR" sz="2300" b="1" u="none" strike="noStrike" cap="none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Noutros termos: </a:t>
            </a:r>
            <a:endParaRPr lang="pt-BR" sz="23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FC93E558-EB77-A656-81A5-86F7DFEDB952}"/>
              </a:ext>
            </a:extLst>
          </p:cNvPr>
          <p:cNvSpPr txBox="1"/>
          <p:nvPr/>
        </p:nvSpPr>
        <p:spPr>
          <a:xfrm>
            <a:off x="806459" y="3686560"/>
            <a:ext cx="6108691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300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Um número multiplicado pela soma de duas parcelas é idêntico à soma dos produtos de cada uma das parcelas por este número.</a:t>
            </a:r>
            <a:endParaRPr lang="pt-BR" sz="2300" b="1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CaixaDeTexto 32">
                <a:extLst>
                  <a:ext uri="{FF2B5EF4-FFF2-40B4-BE49-F238E27FC236}">
                    <a16:creationId xmlns:a16="http://schemas.microsoft.com/office/drawing/2014/main" id="{5D9302AF-E426-1FBB-8FC3-4B2F5BF18388}"/>
                  </a:ext>
                </a:extLst>
              </p:cNvPr>
              <p:cNvSpPr txBox="1"/>
              <p:nvPr/>
            </p:nvSpPr>
            <p:spPr>
              <a:xfrm>
                <a:off x="861148" y="5332585"/>
                <a:ext cx="444152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3200" b="1" i="1" smtClean="0">
                          <a:solidFill>
                            <a:srgbClr val="D93D1A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pt-BR" sz="3200" b="0" i="1" smtClean="0">
                          <a:latin typeface="Cambria Math" panose="02040503050406030204" pitchFamily="18" charset="0"/>
                        </a:rPr>
                        <m:t> . </m:t>
                      </m:r>
                      <m:d>
                        <m:dPr>
                          <m:ctrlPr>
                            <a:rPr lang="pt-BR" sz="3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BR" sz="3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pt-BR" sz="32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pt-BR" sz="32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pt-BR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BR" sz="3200" b="1" i="1" smtClean="0">
                          <a:solidFill>
                            <a:srgbClr val="D93D1A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pt-BR" sz="3200" b="1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pt-BR" sz="3200" b="1" i="1" smtClean="0">
                          <a:solidFill>
                            <a:srgbClr val="0C2659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pt-BR" sz="3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pt-BR" sz="3200" b="1" i="1" smtClean="0">
                          <a:solidFill>
                            <a:srgbClr val="D93D1A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pt-BR" sz="3200" b="1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pt-BR" sz="3200" b="1" i="1" smtClean="0">
                          <a:solidFill>
                            <a:srgbClr val="0C2659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</m:oMath>
                  </m:oMathPara>
                </a14:m>
                <a:endParaRPr lang="pt-BR" sz="3200" b="1" dirty="0"/>
              </a:p>
            </p:txBody>
          </p:sp>
        </mc:Choice>
        <mc:Fallback xmlns="">
          <p:sp>
            <p:nvSpPr>
              <p:cNvPr id="33" name="CaixaDeTexto 32">
                <a:extLst>
                  <a:ext uri="{FF2B5EF4-FFF2-40B4-BE49-F238E27FC236}">
                    <a16:creationId xmlns:a16="http://schemas.microsoft.com/office/drawing/2014/main" id="{978E0050-D207-9EF9-4681-438079ABA3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148" y="5332585"/>
                <a:ext cx="4441520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Google Shape;118;p56">
            <a:extLst>
              <a:ext uri="{FF2B5EF4-FFF2-40B4-BE49-F238E27FC236}">
                <a16:creationId xmlns:a16="http://schemas.microsoft.com/office/drawing/2014/main" id="{F4709138-0C8C-9E25-ED12-7DAD9CEF5BDD}"/>
              </a:ext>
            </a:extLst>
          </p:cNvPr>
          <p:cNvSpPr/>
          <p:nvPr/>
        </p:nvSpPr>
        <p:spPr>
          <a:xfrm>
            <a:off x="1081186" y="5133135"/>
            <a:ext cx="719039" cy="261610"/>
          </a:xfrm>
          <a:prstGeom prst="curvedDownArrow">
            <a:avLst>
              <a:gd name="adj1" fmla="val 25000"/>
              <a:gd name="adj2" fmla="val 50000"/>
              <a:gd name="adj3" fmla="val 25000"/>
            </a:avLst>
          </a:prstGeom>
          <a:solidFill>
            <a:srgbClr val="589EA6"/>
          </a:solidFill>
          <a:ln w="254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" name="Google Shape;119;p56">
            <a:extLst>
              <a:ext uri="{FF2B5EF4-FFF2-40B4-BE49-F238E27FC236}">
                <a16:creationId xmlns:a16="http://schemas.microsoft.com/office/drawing/2014/main" id="{91905F30-7149-D4ED-410D-6B3DEB1485BA}"/>
              </a:ext>
            </a:extLst>
          </p:cNvPr>
          <p:cNvSpPr/>
          <p:nvPr/>
        </p:nvSpPr>
        <p:spPr>
          <a:xfrm>
            <a:off x="1081186" y="4912142"/>
            <a:ext cx="1517072" cy="478712"/>
          </a:xfrm>
          <a:prstGeom prst="curvedDownArrow">
            <a:avLst>
              <a:gd name="adj1" fmla="val 25000"/>
              <a:gd name="adj2" fmla="val 50000"/>
              <a:gd name="adj3" fmla="val 25000"/>
            </a:avLst>
          </a:prstGeom>
          <a:solidFill>
            <a:srgbClr val="0C2659"/>
          </a:solidFill>
          <a:ln w="254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09847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6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8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10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31" grpId="0" animBg="1"/>
      <p:bldP spid="32" grpId="0"/>
      <p:bldP spid="33" grpId="0"/>
      <p:bldP spid="34" grpId="0" animBg="1"/>
      <p:bldP spid="3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A2329B-49FA-0B23-FE0C-9BB8B797F0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F9EA20BC-BA5C-9A43-992A-AB62E2DB6EF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C265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04A1DC94-A0C5-801F-C642-8A609D9F08E8}"/>
              </a:ext>
            </a:extLst>
          </p:cNvPr>
          <p:cNvSpPr/>
          <p:nvPr/>
        </p:nvSpPr>
        <p:spPr>
          <a:xfrm>
            <a:off x="300038" y="238125"/>
            <a:ext cx="11591925" cy="6381750"/>
          </a:xfrm>
          <a:prstGeom prst="roundRect">
            <a:avLst>
              <a:gd name="adj" fmla="val 4419"/>
            </a:avLst>
          </a:prstGeom>
          <a:solidFill>
            <a:srgbClr val="F2EFD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2F081697-532B-0B40-09CC-2BEA2DE7BCC2}"/>
              </a:ext>
            </a:extLst>
          </p:cNvPr>
          <p:cNvSpPr/>
          <p:nvPr/>
        </p:nvSpPr>
        <p:spPr>
          <a:xfrm>
            <a:off x="626724" y="421240"/>
            <a:ext cx="143839" cy="143839"/>
          </a:xfrm>
          <a:prstGeom prst="ellipse">
            <a:avLst/>
          </a:prstGeom>
          <a:solidFill>
            <a:srgbClr val="D93D1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76CD0227-16FB-66D0-408C-A257CB44EC83}"/>
              </a:ext>
            </a:extLst>
          </p:cNvPr>
          <p:cNvSpPr/>
          <p:nvPr/>
        </p:nvSpPr>
        <p:spPr>
          <a:xfrm>
            <a:off x="866267" y="429801"/>
            <a:ext cx="143839" cy="143839"/>
          </a:xfrm>
          <a:prstGeom prst="ellipse">
            <a:avLst/>
          </a:prstGeom>
          <a:solidFill>
            <a:srgbClr val="589EA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C8796598-BBCF-4131-2DFA-2AAFD1B6A4D1}"/>
              </a:ext>
            </a:extLst>
          </p:cNvPr>
          <p:cNvSpPr/>
          <p:nvPr/>
        </p:nvSpPr>
        <p:spPr>
          <a:xfrm>
            <a:off x="1105810" y="430049"/>
            <a:ext cx="143839" cy="143839"/>
          </a:xfrm>
          <a:prstGeom prst="ellipse">
            <a:avLst/>
          </a:prstGeom>
          <a:solidFill>
            <a:srgbClr val="F2F0D8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9" name="Google Shape;185;p24">
            <a:extLst>
              <a:ext uri="{FF2B5EF4-FFF2-40B4-BE49-F238E27FC236}">
                <a16:creationId xmlns:a16="http://schemas.microsoft.com/office/drawing/2014/main" id="{36FC8DBB-27F1-AF97-C8C1-0A4F4FD86AD6}"/>
              </a:ext>
            </a:extLst>
          </p:cNvPr>
          <p:cNvGrpSpPr/>
          <p:nvPr/>
        </p:nvGrpSpPr>
        <p:grpSpPr>
          <a:xfrm rot="548993">
            <a:off x="-232057" y="5769529"/>
            <a:ext cx="1043559" cy="772287"/>
            <a:chOff x="9957437" y="1479512"/>
            <a:chExt cx="1043559" cy="772287"/>
          </a:xfrm>
        </p:grpSpPr>
        <p:sp>
          <p:nvSpPr>
            <p:cNvPr id="10" name="Google Shape;186;p24">
              <a:extLst>
                <a:ext uri="{FF2B5EF4-FFF2-40B4-BE49-F238E27FC236}">
                  <a16:creationId xmlns:a16="http://schemas.microsoft.com/office/drawing/2014/main" id="{06D72BAE-DB80-B08C-F2CA-0A8873B7DC2B}"/>
                </a:ext>
              </a:extLst>
            </p:cNvPr>
            <p:cNvSpPr/>
            <p:nvPr/>
          </p:nvSpPr>
          <p:spPr>
            <a:xfrm>
              <a:off x="10014111" y="1511707"/>
              <a:ext cx="986885" cy="740092"/>
            </a:xfrm>
            <a:custGeom>
              <a:avLst/>
              <a:gdLst/>
              <a:ahLst/>
              <a:cxnLst/>
              <a:rect l="l" t="t" r="r" b="b"/>
              <a:pathLst>
                <a:path w="986885" h="740092" extrusionOk="0">
                  <a:moveTo>
                    <a:pt x="695611" y="450342"/>
                  </a:moveTo>
                  <a:lnTo>
                    <a:pt x="986885" y="368046"/>
                  </a:lnTo>
                  <a:lnTo>
                    <a:pt x="737616" y="331946"/>
                  </a:lnTo>
                  <a:lnTo>
                    <a:pt x="902875" y="194215"/>
                  </a:lnTo>
                  <a:lnTo>
                    <a:pt x="661606" y="248603"/>
                  </a:lnTo>
                  <a:lnTo>
                    <a:pt x="732091" y="52388"/>
                  </a:lnTo>
                  <a:lnTo>
                    <a:pt x="538353" y="207550"/>
                  </a:lnTo>
                  <a:lnTo>
                    <a:pt x="456152" y="0"/>
                  </a:lnTo>
                  <a:lnTo>
                    <a:pt x="408432" y="209836"/>
                  </a:lnTo>
                  <a:lnTo>
                    <a:pt x="195739" y="43529"/>
                  </a:lnTo>
                  <a:lnTo>
                    <a:pt x="306610" y="262795"/>
                  </a:lnTo>
                  <a:lnTo>
                    <a:pt x="67723" y="239363"/>
                  </a:lnTo>
                  <a:lnTo>
                    <a:pt x="251174" y="339757"/>
                  </a:lnTo>
                  <a:lnTo>
                    <a:pt x="0" y="419957"/>
                  </a:lnTo>
                  <a:lnTo>
                    <a:pt x="261556" y="437102"/>
                  </a:lnTo>
                  <a:lnTo>
                    <a:pt x="93821" y="565118"/>
                  </a:lnTo>
                  <a:lnTo>
                    <a:pt x="340805" y="506730"/>
                  </a:lnTo>
                  <a:lnTo>
                    <a:pt x="293180" y="740093"/>
                  </a:lnTo>
                  <a:lnTo>
                    <a:pt x="449294" y="550926"/>
                  </a:lnTo>
                  <a:lnTo>
                    <a:pt x="541687" y="730472"/>
                  </a:lnTo>
                  <a:lnTo>
                    <a:pt x="583121" y="548640"/>
                  </a:lnTo>
                  <a:lnTo>
                    <a:pt x="812482" y="687419"/>
                  </a:lnTo>
                  <a:lnTo>
                    <a:pt x="730948" y="544449"/>
                  </a:lnTo>
                  <a:lnTo>
                    <a:pt x="909066" y="601885"/>
                  </a:lnTo>
                  <a:lnTo>
                    <a:pt x="695611" y="450342"/>
                  </a:lnTo>
                  <a:close/>
                </a:path>
              </a:pathLst>
            </a:custGeom>
            <a:solidFill>
              <a:schemeClr val="dk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187;p24">
              <a:extLst>
                <a:ext uri="{FF2B5EF4-FFF2-40B4-BE49-F238E27FC236}">
                  <a16:creationId xmlns:a16="http://schemas.microsoft.com/office/drawing/2014/main" id="{80EAD783-52C8-E30D-25B7-362B11481B57}"/>
                </a:ext>
              </a:extLst>
            </p:cNvPr>
            <p:cNvSpPr/>
            <p:nvPr/>
          </p:nvSpPr>
          <p:spPr>
            <a:xfrm>
              <a:off x="9957437" y="1479512"/>
              <a:ext cx="982980" cy="740092"/>
            </a:xfrm>
            <a:custGeom>
              <a:avLst/>
              <a:gdLst/>
              <a:ahLst/>
              <a:cxnLst/>
              <a:rect l="l" t="t" r="r" b="b"/>
              <a:pathLst>
                <a:path w="982980" h="740092" extrusionOk="0">
                  <a:moveTo>
                    <a:pt x="717423" y="443103"/>
                  </a:moveTo>
                  <a:lnTo>
                    <a:pt x="982980" y="368046"/>
                  </a:lnTo>
                  <a:lnTo>
                    <a:pt x="733711" y="331946"/>
                  </a:lnTo>
                  <a:lnTo>
                    <a:pt x="898970" y="194310"/>
                  </a:lnTo>
                  <a:lnTo>
                    <a:pt x="657797" y="248698"/>
                  </a:lnTo>
                  <a:lnTo>
                    <a:pt x="728186" y="52483"/>
                  </a:lnTo>
                  <a:lnTo>
                    <a:pt x="534448" y="207645"/>
                  </a:lnTo>
                  <a:lnTo>
                    <a:pt x="452342" y="0"/>
                  </a:lnTo>
                  <a:lnTo>
                    <a:pt x="404527" y="209836"/>
                  </a:lnTo>
                  <a:lnTo>
                    <a:pt x="194405" y="80772"/>
                  </a:lnTo>
                  <a:lnTo>
                    <a:pt x="302705" y="262795"/>
                  </a:lnTo>
                  <a:lnTo>
                    <a:pt x="63818" y="239363"/>
                  </a:lnTo>
                  <a:lnTo>
                    <a:pt x="247364" y="339757"/>
                  </a:lnTo>
                  <a:lnTo>
                    <a:pt x="0" y="395288"/>
                  </a:lnTo>
                  <a:lnTo>
                    <a:pt x="257746" y="437102"/>
                  </a:lnTo>
                  <a:lnTo>
                    <a:pt x="90011" y="565214"/>
                  </a:lnTo>
                  <a:lnTo>
                    <a:pt x="336995" y="506730"/>
                  </a:lnTo>
                  <a:lnTo>
                    <a:pt x="289370" y="740093"/>
                  </a:lnTo>
                  <a:lnTo>
                    <a:pt x="445389" y="551021"/>
                  </a:lnTo>
                  <a:lnTo>
                    <a:pt x="537781" y="730472"/>
                  </a:lnTo>
                  <a:lnTo>
                    <a:pt x="579215" y="548640"/>
                  </a:lnTo>
                  <a:lnTo>
                    <a:pt x="768668" y="677037"/>
                  </a:lnTo>
                  <a:lnTo>
                    <a:pt x="683228" y="491681"/>
                  </a:lnTo>
                  <a:lnTo>
                    <a:pt x="900208" y="556355"/>
                  </a:lnTo>
                  <a:lnTo>
                    <a:pt x="717423" y="44310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188;p24">
              <a:extLst>
                <a:ext uri="{FF2B5EF4-FFF2-40B4-BE49-F238E27FC236}">
                  <a16:creationId xmlns:a16="http://schemas.microsoft.com/office/drawing/2014/main" id="{DAD9ED27-23DC-DB53-8FD1-480ED0BDF8A0}"/>
                </a:ext>
              </a:extLst>
            </p:cNvPr>
            <p:cNvSpPr/>
            <p:nvPr/>
          </p:nvSpPr>
          <p:spPr>
            <a:xfrm>
              <a:off x="9957437" y="1479512"/>
              <a:ext cx="982980" cy="740092"/>
            </a:xfrm>
            <a:custGeom>
              <a:avLst/>
              <a:gdLst/>
              <a:ahLst/>
              <a:cxnLst/>
              <a:rect l="l" t="t" r="r" b="b"/>
              <a:pathLst>
                <a:path w="982980" h="740092" extrusionOk="0">
                  <a:moveTo>
                    <a:pt x="717423" y="443103"/>
                  </a:moveTo>
                  <a:lnTo>
                    <a:pt x="982980" y="368046"/>
                  </a:lnTo>
                  <a:lnTo>
                    <a:pt x="733711" y="331946"/>
                  </a:lnTo>
                  <a:lnTo>
                    <a:pt x="898970" y="194310"/>
                  </a:lnTo>
                  <a:lnTo>
                    <a:pt x="657797" y="248698"/>
                  </a:lnTo>
                  <a:lnTo>
                    <a:pt x="728186" y="52483"/>
                  </a:lnTo>
                  <a:lnTo>
                    <a:pt x="534448" y="207645"/>
                  </a:lnTo>
                  <a:lnTo>
                    <a:pt x="452342" y="0"/>
                  </a:lnTo>
                  <a:lnTo>
                    <a:pt x="404527" y="209836"/>
                  </a:lnTo>
                  <a:lnTo>
                    <a:pt x="194405" y="80772"/>
                  </a:lnTo>
                  <a:lnTo>
                    <a:pt x="302705" y="262795"/>
                  </a:lnTo>
                  <a:lnTo>
                    <a:pt x="63818" y="239363"/>
                  </a:lnTo>
                  <a:lnTo>
                    <a:pt x="247364" y="339757"/>
                  </a:lnTo>
                  <a:lnTo>
                    <a:pt x="0" y="395288"/>
                  </a:lnTo>
                  <a:lnTo>
                    <a:pt x="257746" y="437102"/>
                  </a:lnTo>
                  <a:lnTo>
                    <a:pt x="90011" y="565214"/>
                  </a:lnTo>
                  <a:lnTo>
                    <a:pt x="336995" y="506730"/>
                  </a:lnTo>
                  <a:lnTo>
                    <a:pt x="289370" y="740093"/>
                  </a:lnTo>
                  <a:lnTo>
                    <a:pt x="445389" y="551021"/>
                  </a:lnTo>
                  <a:lnTo>
                    <a:pt x="537781" y="730472"/>
                  </a:lnTo>
                  <a:lnTo>
                    <a:pt x="579215" y="548640"/>
                  </a:lnTo>
                  <a:lnTo>
                    <a:pt x="768668" y="677037"/>
                  </a:lnTo>
                  <a:lnTo>
                    <a:pt x="683228" y="491681"/>
                  </a:lnTo>
                  <a:lnTo>
                    <a:pt x="900208" y="556355"/>
                  </a:lnTo>
                  <a:lnTo>
                    <a:pt x="717423" y="443103"/>
                  </a:lnTo>
                  <a:close/>
                </a:path>
              </a:pathLst>
            </a:custGeom>
            <a:solidFill>
              <a:srgbClr val="D93D1A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" name="Google Shape;290;p25">
            <a:extLst>
              <a:ext uri="{FF2B5EF4-FFF2-40B4-BE49-F238E27FC236}">
                <a16:creationId xmlns:a16="http://schemas.microsoft.com/office/drawing/2014/main" id="{AD919C29-E8BF-0704-BBC8-A5C02E71F76A}"/>
              </a:ext>
            </a:extLst>
          </p:cNvPr>
          <p:cNvGrpSpPr/>
          <p:nvPr/>
        </p:nvGrpSpPr>
        <p:grpSpPr>
          <a:xfrm rot="20862059">
            <a:off x="11329421" y="6116924"/>
            <a:ext cx="799002" cy="631251"/>
            <a:chOff x="7946233" y="1488751"/>
            <a:chExt cx="867443" cy="685323"/>
          </a:xfrm>
        </p:grpSpPr>
        <p:sp>
          <p:nvSpPr>
            <p:cNvPr id="14" name="Google Shape;291;p25">
              <a:extLst>
                <a:ext uri="{FF2B5EF4-FFF2-40B4-BE49-F238E27FC236}">
                  <a16:creationId xmlns:a16="http://schemas.microsoft.com/office/drawing/2014/main" id="{CF718462-E6B5-0830-10A9-5F7E29167B15}"/>
                </a:ext>
              </a:extLst>
            </p:cNvPr>
            <p:cNvSpPr/>
            <p:nvPr/>
          </p:nvSpPr>
          <p:spPr>
            <a:xfrm>
              <a:off x="7946233" y="1569428"/>
              <a:ext cx="866108" cy="604646"/>
            </a:xfrm>
            <a:custGeom>
              <a:avLst/>
              <a:gdLst/>
              <a:ahLst/>
              <a:cxnLst/>
              <a:rect l="l" t="t" r="r" b="b"/>
              <a:pathLst>
                <a:path w="866108" h="604646" extrusionOk="0">
                  <a:moveTo>
                    <a:pt x="272320" y="529876"/>
                  </a:moveTo>
                  <a:lnTo>
                    <a:pt x="866108" y="388525"/>
                  </a:lnTo>
                  <a:lnTo>
                    <a:pt x="702659" y="0"/>
                  </a:lnTo>
                  <a:lnTo>
                    <a:pt x="186404" y="325755"/>
                  </a:lnTo>
                  <a:lnTo>
                    <a:pt x="154972" y="251079"/>
                  </a:lnTo>
                  <a:cubicBezTo>
                    <a:pt x="154972" y="251079"/>
                    <a:pt x="134684" y="381857"/>
                    <a:pt x="0" y="524351"/>
                  </a:cubicBezTo>
                  <a:cubicBezTo>
                    <a:pt x="196025" y="527685"/>
                    <a:pt x="303752" y="604647"/>
                    <a:pt x="303752" y="604647"/>
                  </a:cubicBezTo>
                  <a:lnTo>
                    <a:pt x="272320" y="529971"/>
                  </a:lnTo>
                  <a:close/>
                </a:path>
              </a:pathLst>
            </a:custGeom>
            <a:solidFill>
              <a:schemeClr val="dk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292;p25">
              <a:extLst>
                <a:ext uri="{FF2B5EF4-FFF2-40B4-BE49-F238E27FC236}">
                  <a16:creationId xmlns:a16="http://schemas.microsoft.com/office/drawing/2014/main" id="{7FFBEFCC-9186-8DA1-A45A-86F580BAA562}"/>
                </a:ext>
              </a:extLst>
            </p:cNvPr>
            <p:cNvSpPr/>
            <p:nvPr/>
          </p:nvSpPr>
          <p:spPr>
            <a:xfrm>
              <a:off x="7947472" y="1488751"/>
              <a:ext cx="866203" cy="604646"/>
            </a:xfrm>
            <a:custGeom>
              <a:avLst/>
              <a:gdLst/>
              <a:ahLst/>
              <a:cxnLst/>
              <a:rect l="l" t="t" r="r" b="b"/>
              <a:pathLst>
                <a:path w="866203" h="604646" extrusionOk="0">
                  <a:moveTo>
                    <a:pt x="272415" y="529971"/>
                  </a:moveTo>
                  <a:lnTo>
                    <a:pt x="866203" y="388620"/>
                  </a:lnTo>
                  <a:lnTo>
                    <a:pt x="702659" y="0"/>
                  </a:lnTo>
                  <a:lnTo>
                    <a:pt x="186404" y="325755"/>
                  </a:lnTo>
                  <a:lnTo>
                    <a:pt x="154972" y="251079"/>
                  </a:lnTo>
                  <a:cubicBezTo>
                    <a:pt x="154972" y="251079"/>
                    <a:pt x="134684" y="381857"/>
                    <a:pt x="0" y="524351"/>
                  </a:cubicBezTo>
                  <a:cubicBezTo>
                    <a:pt x="196024" y="527685"/>
                    <a:pt x="303752" y="604647"/>
                    <a:pt x="303752" y="604647"/>
                  </a:cubicBezTo>
                  <a:lnTo>
                    <a:pt x="272320" y="529971"/>
                  </a:lnTo>
                  <a:close/>
                </a:path>
              </a:pathLst>
            </a:custGeom>
            <a:solidFill>
              <a:srgbClr val="FF705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293;p25">
              <a:extLst>
                <a:ext uri="{FF2B5EF4-FFF2-40B4-BE49-F238E27FC236}">
                  <a16:creationId xmlns:a16="http://schemas.microsoft.com/office/drawing/2014/main" id="{44B7CEB0-DCCB-F0D2-3874-7ACE1501CEE7}"/>
                </a:ext>
              </a:extLst>
            </p:cNvPr>
            <p:cNvSpPr/>
            <p:nvPr/>
          </p:nvSpPr>
          <p:spPr>
            <a:xfrm>
              <a:off x="7947473" y="1488751"/>
              <a:ext cx="866203" cy="604646"/>
            </a:xfrm>
            <a:custGeom>
              <a:avLst/>
              <a:gdLst/>
              <a:ahLst/>
              <a:cxnLst/>
              <a:rect l="l" t="t" r="r" b="b"/>
              <a:pathLst>
                <a:path w="866203" h="604646" extrusionOk="0">
                  <a:moveTo>
                    <a:pt x="272415" y="529971"/>
                  </a:moveTo>
                  <a:lnTo>
                    <a:pt x="866203" y="388620"/>
                  </a:lnTo>
                  <a:lnTo>
                    <a:pt x="702659" y="0"/>
                  </a:lnTo>
                  <a:lnTo>
                    <a:pt x="186404" y="325755"/>
                  </a:lnTo>
                  <a:lnTo>
                    <a:pt x="154972" y="251079"/>
                  </a:lnTo>
                  <a:cubicBezTo>
                    <a:pt x="154972" y="251079"/>
                    <a:pt x="134684" y="381857"/>
                    <a:pt x="0" y="524351"/>
                  </a:cubicBezTo>
                  <a:cubicBezTo>
                    <a:pt x="196024" y="527685"/>
                    <a:pt x="303752" y="604647"/>
                    <a:pt x="303752" y="604647"/>
                  </a:cubicBezTo>
                  <a:lnTo>
                    <a:pt x="272320" y="529971"/>
                  </a:lnTo>
                  <a:close/>
                </a:path>
              </a:pathLst>
            </a:custGeom>
            <a:solidFill>
              <a:srgbClr val="F2F0D8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" name="Google Shape;381;p27">
            <a:extLst>
              <a:ext uri="{FF2B5EF4-FFF2-40B4-BE49-F238E27FC236}">
                <a16:creationId xmlns:a16="http://schemas.microsoft.com/office/drawing/2014/main" id="{17F5884D-F86C-E07B-5378-37F6F93C7B90}"/>
              </a:ext>
            </a:extLst>
          </p:cNvPr>
          <p:cNvGrpSpPr/>
          <p:nvPr/>
        </p:nvGrpSpPr>
        <p:grpSpPr>
          <a:xfrm rot="495467">
            <a:off x="5402463" y="6068091"/>
            <a:ext cx="1387074" cy="604848"/>
            <a:chOff x="6593887" y="1541329"/>
            <a:chExt cx="1331677" cy="580636"/>
          </a:xfrm>
        </p:grpSpPr>
        <p:sp>
          <p:nvSpPr>
            <p:cNvPr id="18" name="Google Shape;382;p27">
              <a:extLst>
                <a:ext uri="{FF2B5EF4-FFF2-40B4-BE49-F238E27FC236}">
                  <a16:creationId xmlns:a16="http://schemas.microsoft.com/office/drawing/2014/main" id="{FAF3F71B-A149-5005-D728-9B2BF5A6E73A}"/>
                </a:ext>
              </a:extLst>
            </p:cNvPr>
            <p:cNvSpPr/>
            <p:nvPr/>
          </p:nvSpPr>
          <p:spPr>
            <a:xfrm rot="-904748">
              <a:off x="6593887" y="1542234"/>
              <a:ext cx="1330811" cy="579731"/>
            </a:xfrm>
            <a:custGeom>
              <a:avLst/>
              <a:gdLst/>
              <a:ahLst/>
              <a:cxnLst/>
              <a:rect l="l" t="t" r="r" b="b"/>
              <a:pathLst>
                <a:path w="1331594" h="580072" extrusionOk="0">
                  <a:moveTo>
                    <a:pt x="1331595" y="290036"/>
                  </a:moveTo>
                  <a:cubicBezTo>
                    <a:pt x="1331595" y="450219"/>
                    <a:pt x="1033507" y="580072"/>
                    <a:pt x="665797" y="580072"/>
                  </a:cubicBezTo>
                  <a:cubicBezTo>
                    <a:pt x="298088" y="580072"/>
                    <a:pt x="0" y="450219"/>
                    <a:pt x="0" y="290036"/>
                  </a:cubicBezTo>
                  <a:cubicBezTo>
                    <a:pt x="0" y="129854"/>
                    <a:pt x="298088" y="0"/>
                    <a:pt x="665797" y="0"/>
                  </a:cubicBezTo>
                  <a:cubicBezTo>
                    <a:pt x="1033507" y="0"/>
                    <a:pt x="1331595" y="129854"/>
                    <a:pt x="1331595" y="290036"/>
                  </a:cubicBezTo>
                  <a:close/>
                </a:path>
              </a:pathLst>
            </a:custGeom>
            <a:solidFill>
              <a:schemeClr val="dk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383;p27">
              <a:extLst>
                <a:ext uri="{FF2B5EF4-FFF2-40B4-BE49-F238E27FC236}">
                  <a16:creationId xmlns:a16="http://schemas.microsoft.com/office/drawing/2014/main" id="{125F1C1C-02C2-7783-2991-D5A9283022DB}"/>
                </a:ext>
              </a:extLst>
            </p:cNvPr>
            <p:cNvSpPr/>
            <p:nvPr/>
          </p:nvSpPr>
          <p:spPr>
            <a:xfrm>
              <a:off x="6593969" y="1541425"/>
              <a:ext cx="1331595" cy="580072"/>
            </a:xfrm>
            <a:custGeom>
              <a:avLst/>
              <a:gdLst/>
              <a:ahLst/>
              <a:cxnLst/>
              <a:rect l="l" t="t" r="r" b="b"/>
              <a:pathLst>
                <a:path w="1331595" h="580072" extrusionOk="0">
                  <a:moveTo>
                    <a:pt x="1331595" y="290036"/>
                  </a:moveTo>
                  <a:cubicBezTo>
                    <a:pt x="1331595" y="450219"/>
                    <a:pt x="1033507" y="580073"/>
                    <a:pt x="665798" y="580073"/>
                  </a:cubicBezTo>
                  <a:cubicBezTo>
                    <a:pt x="298088" y="580073"/>
                    <a:pt x="0" y="450219"/>
                    <a:pt x="0" y="290036"/>
                  </a:cubicBezTo>
                  <a:cubicBezTo>
                    <a:pt x="0" y="129854"/>
                    <a:pt x="298088" y="0"/>
                    <a:pt x="665798" y="0"/>
                  </a:cubicBezTo>
                  <a:cubicBezTo>
                    <a:pt x="1033507" y="0"/>
                    <a:pt x="1331595" y="129854"/>
                    <a:pt x="1331595" y="290036"/>
                  </a:cubicBezTo>
                  <a:close/>
                </a:path>
              </a:pathLst>
            </a:custGeom>
            <a:solidFill>
              <a:srgbClr val="589EA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384;p27">
              <a:extLst>
                <a:ext uri="{FF2B5EF4-FFF2-40B4-BE49-F238E27FC236}">
                  <a16:creationId xmlns:a16="http://schemas.microsoft.com/office/drawing/2014/main" id="{8B01D501-BCD2-2CC4-F5EE-910BA2D401A4}"/>
                </a:ext>
              </a:extLst>
            </p:cNvPr>
            <p:cNvSpPr/>
            <p:nvPr/>
          </p:nvSpPr>
          <p:spPr>
            <a:xfrm>
              <a:off x="6593969" y="1541425"/>
              <a:ext cx="1331595" cy="580072"/>
            </a:xfrm>
            <a:custGeom>
              <a:avLst/>
              <a:gdLst/>
              <a:ahLst/>
              <a:cxnLst/>
              <a:rect l="l" t="t" r="r" b="b"/>
              <a:pathLst>
                <a:path w="1331595" h="580072" extrusionOk="0">
                  <a:moveTo>
                    <a:pt x="1331595" y="290036"/>
                  </a:moveTo>
                  <a:cubicBezTo>
                    <a:pt x="1331595" y="450219"/>
                    <a:pt x="1033507" y="580073"/>
                    <a:pt x="665798" y="580073"/>
                  </a:cubicBezTo>
                  <a:cubicBezTo>
                    <a:pt x="298088" y="580073"/>
                    <a:pt x="0" y="450219"/>
                    <a:pt x="0" y="290036"/>
                  </a:cubicBezTo>
                  <a:cubicBezTo>
                    <a:pt x="0" y="129854"/>
                    <a:pt x="298088" y="0"/>
                    <a:pt x="665798" y="0"/>
                  </a:cubicBezTo>
                  <a:cubicBezTo>
                    <a:pt x="1033507" y="0"/>
                    <a:pt x="1331595" y="129854"/>
                    <a:pt x="1331595" y="29003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385;p27">
              <a:extLst>
                <a:ext uri="{FF2B5EF4-FFF2-40B4-BE49-F238E27FC236}">
                  <a16:creationId xmlns:a16="http://schemas.microsoft.com/office/drawing/2014/main" id="{5588B0AA-5FCD-AA0D-858C-3ABE670E3626}"/>
                </a:ext>
              </a:extLst>
            </p:cNvPr>
            <p:cNvSpPr/>
            <p:nvPr/>
          </p:nvSpPr>
          <p:spPr>
            <a:xfrm>
              <a:off x="6798566" y="1541425"/>
              <a:ext cx="922401" cy="580072"/>
            </a:xfrm>
            <a:custGeom>
              <a:avLst/>
              <a:gdLst/>
              <a:ahLst/>
              <a:cxnLst/>
              <a:rect l="l" t="t" r="r" b="b"/>
              <a:pathLst>
                <a:path w="922401" h="580072" extrusionOk="0">
                  <a:moveTo>
                    <a:pt x="922401" y="290036"/>
                  </a:moveTo>
                  <a:cubicBezTo>
                    <a:pt x="922401" y="450219"/>
                    <a:pt x="715915" y="580073"/>
                    <a:pt x="461201" y="580073"/>
                  </a:cubicBezTo>
                  <a:cubicBezTo>
                    <a:pt x="206487" y="580073"/>
                    <a:pt x="0" y="450219"/>
                    <a:pt x="0" y="290036"/>
                  </a:cubicBezTo>
                  <a:cubicBezTo>
                    <a:pt x="0" y="129854"/>
                    <a:pt x="206487" y="0"/>
                    <a:pt x="461201" y="0"/>
                  </a:cubicBezTo>
                  <a:cubicBezTo>
                    <a:pt x="715915" y="0"/>
                    <a:pt x="922401" y="129854"/>
                    <a:pt x="922401" y="29003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386;p27">
              <a:extLst>
                <a:ext uri="{FF2B5EF4-FFF2-40B4-BE49-F238E27FC236}">
                  <a16:creationId xmlns:a16="http://schemas.microsoft.com/office/drawing/2014/main" id="{E7BADC33-799E-C3B6-C024-FCC7B5CB45C9}"/>
                </a:ext>
              </a:extLst>
            </p:cNvPr>
            <p:cNvSpPr/>
            <p:nvPr/>
          </p:nvSpPr>
          <p:spPr>
            <a:xfrm>
              <a:off x="6994495" y="1541425"/>
              <a:ext cx="530542" cy="580072"/>
            </a:xfrm>
            <a:custGeom>
              <a:avLst/>
              <a:gdLst/>
              <a:ahLst/>
              <a:cxnLst/>
              <a:rect l="l" t="t" r="r" b="b"/>
              <a:pathLst>
                <a:path w="530542" h="580072" extrusionOk="0">
                  <a:moveTo>
                    <a:pt x="530543" y="290036"/>
                  </a:moveTo>
                  <a:cubicBezTo>
                    <a:pt x="530543" y="450219"/>
                    <a:pt x="411777" y="580073"/>
                    <a:pt x="265271" y="580073"/>
                  </a:cubicBezTo>
                  <a:cubicBezTo>
                    <a:pt x="118766" y="580073"/>
                    <a:pt x="0" y="450219"/>
                    <a:pt x="0" y="290036"/>
                  </a:cubicBezTo>
                  <a:cubicBezTo>
                    <a:pt x="0" y="129854"/>
                    <a:pt x="118766" y="0"/>
                    <a:pt x="265271" y="0"/>
                  </a:cubicBezTo>
                  <a:cubicBezTo>
                    <a:pt x="411777" y="0"/>
                    <a:pt x="530543" y="129854"/>
                    <a:pt x="530543" y="29003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387;p27">
              <a:extLst>
                <a:ext uri="{FF2B5EF4-FFF2-40B4-BE49-F238E27FC236}">
                  <a16:creationId xmlns:a16="http://schemas.microsoft.com/office/drawing/2014/main" id="{E899BFC2-F763-0A31-5A60-6E93435CDB75}"/>
                </a:ext>
              </a:extLst>
            </p:cNvPr>
            <p:cNvSpPr/>
            <p:nvPr/>
          </p:nvSpPr>
          <p:spPr>
            <a:xfrm>
              <a:off x="6596922" y="1610195"/>
              <a:ext cx="1325689" cy="442531"/>
            </a:xfrm>
            <a:custGeom>
              <a:avLst/>
              <a:gdLst/>
              <a:ahLst/>
              <a:cxnLst/>
              <a:rect l="l" t="t" r="r" b="b"/>
              <a:pathLst>
                <a:path w="1325689" h="442531" extrusionOk="0">
                  <a:moveTo>
                    <a:pt x="1325690" y="221266"/>
                  </a:moveTo>
                  <a:cubicBezTo>
                    <a:pt x="1325690" y="343467"/>
                    <a:pt x="1028924" y="442532"/>
                    <a:pt x="662845" y="442532"/>
                  </a:cubicBezTo>
                  <a:cubicBezTo>
                    <a:pt x="296766" y="442532"/>
                    <a:pt x="0" y="343467"/>
                    <a:pt x="0" y="221266"/>
                  </a:cubicBezTo>
                  <a:cubicBezTo>
                    <a:pt x="0" y="99064"/>
                    <a:pt x="296766" y="0"/>
                    <a:pt x="662845" y="0"/>
                  </a:cubicBezTo>
                  <a:cubicBezTo>
                    <a:pt x="1028924" y="0"/>
                    <a:pt x="1325690" y="99064"/>
                    <a:pt x="1325690" y="22126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388;p27">
              <a:extLst>
                <a:ext uri="{FF2B5EF4-FFF2-40B4-BE49-F238E27FC236}">
                  <a16:creationId xmlns:a16="http://schemas.microsoft.com/office/drawing/2014/main" id="{827F32E7-EC5E-F0FC-B35A-62713DB3D0AD}"/>
                </a:ext>
              </a:extLst>
            </p:cNvPr>
            <p:cNvSpPr/>
            <p:nvPr/>
          </p:nvSpPr>
          <p:spPr>
            <a:xfrm>
              <a:off x="6596922" y="1704968"/>
              <a:ext cx="1325689" cy="252984"/>
            </a:xfrm>
            <a:custGeom>
              <a:avLst/>
              <a:gdLst/>
              <a:ahLst/>
              <a:cxnLst/>
              <a:rect l="l" t="t" r="r" b="b"/>
              <a:pathLst>
                <a:path w="1325689" h="252984" extrusionOk="0">
                  <a:moveTo>
                    <a:pt x="1325690" y="126492"/>
                  </a:moveTo>
                  <a:cubicBezTo>
                    <a:pt x="1325690" y="196352"/>
                    <a:pt x="1028924" y="252984"/>
                    <a:pt x="662845" y="252984"/>
                  </a:cubicBezTo>
                  <a:cubicBezTo>
                    <a:pt x="296766" y="252984"/>
                    <a:pt x="0" y="196352"/>
                    <a:pt x="0" y="126492"/>
                  </a:cubicBezTo>
                  <a:cubicBezTo>
                    <a:pt x="0" y="56632"/>
                    <a:pt x="296766" y="0"/>
                    <a:pt x="662845" y="0"/>
                  </a:cubicBezTo>
                  <a:cubicBezTo>
                    <a:pt x="1028924" y="0"/>
                    <a:pt x="1325690" y="56632"/>
                    <a:pt x="1325690" y="126492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389;p27">
              <a:extLst>
                <a:ext uri="{FF2B5EF4-FFF2-40B4-BE49-F238E27FC236}">
                  <a16:creationId xmlns:a16="http://schemas.microsoft.com/office/drawing/2014/main" id="{7EDD2BD0-388D-5936-5F62-7A2FF490E08B}"/>
                </a:ext>
              </a:extLst>
            </p:cNvPr>
            <p:cNvSpPr/>
            <p:nvPr/>
          </p:nvSpPr>
          <p:spPr>
            <a:xfrm>
              <a:off x="7259767" y="1541329"/>
              <a:ext cx="9525" cy="580167"/>
            </a:xfrm>
            <a:custGeom>
              <a:avLst/>
              <a:gdLst/>
              <a:ahLst/>
              <a:cxnLst/>
              <a:rect l="l" t="t" r="r" b="b"/>
              <a:pathLst>
                <a:path w="9525" h="580167" extrusionOk="0">
                  <a:moveTo>
                    <a:pt x="0" y="0"/>
                  </a:moveTo>
                  <a:lnTo>
                    <a:pt x="0" y="580168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390;p27">
              <a:extLst>
                <a:ext uri="{FF2B5EF4-FFF2-40B4-BE49-F238E27FC236}">
                  <a16:creationId xmlns:a16="http://schemas.microsoft.com/office/drawing/2014/main" id="{FE2EB4C3-FF5A-6264-AFFA-DE97DC9D8887}"/>
                </a:ext>
              </a:extLst>
            </p:cNvPr>
            <p:cNvSpPr/>
            <p:nvPr/>
          </p:nvSpPr>
          <p:spPr>
            <a:xfrm>
              <a:off x="6596922" y="1831461"/>
              <a:ext cx="1325689" cy="9525"/>
            </a:xfrm>
            <a:custGeom>
              <a:avLst/>
              <a:gdLst/>
              <a:ahLst/>
              <a:cxnLst/>
              <a:rect l="l" t="t" r="r" b="b"/>
              <a:pathLst>
                <a:path w="1325689" h="9525" extrusionOk="0">
                  <a:moveTo>
                    <a:pt x="1325690" y="0"/>
                  </a:moveTo>
                  <a:lnTo>
                    <a:pt x="0" y="0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5D66891D-B9ED-62A9-C043-9E27D61450EA}"/>
              </a:ext>
            </a:extLst>
          </p:cNvPr>
          <p:cNvSpPr txBox="1"/>
          <p:nvPr/>
        </p:nvSpPr>
        <p:spPr>
          <a:xfrm>
            <a:off x="806459" y="1189832"/>
            <a:ext cx="76827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i="0" u="none" strike="noStrike" cap="none" dirty="0">
                <a:solidFill>
                  <a:srgbClr val="D93D1A"/>
                </a:solidFill>
                <a:latin typeface="Calibri"/>
                <a:ea typeface="Calibri"/>
                <a:cs typeface="Calibri"/>
                <a:sym typeface="Calibri"/>
              </a:rPr>
              <a:t>Conceito de Propriedade Distributiva</a:t>
            </a:r>
            <a:endParaRPr lang="pt-BR" sz="3600" dirty="0">
              <a:solidFill>
                <a:srgbClr val="D93D1A"/>
              </a:solidFill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F13126A9-6E82-5421-4D32-5B0145D336F3}"/>
              </a:ext>
            </a:extLst>
          </p:cNvPr>
          <p:cNvSpPr txBox="1"/>
          <p:nvPr/>
        </p:nvSpPr>
        <p:spPr>
          <a:xfrm>
            <a:off x="806459" y="1758009"/>
            <a:ext cx="2628444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300" b="1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Exemplo:</a:t>
            </a:r>
            <a:endParaRPr lang="pt-BR" sz="23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C5D530CC-8773-8386-B607-F73EAE2C20B9}"/>
                  </a:ext>
                </a:extLst>
              </p:cNvPr>
              <p:cNvSpPr txBox="1"/>
              <p:nvPr/>
            </p:nvSpPr>
            <p:spPr>
              <a:xfrm>
                <a:off x="806459" y="2155435"/>
                <a:ext cx="444152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3200" b="1" i="1" smtClean="0">
                          <a:solidFill>
                            <a:srgbClr val="0C2659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pt-BR" sz="3200" b="0" i="1" smtClean="0">
                          <a:solidFill>
                            <a:srgbClr val="0C2659"/>
                          </a:solidFill>
                          <a:latin typeface="Cambria Math" panose="02040503050406030204" pitchFamily="18" charset="0"/>
                        </a:rPr>
                        <m:t> . </m:t>
                      </m:r>
                      <m:d>
                        <m:dPr>
                          <m:ctrlPr>
                            <a:rPr lang="pt-BR" sz="3200" b="0" i="1" smtClean="0">
                              <a:solidFill>
                                <a:srgbClr val="0C2659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BR" sz="3200" b="0" i="1" smtClean="0">
                              <a:solidFill>
                                <a:srgbClr val="0C2659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pt-BR" sz="3200" b="0" i="1" smtClean="0">
                              <a:solidFill>
                                <a:srgbClr val="0C2659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pt-BR" sz="3200" b="0" i="1" smtClean="0">
                              <a:solidFill>
                                <a:srgbClr val="0C2659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</m:d>
                      <m:r>
                        <a:rPr lang="pt-BR" sz="3200" b="0" i="1" smtClean="0">
                          <a:solidFill>
                            <a:srgbClr val="0C2659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BR" sz="3200" b="1" i="1" smtClean="0">
                          <a:solidFill>
                            <a:srgbClr val="0C2659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pt-BR" sz="3200" b="1" i="1" smtClean="0">
                          <a:solidFill>
                            <a:srgbClr val="0C2659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pt-BR" sz="3200" b="1" i="1" smtClean="0">
                          <a:solidFill>
                            <a:srgbClr val="0C2659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pt-BR" sz="3200" b="0" i="1" smtClean="0">
                          <a:solidFill>
                            <a:srgbClr val="0C2659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pt-BR" sz="3200" b="1" i="1" smtClean="0">
                          <a:solidFill>
                            <a:srgbClr val="0C2659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pt-BR" sz="3200" b="1" i="1" smtClean="0">
                          <a:solidFill>
                            <a:srgbClr val="0C2659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pt-BR" sz="3200" b="1" i="1" smtClean="0">
                          <a:solidFill>
                            <a:srgbClr val="0C2659"/>
                          </a:solidFill>
                          <a:latin typeface="Cambria Math" panose="02040503050406030204" pitchFamily="18" charset="0"/>
                        </a:rPr>
                        <m:t>𝒄</m:t>
                      </m:r>
                    </m:oMath>
                  </m:oMathPara>
                </a14:m>
                <a:endParaRPr lang="pt-BR" sz="3200" b="1" dirty="0">
                  <a:solidFill>
                    <a:srgbClr val="0C2659"/>
                  </a:solidFill>
                </a:endParaRPr>
              </a:p>
            </p:txBody>
          </p:sp>
        </mc:Choice>
        <mc:Fallback xmlns="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C5D530CC-8773-8386-B607-F73EAE2C20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6459" y="2155435"/>
                <a:ext cx="4441520" cy="5847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CaixaDeTexto 28">
            <a:extLst>
              <a:ext uri="{FF2B5EF4-FFF2-40B4-BE49-F238E27FC236}">
                <a16:creationId xmlns:a16="http://schemas.microsoft.com/office/drawing/2014/main" id="{825ED466-9F60-3643-5FCD-A10DE3FE56FC}"/>
              </a:ext>
            </a:extLst>
          </p:cNvPr>
          <p:cNvSpPr txBox="1"/>
          <p:nvPr/>
        </p:nvSpPr>
        <p:spPr>
          <a:xfrm>
            <a:off x="806459" y="2804039"/>
            <a:ext cx="5933917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300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Considerando A = 4, B = 2 e C = 8 e substituindo na expressão algébrica acima, temos:</a:t>
            </a:r>
            <a:endParaRPr lang="pt-BR" sz="23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CaixaDeTexto 35">
                <a:extLst>
                  <a:ext uri="{FF2B5EF4-FFF2-40B4-BE49-F238E27FC236}">
                    <a16:creationId xmlns:a16="http://schemas.microsoft.com/office/drawing/2014/main" id="{03F0EE80-FC9C-4C1D-CC59-19F7456A8942}"/>
                  </a:ext>
                </a:extLst>
              </p:cNvPr>
              <p:cNvSpPr txBox="1"/>
              <p:nvPr/>
            </p:nvSpPr>
            <p:spPr>
              <a:xfrm>
                <a:off x="806459" y="3625830"/>
                <a:ext cx="444152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3200" b="1" i="1" smtClean="0">
                          <a:solidFill>
                            <a:srgbClr val="0C2659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pt-BR" sz="3200" b="0" i="1" smtClean="0">
                          <a:solidFill>
                            <a:srgbClr val="0C2659"/>
                          </a:solidFill>
                          <a:latin typeface="Cambria Math" panose="02040503050406030204" pitchFamily="18" charset="0"/>
                        </a:rPr>
                        <m:t> . </m:t>
                      </m:r>
                      <m:d>
                        <m:dPr>
                          <m:ctrlPr>
                            <a:rPr lang="pt-BR" sz="3200" b="0" i="1" smtClean="0">
                              <a:solidFill>
                                <a:srgbClr val="0C2659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BR" sz="3200" b="0" i="1" smtClean="0">
                              <a:solidFill>
                                <a:srgbClr val="0C2659"/>
                              </a:solidFill>
                              <a:latin typeface="Cambria Math" panose="02040503050406030204" pitchFamily="18" charset="0"/>
                            </a:rPr>
                            <m:t>2+8</m:t>
                          </m:r>
                        </m:e>
                      </m:d>
                      <m:r>
                        <a:rPr lang="pt-BR" sz="3200" b="0" i="1" smtClean="0">
                          <a:solidFill>
                            <a:srgbClr val="0C2659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BR" sz="3200" b="1" i="1" smtClean="0">
                          <a:solidFill>
                            <a:srgbClr val="0C2659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pt-BR" sz="3200" b="1" i="1" smtClean="0">
                          <a:solidFill>
                            <a:srgbClr val="0C2659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pt-BR" sz="3200" b="1" i="1" smtClean="0">
                          <a:solidFill>
                            <a:srgbClr val="0C2659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pt-BR" sz="3200" b="1" i="1" smtClean="0">
                          <a:solidFill>
                            <a:srgbClr val="0C2659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pt-BR" sz="3200" b="1" i="1" smtClean="0">
                          <a:solidFill>
                            <a:srgbClr val="0C2659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pt-BR" sz="3200" b="1" i="1" smtClean="0">
                          <a:solidFill>
                            <a:srgbClr val="0C2659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pt-BR" sz="3200" b="1" i="1" smtClean="0">
                          <a:solidFill>
                            <a:srgbClr val="0C2659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</m:oMath>
                  </m:oMathPara>
                </a14:m>
                <a:endParaRPr lang="pt-BR" sz="3200" b="1" dirty="0">
                  <a:solidFill>
                    <a:srgbClr val="0C2659"/>
                  </a:solidFill>
                </a:endParaRPr>
              </a:p>
            </p:txBody>
          </p:sp>
        </mc:Choice>
        <mc:Fallback xmlns="">
          <p:sp>
            <p:nvSpPr>
              <p:cNvPr id="36" name="CaixaDeTexto 35">
                <a:extLst>
                  <a:ext uri="{FF2B5EF4-FFF2-40B4-BE49-F238E27FC236}">
                    <a16:creationId xmlns:a16="http://schemas.microsoft.com/office/drawing/2014/main" id="{03F0EE80-FC9C-4C1D-CC59-19F7456A89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6459" y="3625830"/>
                <a:ext cx="4441520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CaixaDeTexto 36">
                <a:extLst>
                  <a:ext uri="{FF2B5EF4-FFF2-40B4-BE49-F238E27FC236}">
                    <a16:creationId xmlns:a16="http://schemas.microsoft.com/office/drawing/2014/main" id="{C2680B9D-8068-B9B8-DB2E-254120F90686}"/>
                  </a:ext>
                </a:extLst>
              </p:cNvPr>
              <p:cNvSpPr txBox="1"/>
              <p:nvPr/>
            </p:nvSpPr>
            <p:spPr>
              <a:xfrm>
                <a:off x="806459" y="4181850"/>
                <a:ext cx="296544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3200" b="1" i="1" smtClean="0">
                          <a:solidFill>
                            <a:srgbClr val="0C2659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pt-BR" sz="3200" b="0" i="1" smtClean="0">
                          <a:solidFill>
                            <a:srgbClr val="0C2659"/>
                          </a:solidFill>
                          <a:latin typeface="Cambria Math" panose="02040503050406030204" pitchFamily="18" charset="0"/>
                        </a:rPr>
                        <m:t> . </m:t>
                      </m:r>
                      <m:r>
                        <a:rPr lang="pt-BR" sz="3200" b="1" i="1" smtClean="0">
                          <a:solidFill>
                            <a:srgbClr val="0C2659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  <m:r>
                        <a:rPr lang="pt-BR" sz="3200" b="0" i="1" smtClean="0">
                          <a:solidFill>
                            <a:srgbClr val="0C2659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BR" sz="3200" b="1" i="1" smtClean="0">
                          <a:solidFill>
                            <a:srgbClr val="0C2659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pt-BR" sz="3200" b="1" i="1" smtClean="0">
                          <a:solidFill>
                            <a:srgbClr val="0C2659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pt-BR" sz="3200" b="1" i="1" smtClean="0">
                          <a:solidFill>
                            <a:srgbClr val="0C2659"/>
                          </a:solidFill>
                          <a:latin typeface="Cambria Math" panose="02040503050406030204" pitchFamily="18" charset="0"/>
                        </a:rPr>
                        <m:t>𝟑𝟐</m:t>
                      </m:r>
                    </m:oMath>
                  </m:oMathPara>
                </a14:m>
                <a:endParaRPr lang="pt-BR" sz="3200" b="1" dirty="0">
                  <a:solidFill>
                    <a:srgbClr val="0C2659"/>
                  </a:solidFill>
                </a:endParaRPr>
              </a:p>
            </p:txBody>
          </p:sp>
        </mc:Choice>
        <mc:Fallback xmlns="">
          <p:sp>
            <p:nvSpPr>
              <p:cNvPr id="37" name="CaixaDeTexto 36">
                <a:extLst>
                  <a:ext uri="{FF2B5EF4-FFF2-40B4-BE49-F238E27FC236}">
                    <a16:creationId xmlns:a16="http://schemas.microsoft.com/office/drawing/2014/main" id="{C2680B9D-8068-B9B8-DB2E-254120F906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6459" y="4181850"/>
                <a:ext cx="2965441" cy="584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CaixaDeTexto 37">
                <a:extLst>
                  <a:ext uri="{FF2B5EF4-FFF2-40B4-BE49-F238E27FC236}">
                    <a16:creationId xmlns:a16="http://schemas.microsoft.com/office/drawing/2014/main" id="{DAFBBEE5-9515-B843-92D1-1CC79F0BA8A6}"/>
                  </a:ext>
                </a:extLst>
              </p:cNvPr>
              <p:cNvSpPr txBox="1"/>
              <p:nvPr/>
            </p:nvSpPr>
            <p:spPr>
              <a:xfrm>
                <a:off x="806459" y="4772327"/>
                <a:ext cx="1803392" cy="584775"/>
              </a:xfrm>
              <a:prstGeom prst="rect">
                <a:avLst/>
              </a:prstGeom>
              <a:solidFill>
                <a:srgbClr val="D93D1A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3200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𝟒𝟎</m:t>
                      </m:r>
                      <m:r>
                        <a:rPr lang="pt-BR" sz="32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BR" sz="3200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𝟒𝟎</m:t>
                      </m:r>
                    </m:oMath>
                  </m:oMathPara>
                </a14:m>
                <a:endParaRPr lang="pt-BR" sz="32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38" name="CaixaDeTexto 37">
                <a:extLst>
                  <a:ext uri="{FF2B5EF4-FFF2-40B4-BE49-F238E27FC236}">
                    <a16:creationId xmlns:a16="http://schemas.microsoft.com/office/drawing/2014/main" id="{DAFBBEE5-9515-B843-92D1-1CC79F0BA8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6459" y="4772327"/>
                <a:ext cx="1803392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12257199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6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8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10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" grpId="0"/>
      <p:bldP spid="3" grpId="0"/>
      <p:bldP spid="29" grpId="0"/>
      <p:bldP spid="36" grpId="0"/>
      <p:bldP spid="37" grpId="0"/>
      <p:bldP spid="3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2B5026-8799-6A42-84E5-4E85ECE385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C1806B35-C7B1-73D0-30FD-DA0C9DC9A2F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C265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106FF79D-B073-EA94-CE1F-41D23F67154A}"/>
              </a:ext>
            </a:extLst>
          </p:cNvPr>
          <p:cNvSpPr/>
          <p:nvPr/>
        </p:nvSpPr>
        <p:spPr>
          <a:xfrm>
            <a:off x="300038" y="238125"/>
            <a:ext cx="11591925" cy="6381750"/>
          </a:xfrm>
          <a:prstGeom prst="roundRect">
            <a:avLst>
              <a:gd name="adj" fmla="val 4419"/>
            </a:avLst>
          </a:prstGeom>
          <a:solidFill>
            <a:srgbClr val="F2EFD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04898C13-61E1-A80C-33A5-169C45E9A3C6}"/>
              </a:ext>
            </a:extLst>
          </p:cNvPr>
          <p:cNvSpPr/>
          <p:nvPr/>
        </p:nvSpPr>
        <p:spPr>
          <a:xfrm>
            <a:off x="626724" y="421240"/>
            <a:ext cx="143839" cy="143839"/>
          </a:xfrm>
          <a:prstGeom prst="ellipse">
            <a:avLst/>
          </a:prstGeom>
          <a:solidFill>
            <a:srgbClr val="D93D1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B046079A-C2E2-B0D4-AE61-9CC6ABEAADFF}"/>
              </a:ext>
            </a:extLst>
          </p:cNvPr>
          <p:cNvSpPr/>
          <p:nvPr/>
        </p:nvSpPr>
        <p:spPr>
          <a:xfrm>
            <a:off x="866267" y="429801"/>
            <a:ext cx="143839" cy="143839"/>
          </a:xfrm>
          <a:prstGeom prst="ellipse">
            <a:avLst/>
          </a:prstGeom>
          <a:solidFill>
            <a:srgbClr val="589EA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1DBC2740-B6B5-4CB9-CC17-806BB56C38A2}"/>
              </a:ext>
            </a:extLst>
          </p:cNvPr>
          <p:cNvSpPr/>
          <p:nvPr/>
        </p:nvSpPr>
        <p:spPr>
          <a:xfrm>
            <a:off x="1105810" y="430049"/>
            <a:ext cx="143839" cy="143839"/>
          </a:xfrm>
          <a:prstGeom prst="ellipse">
            <a:avLst/>
          </a:prstGeom>
          <a:solidFill>
            <a:srgbClr val="F2F0D8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9" name="Google Shape;185;p24">
            <a:extLst>
              <a:ext uri="{FF2B5EF4-FFF2-40B4-BE49-F238E27FC236}">
                <a16:creationId xmlns:a16="http://schemas.microsoft.com/office/drawing/2014/main" id="{A9A4E176-C930-B04B-3800-836C9AB5352C}"/>
              </a:ext>
            </a:extLst>
          </p:cNvPr>
          <p:cNvGrpSpPr/>
          <p:nvPr/>
        </p:nvGrpSpPr>
        <p:grpSpPr>
          <a:xfrm rot="548993">
            <a:off x="-232057" y="5769529"/>
            <a:ext cx="1043559" cy="772287"/>
            <a:chOff x="9957437" y="1479512"/>
            <a:chExt cx="1043559" cy="772287"/>
          </a:xfrm>
        </p:grpSpPr>
        <p:sp>
          <p:nvSpPr>
            <p:cNvPr id="10" name="Google Shape;186;p24">
              <a:extLst>
                <a:ext uri="{FF2B5EF4-FFF2-40B4-BE49-F238E27FC236}">
                  <a16:creationId xmlns:a16="http://schemas.microsoft.com/office/drawing/2014/main" id="{340FA732-F0C1-3E7A-4CB1-CA6129D2C12B}"/>
                </a:ext>
              </a:extLst>
            </p:cNvPr>
            <p:cNvSpPr/>
            <p:nvPr/>
          </p:nvSpPr>
          <p:spPr>
            <a:xfrm>
              <a:off x="10014111" y="1511707"/>
              <a:ext cx="986885" cy="740092"/>
            </a:xfrm>
            <a:custGeom>
              <a:avLst/>
              <a:gdLst/>
              <a:ahLst/>
              <a:cxnLst/>
              <a:rect l="l" t="t" r="r" b="b"/>
              <a:pathLst>
                <a:path w="986885" h="740092" extrusionOk="0">
                  <a:moveTo>
                    <a:pt x="695611" y="450342"/>
                  </a:moveTo>
                  <a:lnTo>
                    <a:pt x="986885" y="368046"/>
                  </a:lnTo>
                  <a:lnTo>
                    <a:pt x="737616" y="331946"/>
                  </a:lnTo>
                  <a:lnTo>
                    <a:pt x="902875" y="194215"/>
                  </a:lnTo>
                  <a:lnTo>
                    <a:pt x="661606" y="248603"/>
                  </a:lnTo>
                  <a:lnTo>
                    <a:pt x="732091" y="52388"/>
                  </a:lnTo>
                  <a:lnTo>
                    <a:pt x="538353" y="207550"/>
                  </a:lnTo>
                  <a:lnTo>
                    <a:pt x="456152" y="0"/>
                  </a:lnTo>
                  <a:lnTo>
                    <a:pt x="408432" y="209836"/>
                  </a:lnTo>
                  <a:lnTo>
                    <a:pt x="195739" y="43529"/>
                  </a:lnTo>
                  <a:lnTo>
                    <a:pt x="306610" y="262795"/>
                  </a:lnTo>
                  <a:lnTo>
                    <a:pt x="67723" y="239363"/>
                  </a:lnTo>
                  <a:lnTo>
                    <a:pt x="251174" y="339757"/>
                  </a:lnTo>
                  <a:lnTo>
                    <a:pt x="0" y="419957"/>
                  </a:lnTo>
                  <a:lnTo>
                    <a:pt x="261556" y="437102"/>
                  </a:lnTo>
                  <a:lnTo>
                    <a:pt x="93821" y="565118"/>
                  </a:lnTo>
                  <a:lnTo>
                    <a:pt x="340805" y="506730"/>
                  </a:lnTo>
                  <a:lnTo>
                    <a:pt x="293180" y="740093"/>
                  </a:lnTo>
                  <a:lnTo>
                    <a:pt x="449294" y="550926"/>
                  </a:lnTo>
                  <a:lnTo>
                    <a:pt x="541687" y="730472"/>
                  </a:lnTo>
                  <a:lnTo>
                    <a:pt x="583121" y="548640"/>
                  </a:lnTo>
                  <a:lnTo>
                    <a:pt x="812482" y="687419"/>
                  </a:lnTo>
                  <a:lnTo>
                    <a:pt x="730948" y="544449"/>
                  </a:lnTo>
                  <a:lnTo>
                    <a:pt x="909066" y="601885"/>
                  </a:lnTo>
                  <a:lnTo>
                    <a:pt x="695611" y="450342"/>
                  </a:lnTo>
                  <a:close/>
                </a:path>
              </a:pathLst>
            </a:custGeom>
            <a:solidFill>
              <a:schemeClr val="dk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187;p24">
              <a:extLst>
                <a:ext uri="{FF2B5EF4-FFF2-40B4-BE49-F238E27FC236}">
                  <a16:creationId xmlns:a16="http://schemas.microsoft.com/office/drawing/2014/main" id="{13207DE5-516E-B5BB-218A-439950C8D9BC}"/>
                </a:ext>
              </a:extLst>
            </p:cNvPr>
            <p:cNvSpPr/>
            <p:nvPr/>
          </p:nvSpPr>
          <p:spPr>
            <a:xfrm>
              <a:off x="9957437" y="1479512"/>
              <a:ext cx="982980" cy="740092"/>
            </a:xfrm>
            <a:custGeom>
              <a:avLst/>
              <a:gdLst/>
              <a:ahLst/>
              <a:cxnLst/>
              <a:rect l="l" t="t" r="r" b="b"/>
              <a:pathLst>
                <a:path w="982980" h="740092" extrusionOk="0">
                  <a:moveTo>
                    <a:pt x="717423" y="443103"/>
                  </a:moveTo>
                  <a:lnTo>
                    <a:pt x="982980" y="368046"/>
                  </a:lnTo>
                  <a:lnTo>
                    <a:pt x="733711" y="331946"/>
                  </a:lnTo>
                  <a:lnTo>
                    <a:pt x="898970" y="194310"/>
                  </a:lnTo>
                  <a:lnTo>
                    <a:pt x="657797" y="248698"/>
                  </a:lnTo>
                  <a:lnTo>
                    <a:pt x="728186" y="52483"/>
                  </a:lnTo>
                  <a:lnTo>
                    <a:pt x="534448" y="207645"/>
                  </a:lnTo>
                  <a:lnTo>
                    <a:pt x="452342" y="0"/>
                  </a:lnTo>
                  <a:lnTo>
                    <a:pt x="404527" y="209836"/>
                  </a:lnTo>
                  <a:lnTo>
                    <a:pt x="194405" y="80772"/>
                  </a:lnTo>
                  <a:lnTo>
                    <a:pt x="302705" y="262795"/>
                  </a:lnTo>
                  <a:lnTo>
                    <a:pt x="63818" y="239363"/>
                  </a:lnTo>
                  <a:lnTo>
                    <a:pt x="247364" y="339757"/>
                  </a:lnTo>
                  <a:lnTo>
                    <a:pt x="0" y="395288"/>
                  </a:lnTo>
                  <a:lnTo>
                    <a:pt x="257746" y="437102"/>
                  </a:lnTo>
                  <a:lnTo>
                    <a:pt x="90011" y="565214"/>
                  </a:lnTo>
                  <a:lnTo>
                    <a:pt x="336995" y="506730"/>
                  </a:lnTo>
                  <a:lnTo>
                    <a:pt x="289370" y="740093"/>
                  </a:lnTo>
                  <a:lnTo>
                    <a:pt x="445389" y="551021"/>
                  </a:lnTo>
                  <a:lnTo>
                    <a:pt x="537781" y="730472"/>
                  </a:lnTo>
                  <a:lnTo>
                    <a:pt x="579215" y="548640"/>
                  </a:lnTo>
                  <a:lnTo>
                    <a:pt x="768668" y="677037"/>
                  </a:lnTo>
                  <a:lnTo>
                    <a:pt x="683228" y="491681"/>
                  </a:lnTo>
                  <a:lnTo>
                    <a:pt x="900208" y="556355"/>
                  </a:lnTo>
                  <a:lnTo>
                    <a:pt x="717423" y="44310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188;p24">
              <a:extLst>
                <a:ext uri="{FF2B5EF4-FFF2-40B4-BE49-F238E27FC236}">
                  <a16:creationId xmlns:a16="http://schemas.microsoft.com/office/drawing/2014/main" id="{9AD03DFC-2B80-7FA6-1860-DDA02B4A2AF3}"/>
                </a:ext>
              </a:extLst>
            </p:cNvPr>
            <p:cNvSpPr/>
            <p:nvPr/>
          </p:nvSpPr>
          <p:spPr>
            <a:xfrm>
              <a:off x="9957437" y="1479512"/>
              <a:ext cx="982980" cy="740092"/>
            </a:xfrm>
            <a:custGeom>
              <a:avLst/>
              <a:gdLst/>
              <a:ahLst/>
              <a:cxnLst/>
              <a:rect l="l" t="t" r="r" b="b"/>
              <a:pathLst>
                <a:path w="982980" h="740092" extrusionOk="0">
                  <a:moveTo>
                    <a:pt x="717423" y="443103"/>
                  </a:moveTo>
                  <a:lnTo>
                    <a:pt x="982980" y="368046"/>
                  </a:lnTo>
                  <a:lnTo>
                    <a:pt x="733711" y="331946"/>
                  </a:lnTo>
                  <a:lnTo>
                    <a:pt x="898970" y="194310"/>
                  </a:lnTo>
                  <a:lnTo>
                    <a:pt x="657797" y="248698"/>
                  </a:lnTo>
                  <a:lnTo>
                    <a:pt x="728186" y="52483"/>
                  </a:lnTo>
                  <a:lnTo>
                    <a:pt x="534448" y="207645"/>
                  </a:lnTo>
                  <a:lnTo>
                    <a:pt x="452342" y="0"/>
                  </a:lnTo>
                  <a:lnTo>
                    <a:pt x="404527" y="209836"/>
                  </a:lnTo>
                  <a:lnTo>
                    <a:pt x="194405" y="80772"/>
                  </a:lnTo>
                  <a:lnTo>
                    <a:pt x="302705" y="262795"/>
                  </a:lnTo>
                  <a:lnTo>
                    <a:pt x="63818" y="239363"/>
                  </a:lnTo>
                  <a:lnTo>
                    <a:pt x="247364" y="339757"/>
                  </a:lnTo>
                  <a:lnTo>
                    <a:pt x="0" y="395288"/>
                  </a:lnTo>
                  <a:lnTo>
                    <a:pt x="257746" y="437102"/>
                  </a:lnTo>
                  <a:lnTo>
                    <a:pt x="90011" y="565214"/>
                  </a:lnTo>
                  <a:lnTo>
                    <a:pt x="336995" y="506730"/>
                  </a:lnTo>
                  <a:lnTo>
                    <a:pt x="289370" y="740093"/>
                  </a:lnTo>
                  <a:lnTo>
                    <a:pt x="445389" y="551021"/>
                  </a:lnTo>
                  <a:lnTo>
                    <a:pt x="537781" y="730472"/>
                  </a:lnTo>
                  <a:lnTo>
                    <a:pt x="579215" y="548640"/>
                  </a:lnTo>
                  <a:lnTo>
                    <a:pt x="768668" y="677037"/>
                  </a:lnTo>
                  <a:lnTo>
                    <a:pt x="683228" y="491681"/>
                  </a:lnTo>
                  <a:lnTo>
                    <a:pt x="900208" y="556355"/>
                  </a:lnTo>
                  <a:lnTo>
                    <a:pt x="717423" y="443103"/>
                  </a:lnTo>
                  <a:close/>
                </a:path>
              </a:pathLst>
            </a:custGeom>
            <a:solidFill>
              <a:srgbClr val="D93D1A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" name="Google Shape;290;p25">
            <a:extLst>
              <a:ext uri="{FF2B5EF4-FFF2-40B4-BE49-F238E27FC236}">
                <a16:creationId xmlns:a16="http://schemas.microsoft.com/office/drawing/2014/main" id="{23CA0410-B999-D8AF-5DE4-D07CFB695614}"/>
              </a:ext>
            </a:extLst>
          </p:cNvPr>
          <p:cNvGrpSpPr/>
          <p:nvPr/>
        </p:nvGrpSpPr>
        <p:grpSpPr>
          <a:xfrm rot="20862059">
            <a:off x="11329421" y="6116924"/>
            <a:ext cx="799002" cy="631251"/>
            <a:chOff x="7946233" y="1488751"/>
            <a:chExt cx="867443" cy="685323"/>
          </a:xfrm>
        </p:grpSpPr>
        <p:sp>
          <p:nvSpPr>
            <p:cNvPr id="14" name="Google Shape;291;p25">
              <a:extLst>
                <a:ext uri="{FF2B5EF4-FFF2-40B4-BE49-F238E27FC236}">
                  <a16:creationId xmlns:a16="http://schemas.microsoft.com/office/drawing/2014/main" id="{E6DB212A-7377-78D7-94E7-638F334A4FEA}"/>
                </a:ext>
              </a:extLst>
            </p:cNvPr>
            <p:cNvSpPr/>
            <p:nvPr/>
          </p:nvSpPr>
          <p:spPr>
            <a:xfrm>
              <a:off x="7946233" y="1569428"/>
              <a:ext cx="866108" cy="604646"/>
            </a:xfrm>
            <a:custGeom>
              <a:avLst/>
              <a:gdLst/>
              <a:ahLst/>
              <a:cxnLst/>
              <a:rect l="l" t="t" r="r" b="b"/>
              <a:pathLst>
                <a:path w="866108" h="604646" extrusionOk="0">
                  <a:moveTo>
                    <a:pt x="272320" y="529876"/>
                  </a:moveTo>
                  <a:lnTo>
                    <a:pt x="866108" y="388525"/>
                  </a:lnTo>
                  <a:lnTo>
                    <a:pt x="702659" y="0"/>
                  </a:lnTo>
                  <a:lnTo>
                    <a:pt x="186404" y="325755"/>
                  </a:lnTo>
                  <a:lnTo>
                    <a:pt x="154972" y="251079"/>
                  </a:lnTo>
                  <a:cubicBezTo>
                    <a:pt x="154972" y="251079"/>
                    <a:pt x="134684" y="381857"/>
                    <a:pt x="0" y="524351"/>
                  </a:cubicBezTo>
                  <a:cubicBezTo>
                    <a:pt x="196025" y="527685"/>
                    <a:pt x="303752" y="604647"/>
                    <a:pt x="303752" y="604647"/>
                  </a:cubicBezTo>
                  <a:lnTo>
                    <a:pt x="272320" y="529971"/>
                  </a:lnTo>
                  <a:close/>
                </a:path>
              </a:pathLst>
            </a:custGeom>
            <a:solidFill>
              <a:schemeClr val="dk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292;p25">
              <a:extLst>
                <a:ext uri="{FF2B5EF4-FFF2-40B4-BE49-F238E27FC236}">
                  <a16:creationId xmlns:a16="http://schemas.microsoft.com/office/drawing/2014/main" id="{217207E3-DDDA-4CFA-8116-A314E95D7435}"/>
                </a:ext>
              </a:extLst>
            </p:cNvPr>
            <p:cNvSpPr/>
            <p:nvPr/>
          </p:nvSpPr>
          <p:spPr>
            <a:xfrm>
              <a:off x="7947472" y="1488751"/>
              <a:ext cx="866203" cy="604646"/>
            </a:xfrm>
            <a:custGeom>
              <a:avLst/>
              <a:gdLst/>
              <a:ahLst/>
              <a:cxnLst/>
              <a:rect l="l" t="t" r="r" b="b"/>
              <a:pathLst>
                <a:path w="866203" h="604646" extrusionOk="0">
                  <a:moveTo>
                    <a:pt x="272415" y="529971"/>
                  </a:moveTo>
                  <a:lnTo>
                    <a:pt x="866203" y="388620"/>
                  </a:lnTo>
                  <a:lnTo>
                    <a:pt x="702659" y="0"/>
                  </a:lnTo>
                  <a:lnTo>
                    <a:pt x="186404" y="325755"/>
                  </a:lnTo>
                  <a:lnTo>
                    <a:pt x="154972" y="251079"/>
                  </a:lnTo>
                  <a:cubicBezTo>
                    <a:pt x="154972" y="251079"/>
                    <a:pt x="134684" y="381857"/>
                    <a:pt x="0" y="524351"/>
                  </a:cubicBezTo>
                  <a:cubicBezTo>
                    <a:pt x="196024" y="527685"/>
                    <a:pt x="303752" y="604647"/>
                    <a:pt x="303752" y="604647"/>
                  </a:cubicBezTo>
                  <a:lnTo>
                    <a:pt x="272320" y="529971"/>
                  </a:lnTo>
                  <a:close/>
                </a:path>
              </a:pathLst>
            </a:custGeom>
            <a:solidFill>
              <a:srgbClr val="FF705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293;p25">
              <a:extLst>
                <a:ext uri="{FF2B5EF4-FFF2-40B4-BE49-F238E27FC236}">
                  <a16:creationId xmlns:a16="http://schemas.microsoft.com/office/drawing/2014/main" id="{2AE82380-BB3E-4D54-5F4D-C3056E213504}"/>
                </a:ext>
              </a:extLst>
            </p:cNvPr>
            <p:cNvSpPr/>
            <p:nvPr/>
          </p:nvSpPr>
          <p:spPr>
            <a:xfrm>
              <a:off x="7947473" y="1488751"/>
              <a:ext cx="866203" cy="604646"/>
            </a:xfrm>
            <a:custGeom>
              <a:avLst/>
              <a:gdLst/>
              <a:ahLst/>
              <a:cxnLst/>
              <a:rect l="l" t="t" r="r" b="b"/>
              <a:pathLst>
                <a:path w="866203" h="604646" extrusionOk="0">
                  <a:moveTo>
                    <a:pt x="272415" y="529971"/>
                  </a:moveTo>
                  <a:lnTo>
                    <a:pt x="866203" y="388620"/>
                  </a:lnTo>
                  <a:lnTo>
                    <a:pt x="702659" y="0"/>
                  </a:lnTo>
                  <a:lnTo>
                    <a:pt x="186404" y="325755"/>
                  </a:lnTo>
                  <a:lnTo>
                    <a:pt x="154972" y="251079"/>
                  </a:lnTo>
                  <a:cubicBezTo>
                    <a:pt x="154972" y="251079"/>
                    <a:pt x="134684" y="381857"/>
                    <a:pt x="0" y="524351"/>
                  </a:cubicBezTo>
                  <a:cubicBezTo>
                    <a:pt x="196024" y="527685"/>
                    <a:pt x="303752" y="604647"/>
                    <a:pt x="303752" y="604647"/>
                  </a:cubicBezTo>
                  <a:lnTo>
                    <a:pt x="272320" y="529971"/>
                  </a:lnTo>
                  <a:close/>
                </a:path>
              </a:pathLst>
            </a:custGeom>
            <a:solidFill>
              <a:srgbClr val="F2F0D8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" name="Google Shape;381;p27">
            <a:extLst>
              <a:ext uri="{FF2B5EF4-FFF2-40B4-BE49-F238E27FC236}">
                <a16:creationId xmlns:a16="http://schemas.microsoft.com/office/drawing/2014/main" id="{1AEC25B1-B8CB-A8C0-7BD4-A21AC1D76E94}"/>
              </a:ext>
            </a:extLst>
          </p:cNvPr>
          <p:cNvGrpSpPr/>
          <p:nvPr/>
        </p:nvGrpSpPr>
        <p:grpSpPr>
          <a:xfrm rot="495467">
            <a:off x="5402463" y="6068091"/>
            <a:ext cx="1387074" cy="604848"/>
            <a:chOff x="6593887" y="1541329"/>
            <a:chExt cx="1331677" cy="580636"/>
          </a:xfrm>
        </p:grpSpPr>
        <p:sp>
          <p:nvSpPr>
            <p:cNvPr id="18" name="Google Shape;382;p27">
              <a:extLst>
                <a:ext uri="{FF2B5EF4-FFF2-40B4-BE49-F238E27FC236}">
                  <a16:creationId xmlns:a16="http://schemas.microsoft.com/office/drawing/2014/main" id="{9B69563D-1152-1EC7-63D2-09FCC9B1B3D0}"/>
                </a:ext>
              </a:extLst>
            </p:cNvPr>
            <p:cNvSpPr/>
            <p:nvPr/>
          </p:nvSpPr>
          <p:spPr>
            <a:xfrm rot="-904748">
              <a:off x="6593887" y="1542234"/>
              <a:ext cx="1330811" cy="579731"/>
            </a:xfrm>
            <a:custGeom>
              <a:avLst/>
              <a:gdLst/>
              <a:ahLst/>
              <a:cxnLst/>
              <a:rect l="l" t="t" r="r" b="b"/>
              <a:pathLst>
                <a:path w="1331594" h="580072" extrusionOk="0">
                  <a:moveTo>
                    <a:pt x="1331595" y="290036"/>
                  </a:moveTo>
                  <a:cubicBezTo>
                    <a:pt x="1331595" y="450219"/>
                    <a:pt x="1033507" y="580072"/>
                    <a:pt x="665797" y="580072"/>
                  </a:cubicBezTo>
                  <a:cubicBezTo>
                    <a:pt x="298088" y="580072"/>
                    <a:pt x="0" y="450219"/>
                    <a:pt x="0" y="290036"/>
                  </a:cubicBezTo>
                  <a:cubicBezTo>
                    <a:pt x="0" y="129854"/>
                    <a:pt x="298088" y="0"/>
                    <a:pt x="665797" y="0"/>
                  </a:cubicBezTo>
                  <a:cubicBezTo>
                    <a:pt x="1033507" y="0"/>
                    <a:pt x="1331595" y="129854"/>
                    <a:pt x="1331595" y="290036"/>
                  </a:cubicBezTo>
                  <a:close/>
                </a:path>
              </a:pathLst>
            </a:custGeom>
            <a:solidFill>
              <a:schemeClr val="dk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383;p27">
              <a:extLst>
                <a:ext uri="{FF2B5EF4-FFF2-40B4-BE49-F238E27FC236}">
                  <a16:creationId xmlns:a16="http://schemas.microsoft.com/office/drawing/2014/main" id="{9EEDC9E8-B404-89DF-950C-8FF2C0FAEACE}"/>
                </a:ext>
              </a:extLst>
            </p:cNvPr>
            <p:cNvSpPr/>
            <p:nvPr/>
          </p:nvSpPr>
          <p:spPr>
            <a:xfrm>
              <a:off x="6593969" y="1541425"/>
              <a:ext cx="1331595" cy="580072"/>
            </a:xfrm>
            <a:custGeom>
              <a:avLst/>
              <a:gdLst/>
              <a:ahLst/>
              <a:cxnLst/>
              <a:rect l="l" t="t" r="r" b="b"/>
              <a:pathLst>
                <a:path w="1331595" h="580072" extrusionOk="0">
                  <a:moveTo>
                    <a:pt x="1331595" y="290036"/>
                  </a:moveTo>
                  <a:cubicBezTo>
                    <a:pt x="1331595" y="450219"/>
                    <a:pt x="1033507" y="580073"/>
                    <a:pt x="665798" y="580073"/>
                  </a:cubicBezTo>
                  <a:cubicBezTo>
                    <a:pt x="298088" y="580073"/>
                    <a:pt x="0" y="450219"/>
                    <a:pt x="0" y="290036"/>
                  </a:cubicBezTo>
                  <a:cubicBezTo>
                    <a:pt x="0" y="129854"/>
                    <a:pt x="298088" y="0"/>
                    <a:pt x="665798" y="0"/>
                  </a:cubicBezTo>
                  <a:cubicBezTo>
                    <a:pt x="1033507" y="0"/>
                    <a:pt x="1331595" y="129854"/>
                    <a:pt x="1331595" y="290036"/>
                  </a:cubicBezTo>
                  <a:close/>
                </a:path>
              </a:pathLst>
            </a:custGeom>
            <a:solidFill>
              <a:srgbClr val="589EA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384;p27">
              <a:extLst>
                <a:ext uri="{FF2B5EF4-FFF2-40B4-BE49-F238E27FC236}">
                  <a16:creationId xmlns:a16="http://schemas.microsoft.com/office/drawing/2014/main" id="{30A69B41-7CA5-846B-C314-22BD81E669A9}"/>
                </a:ext>
              </a:extLst>
            </p:cNvPr>
            <p:cNvSpPr/>
            <p:nvPr/>
          </p:nvSpPr>
          <p:spPr>
            <a:xfrm>
              <a:off x="6593969" y="1541425"/>
              <a:ext cx="1331595" cy="580072"/>
            </a:xfrm>
            <a:custGeom>
              <a:avLst/>
              <a:gdLst/>
              <a:ahLst/>
              <a:cxnLst/>
              <a:rect l="l" t="t" r="r" b="b"/>
              <a:pathLst>
                <a:path w="1331595" h="580072" extrusionOk="0">
                  <a:moveTo>
                    <a:pt x="1331595" y="290036"/>
                  </a:moveTo>
                  <a:cubicBezTo>
                    <a:pt x="1331595" y="450219"/>
                    <a:pt x="1033507" y="580073"/>
                    <a:pt x="665798" y="580073"/>
                  </a:cubicBezTo>
                  <a:cubicBezTo>
                    <a:pt x="298088" y="580073"/>
                    <a:pt x="0" y="450219"/>
                    <a:pt x="0" y="290036"/>
                  </a:cubicBezTo>
                  <a:cubicBezTo>
                    <a:pt x="0" y="129854"/>
                    <a:pt x="298088" y="0"/>
                    <a:pt x="665798" y="0"/>
                  </a:cubicBezTo>
                  <a:cubicBezTo>
                    <a:pt x="1033507" y="0"/>
                    <a:pt x="1331595" y="129854"/>
                    <a:pt x="1331595" y="29003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385;p27">
              <a:extLst>
                <a:ext uri="{FF2B5EF4-FFF2-40B4-BE49-F238E27FC236}">
                  <a16:creationId xmlns:a16="http://schemas.microsoft.com/office/drawing/2014/main" id="{12B1C44A-2DAB-1641-41B7-371EEEC91725}"/>
                </a:ext>
              </a:extLst>
            </p:cNvPr>
            <p:cNvSpPr/>
            <p:nvPr/>
          </p:nvSpPr>
          <p:spPr>
            <a:xfrm>
              <a:off x="6798566" y="1541425"/>
              <a:ext cx="922401" cy="580072"/>
            </a:xfrm>
            <a:custGeom>
              <a:avLst/>
              <a:gdLst/>
              <a:ahLst/>
              <a:cxnLst/>
              <a:rect l="l" t="t" r="r" b="b"/>
              <a:pathLst>
                <a:path w="922401" h="580072" extrusionOk="0">
                  <a:moveTo>
                    <a:pt x="922401" y="290036"/>
                  </a:moveTo>
                  <a:cubicBezTo>
                    <a:pt x="922401" y="450219"/>
                    <a:pt x="715915" y="580073"/>
                    <a:pt x="461201" y="580073"/>
                  </a:cubicBezTo>
                  <a:cubicBezTo>
                    <a:pt x="206487" y="580073"/>
                    <a:pt x="0" y="450219"/>
                    <a:pt x="0" y="290036"/>
                  </a:cubicBezTo>
                  <a:cubicBezTo>
                    <a:pt x="0" y="129854"/>
                    <a:pt x="206487" y="0"/>
                    <a:pt x="461201" y="0"/>
                  </a:cubicBezTo>
                  <a:cubicBezTo>
                    <a:pt x="715915" y="0"/>
                    <a:pt x="922401" y="129854"/>
                    <a:pt x="922401" y="29003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386;p27">
              <a:extLst>
                <a:ext uri="{FF2B5EF4-FFF2-40B4-BE49-F238E27FC236}">
                  <a16:creationId xmlns:a16="http://schemas.microsoft.com/office/drawing/2014/main" id="{1B419BF5-19E5-B96E-A60C-07D9B208C842}"/>
                </a:ext>
              </a:extLst>
            </p:cNvPr>
            <p:cNvSpPr/>
            <p:nvPr/>
          </p:nvSpPr>
          <p:spPr>
            <a:xfrm>
              <a:off x="6994495" y="1541425"/>
              <a:ext cx="530542" cy="580072"/>
            </a:xfrm>
            <a:custGeom>
              <a:avLst/>
              <a:gdLst/>
              <a:ahLst/>
              <a:cxnLst/>
              <a:rect l="l" t="t" r="r" b="b"/>
              <a:pathLst>
                <a:path w="530542" h="580072" extrusionOk="0">
                  <a:moveTo>
                    <a:pt x="530543" y="290036"/>
                  </a:moveTo>
                  <a:cubicBezTo>
                    <a:pt x="530543" y="450219"/>
                    <a:pt x="411777" y="580073"/>
                    <a:pt x="265271" y="580073"/>
                  </a:cubicBezTo>
                  <a:cubicBezTo>
                    <a:pt x="118766" y="580073"/>
                    <a:pt x="0" y="450219"/>
                    <a:pt x="0" y="290036"/>
                  </a:cubicBezTo>
                  <a:cubicBezTo>
                    <a:pt x="0" y="129854"/>
                    <a:pt x="118766" y="0"/>
                    <a:pt x="265271" y="0"/>
                  </a:cubicBezTo>
                  <a:cubicBezTo>
                    <a:pt x="411777" y="0"/>
                    <a:pt x="530543" y="129854"/>
                    <a:pt x="530543" y="29003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387;p27">
              <a:extLst>
                <a:ext uri="{FF2B5EF4-FFF2-40B4-BE49-F238E27FC236}">
                  <a16:creationId xmlns:a16="http://schemas.microsoft.com/office/drawing/2014/main" id="{1705A171-0A4D-3FA9-87D3-738296059189}"/>
                </a:ext>
              </a:extLst>
            </p:cNvPr>
            <p:cNvSpPr/>
            <p:nvPr/>
          </p:nvSpPr>
          <p:spPr>
            <a:xfrm>
              <a:off x="6596922" y="1610195"/>
              <a:ext cx="1325689" cy="442531"/>
            </a:xfrm>
            <a:custGeom>
              <a:avLst/>
              <a:gdLst/>
              <a:ahLst/>
              <a:cxnLst/>
              <a:rect l="l" t="t" r="r" b="b"/>
              <a:pathLst>
                <a:path w="1325689" h="442531" extrusionOk="0">
                  <a:moveTo>
                    <a:pt x="1325690" y="221266"/>
                  </a:moveTo>
                  <a:cubicBezTo>
                    <a:pt x="1325690" y="343467"/>
                    <a:pt x="1028924" y="442532"/>
                    <a:pt x="662845" y="442532"/>
                  </a:cubicBezTo>
                  <a:cubicBezTo>
                    <a:pt x="296766" y="442532"/>
                    <a:pt x="0" y="343467"/>
                    <a:pt x="0" y="221266"/>
                  </a:cubicBezTo>
                  <a:cubicBezTo>
                    <a:pt x="0" y="99064"/>
                    <a:pt x="296766" y="0"/>
                    <a:pt x="662845" y="0"/>
                  </a:cubicBezTo>
                  <a:cubicBezTo>
                    <a:pt x="1028924" y="0"/>
                    <a:pt x="1325690" y="99064"/>
                    <a:pt x="1325690" y="22126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388;p27">
              <a:extLst>
                <a:ext uri="{FF2B5EF4-FFF2-40B4-BE49-F238E27FC236}">
                  <a16:creationId xmlns:a16="http://schemas.microsoft.com/office/drawing/2014/main" id="{2A4EA993-9E5F-ED6F-0439-C7F78ACFAF86}"/>
                </a:ext>
              </a:extLst>
            </p:cNvPr>
            <p:cNvSpPr/>
            <p:nvPr/>
          </p:nvSpPr>
          <p:spPr>
            <a:xfrm>
              <a:off x="6596922" y="1704968"/>
              <a:ext cx="1325689" cy="252984"/>
            </a:xfrm>
            <a:custGeom>
              <a:avLst/>
              <a:gdLst/>
              <a:ahLst/>
              <a:cxnLst/>
              <a:rect l="l" t="t" r="r" b="b"/>
              <a:pathLst>
                <a:path w="1325689" h="252984" extrusionOk="0">
                  <a:moveTo>
                    <a:pt x="1325690" y="126492"/>
                  </a:moveTo>
                  <a:cubicBezTo>
                    <a:pt x="1325690" y="196352"/>
                    <a:pt x="1028924" y="252984"/>
                    <a:pt x="662845" y="252984"/>
                  </a:cubicBezTo>
                  <a:cubicBezTo>
                    <a:pt x="296766" y="252984"/>
                    <a:pt x="0" y="196352"/>
                    <a:pt x="0" y="126492"/>
                  </a:cubicBezTo>
                  <a:cubicBezTo>
                    <a:pt x="0" y="56632"/>
                    <a:pt x="296766" y="0"/>
                    <a:pt x="662845" y="0"/>
                  </a:cubicBezTo>
                  <a:cubicBezTo>
                    <a:pt x="1028924" y="0"/>
                    <a:pt x="1325690" y="56632"/>
                    <a:pt x="1325690" y="126492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389;p27">
              <a:extLst>
                <a:ext uri="{FF2B5EF4-FFF2-40B4-BE49-F238E27FC236}">
                  <a16:creationId xmlns:a16="http://schemas.microsoft.com/office/drawing/2014/main" id="{06F4F1F6-3092-8849-808F-CCFBF6075C50}"/>
                </a:ext>
              </a:extLst>
            </p:cNvPr>
            <p:cNvSpPr/>
            <p:nvPr/>
          </p:nvSpPr>
          <p:spPr>
            <a:xfrm>
              <a:off x="7259767" y="1541329"/>
              <a:ext cx="9525" cy="580167"/>
            </a:xfrm>
            <a:custGeom>
              <a:avLst/>
              <a:gdLst/>
              <a:ahLst/>
              <a:cxnLst/>
              <a:rect l="l" t="t" r="r" b="b"/>
              <a:pathLst>
                <a:path w="9525" h="580167" extrusionOk="0">
                  <a:moveTo>
                    <a:pt x="0" y="0"/>
                  </a:moveTo>
                  <a:lnTo>
                    <a:pt x="0" y="580168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390;p27">
              <a:extLst>
                <a:ext uri="{FF2B5EF4-FFF2-40B4-BE49-F238E27FC236}">
                  <a16:creationId xmlns:a16="http://schemas.microsoft.com/office/drawing/2014/main" id="{23085EEA-12DB-E547-D217-E144DBC317DC}"/>
                </a:ext>
              </a:extLst>
            </p:cNvPr>
            <p:cNvSpPr/>
            <p:nvPr/>
          </p:nvSpPr>
          <p:spPr>
            <a:xfrm>
              <a:off x="6596922" y="1831461"/>
              <a:ext cx="1325689" cy="9525"/>
            </a:xfrm>
            <a:custGeom>
              <a:avLst/>
              <a:gdLst/>
              <a:ahLst/>
              <a:cxnLst/>
              <a:rect l="l" t="t" r="r" b="b"/>
              <a:pathLst>
                <a:path w="1325689" h="9525" extrusionOk="0">
                  <a:moveTo>
                    <a:pt x="1325690" y="0"/>
                  </a:moveTo>
                  <a:lnTo>
                    <a:pt x="0" y="0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5B3FEFEC-7848-9BE6-D935-D194DBDA9947}"/>
              </a:ext>
            </a:extLst>
          </p:cNvPr>
          <p:cNvSpPr txBox="1"/>
          <p:nvPr/>
        </p:nvSpPr>
        <p:spPr>
          <a:xfrm>
            <a:off x="806459" y="823911"/>
            <a:ext cx="76827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i="0" u="none" strike="noStrike" cap="none" dirty="0">
                <a:solidFill>
                  <a:srgbClr val="D93D1A"/>
                </a:solidFill>
                <a:latin typeface="Calibri"/>
                <a:ea typeface="Calibri"/>
                <a:cs typeface="Calibri"/>
                <a:sym typeface="Calibri"/>
              </a:rPr>
              <a:t>Conceito de Propriedade Distributiva</a:t>
            </a:r>
            <a:endParaRPr lang="pt-BR" sz="3600" dirty="0">
              <a:solidFill>
                <a:srgbClr val="D93D1A"/>
              </a:solidFill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EC244A03-F13A-AF77-E27E-B19C39CB0F43}"/>
              </a:ext>
            </a:extLst>
          </p:cNvPr>
          <p:cNvSpPr txBox="1"/>
          <p:nvPr/>
        </p:nvSpPr>
        <p:spPr>
          <a:xfrm>
            <a:off x="806459" y="1392088"/>
            <a:ext cx="2628444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300" b="1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Exercício 1:</a:t>
            </a:r>
            <a:endParaRPr lang="pt-BR" sz="23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A405CC37-517A-A41E-82B7-E7F0F86A02E5}"/>
              </a:ext>
            </a:extLst>
          </p:cNvPr>
          <p:cNvSpPr txBox="1"/>
          <p:nvPr/>
        </p:nvSpPr>
        <p:spPr>
          <a:xfrm>
            <a:off x="2233706" y="1392088"/>
            <a:ext cx="4270366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Vamos resolver com a subtração?</a:t>
            </a:r>
            <a:endParaRPr lang="pt-BR" sz="2300" b="1" i="0" u="none" strike="noStrike" cap="none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E7656D30-2A59-81B3-2FC8-F3CD707064FA}"/>
              </a:ext>
            </a:extLst>
          </p:cNvPr>
          <p:cNvSpPr txBox="1"/>
          <p:nvPr/>
        </p:nvSpPr>
        <p:spPr>
          <a:xfrm>
            <a:off x="806459" y="1856478"/>
            <a:ext cx="5604764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300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Verifique se a igualdade abaixo é verdadeira para </a:t>
            </a:r>
            <a:r>
              <a:rPr lang="pt-BR" sz="2300" b="1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A = 4, B = 2 e C = 8.</a:t>
            </a:r>
            <a:endParaRPr lang="pt-BR" sz="23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CaixaDeTexto 30">
                <a:extLst>
                  <a:ext uri="{FF2B5EF4-FFF2-40B4-BE49-F238E27FC236}">
                    <a16:creationId xmlns:a16="http://schemas.microsoft.com/office/drawing/2014/main" id="{F17BACCD-9A1E-A5C9-AB85-307F9E49CC99}"/>
                  </a:ext>
                </a:extLst>
              </p:cNvPr>
              <p:cNvSpPr txBox="1"/>
              <p:nvPr/>
            </p:nvSpPr>
            <p:spPr>
              <a:xfrm>
                <a:off x="806459" y="2650337"/>
                <a:ext cx="444152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3200" b="1" i="1" smtClean="0">
                          <a:solidFill>
                            <a:srgbClr val="0C2659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pt-BR" sz="3200" b="0" i="1" smtClean="0">
                          <a:solidFill>
                            <a:srgbClr val="0C2659"/>
                          </a:solidFill>
                          <a:latin typeface="Cambria Math" panose="02040503050406030204" pitchFamily="18" charset="0"/>
                        </a:rPr>
                        <m:t> . </m:t>
                      </m:r>
                      <m:d>
                        <m:dPr>
                          <m:ctrlPr>
                            <a:rPr lang="pt-BR" sz="3200" b="0" i="1" smtClean="0">
                              <a:solidFill>
                                <a:srgbClr val="0C2659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BR" sz="3200" b="0" i="1" smtClean="0">
                              <a:solidFill>
                                <a:srgbClr val="0C2659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pt-BR" sz="3200" b="0" i="1" smtClean="0">
                              <a:solidFill>
                                <a:srgbClr val="0C2659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pt-BR" sz="3200" b="0" i="1" smtClean="0">
                              <a:solidFill>
                                <a:srgbClr val="0C2659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</m:d>
                      <m:r>
                        <a:rPr lang="pt-BR" sz="3200" b="0" i="1" smtClean="0">
                          <a:solidFill>
                            <a:srgbClr val="0C2659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BR" sz="3200" b="1" i="1" smtClean="0">
                          <a:solidFill>
                            <a:srgbClr val="0C2659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pt-BR" sz="3200" b="1" i="1" smtClean="0">
                          <a:solidFill>
                            <a:srgbClr val="0C2659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pt-BR" sz="3200" b="1" i="1" smtClean="0">
                          <a:solidFill>
                            <a:srgbClr val="0C2659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pt-BR" sz="3200" b="0" i="1" smtClean="0">
                          <a:solidFill>
                            <a:srgbClr val="0C2659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pt-BR" sz="3200" b="1" i="1" smtClean="0">
                          <a:solidFill>
                            <a:srgbClr val="0C2659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pt-BR" sz="3200" b="1" i="1" smtClean="0">
                          <a:solidFill>
                            <a:srgbClr val="0C2659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pt-BR" sz="3200" b="1" i="1" smtClean="0">
                          <a:solidFill>
                            <a:srgbClr val="0C2659"/>
                          </a:solidFill>
                          <a:latin typeface="Cambria Math" panose="02040503050406030204" pitchFamily="18" charset="0"/>
                        </a:rPr>
                        <m:t>𝒄</m:t>
                      </m:r>
                    </m:oMath>
                  </m:oMathPara>
                </a14:m>
                <a:endParaRPr lang="pt-BR" sz="3200" b="1" dirty="0">
                  <a:solidFill>
                    <a:srgbClr val="0C2659"/>
                  </a:solidFill>
                </a:endParaRPr>
              </a:p>
            </p:txBody>
          </p:sp>
        </mc:Choice>
        <mc:Fallback xmlns="">
          <p:sp>
            <p:nvSpPr>
              <p:cNvPr id="31" name="CaixaDeTexto 30">
                <a:extLst>
                  <a:ext uri="{FF2B5EF4-FFF2-40B4-BE49-F238E27FC236}">
                    <a16:creationId xmlns:a16="http://schemas.microsoft.com/office/drawing/2014/main" id="{F17BACCD-9A1E-A5C9-AB85-307F9E49CC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6459" y="2650337"/>
                <a:ext cx="4441520" cy="5847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CaixaDeTexto 31">
            <a:extLst>
              <a:ext uri="{FF2B5EF4-FFF2-40B4-BE49-F238E27FC236}">
                <a16:creationId xmlns:a16="http://schemas.microsoft.com/office/drawing/2014/main" id="{AF8F5592-0E08-A7A1-8DF5-24D692173C07}"/>
              </a:ext>
            </a:extLst>
          </p:cNvPr>
          <p:cNvSpPr txBox="1"/>
          <p:nvPr/>
        </p:nvSpPr>
        <p:spPr>
          <a:xfrm>
            <a:off x="806459" y="3176613"/>
            <a:ext cx="2628444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300" b="1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Resposta:</a:t>
            </a:r>
            <a:endParaRPr lang="pt-BR" sz="23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CaixaDeTexto 32">
                <a:extLst>
                  <a:ext uri="{FF2B5EF4-FFF2-40B4-BE49-F238E27FC236}">
                    <a16:creationId xmlns:a16="http://schemas.microsoft.com/office/drawing/2014/main" id="{2C89EF92-2DAD-666D-A8B7-E0B82F7CBD7F}"/>
                  </a:ext>
                </a:extLst>
              </p:cNvPr>
              <p:cNvSpPr txBox="1"/>
              <p:nvPr/>
            </p:nvSpPr>
            <p:spPr>
              <a:xfrm>
                <a:off x="806459" y="3576859"/>
                <a:ext cx="444152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3200" b="1" i="1" smtClean="0">
                          <a:solidFill>
                            <a:srgbClr val="0C2659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pt-BR" sz="3200" b="0" i="1" smtClean="0">
                          <a:solidFill>
                            <a:srgbClr val="0C2659"/>
                          </a:solidFill>
                          <a:latin typeface="Cambria Math" panose="02040503050406030204" pitchFamily="18" charset="0"/>
                        </a:rPr>
                        <m:t> . </m:t>
                      </m:r>
                      <m:d>
                        <m:dPr>
                          <m:ctrlPr>
                            <a:rPr lang="pt-BR" sz="3200" b="0" i="1" smtClean="0">
                              <a:solidFill>
                                <a:srgbClr val="0C2659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BR" sz="3200" b="0" i="1" smtClean="0">
                              <a:solidFill>
                                <a:srgbClr val="0C2659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pt-BR" sz="3200" b="0" i="1" smtClean="0">
                              <a:solidFill>
                                <a:srgbClr val="0C2659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pt-BR" sz="3200" b="0" i="1" smtClean="0">
                              <a:solidFill>
                                <a:srgbClr val="0C2659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</m:d>
                      <m:r>
                        <a:rPr lang="pt-BR" sz="3200" b="0" i="1" smtClean="0">
                          <a:solidFill>
                            <a:srgbClr val="0C2659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BR" sz="3200" b="1" i="1" smtClean="0">
                          <a:solidFill>
                            <a:srgbClr val="0C2659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pt-BR" sz="3200" b="1" i="1" smtClean="0">
                          <a:solidFill>
                            <a:srgbClr val="0C2659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pt-BR" sz="3200" b="1" i="1" smtClean="0">
                          <a:solidFill>
                            <a:srgbClr val="0C2659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pt-BR" sz="3200" b="0" i="1" smtClean="0">
                          <a:solidFill>
                            <a:srgbClr val="0C2659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pt-BR" sz="3200" b="1" i="1" smtClean="0">
                          <a:solidFill>
                            <a:srgbClr val="0C2659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pt-BR" sz="3200" b="1" i="1" smtClean="0">
                          <a:solidFill>
                            <a:srgbClr val="0C2659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pt-BR" sz="3200" b="1" i="1" smtClean="0">
                          <a:solidFill>
                            <a:srgbClr val="0C2659"/>
                          </a:solidFill>
                          <a:latin typeface="Cambria Math" panose="02040503050406030204" pitchFamily="18" charset="0"/>
                        </a:rPr>
                        <m:t>𝒄</m:t>
                      </m:r>
                    </m:oMath>
                  </m:oMathPara>
                </a14:m>
                <a:endParaRPr lang="pt-BR" sz="3200" b="1" dirty="0">
                  <a:solidFill>
                    <a:srgbClr val="0C2659"/>
                  </a:solidFill>
                </a:endParaRPr>
              </a:p>
            </p:txBody>
          </p:sp>
        </mc:Choice>
        <mc:Fallback xmlns="">
          <p:sp>
            <p:nvSpPr>
              <p:cNvPr id="33" name="CaixaDeTexto 32">
                <a:extLst>
                  <a:ext uri="{FF2B5EF4-FFF2-40B4-BE49-F238E27FC236}">
                    <a16:creationId xmlns:a16="http://schemas.microsoft.com/office/drawing/2014/main" id="{2C89EF92-2DAD-666D-A8B7-E0B82F7CBD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6459" y="3576859"/>
                <a:ext cx="4441520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CaixaDeTexto 33">
                <a:extLst>
                  <a:ext uri="{FF2B5EF4-FFF2-40B4-BE49-F238E27FC236}">
                    <a16:creationId xmlns:a16="http://schemas.microsoft.com/office/drawing/2014/main" id="{8EAEF80A-6268-9084-3AA2-B4E8AA46198E}"/>
                  </a:ext>
                </a:extLst>
              </p:cNvPr>
              <p:cNvSpPr txBox="1"/>
              <p:nvPr/>
            </p:nvSpPr>
            <p:spPr>
              <a:xfrm>
                <a:off x="782740" y="4134357"/>
                <a:ext cx="444152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3200" b="0" i="1" smtClean="0">
                          <a:solidFill>
                            <a:srgbClr val="0C2659"/>
                          </a:solidFill>
                          <a:latin typeface="Cambria Math" panose="02040503050406030204" pitchFamily="18" charset="0"/>
                        </a:rPr>
                        <m:t>4 . </m:t>
                      </m:r>
                      <m:d>
                        <m:dPr>
                          <m:ctrlPr>
                            <a:rPr lang="pt-BR" sz="3200" i="1" smtClean="0">
                              <a:solidFill>
                                <a:srgbClr val="0C2659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BR" sz="3200" b="0" i="1" smtClean="0">
                              <a:solidFill>
                                <a:srgbClr val="0C2659"/>
                              </a:solidFill>
                              <a:latin typeface="Cambria Math" panose="02040503050406030204" pitchFamily="18" charset="0"/>
                            </a:rPr>
                            <m:t>2−8</m:t>
                          </m:r>
                        </m:e>
                      </m:d>
                      <m:r>
                        <a:rPr lang="pt-BR" sz="3200" b="0" i="1" smtClean="0">
                          <a:solidFill>
                            <a:srgbClr val="0C2659"/>
                          </a:solidFill>
                          <a:latin typeface="Cambria Math" panose="02040503050406030204" pitchFamily="18" charset="0"/>
                        </a:rPr>
                        <m:t>=4.2−4.8</m:t>
                      </m:r>
                    </m:oMath>
                  </m:oMathPara>
                </a14:m>
                <a:endParaRPr lang="pt-BR" sz="3200" dirty="0">
                  <a:solidFill>
                    <a:srgbClr val="0C2659"/>
                  </a:solidFill>
                </a:endParaRPr>
              </a:p>
            </p:txBody>
          </p:sp>
        </mc:Choice>
        <mc:Fallback xmlns="">
          <p:sp>
            <p:nvSpPr>
              <p:cNvPr id="34" name="CaixaDeTexto 33">
                <a:extLst>
                  <a:ext uri="{FF2B5EF4-FFF2-40B4-BE49-F238E27FC236}">
                    <a16:creationId xmlns:a16="http://schemas.microsoft.com/office/drawing/2014/main" id="{8EAEF80A-6268-9084-3AA2-B4E8AA4619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740" y="4134357"/>
                <a:ext cx="4441520" cy="584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CaixaDeTexto 34">
                <a:extLst>
                  <a:ext uri="{FF2B5EF4-FFF2-40B4-BE49-F238E27FC236}">
                    <a16:creationId xmlns:a16="http://schemas.microsoft.com/office/drawing/2014/main" id="{D36880CF-203F-87A5-AAB8-5C10BE4E280F}"/>
                  </a:ext>
                </a:extLst>
              </p:cNvPr>
              <p:cNvSpPr txBox="1"/>
              <p:nvPr/>
            </p:nvSpPr>
            <p:spPr>
              <a:xfrm>
                <a:off x="782740" y="4695244"/>
                <a:ext cx="444152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3200" b="0" i="1" smtClean="0">
                          <a:solidFill>
                            <a:srgbClr val="0C2659"/>
                          </a:solidFill>
                          <a:latin typeface="Cambria Math" panose="02040503050406030204" pitchFamily="18" charset="0"/>
                        </a:rPr>
                        <m:t>4 . </m:t>
                      </m:r>
                      <m:d>
                        <m:dPr>
                          <m:ctrlPr>
                            <a:rPr lang="pt-BR" sz="3200" i="1" smtClean="0">
                              <a:solidFill>
                                <a:srgbClr val="0C2659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BR" sz="3200" b="0" i="1" smtClean="0">
                              <a:solidFill>
                                <a:srgbClr val="0C2659"/>
                              </a:solidFill>
                              <a:latin typeface="Cambria Math" panose="02040503050406030204" pitchFamily="18" charset="0"/>
                            </a:rPr>
                            <m:t>−6</m:t>
                          </m:r>
                        </m:e>
                      </m:d>
                      <m:r>
                        <a:rPr lang="pt-BR" sz="3200" b="0" i="1" smtClean="0">
                          <a:solidFill>
                            <a:srgbClr val="0C2659"/>
                          </a:solidFill>
                          <a:latin typeface="Cambria Math" panose="02040503050406030204" pitchFamily="18" charset="0"/>
                        </a:rPr>
                        <m:t>=8−32</m:t>
                      </m:r>
                    </m:oMath>
                  </m:oMathPara>
                </a14:m>
                <a:endParaRPr lang="pt-BR" sz="3200" dirty="0">
                  <a:solidFill>
                    <a:srgbClr val="0C2659"/>
                  </a:solidFill>
                </a:endParaRPr>
              </a:p>
            </p:txBody>
          </p:sp>
        </mc:Choice>
        <mc:Fallback xmlns="">
          <p:sp>
            <p:nvSpPr>
              <p:cNvPr id="35" name="CaixaDeTexto 34">
                <a:extLst>
                  <a:ext uri="{FF2B5EF4-FFF2-40B4-BE49-F238E27FC236}">
                    <a16:creationId xmlns:a16="http://schemas.microsoft.com/office/drawing/2014/main" id="{D36880CF-203F-87A5-AAB8-5C10BE4E28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740" y="4695244"/>
                <a:ext cx="4441520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CaixaDeTexto 38">
                <a:extLst>
                  <a:ext uri="{FF2B5EF4-FFF2-40B4-BE49-F238E27FC236}">
                    <a16:creationId xmlns:a16="http://schemas.microsoft.com/office/drawing/2014/main" id="{63FF9467-0F7F-CB7C-FB2A-C66EA2E2DB51}"/>
                  </a:ext>
                </a:extLst>
              </p:cNvPr>
              <p:cNvSpPr txBox="1"/>
              <p:nvPr/>
            </p:nvSpPr>
            <p:spPr>
              <a:xfrm>
                <a:off x="806459" y="5311763"/>
                <a:ext cx="2432041" cy="584775"/>
              </a:xfrm>
              <a:prstGeom prst="rect">
                <a:avLst/>
              </a:prstGeom>
              <a:solidFill>
                <a:srgbClr val="D93D1A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3200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pt-BR" sz="3200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𝟐𝟒</m:t>
                      </m:r>
                      <m:r>
                        <a:rPr lang="pt-BR" sz="3200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pt-BR" sz="3200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𝟐𝟒</m:t>
                      </m:r>
                    </m:oMath>
                  </m:oMathPara>
                </a14:m>
                <a:endParaRPr lang="pt-BR" sz="32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39" name="CaixaDeTexto 38">
                <a:extLst>
                  <a:ext uri="{FF2B5EF4-FFF2-40B4-BE49-F238E27FC236}">
                    <a16:creationId xmlns:a16="http://schemas.microsoft.com/office/drawing/2014/main" id="{63FF9467-0F7F-CB7C-FB2A-C66EA2E2DB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6459" y="5311763"/>
                <a:ext cx="2432041" cy="5847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CaixaDeTexto 39">
            <a:extLst>
              <a:ext uri="{FF2B5EF4-FFF2-40B4-BE49-F238E27FC236}">
                <a16:creationId xmlns:a16="http://schemas.microsoft.com/office/drawing/2014/main" id="{D3BF8AB7-442F-6A36-3741-BB7AB398B516}"/>
              </a:ext>
            </a:extLst>
          </p:cNvPr>
          <p:cNvSpPr txBox="1"/>
          <p:nvPr/>
        </p:nvSpPr>
        <p:spPr>
          <a:xfrm>
            <a:off x="6182392" y="4314329"/>
            <a:ext cx="4872499" cy="646331"/>
          </a:xfrm>
          <a:prstGeom prst="rect">
            <a:avLst/>
          </a:prstGeom>
          <a:solidFill>
            <a:srgbClr val="D93D1A"/>
          </a:solidFill>
        </p:spPr>
        <p:txBody>
          <a:bodyPr wrap="square" rtlCol="0">
            <a:spAutoFit/>
          </a:bodyPr>
          <a:lstStyle/>
          <a:p>
            <a:pPr algn="just"/>
            <a:r>
              <a:rPr lang="pt-BR" sz="1800" b="0" i="0" u="none" strike="noStrike" cap="none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Concluímos que a propriedade distributiva também é válida na subtração de dois termos.</a:t>
            </a:r>
            <a:endParaRPr lang="pt-BR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0383604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6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8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10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500"/>
                            </p:stCondLst>
                            <p:childTnLst>
                              <p:par>
                                <p:cTn id="6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" grpId="0"/>
      <p:bldP spid="28" grpId="0"/>
      <p:bldP spid="30" grpId="0"/>
      <p:bldP spid="31" grpId="0"/>
      <p:bldP spid="32" grpId="0"/>
      <p:bldP spid="33" grpId="0"/>
      <p:bldP spid="34" grpId="0"/>
      <p:bldP spid="35" grpId="0"/>
      <p:bldP spid="39" grpId="0" animBg="1"/>
      <p:bldP spid="4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ED8F45-560D-9D2E-1389-EFBFCA0A5F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F0C367C7-8AB0-ECD2-2BA7-722D38AC101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C265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0EA51443-7920-D74D-5B07-9823865D0C00}"/>
              </a:ext>
            </a:extLst>
          </p:cNvPr>
          <p:cNvSpPr/>
          <p:nvPr/>
        </p:nvSpPr>
        <p:spPr>
          <a:xfrm>
            <a:off x="300038" y="238125"/>
            <a:ext cx="11591925" cy="6381750"/>
          </a:xfrm>
          <a:prstGeom prst="roundRect">
            <a:avLst>
              <a:gd name="adj" fmla="val 4419"/>
            </a:avLst>
          </a:prstGeom>
          <a:solidFill>
            <a:srgbClr val="F2EFD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C9896576-C9D2-C002-D54F-949D1843E9DA}"/>
              </a:ext>
            </a:extLst>
          </p:cNvPr>
          <p:cNvSpPr/>
          <p:nvPr/>
        </p:nvSpPr>
        <p:spPr>
          <a:xfrm>
            <a:off x="626724" y="421240"/>
            <a:ext cx="143839" cy="143839"/>
          </a:xfrm>
          <a:prstGeom prst="ellipse">
            <a:avLst/>
          </a:prstGeom>
          <a:solidFill>
            <a:srgbClr val="D93D1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12B9728A-951E-7A44-11D6-11C14713A6A3}"/>
              </a:ext>
            </a:extLst>
          </p:cNvPr>
          <p:cNvSpPr/>
          <p:nvPr/>
        </p:nvSpPr>
        <p:spPr>
          <a:xfrm>
            <a:off x="866267" y="429801"/>
            <a:ext cx="143839" cy="143839"/>
          </a:xfrm>
          <a:prstGeom prst="ellipse">
            <a:avLst/>
          </a:prstGeom>
          <a:solidFill>
            <a:srgbClr val="589EA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60BF3D05-BDDD-BA4B-5045-90AA087C2449}"/>
              </a:ext>
            </a:extLst>
          </p:cNvPr>
          <p:cNvSpPr/>
          <p:nvPr/>
        </p:nvSpPr>
        <p:spPr>
          <a:xfrm>
            <a:off x="1105810" y="430049"/>
            <a:ext cx="143839" cy="143839"/>
          </a:xfrm>
          <a:prstGeom prst="ellipse">
            <a:avLst/>
          </a:prstGeom>
          <a:solidFill>
            <a:srgbClr val="F2F0D8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9" name="Google Shape;185;p24">
            <a:extLst>
              <a:ext uri="{FF2B5EF4-FFF2-40B4-BE49-F238E27FC236}">
                <a16:creationId xmlns:a16="http://schemas.microsoft.com/office/drawing/2014/main" id="{A998922B-03E5-DB4C-98B6-FC3C973315EE}"/>
              </a:ext>
            </a:extLst>
          </p:cNvPr>
          <p:cNvGrpSpPr/>
          <p:nvPr/>
        </p:nvGrpSpPr>
        <p:grpSpPr>
          <a:xfrm rot="548993">
            <a:off x="-232057" y="5769529"/>
            <a:ext cx="1043559" cy="772287"/>
            <a:chOff x="9957437" y="1479512"/>
            <a:chExt cx="1043559" cy="772287"/>
          </a:xfrm>
        </p:grpSpPr>
        <p:sp>
          <p:nvSpPr>
            <p:cNvPr id="10" name="Google Shape;186;p24">
              <a:extLst>
                <a:ext uri="{FF2B5EF4-FFF2-40B4-BE49-F238E27FC236}">
                  <a16:creationId xmlns:a16="http://schemas.microsoft.com/office/drawing/2014/main" id="{0A852EF9-C87C-F1A4-8CBA-7D5F51E7BF6F}"/>
                </a:ext>
              </a:extLst>
            </p:cNvPr>
            <p:cNvSpPr/>
            <p:nvPr/>
          </p:nvSpPr>
          <p:spPr>
            <a:xfrm>
              <a:off x="10014111" y="1511707"/>
              <a:ext cx="986885" cy="740092"/>
            </a:xfrm>
            <a:custGeom>
              <a:avLst/>
              <a:gdLst/>
              <a:ahLst/>
              <a:cxnLst/>
              <a:rect l="l" t="t" r="r" b="b"/>
              <a:pathLst>
                <a:path w="986885" h="740092" extrusionOk="0">
                  <a:moveTo>
                    <a:pt x="695611" y="450342"/>
                  </a:moveTo>
                  <a:lnTo>
                    <a:pt x="986885" y="368046"/>
                  </a:lnTo>
                  <a:lnTo>
                    <a:pt x="737616" y="331946"/>
                  </a:lnTo>
                  <a:lnTo>
                    <a:pt x="902875" y="194215"/>
                  </a:lnTo>
                  <a:lnTo>
                    <a:pt x="661606" y="248603"/>
                  </a:lnTo>
                  <a:lnTo>
                    <a:pt x="732091" y="52388"/>
                  </a:lnTo>
                  <a:lnTo>
                    <a:pt x="538353" y="207550"/>
                  </a:lnTo>
                  <a:lnTo>
                    <a:pt x="456152" y="0"/>
                  </a:lnTo>
                  <a:lnTo>
                    <a:pt x="408432" y="209836"/>
                  </a:lnTo>
                  <a:lnTo>
                    <a:pt x="195739" y="43529"/>
                  </a:lnTo>
                  <a:lnTo>
                    <a:pt x="306610" y="262795"/>
                  </a:lnTo>
                  <a:lnTo>
                    <a:pt x="67723" y="239363"/>
                  </a:lnTo>
                  <a:lnTo>
                    <a:pt x="251174" y="339757"/>
                  </a:lnTo>
                  <a:lnTo>
                    <a:pt x="0" y="419957"/>
                  </a:lnTo>
                  <a:lnTo>
                    <a:pt x="261556" y="437102"/>
                  </a:lnTo>
                  <a:lnTo>
                    <a:pt x="93821" y="565118"/>
                  </a:lnTo>
                  <a:lnTo>
                    <a:pt x="340805" y="506730"/>
                  </a:lnTo>
                  <a:lnTo>
                    <a:pt x="293180" y="740093"/>
                  </a:lnTo>
                  <a:lnTo>
                    <a:pt x="449294" y="550926"/>
                  </a:lnTo>
                  <a:lnTo>
                    <a:pt x="541687" y="730472"/>
                  </a:lnTo>
                  <a:lnTo>
                    <a:pt x="583121" y="548640"/>
                  </a:lnTo>
                  <a:lnTo>
                    <a:pt x="812482" y="687419"/>
                  </a:lnTo>
                  <a:lnTo>
                    <a:pt x="730948" y="544449"/>
                  </a:lnTo>
                  <a:lnTo>
                    <a:pt x="909066" y="601885"/>
                  </a:lnTo>
                  <a:lnTo>
                    <a:pt x="695611" y="450342"/>
                  </a:lnTo>
                  <a:close/>
                </a:path>
              </a:pathLst>
            </a:custGeom>
            <a:solidFill>
              <a:schemeClr val="dk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187;p24">
              <a:extLst>
                <a:ext uri="{FF2B5EF4-FFF2-40B4-BE49-F238E27FC236}">
                  <a16:creationId xmlns:a16="http://schemas.microsoft.com/office/drawing/2014/main" id="{F4E53881-B61C-756F-C765-7B58433AC450}"/>
                </a:ext>
              </a:extLst>
            </p:cNvPr>
            <p:cNvSpPr/>
            <p:nvPr/>
          </p:nvSpPr>
          <p:spPr>
            <a:xfrm>
              <a:off x="9957437" y="1479512"/>
              <a:ext cx="982980" cy="740092"/>
            </a:xfrm>
            <a:custGeom>
              <a:avLst/>
              <a:gdLst/>
              <a:ahLst/>
              <a:cxnLst/>
              <a:rect l="l" t="t" r="r" b="b"/>
              <a:pathLst>
                <a:path w="982980" h="740092" extrusionOk="0">
                  <a:moveTo>
                    <a:pt x="717423" y="443103"/>
                  </a:moveTo>
                  <a:lnTo>
                    <a:pt x="982980" y="368046"/>
                  </a:lnTo>
                  <a:lnTo>
                    <a:pt x="733711" y="331946"/>
                  </a:lnTo>
                  <a:lnTo>
                    <a:pt x="898970" y="194310"/>
                  </a:lnTo>
                  <a:lnTo>
                    <a:pt x="657797" y="248698"/>
                  </a:lnTo>
                  <a:lnTo>
                    <a:pt x="728186" y="52483"/>
                  </a:lnTo>
                  <a:lnTo>
                    <a:pt x="534448" y="207645"/>
                  </a:lnTo>
                  <a:lnTo>
                    <a:pt x="452342" y="0"/>
                  </a:lnTo>
                  <a:lnTo>
                    <a:pt x="404527" y="209836"/>
                  </a:lnTo>
                  <a:lnTo>
                    <a:pt x="194405" y="80772"/>
                  </a:lnTo>
                  <a:lnTo>
                    <a:pt x="302705" y="262795"/>
                  </a:lnTo>
                  <a:lnTo>
                    <a:pt x="63818" y="239363"/>
                  </a:lnTo>
                  <a:lnTo>
                    <a:pt x="247364" y="339757"/>
                  </a:lnTo>
                  <a:lnTo>
                    <a:pt x="0" y="395288"/>
                  </a:lnTo>
                  <a:lnTo>
                    <a:pt x="257746" y="437102"/>
                  </a:lnTo>
                  <a:lnTo>
                    <a:pt x="90011" y="565214"/>
                  </a:lnTo>
                  <a:lnTo>
                    <a:pt x="336995" y="506730"/>
                  </a:lnTo>
                  <a:lnTo>
                    <a:pt x="289370" y="740093"/>
                  </a:lnTo>
                  <a:lnTo>
                    <a:pt x="445389" y="551021"/>
                  </a:lnTo>
                  <a:lnTo>
                    <a:pt x="537781" y="730472"/>
                  </a:lnTo>
                  <a:lnTo>
                    <a:pt x="579215" y="548640"/>
                  </a:lnTo>
                  <a:lnTo>
                    <a:pt x="768668" y="677037"/>
                  </a:lnTo>
                  <a:lnTo>
                    <a:pt x="683228" y="491681"/>
                  </a:lnTo>
                  <a:lnTo>
                    <a:pt x="900208" y="556355"/>
                  </a:lnTo>
                  <a:lnTo>
                    <a:pt x="717423" y="44310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188;p24">
              <a:extLst>
                <a:ext uri="{FF2B5EF4-FFF2-40B4-BE49-F238E27FC236}">
                  <a16:creationId xmlns:a16="http://schemas.microsoft.com/office/drawing/2014/main" id="{05029ADC-F453-ED6F-C355-8920BC790CB0}"/>
                </a:ext>
              </a:extLst>
            </p:cNvPr>
            <p:cNvSpPr/>
            <p:nvPr/>
          </p:nvSpPr>
          <p:spPr>
            <a:xfrm>
              <a:off x="9957437" y="1479512"/>
              <a:ext cx="982980" cy="740092"/>
            </a:xfrm>
            <a:custGeom>
              <a:avLst/>
              <a:gdLst/>
              <a:ahLst/>
              <a:cxnLst/>
              <a:rect l="l" t="t" r="r" b="b"/>
              <a:pathLst>
                <a:path w="982980" h="740092" extrusionOk="0">
                  <a:moveTo>
                    <a:pt x="717423" y="443103"/>
                  </a:moveTo>
                  <a:lnTo>
                    <a:pt x="982980" y="368046"/>
                  </a:lnTo>
                  <a:lnTo>
                    <a:pt x="733711" y="331946"/>
                  </a:lnTo>
                  <a:lnTo>
                    <a:pt x="898970" y="194310"/>
                  </a:lnTo>
                  <a:lnTo>
                    <a:pt x="657797" y="248698"/>
                  </a:lnTo>
                  <a:lnTo>
                    <a:pt x="728186" y="52483"/>
                  </a:lnTo>
                  <a:lnTo>
                    <a:pt x="534448" y="207645"/>
                  </a:lnTo>
                  <a:lnTo>
                    <a:pt x="452342" y="0"/>
                  </a:lnTo>
                  <a:lnTo>
                    <a:pt x="404527" y="209836"/>
                  </a:lnTo>
                  <a:lnTo>
                    <a:pt x="194405" y="80772"/>
                  </a:lnTo>
                  <a:lnTo>
                    <a:pt x="302705" y="262795"/>
                  </a:lnTo>
                  <a:lnTo>
                    <a:pt x="63818" y="239363"/>
                  </a:lnTo>
                  <a:lnTo>
                    <a:pt x="247364" y="339757"/>
                  </a:lnTo>
                  <a:lnTo>
                    <a:pt x="0" y="395288"/>
                  </a:lnTo>
                  <a:lnTo>
                    <a:pt x="257746" y="437102"/>
                  </a:lnTo>
                  <a:lnTo>
                    <a:pt x="90011" y="565214"/>
                  </a:lnTo>
                  <a:lnTo>
                    <a:pt x="336995" y="506730"/>
                  </a:lnTo>
                  <a:lnTo>
                    <a:pt x="289370" y="740093"/>
                  </a:lnTo>
                  <a:lnTo>
                    <a:pt x="445389" y="551021"/>
                  </a:lnTo>
                  <a:lnTo>
                    <a:pt x="537781" y="730472"/>
                  </a:lnTo>
                  <a:lnTo>
                    <a:pt x="579215" y="548640"/>
                  </a:lnTo>
                  <a:lnTo>
                    <a:pt x="768668" y="677037"/>
                  </a:lnTo>
                  <a:lnTo>
                    <a:pt x="683228" y="491681"/>
                  </a:lnTo>
                  <a:lnTo>
                    <a:pt x="900208" y="556355"/>
                  </a:lnTo>
                  <a:lnTo>
                    <a:pt x="717423" y="443103"/>
                  </a:lnTo>
                  <a:close/>
                </a:path>
              </a:pathLst>
            </a:custGeom>
            <a:solidFill>
              <a:srgbClr val="D93D1A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" name="Google Shape;290;p25">
            <a:extLst>
              <a:ext uri="{FF2B5EF4-FFF2-40B4-BE49-F238E27FC236}">
                <a16:creationId xmlns:a16="http://schemas.microsoft.com/office/drawing/2014/main" id="{DDEFB59F-389A-0B67-12D9-3B4902773720}"/>
              </a:ext>
            </a:extLst>
          </p:cNvPr>
          <p:cNvGrpSpPr/>
          <p:nvPr/>
        </p:nvGrpSpPr>
        <p:grpSpPr>
          <a:xfrm rot="20862059">
            <a:off x="11329421" y="6116924"/>
            <a:ext cx="799002" cy="631251"/>
            <a:chOff x="7946233" y="1488751"/>
            <a:chExt cx="867443" cy="685323"/>
          </a:xfrm>
        </p:grpSpPr>
        <p:sp>
          <p:nvSpPr>
            <p:cNvPr id="14" name="Google Shape;291;p25">
              <a:extLst>
                <a:ext uri="{FF2B5EF4-FFF2-40B4-BE49-F238E27FC236}">
                  <a16:creationId xmlns:a16="http://schemas.microsoft.com/office/drawing/2014/main" id="{E455C65D-408A-DB6E-5F28-C1CC50BB5402}"/>
                </a:ext>
              </a:extLst>
            </p:cNvPr>
            <p:cNvSpPr/>
            <p:nvPr/>
          </p:nvSpPr>
          <p:spPr>
            <a:xfrm>
              <a:off x="7946233" y="1569428"/>
              <a:ext cx="866108" cy="604646"/>
            </a:xfrm>
            <a:custGeom>
              <a:avLst/>
              <a:gdLst/>
              <a:ahLst/>
              <a:cxnLst/>
              <a:rect l="l" t="t" r="r" b="b"/>
              <a:pathLst>
                <a:path w="866108" h="604646" extrusionOk="0">
                  <a:moveTo>
                    <a:pt x="272320" y="529876"/>
                  </a:moveTo>
                  <a:lnTo>
                    <a:pt x="866108" y="388525"/>
                  </a:lnTo>
                  <a:lnTo>
                    <a:pt x="702659" y="0"/>
                  </a:lnTo>
                  <a:lnTo>
                    <a:pt x="186404" y="325755"/>
                  </a:lnTo>
                  <a:lnTo>
                    <a:pt x="154972" y="251079"/>
                  </a:lnTo>
                  <a:cubicBezTo>
                    <a:pt x="154972" y="251079"/>
                    <a:pt x="134684" y="381857"/>
                    <a:pt x="0" y="524351"/>
                  </a:cubicBezTo>
                  <a:cubicBezTo>
                    <a:pt x="196025" y="527685"/>
                    <a:pt x="303752" y="604647"/>
                    <a:pt x="303752" y="604647"/>
                  </a:cubicBezTo>
                  <a:lnTo>
                    <a:pt x="272320" y="529971"/>
                  </a:lnTo>
                  <a:close/>
                </a:path>
              </a:pathLst>
            </a:custGeom>
            <a:solidFill>
              <a:schemeClr val="dk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292;p25">
              <a:extLst>
                <a:ext uri="{FF2B5EF4-FFF2-40B4-BE49-F238E27FC236}">
                  <a16:creationId xmlns:a16="http://schemas.microsoft.com/office/drawing/2014/main" id="{51D784C4-D615-8AB2-F157-84C11ED4EFDA}"/>
                </a:ext>
              </a:extLst>
            </p:cNvPr>
            <p:cNvSpPr/>
            <p:nvPr/>
          </p:nvSpPr>
          <p:spPr>
            <a:xfrm>
              <a:off x="7947472" y="1488751"/>
              <a:ext cx="866203" cy="604646"/>
            </a:xfrm>
            <a:custGeom>
              <a:avLst/>
              <a:gdLst/>
              <a:ahLst/>
              <a:cxnLst/>
              <a:rect l="l" t="t" r="r" b="b"/>
              <a:pathLst>
                <a:path w="866203" h="604646" extrusionOk="0">
                  <a:moveTo>
                    <a:pt x="272415" y="529971"/>
                  </a:moveTo>
                  <a:lnTo>
                    <a:pt x="866203" y="388620"/>
                  </a:lnTo>
                  <a:lnTo>
                    <a:pt x="702659" y="0"/>
                  </a:lnTo>
                  <a:lnTo>
                    <a:pt x="186404" y="325755"/>
                  </a:lnTo>
                  <a:lnTo>
                    <a:pt x="154972" y="251079"/>
                  </a:lnTo>
                  <a:cubicBezTo>
                    <a:pt x="154972" y="251079"/>
                    <a:pt x="134684" y="381857"/>
                    <a:pt x="0" y="524351"/>
                  </a:cubicBezTo>
                  <a:cubicBezTo>
                    <a:pt x="196024" y="527685"/>
                    <a:pt x="303752" y="604647"/>
                    <a:pt x="303752" y="604647"/>
                  </a:cubicBezTo>
                  <a:lnTo>
                    <a:pt x="272320" y="529971"/>
                  </a:lnTo>
                  <a:close/>
                </a:path>
              </a:pathLst>
            </a:custGeom>
            <a:solidFill>
              <a:srgbClr val="FF705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293;p25">
              <a:extLst>
                <a:ext uri="{FF2B5EF4-FFF2-40B4-BE49-F238E27FC236}">
                  <a16:creationId xmlns:a16="http://schemas.microsoft.com/office/drawing/2014/main" id="{6CC85B82-CF8A-48EC-AB1F-1E65FF4E7B5E}"/>
                </a:ext>
              </a:extLst>
            </p:cNvPr>
            <p:cNvSpPr/>
            <p:nvPr/>
          </p:nvSpPr>
          <p:spPr>
            <a:xfrm>
              <a:off x="7947473" y="1488751"/>
              <a:ext cx="866203" cy="604646"/>
            </a:xfrm>
            <a:custGeom>
              <a:avLst/>
              <a:gdLst/>
              <a:ahLst/>
              <a:cxnLst/>
              <a:rect l="l" t="t" r="r" b="b"/>
              <a:pathLst>
                <a:path w="866203" h="604646" extrusionOk="0">
                  <a:moveTo>
                    <a:pt x="272415" y="529971"/>
                  </a:moveTo>
                  <a:lnTo>
                    <a:pt x="866203" y="388620"/>
                  </a:lnTo>
                  <a:lnTo>
                    <a:pt x="702659" y="0"/>
                  </a:lnTo>
                  <a:lnTo>
                    <a:pt x="186404" y="325755"/>
                  </a:lnTo>
                  <a:lnTo>
                    <a:pt x="154972" y="251079"/>
                  </a:lnTo>
                  <a:cubicBezTo>
                    <a:pt x="154972" y="251079"/>
                    <a:pt x="134684" y="381857"/>
                    <a:pt x="0" y="524351"/>
                  </a:cubicBezTo>
                  <a:cubicBezTo>
                    <a:pt x="196024" y="527685"/>
                    <a:pt x="303752" y="604647"/>
                    <a:pt x="303752" y="604647"/>
                  </a:cubicBezTo>
                  <a:lnTo>
                    <a:pt x="272320" y="529971"/>
                  </a:lnTo>
                  <a:close/>
                </a:path>
              </a:pathLst>
            </a:custGeom>
            <a:solidFill>
              <a:srgbClr val="F2F0D8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" name="Google Shape;381;p27">
            <a:extLst>
              <a:ext uri="{FF2B5EF4-FFF2-40B4-BE49-F238E27FC236}">
                <a16:creationId xmlns:a16="http://schemas.microsoft.com/office/drawing/2014/main" id="{286951A2-C103-51BA-B07E-72257D942D18}"/>
              </a:ext>
            </a:extLst>
          </p:cNvPr>
          <p:cNvGrpSpPr/>
          <p:nvPr/>
        </p:nvGrpSpPr>
        <p:grpSpPr>
          <a:xfrm rot="495467">
            <a:off x="5402463" y="6068091"/>
            <a:ext cx="1387074" cy="604848"/>
            <a:chOff x="6593887" y="1541329"/>
            <a:chExt cx="1331677" cy="580636"/>
          </a:xfrm>
        </p:grpSpPr>
        <p:sp>
          <p:nvSpPr>
            <p:cNvPr id="18" name="Google Shape;382;p27">
              <a:extLst>
                <a:ext uri="{FF2B5EF4-FFF2-40B4-BE49-F238E27FC236}">
                  <a16:creationId xmlns:a16="http://schemas.microsoft.com/office/drawing/2014/main" id="{56D46C04-6D4F-EF28-1371-C550540489DF}"/>
                </a:ext>
              </a:extLst>
            </p:cNvPr>
            <p:cNvSpPr/>
            <p:nvPr/>
          </p:nvSpPr>
          <p:spPr>
            <a:xfrm rot="-904748">
              <a:off x="6593887" y="1542234"/>
              <a:ext cx="1330811" cy="579731"/>
            </a:xfrm>
            <a:custGeom>
              <a:avLst/>
              <a:gdLst/>
              <a:ahLst/>
              <a:cxnLst/>
              <a:rect l="l" t="t" r="r" b="b"/>
              <a:pathLst>
                <a:path w="1331594" h="580072" extrusionOk="0">
                  <a:moveTo>
                    <a:pt x="1331595" y="290036"/>
                  </a:moveTo>
                  <a:cubicBezTo>
                    <a:pt x="1331595" y="450219"/>
                    <a:pt x="1033507" y="580072"/>
                    <a:pt x="665797" y="580072"/>
                  </a:cubicBezTo>
                  <a:cubicBezTo>
                    <a:pt x="298088" y="580072"/>
                    <a:pt x="0" y="450219"/>
                    <a:pt x="0" y="290036"/>
                  </a:cubicBezTo>
                  <a:cubicBezTo>
                    <a:pt x="0" y="129854"/>
                    <a:pt x="298088" y="0"/>
                    <a:pt x="665797" y="0"/>
                  </a:cubicBezTo>
                  <a:cubicBezTo>
                    <a:pt x="1033507" y="0"/>
                    <a:pt x="1331595" y="129854"/>
                    <a:pt x="1331595" y="290036"/>
                  </a:cubicBezTo>
                  <a:close/>
                </a:path>
              </a:pathLst>
            </a:custGeom>
            <a:solidFill>
              <a:schemeClr val="dk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383;p27">
              <a:extLst>
                <a:ext uri="{FF2B5EF4-FFF2-40B4-BE49-F238E27FC236}">
                  <a16:creationId xmlns:a16="http://schemas.microsoft.com/office/drawing/2014/main" id="{36D34711-9F30-A4BA-FC19-F2674CD2F37B}"/>
                </a:ext>
              </a:extLst>
            </p:cNvPr>
            <p:cNvSpPr/>
            <p:nvPr/>
          </p:nvSpPr>
          <p:spPr>
            <a:xfrm>
              <a:off x="6593969" y="1541425"/>
              <a:ext cx="1331595" cy="580072"/>
            </a:xfrm>
            <a:custGeom>
              <a:avLst/>
              <a:gdLst/>
              <a:ahLst/>
              <a:cxnLst/>
              <a:rect l="l" t="t" r="r" b="b"/>
              <a:pathLst>
                <a:path w="1331595" h="580072" extrusionOk="0">
                  <a:moveTo>
                    <a:pt x="1331595" y="290036"/>
                  </a:moveTo>
                  <a:cubicBezTo>
                    <a:pt x="1331595" y="450219"/>
                    <a:pt x="1033507" y="580073"/>
                    <a:pt x="665798" y="580073"/>
                  </a:cubicBezTo>
                  <a:cubicBezTo>
                    <a:pt x="298088" y="580073"/>
                    <a:pt x="0" y="450219"/>
                    <a:pt x="0" y="290036"/>
                  </a:cubicBezTo>
                  <a:cubicBezTo>
                    <a:pt x="0" y="129854"/>
                    <a:pt x="298088" y="0"/>
                    <a:pt x="665798" y="0"/>
                  </a:cubicBezTo>
                  <a:cubicBezTo>
                    <a:pt x="1033507" y="0"/>
                    <a:pt x="1331595" y="129854"/>
                    <a:pt x="1331595" y="290036"/>
                  </a:cubicBezTo>
                  <a:close/>
                </a:path>
              </a:pathLst>
            </a:custGeom>
            <a:solidFill>
              <a:srgbClr val="589EA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384;p27">
              <a:extLst>
                <a:ext uri="{FF2B5EF4-FFF2-40B4-BE49-F238E27FC236}">
                  <a16:creationId xmlns:a16="http://schemas.microsoft.com/office/drawing/2014/main" id="{92E8E22C-5030-D5B9-6576-DA09561172ED}"/>
                </a:ext>
              </a:extLst>
            </p:cNvPr>
            <p:cNvSpPr/>
            <p:nvPr/>
          </p:nvSpPr>
          <p:spPr>
            <a:xfrm>
              <a:off x="6593969" y="1541425"/>
              <a:ext cx="1331595" cy="580072"/>
            </a:xfrm>
            <a:custGeom>
              <a:avLst/>
              <a:gdLst/>
              <a:ahLst/>
              <a:cxnLst/>
              <a:rect l="l" t="t" r="r" b="b"/>
              <a:pathLst>
                <a:path w="1331595" h="580072" extrusionOk="0">
                  <a:moveTo>
                    <a:pt x="1331595" y="290036"/>
                  </a:moveTo>
                  <a:cubicBezTo>
                    <a:pt x="1331595" y="450219"/>
                    <a:pt x="1033507" y="580073"/>
                    <a:pt x="665798" y="580073"/>
                  </a:cubicBezTo>
                  <a:cubicBezTo>
                    <a:pt x="298088" y="580073"/>
                    <a:pt x="0" y="450219"/>
                    <a:pt x="0" y="290036"/>
                  </a:cubicBezTo>
                  <a:cubicBezTo>
                    <a:pt x="0" y="129854"/>
                    <a:pt x="298088" y="0"/>
                    <a:pt x="665798" y="0"/>
                  </a:cubicBezTo>
                  <a:cubicBezTo>
                    <a:pt x="1033507" y="0"/>
                    <a:pt x="1331595" y="129854"/>
                    <a:pt x="1331595" y="29003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385;p27">
              <a:extLst>
                <a:ext uri="{FF2B5EF4-FFF2-40B4-BE49-F238E27FC236}">
                  <a16:creationId xmlns:a16="http://schemas.microsoft.com/office/drawing/2014/main" id="{D5914506-9C5F-F421-6C0C-CE1159156D2D}"/>
                </a:ext>
              </a:extLst>
            </p:cNvPr>
            <p:cNvSpPr/>
            <p:nvPr/>
          </p:nvSpPr>
          <p:spPr>
            <a:xfrm>
              <a:off x="6798566" y="1541425"/>
              <a:ext cx="922401" cy="580072"/>
            </a:xfrm>
            <a:custGeom>
              <a:avLst/>
              <a:gdLst/>
              <a:ahLst/>
              <a:cxnLst/>
              <a:rect l="l" t="t" r="r" b="b"/>
              <a:pathLst>
                <a:path w="922401" h="580072" extrusionOk="0">
                  <a:moveTo>
                    <a:pt x="922401" y="290036"/>
                  </a:moveTo>
                  <a:cubicBezTo>
                    <a:pt x="922401" y="450219"/>
                    <a:pt x="715915" y="580073"/>
                    <a:pt x="461201" y="580073"/>
                  </a:cubicBezTo>
                  <a:cubicBezTo>
                    <a:pt x="206487" y="580073"/>
                    <a:pt x="0" y="450219"/>
                    <a:pt x="0" y="290036"/>
                  </a:cubicBezTo>
                  <a:cubicBezTo>
                    <a:pt x="0" y="129854"/>
                    <a:pt x="206487" y="0"/>
                    <a:pt x="461201" y="0"/>
                  </a:cubicBezTo>
                  <a:cubicBezTo>
                    <a:pt x="715915" y="0"/>
                    <a:pt x="922401" y="129854"/>
                    <a:pt x="922401" y="29003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386;p27">
              <a:extLst>
                <a:ext uri="{FF2B5EF4-FFF2-40B4-BE49-F238E27FC236}">
                  <a16:creationId xmlns:a16="http://schemas.microsoft.com/office/drawing/2014/main" id="{DD59CA00-1B44-1D91-8816-1B9A273B8925}"/>
                </a:ext>
              </a:extLst>
            </p:cNvPr>
            <p:cNvSpPr/>
            <p:nvPr/>
          </p:nvSpPr>
          <p:spPr>
            <a:xfrm>
              <a:off x="6994495" y="1541425"/>
              <a:ext cx="530542" cy="580072"/>
            </a:xfrm>
            <a:custGeom>
              <a:avLst/>
              <a:gdLst/>
              <a:ahLst/>
              <a:cxnLst/>
              <a:rect l="l" t="t" r="r" b="b"/>
              <a:pathLst>
                <a:path w="530542" h="580072" extrusionOk="0">
                  <a:moveTo>
                    <a:pt x="530543" y="290036"/>
                  </a:moveTo>
                  <a:cubicBezTo>
                    <a:pt x="530543" y="450219"/>
                    <a:pt x="411777" y="580073"/>
                    <a:pt x="265271" y="580073"/>
                  </a:cubicBezTo>
                  <a:cubicBezTo>
                    <a:pt x="118766" y="580073"/>
                    <a:pt x="0" y="450219"/>
                    <a:pt x="0" y="290036"/>
                  </a:cubicBezTo>
                  <a:cubicBezTo>
                    <a:pt x="0" y="129854"/>
                    <a:pt x="118766" y="0"/>
                    <a:pt x="265271" y="0"/>
                  </a:cubicBezTo>
                  <a:cubicBezTo>
                    <a:pt x="411777" y="0"/>
                    <a:pt x="530543" y="129854"/>
                    <a:pt x="530543" y="29003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387;p27">
              <a:extLst>
                <a:ext uri="{FF2B5EF4-FFF2-40B4-BE49-F238E27FC236}">
                  <a16:creationId xmlns:a16="http://schemas.microsoft.com/office/drawing/2014/main" id="{6A24C2C8-D429-BE1A-197A-51B879198C40}"/>
                </a:ext>
              </a:extLst>
            </p:cNvPr>
            <p:cNvSpPr/>
            <p:nvPr/>
          </p:nvSpPr>
          <p:spPr>
            <a:xfrm>
              <a:off x="6596922" y="1610195"/>
              <a:ext cx="1325689" cy="442531"/>
            </a:xfrm>
            <a:custGeom>
              <a:avLst/>
              <a:gdLst/>
              <a:ahLst/>
              <a:cxnLst/>
              <a:rect l="l" t="t" r="r" b="b"/>
              <a:pathLst>
                <a:path w="1325689" h="442531" extrusionOk="0">
                  <a:moveTo>
                    <a:pt x="1325690" y="221266"/>
                  </a:moveTo>
                  <a:cubicBezTo>
                    <a:pt x="1325690" y="343467"/>
                    <a:pt x="1028924" y="442532"/>
                    <a:pt x="662845" y="442532"/>
                  </a:cubicBezTo>
                  <a:cubicBezTo>
                    <a:pt x="296766" y="442532"/>
                    <a:pt x="0" y="343467"/>
                    <a:pt x="0" y="221266"/>
                  </a:cubicBezTo>
                  <a:cubicBezTo>
                    <a:pt x="0" y="99064"/>
                    <a:pt x="296766" y="0"/>
                    <a:pt x="662845" y="0"/>
                  </a:cubicBezTo>
                  <a:cubicBezTo>
                    <a:pt x="1028924" y="0"/>
                    <a:pt x="1325690" y="99064"/>
                    <a:pt x="1325690" y="22126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388;p27">
              <a:extLst>
                <a:ext uri="{FF2B5EF4-FFF2-40B4-BE49-F238E27FC236}">
                  <a16:creationId xmlns:a16="http://schemas.microsoft.com/office/drawing/2014/main" id="{80A19FF3-64AC-CD68-FEF3-30327FAD214F}"/>
                </a:ext>
              </a:extLst>
            </p:cNvPr>
            <p:cNvSpPr/>
            <p:nvPr/>
          </p:nvSpPr>
          <p:spPr>
            <a:xfrm>
              <a:off x="6596922" y="1704968"/>
              <a:ext cx="1325689" cy="252984"/>
            </a:xfrm>
            <a:custGeom>
              <a:avLst/>
              <a:gdLst/>
              <a:ahLst/>
              <a:cxnLst/>
              <a:rect l="l" t="t" r="r" b="b"/>
              <a:pathLst>
                <a:path w="1325689" h="252984" extrusionOk="0">
                  <a:moveTo>
                    <a:pt x="1325690" y="126492"/>
                  </a:moveTo>
                  <a:cubicBezTo>
                    <a:pt x="1325690" y="196352"/>
                    <a:pt x="1028924" y="252984"/>
                    <a:pt x="662845" y="252984"/>
                  </a:cubicBezTo>
                  <a:cubicBezTo>
                    <a:pt x="296766" y="252984"/>
                    <a:pt x="0" y="196352"/>
                    <a:pt x="0" y="126492"/>
                  </a:cubicBezTo>
                  <a:cubicBezTo>
                    <a:pt x="0" y="56632"/>
                    <a:pt x="296766" y="0"/>
                    <a:pt x="662845" y="0"/>
                  </a:cubicBezTo>
                  <a:cubicBezTo>
                    <a:pt x="1028924" y="0"/>
                    <a:pt x="1325690" y="56632"/>
                    <a:pt x="1325690" y="126492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389;p27">
              <a:extLst>
                <a:ext uri="{FF2B5EF4-FFF2-40B4-BE49-F238E27FC236}">
                  <a16:creationId xmlns:a16="http://schemas.microsoft.com/office/drawing/2014/main" id="{8ECF4084-80DC-CF55-6C7C-0A9C1F7CFAD3}"/>
                </a:ext>
              </a:extLst>
            </p:cNvPr>
            <p:cNvSpPr/>
            <p:nvPr/>
          </p:nvSpPr>
          <p:spPr>
            <a:xfrm>
              <a:off x="7259767" y="1541329"/>
              <a:ext cx="9525" cy="580167"/>
            </a:xfrm>
            <a:custGeom>
              <a:avLst/>
              <a:gdLst/>
              <a:ahLst/>
              <a:cxnLst/>
              <a:rect l="l" t="t" r="r" b="b"/>
              <a:pathLst>
                <a:path w="9525" h="580167" extrusionOk="0">
                  <a:moveTo>
                    <a:pt x="0" y="0"/>
                  </a:moveTo>
                  <a:lnTo>
                    <a:pt x="0" y="580168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390;p27">
              <a:extLst>
                <a:ext uri="{FF2B5EF4-FFF2-40B4-BE49-F238E27FC236}">
                  <a16:creationId xmlns:a16="http://schemas.microsoft.com/office/drawing/2014/main" id="{0ED6A106-614A-0164-0663-CE2EAB7EDB1A}"/>
                </a:ext>
              </a:extLst>
            </p:cNvPr>
            <p:cNvSpPr/>
            <p:nvPr/>
          </p:nvSpPr>
          <p:spPr>
            <a:xfrm>
              <a:off x="6596922" y="1831461"/>
              <a:ext cx="1325689" cy="9525"/>
            </a:xfrm>
            <a:custGeom>
              <a:avLst/>
              <a:gdLst/>
              <a:ahLst/>
              <a:cxnLst/>
              <a:rect l="l" t="t" r="r" b="b"/>
              <a:pathLst>
                <a:path w="1325689" h="9525" extrusionOk="0">
                  <a:moveTo>
                    <a:pt x="1325690" y="0"/>
                  </a:moveTo>
                  <a:lnTo>
                    <a:pt x="0" y="0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" name="CaixaDeTexto 1">
            <a:extLst>
              <a:ext uri="{FF2B5EF4-FFF2-40B4-BE49-F238E27FC236}">
                <a16:creationId xmlns:a16="http://schemas.microsoft.com/office/drawing/2014/main" id="{96749772-D4B2-1E6B-BEEC-D7A05329B9FB}"/>
              </a:ext>
            </a:extLst>
          </p:cNvPr>
          <p:cNvSpPr txBox="1"/>
          <p:nvPr/>
        </p:nvSpPr>
        <p:spPr>
          <a:xfrm>
            <a:off x="806459" y="772021"/>
            <a:ext cx="1593841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300" b="1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Exercício 2:</a:t>
            </a:r>
            <a:endParaRPr lang="pt-BR" sz="23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15950C35-7D0F-8C7E-5789-9FA1A0CE48BC}"/>
              </a:ext>
            </a:extLst>
          </p:cNvPr>
          <p:cNvSpPr txBox="1"/>
          <p:nvPr/>
        </p:nvSpPr>
        <p:spPr>
          <a:xfrm>
            <a:off x="2252755" y="778327"/>
            <a:ext cx="54910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Resolva usando a propriedade distributiva:</a:t>
            </a:r>
            <a:endParaRPr lang="pt-BR" sz="1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88AB34DF-B44E-0765-F5AF-336741ABA950}"/>
                  </a:ext>
                </a:extLst>
              </p:cNvPr>
              <p:cNvSpPr txBox="1"/>
              <p:nvPr/>
            </p:nvSpPr>
            <p:spPr>
              <a:xfrm>
                <a:off x="806459" y="1245252"/>
                <a:ext cx="316042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sz="2400" b="0" u="none" strike="noStrike" cap="none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A)</a:t>
                </a:r>
                <a:r>
                  <a:rPr lang="pt-BR" sz="2400" b="0" u="none" strike="noStrike" cap="none" dirty="0">
                    <a:solidFill>
                      <a:srgbClr val="000000"/>
                    </a:solidFill>
                    <a:ea typeface="Arial"/>
                    <a:cs typeface="Arial"/>
                    <a:sym typeface="Arial"/>
                  </a:rPr>
                  <a:t> </a:t>
                </a:r>
                <a14:m>
                  <m:oMath xmlns:m="http://schemas.openxmlformats.org/officeDocument/2006/math">
                    <m:r>
                      <a:rPr lang="pt-BR" sz="2400" b="0" i="1" u="none" strike="noStrike" cap="none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Arial"/>
                        <a:cs typeface="Arial"/>
                        <a:sym typeface="Arial"/>
                      </a:rPr>
                      <m:t>2 . (</m:t>
                    </m:r>
                    <m:r>
                      <a:rPr lang="pt-BR" sz="2400" b="0" i="1" u="none" strike="noStrike" cap="none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Arial"/>
                        <a:cs typeface="Arial"/>
                        <a:sym typeface="Arial"/>
                      </a:rPr>
                      <m:t>𝑥</m:t>
                    </m:r>
                    <m:r>
                      <a:rPr lang="pt-BR" sz="2400" b="0" i="1" u="none" strike="noStrike" cap="none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Arial"/>
                        <a:cs typeface="Arial"/>
                        <a:sym typeface="Arial"/>
                      </a:rPr>
                      <m:t> + 3) = 12</m:t>
                    </m:r>
                  </m:oMath>
                </a14:m>
                <a:endParaRPr lang="pt-BR" sz="2400" dirty="0"/>
              </a:p>
            </p:txBody>
          </p:sp>
        </mc:Choice>
        <mc:Fallback xmlns="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88AB34DF-B44E-0765-F5AF-336741ABA9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6459" y="1245252"/>
                <a:ext cx="3160426" cy="461665"/>
              </a:xfrm>
              <a:prstGeom prst="rect">
                <a:avLst/>
              </a:prstGeom>
              <a:blipFill>
                <a:blip r:embed="rId2"/>
                <a:stretch>
                  <a:fillRect l="-2890" t="-11842" b="-2763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aixaDeTexto 28">
                <a:extLst>
                  <a:ext uri="{FF2B5EF4-FFF2-40B4-BE49-F238E27FC236}">
                    <a16:creationId xmlns:a16="http://schemas.microsoft.com/office/drawing/2014/main" id="{17AC56AF-DD0D-B9D3-590D-DCABD5389435}"/>
                  </a:ext>
                </a:extLst>
              </p:cNvPr>
              <p:cNvSpPr txBox="1"/>
              <p:nvPr/>
            </p:nvSpPr>
            <p:spPr>
              <a:xfrm>
                <a:off x="806459" y="3475244"/>
                <a:ext cx="316042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sz="2400" b="0" u="none" strike="noStrike" cap="none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B)</a:t>
                </a:r>
                <a:r>
                  <a:rPr lang="pt-BR" sz="2400" b="0" u="none" strike="noStrike" cap="none" dirty="0">
                    <a:solidFill>
                      <a:srgbClr val="000000"/>
                    </a:solidFill>
                    <a:ea typeface="Arial"/>
                    <a:cs typeface="Arial"/>
                    <a:sym typeface="Arial"/>
                  </a:rPr>
                  <a:t> </a:t>
                </a:r>
                <a14:m>
                  <m:oMath xmlns:m="http://schemas.openxmlformats.org/officeDocument/2006/math">
                    <m:r>
                      <a:rPr lang="pt-BR" sz="2400" b="0" i="1" u="none" strike="noStrike" cap="none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Arial"/>
                        <a:cs typeface="Arial"/>
                        <a:sym typeface="Arial"/>
                      </a:rPr>
                      <m:t>2 . (</m:t>
                    </m:r>
                    <m:r>
                      <a:rPr lang="pt-BR" sz="2400" b="0" i="1" u="none" strike="noStrike" cap="none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Arial"/>
                        <a:cs typeface="Arial"/>
                        <a:sym typeface="Arial"/>
                      </a:rPr>
                      <m:t>𝑥</m:t>
                    </m:r>
                    <m:r>
                      <a:rPr lang="pt-BR" sz="2400" b="0" i="1" u="none" strike="noStrike" cap="none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Arial"/>
                        <a:cs typeface="Arial"/>
                        <a:sym typeface="Arial"/>
                      </a:rPr>
                      <m:t> − 3) = 12</m:t>
                    </m:r>
                  </m:oMath>
                </a14:m>
                <a:endParaRPr lang="pt-BR" sz="2400" dirty="0"/>
              </a:p>
            </p:txBody>
          </p:sp>
        </mc:Choice>
        <mc:Fallback xmlns="">
          <p:sp>
            <p:nvSpPr>
              <p:cNvPr id="29" name="CaixaDeTexto 28">
                <a:extLst>
                  <a:ext uri="{FF2B5EF4-FFF2-40B4-BE49-F238E27FC236}">
                    <a16:creationId xmlns:a16="http://schemas.microsoft.com/office/drawing/2014/main" id="{17AC56AF-DD0D-B9D3-590D-DCABD53894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6459" y="3475244"/>
                <a:ext cx="3160426" cy="461665"/>
              </a:xfrm>
              <a:prstGeom prst="rect">
                <a:avLst/>
              </a:prstGeom>
              <a:blipFill>
                <a:blip r:embed="rId3"/>
                <a:stretch>
                  <a:fillRect l="-2890" t="-11842" b="-2763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CaixaDeTexto 35">
                <a:extLst>
                  <a:ext uri="{FF2B5EF4-FFF2-40B4-BE49-F238E27FC236}">
                    <a16:creationId xmlns:a16="http://schemas.microsoft.com/office/drawing/2014/main" id="{2DA82035-A424-34D7-283B-BFCF8C37490B}"/>
                  </a:ext>
                </a:extLst>
              </p:cNvPr>
              <p:cNvSpPr txBox="1"/>
              <p:nvPr/>
            </p:nvSpPr>
            <p:spPr>
              <a:xfrm>
                <a:off x="806459" y="1667881"/>
                <a:ext cx="2956779" cy="4462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300" b="1" i="1" u="none" strike="noStrike" cap="none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Arial"/>
                          <a:cs typeface="Arial"/>
                          <a:sym typeface="Arial"/>
                        </a:rPr>
                        <m:t>𝟐</m:t>
                      </m:r>
                      <m:r>
                        <a:rPr lang="pt-BR" sz="2300" b="1" i="1" u="none" strike="noStrike" cap="none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Arial"/>
                          <a:cs typeface="Arial"/>
                          <a:sym typeface="Arial"/>
                        </a:rPr>
                        <m:t>𝒙</m:t>
                      </m:r>
                      <m:r>
                        <a:rPr lang="pt-BR" sz="2300" b="1" i="1" u="none" strike="noStrike" cap="none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Arial"/>
                          <a:cs typeface="Arial"/>
                          <a:sym typeface="Arial"/>
                        </a:rPr>
                        <m:t> + </m:t>
                      </m:r>
                      <m:r>
                        <a:rPr lang="pt-BR" sz="2300" b="1" i="1" u="none" strike="noStrike" cap="none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Arial"/>
                          <a:cs typeface="Arial"/>
                          <a:sym typeface="Arial"/>
                        </a:rPr>
                        <m:t>𝟔</m:t>
                      </m:r>
                      <m:r>
                        <a:rPr lang="pt-BR" sz="2300" b="1" i="1" u="none" strike="noStrike" cap="none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Arial"/>
                          <a:cs typeface="Arial"/>
                          <a:sym typeface="Arial"/>
                        </a:rPr>
                        <m:t> = </m:t>
                      </m:r>
                      <m:r>
                        <a:rPr lang="pt-BR" sz="2300" b="1" i="1" u="none" strike="noStrike" cap="none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Arial"/>
                          <a:cs typeface="Arial"/>
                          <a:sym typeface="Arial"/>
                        </a:rPr>
                        <m:t>𝟏𝟐</m:t>
                      </m:r>
                    </m:oMath>
                  </m:oMathPara>
                </a14:m>
                <a:endParaRPr lang="pt-BR" sz="23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6" name="CaixaDeTexto 35">
                <a:extLst>
                  <a:ext uri="{FF2B5EF4-FFF2-40B4-BE49-F238E27FC236}">
                    <a16:creationId xmlns:a16="http://schemas.microsoft.com/office/drawing/2014/main" id="{2DA82035-A424-34D7-283B-BFCF8C3749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6459" y="1667881"/>
                <a:ext cx="2956779" cy="446276"/>
              </a:xfrm>
              <a:prstGeom prst="rect">
                <a:avLst/>
              </a:prstGeom>
              <a:blipFill>
                <a:blip r:embed="rId4"/>
                <a:stretch>
                  <a:fillRect l="-20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CaixaDeTexto 36">
                <a:extLst>
                  <a:ext uri="{FF2B5EF4-FFF2-40B4-BE49-F238E27FC236}">
                    <a16:creationId xmlns:a16="http://schemas.microsoft.com/office/drawing/2014/main" id="{F5E0A6B4-51A3-0A01-1EB2-A00936FDC95D}"/>
                  </a:ext>
                </a:extLst>
              </p:cNvPr>
              <p:cNvSpPr txBox="1"/>
              <p:nvPr/>
            </p:nvSpPr>
            <p:spPr>
              <a:xfrm>
                <a:off x="806459" y="2073720"/>
                <a:ext cx="2956779" cy="4462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300" b="1" i="1" u="none" strike="noStrike" cap="none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Arial"/>
                          <a:cs typeface="Arial"/>
                          <a:sym typeface="Arial"/>
                        </a:rPr>
                        <m:t>𝟐</m:t>
                      </m:r>
                      <m:r>
                        <a:rPr lang="pt-BR" sz="2300" b="1" i="1" u="none" strike="noStrike" cap="none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Arial"/>
                          <a:cs typeface="Arial"/>
                          <a:sym typeface="Arial"/>
                        </a:rPr>
                        <m:t>𝒙</m:t>
                      </m:r>
                      <m:r>
                        <a:rPr lang="pt-BR" sz="2300" b="1" i="1" u="none" strike="noStrike" cap="none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Arial"/>
                          <a:cs typeface="Arial"/>
                          <a:sym typeface="Arial"/>
                        </a:rPr>
                        <m:t> = </m:t>
                      </m:r>
                      <m:r>
                        <a:rPr lang="pt-BR" sz="2300" b="1" i="1" u="none" strike="noStrike" cap="none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Arial"/>
                          <a:cs typeface="Arial"/>
                          <a:sym typeface="Arial"/>
                        </a:rPr>
                        <m:t>𝟏𝟐</m:t>
                      </m:r>
                      <m:r>
                        <a:rPr lang="pt-BR" sz="2300" b="1" i="1" u="none" strike="noStrike" cap="none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Arial"/>
                          <a:cs typeface="Arial"/>
                          <a:sym typeface="Arial"/>
                        </a:rPr>
                        <m:t>−</m:t>
                      </m:r>
                      <m:r>
                        <a:rPr lang="pt-BR" sz="2300" b="1" i="1" u="none" strike="noStrike" cap="none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Arial"/>
                          <a:cs typeface="Arial"/>
                          <a:sym typeface="Arial"/>
                        </a:rPr>
                        <m:t>𝟔</m:t>
                      </m:r>
                    </m:oMath>
                  </m:oMathPara>
                </a14:m>
                <a:endParaRPr lang="pt-BR" sz="23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CaixaDeTexto 36">
                <a:extLst>
                  <a:ext uri="{FF2B5EF4-FFF2-40B4-BE49-F238E27FC236}">
                    <a16:creationId xmlns:a16="http://schemas.microsoft.com/office/drawing/2014/main" id="{F5E0A6B4-51A3-0A01-1EB2-A00936FDC9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6459" y="2073720"/>
                <a:ext cx="2956779" cy="446276"/>
              </a:xfrm>
              <a:prstGeom prst="rect">
                <a:avLst/>
              </a:prstGeom>
              <a:blipFill>
                <a:blip r:embed="rId5"/>
                <a:stretch>
                  <a:fillRect l="-20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CaixaDeTexto 37">
                <a:extLst>
                  <a:ext uri="{FF2B5EF4-FFF2-40B4-BE49-F238E27FC236}">
                    <a16:creationId xmlns:a16="http://schemas.microsoft.com/office/drawing/2014/main" id="{8FEBC59B-CC7F-3482-29D3-485BEB72C59B}"/>
                  </a:ext>
                </a:extLst>
              </p:cNvPr>
              <p:cNvSpPr txBox="1"/>
              <p:nvPr/>
            </p:nvSpPr>
            <p:spPr>
              <a:xfrm>
                <a:off x="806459" y="2477674"/>
                <a:ext cx="2956779" cy="4462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300" b="1" i="1" u="none" strike="noStrike" cap="none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Arial"/>
                          <a:cs typeface="Arial"/>
                          <a:sym typeface="Arial"/>
                        </a:rPr>
                        <m:t>𝟐</m:t>
                      </m:r>
                      <m:r>
                        <a:rPr lang="pt-BR" sz="2300" b="1" i="1" u="none" strike="noStrike" cap="none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Arial"/>
                          <a:cs typeface="Arial"/>
                          <a:sym typeface="Arial"/>
                        </a:rPr>
                        <m:t>𝒙</m:t>
                      </m:r>
                      <m:r>
                        <a:rPr lang="pt-BR" sz="2300" b="1" i="1" u="none" strike="noStrike" cap="none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Arial"/>
                          <a:cs typeface="Arial"/>
                          <a:sym typeface="Arial"/>
                        </a:rPr>
                        <m:t> =</m:t>
                      </m:r>
                      <m:r>
                        <a:rPr lang="pt-BR" sz="2300" b="1" i="1" u="none" strike="noStrike" cap="none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Arial"/>
                          <a:cs typeface="Arial"/>
                          <a:sym typeface="Arial"/>
                        </a:rPr>
                        <m:t>𝟔</m:t>
                      </m:r>
                    </m:oMath>
                  </m:oMathPara>
                </a14:m>
                <a:endParaRPr lang="pt-BR" sz="23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CaixaDeTexto 37">
                <a:extLst>
                  <a:ext uri="{FF2B5EF4-FFF2-40B4-BE49-F238E27FC236}">
                    <a16:creationId xmlns:a16="http://schemas.microsoft.com/office/drawing/2014/main" id="{8FEBC59B-CC7F-3482-29D3-485BEB72C5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6459" y="2477674"/>
                <a:ext cx="2956779" cy="446276"/>
              </a:xfrm>
              <a:prstGeom prst="rect">
                <a:avLst/>
              </a:prstGeom>
              <a:blipFill>
                <a:blip r:embed="rId6"/>
                <a:stretch>
                  <a:fillRect l="-20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CaixaDeTexto 40">
                <a:extLst>
                  <a:ext uri="{FF2B5EF4-FFF2-40B4-BE49-F238E27FC236}">
                    <a16:creationId xmlns:a16="http://schemas.microsoft.com/office/drawing/2014/main" id="{CFA810FC-E447-BC77-C094-5D6B1B205DD1}"/>
                  </a:ext>
                </a:extLst>
              </p:cNvPr>
              <p:cNvSpPr txBox="1"/>
              <p:nvPr/>
            </p:nvSpPr>
            <p:spPr>
              <a:xfrm>
                <a:off x="806458" y="2855961"/>
                <a:ext cx="1050917" cy="446276"/>
              </a:xfrm>
              <a:prstGeom prst="rect">
                <a:avLst/>
              </a:prstGeom>
              <a:solidFill>
                <a:srgbClr val="0C2659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300" b="1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Arial"/>
                          <a:cs typeface="Arial"/>
                          <a:sym typeface="Arial"/>
                        </a:rPr>
                        <m:t>𝒙</m:t>
                      </m:r>
                      <m:r>
                        <a:rPr lang="pt-BR" sz="2300" b="1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Arial"/>
                          <a:cs typeface="Arial"/>
                          <a:sym typeface="Arial"/>
                        </a:rPr>
                        <m:t> =</m:t>
                      </m:r>
                      <m:r>
                        <a:rPr lang="pt-BR" sz="2300" b="1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Arial"/>
                          <a:cs typeface="Arial"/>
                          <a:sym typeface="Arial"/>
                        </a:rPr>
                        <m:t>𝟑</m:t>
                      </m:r>
                    </m:oMath>
                  </m:oMathPara>
                </a14:m>
                <a:endParaRPr lang="pt-BR" sz="23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41" name="CaixaDeTexto 40">
                <a:extLst>
                  <a:ext uri="{FF2B5EF4-FFF2-40B4-BE49-F238E27FC236}">
                    <a16:creationId xmlns:a16="http://schemas.microsoft.com/office/drawing/2014/main" id="{CFA810FC-E447-BC77-C094-5D6B1B205D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6458" y="2855961"/>
                <a:ext cx="1050917" cy="44627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CaixaDeTexto 41">
                <a:extLst>
                  <a:ext uri="{FF2B5EF4-FFF2-40B4-BE49-F238E27FC236}">
                    <a16:creationId xmlns:a16="http://schemas.microsoft.com/office/drawing/2014/main" id="{ED566043-EF62-7296-F57A-8FD976772422}"/>
                  </a:ext>
                </a:extLst>
              </p:cNvPr>
              <p:cNvSpPr txBox="1"/>
              <p:nvPr/>
            </p:nvSpPr>
            <p:spPr>
              <a:xfrm>
                <a:off x="806459" y="3951896"/>
                <a:ext cx="2956779" cy="4462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300" b="1" i="1" u="none" strike="noStrike" cap="none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Arial"/>
                          <a:cs typeface="Arial"/>
                          <a:sym typeface="Arial"/>
                        </a:rPr>
                        <m:t>𝟐</m:t>
                      </m:r>
                      <m:r>
                        <a:rPr lang="pt-BR" sz="2300" b="1" i="1" u="none" strike="noStrike" cap="none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Arial"/>
                          <a:cs typeface="Arial"/>
                          <a:sym typeface="Arial"/>
                        </a:rPr>
                        <m:t>𝒙</m:t>
                      </m:r>
                      <m:r>
                        <a:rPr lang="pt-BR" sz="2300" b="1" i="1" u="none" strike="noStrike" cap="none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Arial"/>
                          <a:cs typeface="Arial"/>
                          <a:sym typeface="Arial"/>
                        </a:rPr>
                        <m:t> − </m:t>
                      </m:r>
                      <m:r>
                        <a:rPr lang="pt-BR" sz="2300" b="1" i="1" u="none" strike="noStrike" cap="none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Arial"/>
                          <a:cs typeface="Arial"/>
                          <a:sym typeface="Arial"/>
                        </a:rPr>
                        <m:t>𝟔</m:t>
                      </m:r>
                      <m:r>
                        <a:rPr lang="pt-BR" sz="2300" b="1" i="1" u="none" strike="noStrike" cap="none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Arial"/>
                          <a:cs typeface="Arial"/>
                          <a:sym typeface="Arial"/>
                        </a:rPr>
                        <m:t> = </m:t>
                      </m:r>
                      <m:r>
                        <a:rPr lang="pt-BR" sz="2300" b="1" i="1" u="none" strike="noStrike" cap="none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Arial"/>
                          <a:cs typeface="Arial"/>
                          <a:sym typeface="Arial"/>
                        </a:rPr>
                        <m:t>𝟏𝟐</m:t>
                      </m:r>
                    </m:oMath>
                  </m:oMathPara>
                </a14:m>
                <a:endParaRPr lang="pt-BR" sz="23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2" name="CaixaDeTexto 41">
                <a:extLst>
                  <a:ext uri="{FF2B5EF4-FFF2-40B4-BE49-F238E27FC236}">
                    <a16:creationId xmlns:a16="http://schemas.microsoft.com/office/drawing/2014/main" id="{ED566043-EF62-7296-F57A-8FD9767724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6459" y="3951896"/>
                <a:ext cx="2956779" cy="446276"/>
              </a:xfrm>
              <a:prstGeom prst="rect">
                <a:avLst/>
              </a:prstGeom>
              <a:blipFill>
                <a:blip r:embed="rId8"/>
                <a:stretch>
                  <a:fillRect l="-20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CaixaDeTexto 42">
                <a:extLst>
                  <a:ext uri="{FF2B5EF4-FFF2-40B4-BE49-F238E27FC236}">
                    <a16:creationId xmlns:a16="http://schemas.microsoft.com/office/drawing/2014/main" id="{D34ED5BD-D113-4B8A-A52C-C6C753AD1169}"/>
                  </a:ext>
                </a:extLst>
              </p:cNvPr>
              <p:cNvSpPr txBox="1"/>
              <p:nvPr/>
            </p:nvSpPr>
            <p:spPr>
              <a:xfrm>
                <a:off x="806459" y="4342748"/>
                <a:ext cx="2956779" cy="4462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300" b="1" i="1" u="none" strike="noStrike" cap="none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Arial"/>
                          <a:cs typeface="Arial"/>
                          <a:sym typeface="Arial"/>
                        </a:rPr>
                        <m:t>𝟐</m:t>
                      </m:r>
                      <m:r>
                        <a:rPr lang="pt-BR" sz="2300" b="1" i="1" u="none" strike="noStrike" cap="none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Arial"/>
                          <a:cs typeface="Arial"/>
                          <a:sym typeface="Arial"/>
                        </a:rPr>
                        <m:t>𝒙</m:t>
                      </m:r>
                      <m:r>
                        <a:rPr lang="pt-BR" sz="2300" b="1" i="1" u="none" strike="noStrike" cap="none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Arial"/>
                          <a:cs typeface="Arial"/>
                          <a:sym typeface="Arial"/>
                        </a:rPr>
                        <m:t>= </m:t>
                      </m:r>
                      <m:r>
                        <a:rPr lang="pt-BR" sz="2300" b="1" i="1" u="none" strike="noStrike" cap="none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Arial"/>
                          <a:cs typeface="Arial"/>
                          <a:sym typeface="Arial"/>
                        </a:rPr>
                        <m:t>𝟏𝟐</m:t>
                      </m:r>
                      <m:r>
                        <a:rPr lang="pt-BR" sz="2300" b="1" i="1" u="none" strike="noStrike" cap="none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Arial"/>
                          <a:cs typeface="Arial"/>
                          <a:sym typeface="Arial"/>
                        </a:rPr>
                        <m:t>+</m:t>
                      </m:r>
                      <m:r>
                        <a:rPr lang="pt-BR" sz="2300" b="1" i="1" u="none" strike="noStrike" cap="none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Arial"/>
                          <a:cs typeface="Arial"/>
                          <a:sym typeface="Arial"/>
                        </a:rPr>
                        <m:t>𝟔</m:t>
                      </m:r>
                    </m:oMath>
                  </m:oMathPara>
                </a14:m>
                <a:endParaRPr lang="pt-BR" sz="23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CaixaDeTexto 42">
                <a:extLst>
                  <a:ext uri="{FF2B5EF4-FFF2-40B4-BE49-F238E27FC236}">
                    <a16:creationId xmlns:a16="http://schemas.microsoft.com/office/drawing/2014/main" id="{D34ED5BD-D113-4B8A-A52C-C6C753AD11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6459" y="4342748"/>
                <a:ext cx="2956779" cy="446276"/>
              </a:xfrm>
              <a:prstGeom prst="rect">
                <a:avLst/>
              </a:prstGeom>
              <a:blipFill>
                <a:blip r:embed="rId9"/>
                <a:stretch>
                  <a:fillRect l="-20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CaixaDeTexto 43">
                <a:extLst>
                  <a:ext uri="{FF2B5EF4-FFF2-40B4-BE49-F238E27FC236}">
                    <a16:creationId xmlns:a16="http://schemas.microsoft.com/office/drawing/2014/main" id="{70A5BA8A-FC5F-047B-C49F-61B3C187271F}"/>
                  </a:ext>
                </a:extLst>
              </p:cNvPr>
              <p:cNvSpPr txBox="1"/>
              <p:nvPr/>
            </p:nvSpPr>
            <p:spPr>
              <a:xfrm>
                <a:off x="806460" y="4773572"/>
                <a:ext cx="1336666" cy="4462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300" b="1" i="1" u="none" strike="noStrike" cap="none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Arial"/>
                          <a:cs typeface="Arial"/>
                          <a:sym typeface="Arial"/>
                        </a:rPr>
                        <m:t>𝟐</m:t>
                      </m:r>
                      <m:r>
                        <a:rPr lang="pt-BR" sz="2300" b="1" i="1" u="none" strike="noStrike" cap="none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Arial"/>
                          <a:cs typeface="Arial"/>
                          <a:sym typeface="Arial"/>
                        </a:rPr>
                        <m:t>𝒙</m:t>
                      </m:r>
                      <m:r>
                        <a:rPr lang="pt-BR" sz="2300" b="1" i="1" u="none" strike="noStrike" cap="none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Arial"/>
                          <a:cs typeface="Arial"/>
                          <a:sym typeface="Arial"/>
                        </a:rPr>
                        <m:t>=</m:t>
                      </m:r>
                      <m:r>
                        <a:rPr lang="pt-BR" sz="2300" b="1" i="1" u="none" strike="noStrike" cap="none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Arial"/>
                          <a:cs typeface="Arial"/>
                          <a:sym typeface="Arial"/>
                        </a:rPr>
                        <m:t>𝟏𝟖</m:t>
                      </m:r>
                    </m:oMath>
                  </m:oMathPara>
                </a14:m>
                <a:endParaRPr lang="pt-BR" sz="23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4" name="CaixaDeTexto 43">
                <a:extLst>
                  <a:ext uri="{FF2B5EF4-FFF2-40B4-BE49-F238E27FC236}">
                    <a16:creationId xmlns:a16="http://schemas.microsoft.com/office/drawing/2014/main" id="{70A5BA8A-FC5F-047B-C49F-61B3C18727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6460" y="4773572"/>
                <a:ext cx="1336666" cy="446276"/>
              </a:xfrm>
              <a:prstGeom prst="rect">
                <a:avLst/>
              </a:prstGeom>
              <a:blipFill>
                <a:blip r:embed="rId10"/>
                <a:stretch>
                  <a:fillRect l="-45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CaixaDeTexto 44">
                <a:extLst>
                  <a:ext uri="{FF2B5EF4-FFF2-40B4-BE49-F238E27FC236}">
                    <a16:creationId xmlns:a16="http://schemas.microsoft.com/office/drawing/2014/main" id="{69855B55-71C0-5211-47A8-A9112DFC6E75}"/>
                  </a:ext>
                </a:extLst>
              </p:cNvPr>
              <p:cNvSpPr txBox="1"/>
              <p:nvPr/>
            </p:nvSpPr>
            <p:spPr>
              <a:xfrm>
                <a:off x="810537" y="5178152"/>
                <a:ext cx="951588" cy="446276"/>
              </a:xfrm>
              <a:prstGeom prst="rect">
                <a:avLst/>
              </a:prstGeom>
              <a:solidFill>
                <a:srgbClr val="0C2659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300" b="1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Arial"/>
                          <a:cs typeface="Arial"/>
                          <a:sym typeface="Arial"/>
                        </a:rPr>
                        <m:t>𝒙</m:t>
                      </m:r>
                      <m:r>
                        <a:rPr lang="pt-BR" sz="2300" b="1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Arial"/>
                          <a:cs typeface="Arial"/>
                          <a:sym typeface="Arial"/>
                        </a:rPr>
                        <m:t>=</m:t>
                      </m:r>
                      <m:r>
                        <a:rPr lang="pt-BR" sz="2300" b="1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Arial"/>
                          <a:cs typeface="Arial"/>
                          <a:sym typeface="Arial"/>
                        </a:rPr>
                        <m:t>𝟗</m:t>
                      </m:r>
                    </m:oMath>
                  </m:oMathPara>
                </a14:m>
                <a:endParaRPr lang="pt-BR" sz="23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45" name="CaixaDeTexto 44">
                <a:extLst>
                  <a:ext uri="{FF2B5EF4-FFF2-40B4-BE49-F238E27FC236}">
                    <a16:creationId xmlns:a16="http://schemas.microsoft.com/office/drawing/2014/main" id="{69855B55-71C0-5211-47A8-A9112DFC6E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537" y="5178152"/>
                <a:ext cx="951588" cy="446276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7" name="Imagem 26" descr="Uma imagem contendo Ícone&#10;&#10;O conteúdo gerado por IA pode estar incorreto.">
            <a:extLst>
              <a:ext uri="{FF2B5EF4-FFF2-40B4-BE49-F238E27FC236}">
                <a16:creationId xmlns:a16="http://schemas.microsoft.com/office/drawing/2014/main" id="{362EA596-EEFC-9DA1-7960-CD64751D2F8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6327" y="973310"/>
            <a:ext cx="5852721" cy="5852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440252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6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8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10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8" grpId="0"/>
      <p:bldP spid="3" grpId="0"/>
      <p:bldP spid="29" grpId="0"/>
      <p:bldP spid="36" grpId="0"/>
      <p:bldP spid="37" grpId="0"/>
      <p:bldP spid="38" grpId="0"/>
      <p:bldP spid="41" grpId="0" animBg="1"/>
      <p:bldP spid="42" grpId="0"/>
      <p:bldP spid="43" grpId="0"/>
      <p:bldP spid="44" grpId="0"/>
      <p:bldP spid="4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7FFE1C-6799-4E93-B65C-D81CFB9CA6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0703F4A3-CEC5-F767-0703-DB43C91A585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C265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D9A803D3-8756-799E-715B-F7DA4240AB92}"/>
              </a:ext>
            </a:extLst>
          </p:cNvPr>
          <p:cNvSpPr/>
          <p:nvPr/>
        </p:nvSpPr>
        <p:spPr>
          <a:xfrm>
            <a:off x="300038" y="238125"/>
            <a:ext cx="11591925" cy="6381750"/>
          </a:xfrm>
          <a:prstGeom prst="roundRect">
            <a:avLst>
              <a:gd name="adj" fmla="val 4419"/>
            </a:avLst>
          </a:prstGeom>
          <a:solidFill>
            <a:srgbClr val="F2EFD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CEB0FC7D-F5B5-A340-1AC5-62AC90D9D535}"/>
              </a:ext>
            </a:extLst>
          </p:cNvPr>
          <p:cNvSpPr/>
          <p:nvPr/>
        </p:nvSpPr>
        <p:spPr>
          <a:xfrm>
            <a:off x="626724" y="421240"/>
            <a:ext cx="143839" cy="143839"/>
          </a:xfrm>
          <a:prstGeom prst="ellipse">
            <a:avLst/>
          </a:prstGeom>
          <a:solidFill>
            <a:srgbClr val="D93D1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D36CB364-EBA5-2167-0162-0D26F488B7A0}"/>
              </a:ext>
            </a:extLst>
          </p:cNvPr>
          <p:cNvSpPr/>
          <p:nvPr/>
        </p:nvSpPr>
        <p:spPr>
          <a:xfrm>
            <a:off x="866267" y="429801"/>
            <a:ext cx="143839" cy="143839"/>
          </a:xfrm>
          <a:prstGeom prst="ellipse">
            <a:avLst/>
          </a:prstGeom>
          <a:solidFill>
            <a:srgbClr val="589EA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CBD81217-4EA4-FA68-CFEA-A945AA100747}"/>
              </a:ext>
            </a:extLst>
          </p:cNvPr>
          <p:cNvSpPr/>
          <p:nvPr/>
        </p:nvSpPr>
        <p:spPr>
          <a:xfrm>
            <a:off x="1105810" y="430049"/>
            <a:ext cx="143839" cy="143839"/>
          </a:xfrm>
          <a:prstGeom prst="ellipse">
            <a:avLst/>
          </a:prstGeom>
          <a:solidFill>
            <a:srgbClr val="F2F0D8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9" name="Google Shape;185;p24">
            <a:extLst>
              <a:ext uri="{FF2B5EF4-FFF2-40B4-BE49-F238E27FC236}">
                <a16:creationId xmlns:a16="http://schemas.microsoft.com/office/drawing/2014/main" id="{79107B69-45C8-A26B-3FD9-0A29A9EFFC98}"/>
              </a:ext>
            </a:extLst>
          </p:cNvPr>
          <p:cNvGrpSpPr/>
          <p:nvPr/>
        </p:nvGrpSpPr>
        <p:grpSpPr>
          <a:xfrm rot="548993">
            <a:off x="-232057" y="5769529"/>
            <a:ext cx="1043559" cy="772287"/>
            <a:chOff x="9957437" y="1479512"/>
            <a:chExt cx="1043559" cy="772287"/>
          </a:xfrm>
        </p:grpSpPr>
        <p:sp>
          <p:nvSpPr>
            <p:cNvPr id="10" name="Google Shape;186;p24">
              <a:extLst>
                <a:ext uri="{FF2B5EF4-FFF2-40B4-BE49-F238E27FC236}">
                  <a16:creationId xmlns:a16="http://schemas.microsoft.com/office/drawing/2014/main" id="{6990BC1C-ECEA-4ED5-B857-FF02A8708F31}"/>
                </a:ext>
              </a:extLst>
            </p:cNvPr>
            <p:cNvSpPr/>
            <p:nvPr/>
          </p:nvSpPr>
          <p:spPr>
            <a:xfrm>
              <a:off x="10014111" y="1511707"/>
              <a:ext cx="986885" cy="740092"/>
            </a:xfrm>
            <a:custGeom>
              <a:avLst/>
              <a:gdLst/>
              <a:ahLst/>
              <a:cxnLst/>
              <a:rect l="l" t="t" r="r" b="b"/>
              <a:pathLst>
                <a:path w="986885" h="740092" extrusionOk="0">
                  <a:moveTo>
                    <a:pt x="695611" y="450342"/>
                  </a:moveTo>
                  <a:lnTo>
                    <a:pt x="986885" y="368046"/>
                  </a:lnTo>
                  <a:lnTo>
                    <a:pt x="737616" y="331946"/>
                  </a:lnTo>
                  <a:lnTo>
                    <a:pt x="902875" y="194215"/>
                  </a:lnTo>
                  <a:lnTo>
                    <a:pt x="661606" y="248603"/>
                  </a:lnTo>
                  <a:lnTo>
                    <a:pt x="732091" y="52388"/>
                  </a:lnTo>
                  <a:lnTo>
                    <a:pt x="538353" y="207550"/>
                  </a:lnTo>
                  <a:lnTo>
                    <a:pt x="456152" y="0"/>
                  </a:lnTo>
                  <a:lnTo>
                    <a:pt x="408432" y="209836"/>
                  </a:lnTo>
                  <a:lnTo>
                    <a:pt x="195739" y="43529"/>
                  </a:lnTo>
                  <a:lnTo>
                    <a:pt x="306610" y="262795"/>
                  </a:lnTo>
                  <a:lnTo>
                    <a:pt x="67723" y="239363"/>
                  </a:lnTo>
                  <a:lnTo>
                    <a:pt x="251174" y="339757"/>
                  </a:lnTo>
                  <a:lnTo>
                    <a:pt x="0" y="419957"/>
                  </a:lnTo>
                  <a:lnTo>
                    <a:pt x="261556" y="437102"/>
                  </a:lnTo>
                  <a:lnTo>
                    <a:pt x="93821" y="565118"/>
                  </a:lnTo>
                  <a:lnTo>
                    <a:pt x="340805" y="506730"/>
                  </a:lnTo>
                  <a:lnTo>
                    <a:pt x="293180" y="740093"/>
                  </a:lnTo>
                  <a:lnTo>
                    <a:pt x="449294" y="550926"/>
                  </a:lnTo>
                  <a:lnTo>
                    <a:pt x="541687" y="730472"/>
                  </a:lnTo>
                  <a:lnTo>
                    <a:pt x="583121" y="548640"/>
                  </a:lnTo>
                  <a:lnTo>
                    <a:pt x="812482" y="687419"/>
                  </a:lnTo>
                  <a:lnTo>
                    <a:pt x="730948" y="544449"/>
                  </a:lnTo>
                  <a:lnTo>
                    <a:pt x="909066" y="601885"/>
                  </a:lnTo>
                  <a:lnTo>
                    <a:pt x="695611" y="450342"/>
                  </a:lnTo>
                  <a:close/>
                </a:path>
              </a:pathLst>
            </a:custGeom>
            <a:solidFill>
              <a:schemeClr val="dk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187;p24">
              <a:extLst>
                <a:ext uri="{FF2B5EF4-FFF2-40B4-BE49-F238E27FC236}">
                  <a16:creationId xmlns:a16="http://schemas.microsoft.com/office/drawing/2014/main" id="{6CE1DE09-D6EC-B200-D965-137FC9D92C5F}"/>
                </a:ext>
              </a:extLst>
            </p:cNvPr>
            <p:cNvSpPr/>
            <p:nvPr/>
          </p:nvSpPr>
          <p:spPr>
            <a:xfrm>
              <a:off x="9957437" y="1479512"/>
              <a:ext cx="982980" cy="740092"/>
            </a:xfrm>
            <a:custGeom>
              <a:avLst/>
              <a:gdLst/>
              <a:ahLst/>
              <a:cxnLst/>
              <a:rect l="l" t="t" r="r" b="b"/>
              <a:pathLst>
                <a:path w="982980" h="740092" extrusionOk="0">
                  <a:moveTo>
                    <a:pt x="717423" y="443103"/>
                  </a:moveTo>
                  <a:lnTo>
                    <a:pt x="982980" y="368046"/>
                  </a:lnTo>
                  <a:lnTo>
                    <a:pt x="733711" y="331946"/>
                  </a:lnTo>
                  <a:lnTo>
                    <a:pt x="898970" y="194310"/>
                  </a:lnTo>
                  <a:lnTo>
                    <a:pt x="657797" y="248698"/>
                  </a:lnTo>
                  <a:lnTo>
                    <a:pt x="728186" y="52483"/>
                  </a:lnTo>
                  <a:lnTo>
                    <a:pt x="534448" y="207645"/>
                  </a:lnTo>
                  <a:lnTo>
                    <a:pt x="452342" y="0"/>
                  </a:lnTo>
                  <a:lnTo>
                    <a:pt x="404527" y="209836"/>
                  </a:lnTo>
                  <a:lnTo>
                    <a:pt x="194405" y="80772"/>
                  </a:lnTo>
                  <a:lnTo>
                    <a:pt x="302705" y="262795"/>
                  </a:lnTo>
                  <a:lnTo>
                    <a:pt x="63818" y="239363"/>
                  </a:lnTo>
                  <a:lnTo>
                    <a:pt x="247364" y="339757"/>
                  </a:lnTo>
                  <a:lnTo>
                    <a:pt x="0" y="395288"/>
                  </a:lnTo>
                  <a:lnTo>
                    <a:pt x="257746" y="437102"/>
                  </a:lnTo>
                  <a:lnTo>
                    <a:pt x="90011" y="565214"/>
                  </a:lnTo>
                  <a:lnTo>
                    <a:pt x="336995" y="506730"/>
                  </a:lnTo>
                  <a:lnTo>
                    <a:pt x="289370" y="740093"/>
                  </a:lnTo>
                  <a:lnTo>
                    <a:pt x="445389" y="551021"/>
                  </a:lnTo>
                  <a:lnTo>
                    <a:pt x="537781" y="730472"/>
                  </a:lnTo>
                  <a:lnTo>
                    <a:pt x="579215" y="548640"/>
                  </a:lnTo>
                  <a:lnTo>
                    <a:pt x="768668" y="677037"/>
                  </a:lnTo>
                  <a:lnTo>
                    <a:pt x="683228" y="491681"/>
                  </a:lnTo>
                  <a:lnTo>
                    <a:pt x="900208" y="556355"/>
                  </a:lnTo>
                  <a:lnTo>
                    <a:pt x="717423" y="44310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188;p24">
              <a:extLst>
                <a:ext uri="{FF2B5EF4-FFF2-40B4-BE49-F238E27FC236}">
                  <a16:creationId xmlns:a16="http://schemas.microsoft.com/office/drawing/2014/main" id="{D54C8C10-76BB-6CF1-E453-119804EB1873}"/>
                </a:ext>
              </a:extLst>
            </p:cNvPr>
            <p:cNvSpPr/>
            <p:nvPr/>
          </p:nvSpPr>
          <p:spPr>
            <a:xfrm>
              <a:off x="9957437" y="1479512"/>
              <a:ext cx="982980" cy="740092"/>
            </a:xfrm>
            <a:custGeom>
              <a:avLst/>
              <a:gdLst/>
              <a:ahLst/>
              <a:cxnLst/>
              <a:rect l="l" t="t" r="r" b="b"/>
              <a:pathLst>
                <a:path w="982980" h="740092" extrusionOk="0">
                  <a:moveTo>
                    <a:pt x="717423" y="443103"/>
                  </a:moveTo>
                  <a:lnTo>
                    <a:pt x="982980" y="368046"/>
                  </a:lnTo>
                  <a:lnTo>
                    <a:pt x="733711" y="331946"/>
                  </a:lnTo>
                  <a:lnTo>
                    <a:pt x="898970" y="194310"/>
                  </a:lnTo>
                  <a:lnTo>
                    <a:pt x="657797" y="248698"/>
                  </a:lnTo>
                  <a:lnTo>
                    <a:pt x="728186" y="52483"/>
                  </a:lnTo>
                  <a:lnTo>
                    <a:pt x="534448" y="207645"/>
                  </a:lnTo>
                  <a:lnTo>
                    <a:pt x="452342" y="0"/>
                  </a:lnTo>
                  <a:lnTo>
                    <a:pt x="404527" y="209836"/>
                  </a:lnTo>
                  <a:lnTo>
                    <a:pt x="194405" y="80772"/>
                  </a:lnTo>
                  <a:lnTo>
                    <a:pt x="302705" y="262795"/>
                  </a:lnTo>
                  <a:lnTo>
                    <a:pt x="63818" y="239363"/>
                  </a:lnTo>
                  <a:lnTo>
                    <a:pt x="247364" y="339757"/>
                  </a:lnTo>
                  <a:lnTo>
                    <a:pt x="0" y="395288"/>
                  </a:lnTo>
                  <a:lnTo>
                    <a:pt x="257746" y="437102"/>
                  </a:lnTo>
                  <a:lnTo>
                    <a:pt x="90011" y="565214"/>
                  </a:lnTo>
                  <a:lnTo>
                    <a:pt x="336995" y="506730"/>
                  </a:lnTo>
                  <a:lnTo>
                    <a:pt x="289370" y="740093"/>
                  </a:lnTo>
                  <a:lnTo>
                    <a:pt x="445389" y="551021"/>
                  </a:lnTo>
                  <a:lnTo>
                    <a:pt x="537781" y="730472"/>
                  </a:lnTo>
                  <a:lnTo>
                    <a:pt x="579215" y="548640"/>
                  </a:lnTo>
                  <a:lnTo>
                    <a:pt x="768668" y="677037"/>
                  </a:lnTo>
                  <a:lnTo>
                    <a:pt x="683228" y="491681"/>
                  </a:lnTo>
                  <a:lnTo>
                    <a:pt x="900208" y="556355"/>
                  </a:lnTo>
                  <a:lnTo>
                    <a:pt x="717423" y="443103"/>
                  </a:lnTo>
                  <a:close/>
                </a:path>
              </a:pathLst>
            </a:custGeom>
            <a:solidFill>
              <a:srgbClr val="D93D1A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" name="Google Shape;290;p25">
            <a:extLst>
              <a:ext uri="{FF2B5EF4-FFF2-40B4-BE49-F238E27FC236}">
                <a16:creationId xmlns:a16="http://schemas.microsoft.com/office/drawing/2014/main" id="{9459B6D1-4CBA-37D0-E50D-A6C3E1C567B1}"/>
              </a:ext>
            </a:extLst>
          </p:cNvPr>
          <p:cNvGrpSpPr/>
          <p:nvPr/>
        </p:nvGrpSpPr>
        <p:grpSpPr>
          <a:xfrm rot="20862059">
            <a:off x="11329421" y="6116924"/>
            <a:ext cx="799002" cy="631251"/>
            <a:chOff x="7946233" y="1488751"/>
            <a:chExt cx="867443" cy="685323"/>
          </a:xfrm>
        </p:grpSpPr>
        <p:sp>
          <p:nvSpPr>
            <p:cNvPr id="14" name="Google Shape;291;p25">
              <a:extLst>
                <a:ext uri="{FF2B5EF4-FFF2-40B4-BE49-F238E27FC236}">
                  <a16:creationId xmlns:a16="http://schemas.microsoft.com/office/drawing/2014/main" id="{F48C91EA-B817-7E05-27A2-668181E9AA5C}"/>
                </a:ext>
              </a:extLst>
            </p:cNvPr>
            <p:cNvSpPr/>
            <p:nvPr/>
          </p:nvSpPr>
          <p:spPr>
            <a:xfrm>
              <a:off x="7946233" y="1569428"/>
              <a:ext cx="866108" cy="604646"/>
            </a:xfrm>
            <a:custGeom>
              <a:avLst/>
              <a:gdLst/>
              <a:ahLst/>
              <a:cxnLst/>
              <a:rect l="l" t="t" r="r" b="b"/>
              <a:pathLst>
                <a:path w="866108" h="604646" extrusionOk="0">
                  <a:moveTo>
                    <a:pt x="272320" y="529876"/>
                  </a:moveTo>
                  <a:lnTo>
                    <a:pt x="866108" y="388525"/>
                  </a:lnTo>
                  <a:lnTo>
                    <a:pt x="702659" y="0"/>
                  </a:lnTo>
                  <a:lnTo>
                    <a:pt x="186404" y="325755"/>
                  </a:lnTo>
                  <a:lnTo>
                    <a:pt x="154972" y="251079"/>
                  </a:lnTo>
                  <a:cubicBezTo>
                    <a:pt x="154972" y="251079"/>
                    <a:pt x="134684" y="381857"/>
                    <a:pt x="0" y="524351"/>
                  </a:cubicBezTo>
                  <a:cubicBezTo>
                    <a:pt x="196025" y="527685"/>
                    <a:pt x="303752" y="604647"/>
                    <a:pt x="303752" y="604647"/>
                  </a:cubicBezTo>
                  <a:lnTo>
                    <a:pt x="272320" y="529971"/>
                  </a:lnTo>
                  <a:close/>
                </a:path>
              </a:pathLst>
            </a:custGeom>
            <a:solidFill>
              <a:schemeClr val="dk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292;p25">
              <a:extLst>
                <a:ext uri="{FF2B5EF4-FFF2-40B4-BE49-F238E27FC236}">
                  <a16:creationId xmlns:a16="http://schemas.microsoft.com/office/drawing/2014/main" id="{142C13BC-BE9B-DA15-DF54-2EF04861E428}"/>
                </a:ext>
              </a:extLst>
            </p:cNvPr>
            <p:cNvSpPr/>
            <p:nvPr/>
          </p:nvSpPr>
          <p:spPr>
            <a:xfrm>
              <a:off x="7947472" y="1488751"/>
              <a:ext cx="866203" cy="604646"/>
            </a:xfrm>
            <a:custGeom>
              <a:avLst/>
              <a:gdLst/>
              <a:ahLst/>
              <a:cxnLst/>
              <a:rect l="l" t="t" r="r" b="b"/>
              <a:pathLst>
                <a:path w="866203" h="604646" extrusionOk="0">
                  <a:moveTo>
                    <a:pt x="272415" y="529971"/>
                  </a:moveTo>
                  <a:lnTo>
                    <a:pt x="866203" y="388620"/>
                  </a:lnTo>
                  <a:lnTo>
                    <a:pt x="702659" y="0"/>
                  </a:lnTo>
                  <a:lnTo>
                    <a:pt x="186404" y="325755"/>
                  </a:lnTo>
                  <a:lnTo>
                    <a:pt x="154972" y="251079"/>
                  </a:lnTo>
                  <a:cubicBezTo>
                    <a:pt x="154972" y="251079"/>
                    <a:pt x="134684" y="381857"/>
                    <a:pt x="0" y="524351"/>
                  </a:cubicBezTo>
                  <a:cubicBezTo>
                    <a:pt x="196024" y="527685"/>
                    <a:pt x="303752" y="604647"/>
                    <a:pt x="303752" y="604647"/>
                  </a:cubicBezTo>
                  <a:lnTo>
                    <a:pt x="272320" y="529971"/>
                  </a:lnTo>
                  <a:close/>
                </a:path>
              </a:pathLst>
            </a:custGeom>
            <a:solidFill>
              <a:srgbClr val="FF705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293;p25">
              <a:extLst>
                <a:ext uri="{FF2B5EF4-FFF2-40B4-BE49-F238E27FC236}">
                  <a16:creationId xmlns:a16="http://schemas.microsoft.com/office/drawing/2014/main" id="{46ADD5CA-B832-E635-16E6-D8A7D1E33ED9}"/>
                </a:ext>
              </a:extLst>
            </p:cNvPr>
            <p:cNvSpPr/>
            <p:nvPr/>
          </p:nvSpPr>
          <p:spPr>
            <a:xfrm>
              <a:off x="7947473" y="1488751"/>
              <a:ext cx="866203" cy="604646"/>
            </a:xfrm>
            <a:custGeom>
              <a:avLst/>
              <a:gdLst/>
              <a:ahLst/>
              <a:cxnLst/>
              <a:rect l="l" t="t" r="r" b="b"/>
              <a:pathLst>
                <a:path w="866203" h="604646" extrusionOk="0">
                  <a:moveTo>
                    <a:pt x="272415" y="529971"/>
                  </a:moveTo>
                  <a:lnTo>
                    <a:pt x="866203" y="388620"/>
                  </a:lnTo>
                  <a:lnTo>
                    <a:pt x="702659" y="0"/>
                  </a:lnTo>
                  <a:lnTo>
                    <a:pt x="186404" y="325755"/>
                  </a:lnTo>
                  <a:lnTo>
                    <a:pt x="154972" y="251079"/>
                  </a:lnTo>
                  <a:cubicBezTo>
                    <a:pt x="154972" y="251079"/>
                    <a:pt x="134684" y="381857"/>
                    <a:pt x="0" y="524351"/>
                  </a:cubicBezTo>
                  <a:cubicBezTo>
                    <a:pt x="196024" y="527685"/>
                    <a:pt x="303752" y="604647"/>
                    <a:pt x="303752" y="604647"/>
                  </a:cubicBezTo>
                  <a:lnTo>
                    <a:pt x="272320" y="529971"/>
                  </a:lnTo>
                  <a:close/>
                </a:path>
              </a:pathLst>
            </a:custGeom>
            <a:solidFill>
              <a:srgbClr val="F2F0D8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" name="Google Shape;381;p27">
            <a:extLst>
              <a:ext uri="{FF2B5EF4-FFF2-40B4-BE49-F238E27FC236}">
                <a16:creationId xmlns:a16="http://schemas.microsoft.com/office/drawing/2014/main" id="{461DBDD0-A8B6-DB60-72D2-D00AD3C879DE}"/>
              </a:ext>
            </a:extLst>
          </p:cNvPr>
          <p:cNvGrpSpPr/>
          <p:nvPr/>
        </p:nvGrpSpPr>
        <p:grpSpPr>
          <a:xfrm rot="495467">
            <a:off x="5402463" y="6068091"/>
            <a:ext cx="1387074" cy="604848"/>
            <a:chOff x="6593887" y="1541329"/>
            <a:chExt cx="1331677" cy="580636"/>
          </a:xfrm>
        </p:grpSpPr>
        <p:sp>
          <p:nvSpPr>
            <p:cNvPr id="18" name="Google Shape;382;p27">
              <a:extLst>
                <a:ext uri="{FF2B5EF4-FFF2-40B4-BE49-F238E27FC236}">
                  <a16:creationId xmlns:a16="http://schemas.microsoft.com/office/drawing/2014/main" id="{30D1D39A-7373-85CE-0170-23C857E9333D}"/>
                </a:ext>
              </a:extLst>
            </p:cNvPr>
            <p:cNvSpPr/>
            <p:nvPr/>
          </p:nvSpPr>
          <p:spPr>
            <a:xfrm rot="-904748">
              <a:off x="6593887" y="1542234"/>
              <a:ext cx="1330811" cy="579731"/>
            </a:xfrm>
            <a:custGeom>
              <a:avLst/>
              <a:gdLst/>
              <a:ahLst/>
              <a:cxnLst/>
              <a:rect l="l" t="t" r="r" b="b"/>
              <a:pathLst>
                <a:path w="1331594" h="580072" extrusionOk="0">
                  <a:moveTo>
                    <a:pt x="1331595" y="290036"/>
                  </a:moveTo>
                  <a:cubicBezTo>
                    <a:pt x="1331595" y="450219"/>
                    <a:pt x="1033507" y="580072"/>
                    <a:pt x="665797" y="580072"/>
                  </a:cubicBezTo>
                  <a:cubicBezTo>
                    <a:pt x="298088" y="580072"/>
                    <a:pt x="0" y="450219"/>
                    <a:pt x="0" y="290036"/>
                  </a:cubicBezTo>
                  <a:cubicBezTo>
                    <a:pt x="0" y="129854"/>
                    <a:pt x="298088" y="0"/>
                    <a:pt x="665797" y="0"/>
                  </a:cubicBezTo>
                  <a:cubicBezTo>
                    <a:pt x="1033507" y="0"/>
                    <a:pt x="1331595" y="129854"/>
                    <a:pt x="1331595" y="290036"/>
                  </a:cubicBezTo>
                  <a:close/>
                </a:path>
              </a:pathLst>
            </a:custGeom>
            <a:solidFill>
              <a:schemeClr val="dk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383;p27">
              <a:extLst>
                <a:ext uri="{FF2B5EF4-FFF2-40B4-BE49-F238E27FC236}">
                  <a16:creationId xmlns:a16="http://schemas.microsoft.com/office/drawing/2014/main" id="{F03FC066-A51A-5B5F-F43A-FD818BD3B433}"/>
                </a:ext>
              </a:extLst>
            </p:cNvPr>
            <p:cNvSpPr/>
            <p:nvPr/>
          </p:nvSpPr>
          <p:spPr>
            <a:xfrm>
              <a:off x="6593969" y="1541425"/>
              <a:ext cx="1331595" cy="580072"/>
            </a:xfrm>
            <a:custGeom>
              <a:avLst/>
              <a:gdLst/>
              <a:ahLst/>
              <a:cxnLst/>
              <a:rect l="l" t="t" r="r" b="b"/>
              <a:pathLst>
                <a:path w="1331595" h="580072" extrusionOk="0">
                  <a:moveTo>
                    <a:pt x="1331595" y="290036"/>
                  </a:moveTo>
                  <a:cubicBezTo>
                    <a:pt x="1331595" y="450219"/>
                    <a:pt x="1033507" y="580073"/>
                    <a:pt x="665798" y="580073"/>
                  </a:cubicBezTo>
                  <a:cubicBezTo>
                    <a:pt x="298088" y="580073"/>
                    <a:pt x="0" y="450219"/>
                    <a:pt x="0" y="290036"/>
                  </a:cubicBezTo>
                  <a:cubicBezTo>
                    <a:pt x="0" y="129854"/>
                    <a:pt x="298088" y="0"/>
                    <a:pt x="665798" y="0"/>
                  </a:cubicBezTo>
                  <a:cubicBezTo>
                    <a:pt x="1033507" y="0"/>
                    <a:pt x="1331595" y="129854"/>
                    <a:pt x="1331595" y="290036"/>
                  </a:cubicBezTo>
                  <a:close/>
                </a:path>
              </a:pathLst>
            </a:custGeom>
            <a:solidFill>
              <a:srgbClr val="589EA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384;p27">
              <a:extLst>
                <a:ext uri="{FF2B5EF4-FFF2-40B4-BE49-F238E27FC236}">
                  <a16:creationId xmlns:a16="http://schemas.microsoft.com/office/drawing/2014/main" id="{E9258CDA-8227-D287-5593-34999AF00EC0}"/>
                </a:ext>
              </a:extLst>
            </p:cNvPr>
            <p:cNvSpPr/>
            <p:nvPr/>
          </p:nvSpPr>
          <p:spPr>
            <a:xfrm>
              <a:off x="6593969" y="1541425"/>
              <a:ext cx="1331595" cy="580072"/>
            </a:xfrm>
            <a:custGeom>
              <a:avLst/>
              <a:gdLst/>
              <a:ahLst/>
              <a:cxnLst/>
              <a:rect l="l" t="t" r="r" b="b"/>
              <a:pathLst>
                <a:path w="1331595" h="580072" extrusionOk="0">
                  <a:moveTo>
                    <a:pt x="1331595" y="290036"/>
                  </a:moveTo>
                  <a:cubicBezTo>
                    <a:pt x="1331595" y="450219"/>
                    <a:pt x="1033507" y="580073"/>
                    <a:pt x="665798" y="580073"/>
                  </a:cubicBezTo>
                  <a:cubicBezTo>
                    <a:pt x="298088" y="580073"/>
                    <a:pt x="0" y="450219"/>
                    <a:pt x="0" y="290036"/>
                  </a:cubicBezTo>
                  <a:cubicBezTo>
                    <a:pt x="0" y="129854"/>
                    <a:pt x="298088" y="0"/>
                    <a:pt x="665798" y="0"/>
                  </a:cubicBezTo>
                  <a:cubicBezTo>
                    <a:pt x="1033507" y="0"/>
                    <a:pt x="1331595" y="129854"/>
                    <a:pt x="1331595" y="29003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385;p27">
              <a:extLst>
                <a:ext uri="{FF2B5EF4-FFF2-40B4-BE49-F238E27FC236}">
                  <a16:creationId xmlns:a16="http://schemas.microsoft.com/office/drawing/2014/main" id="{7B3470FA-BC38-936F-88C3-D5E4F26F29D5}"/>
                </a:ext>
              </a:extLst>
            </p:cNvPr>
            <p:cNvSpPr/>
            <p:nvPr/>
          </p:nvSpPr>
          <p:spPr>
            <a:xfrm>
              <a:off x="6798566" y="1541425"/>
              <a:ext cx="922401" cy="580072"/>
            </a:xfrm>
            <a:custGeom>
              <a:avLst/>
              <a:gdLst/>
              <a:ahLst/>
              <a:cxnLst/>
              <a:rect l="l" t="t" r="r" b="b"/>
              <a:pathLst>
                <a:path w="922401" h="580072" extrusionOk="0">
                  <a:moveTo>
                    <a:pt x="922401" y="290036"/>
                  </a:moveTo>
                  <a:cubicBezTo>
                    <a:pt x="922401" y="450219"/>
                    <a:pt x="715915" y="580073"/>
                    <a:pt x="461201" y="580073"/>
                  </a:cubicBezTo>
                  <a:cubicBezTo>
                    <a:pt x="206487" y="580073"/>
                    <a:pt x="0" y="450219"/>
                    <a:pt x="0" y="290036"/>
                  </a:cubicBezTo>
                  <a:cubicBezTo>
                    <a:pt x="0" y="129854"/>
                    <a:pt x="206487" y="0"/>
                    <a:pt x="461201" y="0"/>
                  </a:cubicBezTo>
                  <a:cubicBezTo>
                    <a:pt x="715915" y="0"/>
                    <a:pt x="922401" y="129854"/>
                    <a:pt x="922401" y="29003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386;p27">
              <a:extLst>
                <a:ext uri="{FF2B5EF4-FFF2-40B4-BE49-F238E27FC236}">
                  <a16:creationId xmlns:a16="http://schemas.microsoft.com/office/drawing/2014/main" id="{F4D108EB-DA3C-F8B9-C2F1-FB00161E6BF0}"/>
                </a:ext>
              </a:extLst>
            </p:cNvPr>
            <p:cNvSpPr/>
            <p:nvPr/>
          </p:nvSpPr>
          <p:spPr>
            <a:xfrm>
              <a:off x="6994495" y="1541425"/>
              <a:ext cx="530542" cy="580072"/>
            </a:xfrm>
            <a:custGeom>
              <a:avLst/>
              <a:gdLst/>
              <a:ahLst/>
              <a:cxnLst/>
              <a:rect l="l" t="t" r="r" b="b"/>
              <a:pathLst>
                <a:path w="530542" h="580072" extrusionOk="0">
                  <a:moveTo>
                    <a:pt x="530543" y="290036"/>
                  </a:moveTo>
                  <a:cubicBezTo>
                    <a:pt x="530543" y="450219"/>
                    <a:pt x="411777" y="580073"/>
                    <a:pt x="265271" y="580073"/>
                  </a:cubicBezTo>
                  <a:cubicBezTo>
                    <a:pt x="118766" y="580073"/>
                    <a:pt x="0" y="450219"/>
                    <a:pt x="0" y="290036"/>
                  </a:cubicBezTo>
                  <a:cubicBezTo>
                    <a:pt x="0" y="129854"/>
                    <a:pt x="118766" y="0"/>
                    <a:pt x="265271" y="0"/>
                  </a:cubicBezTo>
                  <a:cubicBezTo>
                    <a:pt x="411777" y="0"/>
                    <a:pt x="530543" y="129854"/>
                    <a:pt x="530543" y="29003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387;p27">
              <a:extLst>
                <a:ext uri="{FF2B5EF4-FFF2-40B4-BE49-F238E27FC236}">
                  <a16:creationId xmlns:a16="http://schemas.microsoft.com/office/drawing/2014/main" id="{E6352E77-0150-831E-2D7B-6878AC8606EE}"/>
                </a:ext>
              </a:extLst>
            </p:cNvPr>
            <p:cNvSpPr/>
            <p:nvPr/>
          </p:nvSpPr>
          <p:spPr>
            <a:xfrm>
              <a:off x="6596922" y="1610195"/>
              <a:ext cx="1325689" cy="442531"/>
            </a:xfrm>
            <a:custGeom>
              <a:avLst/>
              <a:gdLst/>
              <a:ahLst/>
              <a:cxnLst/>
              <a:rect l="l" t="t" r="r" b="b"/>
              <a:pathLst>
                <a:path w="1325689" h="442531" extrusionOk="0">
                  <a:moveTo>
                    <a:pt x="1325690" y="221266"/>
                  </a:moveTo>
                  <a:cubicBezTo>
                    <a:pt x="1325690" y="343467"/>
                    <a:pt x="1028924" y="442532"/>
                    <a:pt x="662845" y="442532"/>
                  </a:cubicBezTo>
                  <a:cubicBezTo>
                    <a:pt x="296766" y="442532"/>
                    <a:pt x="0" y="343467"/>
                    <a:pt x="0" y="221266"/>
                  </a:cubicBezTo>
                  <a:cubicBezTo>
                    <a:pt x="0" y="99064"/>
                    <a:pt x="296766" y="0"/>
                    <a:pt x="662845" y="0"/>
                  </a:cubicBezTo>
                  <a:cubicBezTo>
                    <a:pt x="1028924" y="0"/>
                    <a:pt x="1325690" y="99064"/>
                    <a:pt x="1325690" y="22126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388;p27">
              <a:extLst>
                <a:ext uri="{FF2B5EF4-FFF2-40B4-BE49-F238E27FC236}">
                  <a16:creationId xmlns:a16="http://schemas.microsoft.com/office/drawing/2014/main" id="{38BF804D-3968-3B0F-3B78-A4ECA34D0707}"/>
                </a:ext>
              </a:extLst>
            </p:cNvPr>
            <p:cNvSpPr/>
            <p:nvPr/>
          </p:nvSpPr>
          <p:spPr>
            <a:xfrm>
              <a:off x="6596922" y="1704968"/>
              <a:ext cx="1325689" cy="252984"/>
            </a:xfrm>
            <a:custGeom>
              <a:avLst/>
              <a:gdLst/>
              <a:ahLst/>
              <a:cxnLst/>
              <a:rect l="l" t="t" r="r" b="b"/>
              <a:pathLst>
                <a:path w="1325689" h="252984" extrusionOk="0">
                  <a:moveTo>
                    <a:pt x="1325690" y="126492"/>
                  </a:moveTo>
                  <a:cubicBezTo>
                    <a:pt x="1325690" y="196352"/>
                    <a:pt x="1028924" y="252984"/>
                    <a:pt x="662845" y="252984"/>
                  </a:cubicBezTo>
                  <a:cubicBezTo>
                    <a:pt x="296766" y="252984"/>
                    <a:pt x="0" y="196352"/>
                    <a:pt x="0" y="126492"/>
                  </a:cubicBezTo>
                  <a:cubicBezTo>
                    <a:pt x="0" y="56632"/>
                    <a:pt x="296766" y="0"/>
                    <a:pt x="662845" y="0"/>
                  </a:cubicBezTo>
                  <a:cubicBezTo>
                    <a:pt x="1028924" y="0"/>
                    <a:pt x="1325690" y="56632"/>
                    <a:pt x="1325690" y="126492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389;p27">
              <a:extLst>
                <a:ext uri="{FF2B5EF4-FFF2-40B4-BE49-F238E27FC236}">
                  <a16:creationId xmlns:a16="http://schemas.microsoft.com/office/drawing/2014/main" id="{7813D5EB-0A16-C725-C909-CDAD92C63D0A}"/>
                </a:ext>
              </a:extLst>
            </p:cNvPr>
            <p:cNvSpPr/>
            <p:nvPr/>
          </p:nvSpPr>
          <p:spPr>
            <a:xfrm>
              <a:off x="7259767" y="1541329"/>
              <a:ext cx="9525" cy="580167"/>
            </a:xfrm>
            <a:custGeom>
              <a:avLst/>
              <a:gdLst/>
              <a:ahLst/>
              <a:cxnLst/>
              <a:rect l="l" t="t" r="r" b="b"/>
              <a:pathLst>
                <a:path w="9525" h="580167" extrusionOk="0">
                  <a:moveTo>
                    <a:pt x="0" y="0"/>
                  </a:moveTo>
                  <a:lnTo>
                    <a:pt x="0" y="580168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390;p27">
              <a:extLst>
                <a:ext uri="{FF2B5EF4-FFF2-40B4-BE49-F238E27FC236}">
                  <a16:creationId xmlns:a16="http://schemas.microsoft.com/office/drawing/2014/main" id="{1DAAD3F6-DEEF-2C46-70D7-6B1F5D05FA55}"/>
                </a:ext>
              </a:extLst>
            </p:cNvPr>
            <p:cNvSpPr/>
            <p:nvPr/>
          </p:nvSpPr>
          <p:spPr>
            <a:xfrm>
              <a:off x="6596922" y="1831461"/>
              <a:ext cx="1325689" cy="9525"/>
            </a:xfrm>
            <a:custGeom>
              <a:avLst/>
              <a:gdLst/>
              <a:ahLst/>
              <a:cxnLst/>
              <a:rect l="l" t="t" r="r" b="b"/>
              <a:pathLst>
                <a:path w="1325689" h="9525" extrusionOk="0">
                  <a:moveTo>
                    <a:pt x="1325690" y="0"/>
                  </a:moveTo>
                  <a:lnTo>
                    <a:pt x="0" y="0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" name="CaixaDeTexto 1">
            <a:extLst>
              <a:ext uri="{FF2B5EF4-FFF2-40B4-BE49-F238E27FC236}">
                <a16:creationId xmlns:a16="http://schemas.microsoft.com/office/drawing/2014/main" id="{6A468D92-08DC-BB83-6B85-B3D9719FAC51}"/>
              </a:ext>
            </a:extLst>
          </p:cNvPr>
          <p:cNvSpPr txBox="1"/>
          <p:nvPr/>
        </p:nvSpPr>
        <p:spPr>
          <a:xfrm>
            <a:off x="806459" y="1386523"/>
            <a:ext cx="1593841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300" b="1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Exercício 3:</a:t>
            </a:r>
            <a:endParaRPr lang="pt-BR" sz="23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9C75869B-004A-0A36-CD40-B0F11729893C}"/>
              </a:ext>
            </a:extLst>
          </p:cNvPr>
          <p:cNvSpPr txBox="1"/>
          <p:nvPr/>
        </p:nvSpPr>
        <p:spPr>
          <a:xfrm>
            <a:off x="2252755" y="1392829"/>
            <a:ext cx="54910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Aplique a propriedade distributiva e determine o valor de </a:t>
            </a:r>
            <a:r>
              <a:rPr lang="pt-BR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na igualdade:</a:t>
            </a:r>
            <a:endParaRPr lang="pt-BR" sz="1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CaixaDeTexto 26">
                <a:extLst>
                  <a:ext uri="{FF2B5EF4-FFF2-40B4-BE49-F238E27FC236}">
                    <a16:creationId xmlns:a16="http://schemas.microsoft.com/office/drawing/2014/main" id="{6CC3BDED-C1D1-09D7-B42D-BAA14A68D97B}"/>
                  </a:ext>
                </a:extLst>
              </p:cNvPr>
              <p:cNvSpPr txBox="1"/>
              <p:nvPr/>
            </p:nvSpPr>
            <p:spPr>
              <a:xfrm>
                <a:off x="861148" y="2923067"/>
                <a:ext cx="4550236" cy="4462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300" b="1" i="1" u="none" strike="noStrike" cap="none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𝟐</m:t>
                      </m:r>
                      <m:r>
                        <a:rPr lang="pt-BR" sz="2300" b="1" i="1" u="none" strike="noStrike" cap="none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(</m:t>
                      </m:r>
                      <m:r>
                        <a:rPr lang="pt-BR" sz="2300" b="1" i="1" u="none" strike="noStrike" cap="none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𝒙</m:t>
                      </m:r>
                      <m:r>
                        <a:rPr lang="pt-BR" sz="2300" b="1" i="1" u="none" strike="noStrike" cap="none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 – </m:t>
                      </m:r>
                      <m:r>
                        <a:rPr lang="pt-BR" sz="2300" b="1" i="1" u="none" strike="noStrike" cap="none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𝟑</m:t>
                      </m:r>
                      <m:r>
                        <a:rPr lang="pt-BR" sz="2300" b="1" i="1" u="none" strike="noStrike" cap="none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 ) + </m:t>
                      </m:r>
                      <m:r>
                        <a:rPr lang="pt-BR" sz="2300" b="1" i="1" u="none" strike="noStrike" cap="none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𝟒</m:t>
                      </m:r>
                      <m:r>
                        <a:rPr lang="pt-BR" sz="2300" b="1" i="1" u="none" strike="noStrike" cap="none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 .(</m:t>
                      </m:r>
                      <m:r>
                        <a:rPr lang="pt-BR" sz="2300" b="1" i="1" u="none" strike="noStrike" cap="none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𝟐</m:t>
                      </m:r>
                      <m:r>
                        <a:rPr lang="pt-BR" sz="2300" b="1" i="1" u="none" strike="noStrike" cap="none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𝒙</m:t>
                      </m:r>
                      <m:r>
                        <a:rPr lang="pt-BR" sz="2300" b="1" i="1" u="none" strike="noStrike" cap="none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 + </m:t>
                      </m:r>
                      <m:r>
                        <a:rPr lang="pt-BR" sz="2300" b="1" i="1" u="none" strike="noStrike" cap="none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𝟏</m:t>
                      </m:r>
                      <m:r>
                        <a:rPr lang="pt-BR" sz="2300" b="1" i="1" u="none" strike="noStrike" cap="none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) = </m:t>
                      </m:r>
                      <m:r>
                        <a:rPr lang="pt-BR" sz="2300" b="1" i="1" u="none" strike="noStrike" cap="none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𝟖</m:t>
                      </m:r>
                    </m:oMath>
                  </m:oMathPara>
                </a14:m>
                <a:endParaRPr lang="pt-BR" sz="2300" b="1" dirty="0"/>
              </a:p>
            </p:txBody>
          </p:sp>
        </mc:Choice>
        <mc:Fallback xmlns="">
          <p:sp>
            <p:nvSpPr>
              <p:cNvPr id="27" name="CaixaDeTexto 26">
                <a:extLst>
                  <a:ext uri="{FF2B5EF4-FFF2-40B4-BE49-F238E27FC236}">
                    <a16:creationId xmlns:a16="http://schemas.microsoft.com/office/drawing/2014/main" id="{6CC3BDED-C1D1-09D7-B42D-BAA14A68D9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148" y="2923067"/>
                <a:ext cx="4550236" cy="446276"/>
              </a:xfrm>
              <a:prstGeom prst="rect">
                <a:avLst/>
              </a:prstGeom>
              <a:blipFill>
                <a:blip r:embed="rId2"/>
                <a:stretch>
                  <a:fillRect l="-134" b="-1780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Google Shape;118;p56">
            <a:extLst>
              <a:ext uri="{FF2B5EF4-FFF2-40B4-BE49-F238E27FC236}">
                <a16:creationId xmlns:a16="http://schemas.microsoft.com/office/drawing/2014/main" id="{B4412B86-AC0F-0062-0635-2B5FA244CE7B}"/>
              </a:ext>
            </a:extLst>
          </p:cNvPr>
          <p:cNvSpPr/>
          <p:nvPr/>
        </p:nvSpPr>
        <p:spPr>
          <a:xfrm>
            <a:off x="981531" y="2692469"/>
            <a:ext cx="447219" cy="261610"/>
          </a:xfrm>
          <a:prstGeom prst="curvedDownArrow">
            <a:avLst>
              <a:gd name="adj1" fmla="val 25000"/>
              <a:gd name="adj2" fmla="val 50000"/>
              <a:gd name="adj3" fmla="val 25000"/>
            </a:avLst>
          </a:prstGeom>
          <a:solidFill>
            <a:srgbClr val="589EA6"/>
          </a:solidFill>
          <a:ln w="254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" name="Google Shape;119;p56">
            <a:extLst>
              <a:ext uri="{FF2B5EF4-FFF2-40B4-BE49-F238E27FC236}">
                <a16:creationId xmlns:a16="http://schemas.microsoft.com/office/drawing/2014/main" id="{BD777E32-D743-8C3C-88DE-EDD2DB401377}"/>
              </a:ext>
            </a:extLst>
          </p:cNvPr>
          <p:cNvSpPr/>
          <p:nvPr/>
        </p:nvSpPr>
        <p:spPr>
          <a:xfrm>
            <a:off x="981531" y="2471476"/>
            <a:ext cx="904419" cy="478712"/>
          </a:xfrm>
          <a:prstGeom prst="curvedDownArrow">
            <a:avLst>
              <a:gd name="adj1" fmla="val 25000"/>
              <a:gd name="adj2" fmla="val 50000"/>
              <a:gd name="adj3" fmla="val 25000"/>
            </a:avLst>
          </a:prstGeom>
          <a:solidFill>
            <a:srgbClr val="0C2659"/>
          </a:solidFill>
          <a:ln w="254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" name="Google Shape;118;p56">
            <a:extLst>
              <a:ext uri="{FF2B5EF4-FFF2-40B4-BE49-F238E27FC236}">
                <a16:creationId xmlns:a16="http://schemas.microsoft.com/office/drawing/2014/main" id="{4DCBCCC1-BCB9-75E2-A522-CD4574D0AE66}"/>
              </a:ext>
            </a:extLst>
          </p:cNvPr>
          <p:cNvSpPr/>
          <p:nvPr/>
        </p:nvSpPr>
        <p:spPr>
          <a:xfrm>
            <a:off x="2648406" y="2745665"/>
            <a:ext cx="567602" cy="261610"/>
          </a:xfrm>
          <a:prstGeom prst="curvedDownArrow">
            <a:avLst>
              <a:gd name="adj1" fmla="val 25000"/>
              <a:gd name="adj2" fmla="val 50000"/>
              <a:gd name="adj3" fmla="val 25000"/>
            </a:avLst>
          </a:prstGeom>
          <a:solidFill>
            <a:srgbClr val="589EA6"/>
          </a:solidFill>
          <a:ln w="254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Google Shape;119;p56">
            <a:extLst>
              <a:ext uri="{FF2B5EF4-FFF2-40B4-BE49-F238E27FC236}">
                <a16:creationId xmlns:a16="http://schemas.microsoft.com/office/drawing/2014/main" id="{5FE1C812-DB2F-7FBF-E8F8-31DF6A6C402C}"/>
              </a:ext>
            </a:extLst>
          </p:cNvPr>
          <p:cNvSpPr/>
          <p:nvPr/>
        </p:nvSpPr>
        <p:spPr>
          <a:xfrm>
            <a:off x="2648406" y="2524672"/>
            <a:ext cx="1418769" cy="478712"/>
          </a:xfrm>
          <a:prstGeom prst="curvedDownArrow">
            <a:avLst>
              <a:gd name="adj1" fmla="val 25000"/>
              <a:gd name="adj2" fmla="val 50000"/>
              <a:gd name="adj3" fmla="val 25000"/>
            </a:avLst>
          </a:prstGeom>
          <a:solidFill>
            <a:srgbClr val="0C2659"/>
          </a:solidFill>
          <a:ln w="254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CaixaDeTexto 39">
                <a:extLst>
                  <a:ext uri="{FF2B5EF4-FFF2-40B4-BE49-F238E27FC236}">
                    <a16:creationId xmlns:a16="http://schemas.microsoft.com/office/drawing/2014/main" id="{53AB8AFC-D5E5-BB83-C247-2D10E086AED0}"/>
                  </a:ext>
                </a:extLst>
              </p:cNvPr>
              <p:cNvSpPr txBox="1"/>
              <p:nvPr/>
            </p:nvSpPr>
            <p:spPr>
              <a:xfrm>
                <a:off x="861148" y="3323523"/>
                <a:ext cx="4550236" cy="4462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300" b="1" i="1" u="none" strike="noStrike" cap="none" dirty="0" smtClean="0">
                          <a:solidFill>
                            <a:srgbClr val="D93D1A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𝟐</m:t>
                      </m:r>
                      <m:r>
                        <a:rPr lang="pt-BR" sz="2300" b="1" i="1" u="none" strike="noStrike" cap="none" dirty="0" smtClean="0">
                          <a:solidFill>
                            <a:srgbClr val="D93D1A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𝒙</m:t>
                      </m:r>
                      <m:r>
                        <a:rPr lang="pt-BR" sz="2300" b="1" i="1" u="none" strike="noStrike" cap="none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 </m:t>
                      </m:r>
                      <m:r>
                        <a:rPr lang="pt-BR" sz="2300" b="1" i="1" u="none" strike="noStrike" cap="none" dirty="0" smtClean="0">
                          <a:solidFill>
                            <a:srgbClr val="0C2659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−</m:t>
                      </m:r>
                      <m:r>
                        <a:rPr lang="pt-BR" sz="2300" b="1" i="1" u="none" strike="noStrike" cap="none" dirty="0" smtClean="0">
                          <a:solidFill>
                            <a:srgbClr val="589EA6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𝟔</m:t>
                      </m:r>
                      <m:r>
                        <a:rPr lang="pt-BR" sz="2300" b="1" i="1" u="none" strike="noStrike" cap="none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 +</m:t>
                      </m:r>
                      <m:r>
                        <a:rPr lang="pt-BR" sz="2300" b="1" i="1" u="none" strike="noStrike" cap="none" dirty="0" smtClean="0">
                          <a:solidFill>
                            <a:srgbClr val="D93D1A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𝟖</m:t>
                      </m:r>
                      <m:r>
                        <a:rPr lang="pt-BR" sz="2300" b="1" i="1" u="none" strike="noStrike" cap="none" dirty="0" smtClean="0">
                          <a:solidFill>
                            <a:srgbClr val="D93D1A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𝒙</m:t>
                      </m:r>
                      <m:r>
                        <a:rPr lang="pt-BR" sz="2300" b="1" i="1" u="none" strike="noStrike" cap="none" dirty="0" smtClean="0">
                          <a:solidFill>
                            <a:srgbClr val="0C2659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+</m:t>
                      </m:r>
                      <m:r>
                        <a:rPr lang="pt-BR" sz="2300" b="1" i="1" u="none" strike="noStrike" cap="none" dirty="0" smtClean="0">
                          <a:solidFill>
                            <a:srgbClr val="589EA6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𝟒</m:t>
                      </m:r>
                      <m:r>
                        <a:rPr lang="pt-BR" sz="2300" b="1" i="1" u="none" strike="noStrike" cap="none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 = </m:t>
                      </m:r>
                      <m:r>
                        <a:rPr lang="pt-BR" sz="2300" b="1" i="1" u="none" strike="noStrike" cap="none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𝟖</m:t>
                      </m:r>
                    </m:oMath>
                  </m:oMathPara>
                </a14:m>
                <a:endParaRPr lang="pt-BR" sz="2300" b="1" dirty="0"/>
              </a:p>
            </p:txBody>
          </p:sp>
        </mc:Choice>
        <mc:Fallback xmlns="">
          <p:sp>
            <p:nvSpPr>
              <p:cNvPr id="40" name="CaixaDeTexto 39">
                <a:extLst>
                  <a:ext uri="{FF2B5EF4-FFF2-40B4-BE49-F238E27FC236}">
                    <a16:creationId xmlns:a16="http://schemas.microsoft.com/office/drawing/2014/main" id="{53AB8AFC-D5E5-BB83-C247-2D10E086AE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148" y="3323523"/>
                <a:ext cx="4550236" cy="446276"/>
              </a:xfrm>
              <a:prstGeom prst="rect">
                <a:avLst/>
              </a:prstGeom>
              <a:blipFill>
                <a:blip r:embed="rId3"/>
                <a:stretch>
                  <a:fillRect l="-134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CaixaDeTexto 45">
                <a:extLst>
                  <a:ext uri="{FF2B5EF4-FFF2-40B4-BE49-F238E27FC236}">
                    <a16:creationId xmlns:a16="http://schemas.microsoft.com/office/drawing/2014/main" id="{4899B342-8CA3-8FC6-2E24-204885C52822}"/>
                  </a:ext>
                </a:extLst>
              </p:cNvPr>
              <p:cNvSpPr txBox="1"/>
              <p:nvPr/>
            </p:nvSpPr>
            <p:spPr>
              <a:xfrm>
                <a:off x="861148" y="3722266"/>
                <a:ext cx="4550236" cy="4462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300" b="1" i="1" u="none" strike="noStrike" cap="none" dirty="0" smtClean="0">
                          <a:solidFill>
                            <a:srgbClr val="D93D1A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𝟐</m:t>
                      </m:r>
                      <m:r>
                        <a:rPr lang="pt-BR" sz="2300" b="1" i="1" u="none" strike="noStrike" cap="none" dirty="0" smtClean="0">
                          <a:solidFill>
                            <a:srgbClr val="D93D1A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𝒙</m:t>
                      </m:r>
                      <m:r>
                        <a:rPr lang="pt-BR" sz="2300" b="1" i="1" u="none" strike="noStrike" cap="none" dirty="0" smtClean="0">
                          <a:solidFill>
                            <a:srgbClr val="D93D1A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+</m:t>
                      </m:r>
                      <m:r>
                        <a:rPr lang="pt-BR" sz="2300" b="1" i="1" u="none" strike="noStrike" cap="none" dirty="0" smtClean="0">
                          <a:solidFill>
                            <a:srgbClr val="D93D1A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𝟖</m:t>
                      </m:r>
                      <m:r>
                        <a:rPr lang="pt-BR" sz="2300" b="1" i="1" u="none" strike="noStrike" cap="none" dirty="0" smtClean="0">
                          <a:solidFill>
                            <a:srgbClr val="D93D1A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𝒙</m:t>
                      </m:r>
                      <m:r>
                        <a:rPr lang="pt-BR" sz="2300" b="1" i="1" u="none" strike="noStrike" cap="none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 </m:t>
                      </m:r>
                      <m:r>
                        <a:rPr lang="pt-BR" sz="2300" b="1" i="1" u="none" strike="noStrike" cap="none" dirty="0" smtClean="0">
                          <a:solidFill>
                            <a:srgbClr val="589EA6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= </m:t>
                      </m:r>
                      <m:r>
                        <a:rPr lang="pt-BR" sz="2300" b="1" i="1" u="none" strike="noStrike" cap="none" dirty="0" smtClean="0">
                          <a:solidFill>
                            <a:srgbClr val="589EA6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𝟖</m:t>
                      </m:r>
                      <m:r>
                        <a:rPr lang="pt-BR" sz="2300" b="1" i="1" u="none" strike="noStrike" cap="none" dirty="0" smtClean="0">
                          <a:solidFill>
                            <a:srgbClr val="0C2659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+</m:t>
                      </m:r>
                      <m:r>
                        <a:rPr lang="pt-BR" sz="2300" b="1" i="1" u="none" strike="noStrike" cap="none" dirty="0" smtClean="0">
                          <a:solidFill>
                            <a:srgbClr val="589EA6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𝟔</m:t>
                      </m:r>
                      <m:r>
                        <a:rPr lang="pt-BR" sz="2300" b="1" i="1" u="none" strike="noStrike" cap="none" dirty="0" smtClean="0">
                          <a:solidFill>
                            <a:srgbClr val="0C2659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−</m:t>
                      </m:r>
                      <m:r>
                        <a:rPr lang="pt-BR" sz="2300" b="1" i="1" u="none" strike="noStrike" cap="none" dirty="0" smtClean="0">
                          <a:solidFill>
                            <a:srgbClr val="589EA6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𝟒</m:t>
                      </m:r>
                    </m:oMath>
                  </m:oMathPara>
                </a14:m>
                <a:endParaRPr lang="pt-BR" sz="2300" b="1" dirty="0"/>
              </a:p>
            </p:txBody>
          </p:sp>
        </mc:Choice>
        <mc:Fallback xmlns="">
          <p:sp>
            <p:nvSpPr>
              <p:cNvPr id="46" name="CaixaDeTexto 45">
                <a:extLst>
                  <a:ext uri="{FF2B5EF4-FFF2-40B4-BE49-F238E27FC236}">
                    <a16:creationId xmlns:a16="http://schemas.microsoft.com/office/drawing/2014/main" id="{4899B342-8CA3-8FC6-2E24-204885C528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148" y="3722266"/>
                <a:ext cx="4550236" cy="446276"/>
              </a:xfrm>
              <a:prstGeom prst="rect">
                <a:avLst/>
              </a:prstGeom>
              <a:blipFill>
                <a:blip r:embed="rId4"/>
                <a:stretch>
                  <a:fillRect l="-134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CaixaDeTexto 46">
                <a:extLst>
                  <a:ext uri="{FF2B5EF4-FFF2-40B4-BE49-F238E27FC236}">
                    <a16:creationId xmlns:a16="http://schemas.microsoft.com/office/drawing/2014/main" id="{CC2979F4-CB5E-72C9-505C-8E991FF25C97}"/>
                  </a:ext>
                </a:extLst>
              </p:cNvPr>
              <p:cNvSpPr txBox="1"/>
              <p:nvPr/>
            </p:nvSpPr>
            <p:spPr>
              <a:xfrm>
                <a:off x="861148" y="4122722"/>
                <a:ext cx="4550236" cy="4462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300" b="1" i="1" u="none" strike="noStrike" cap="none" dirty="0" smtClean="0">
                          <a:solidFill>
                            <a:srgbClr val="589EA6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𝟏𝟎</m:t>
                      </m:r>
                      <m:r>
                        <a:rPr lang="pt-BR" sz="2300" b="1" i="1" u="none" strike="noStrike" cap="none" dirty="0" smtClean="0">
                          <a:solidFill>
                            <a:srgbClr val="589EA6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𝒙</m:t>
                      </m:r>
                      <m:r>
                        <a:rPr lang="pt-BR" sz="2300" b="1" i="1" u="none" strike="noStrike" cap="none" dirty="0" smtClean="0">
                          <a:solidFill>
                            <a:srgbClr val="589EA6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=</m:t>
                      </m:r>
                      <m:r>
                        <a:rPr lang="pt-BR" sz="2300" b="1" i="1" u="none" strike="noStrike" cap="none" dirty="0" smtClean="0">
                          <a:solidFill>
                            <a:srgbClr val="589EA6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𝟏𝟎</m:t>
                      </m:r>
                    </m:oMath>
                  </m:oMathPara>
                </a14:m>
                <a:endParaRPr lang="pt-BR" sz="2300" b="1" dirty="0">
                  <a:solidFill>
                    <a:srgbClr val="589EA6"/>
                  </a:solidFill>
                </a:endParaRPr>
              </a:p>
            </p:txBody>
          </p:sp>
        </mc:Choice>
        <mc:Fallback xmlns="">
          <p:sp>
            <p:nvSpPr>
              <p:cNvPr id="47" name="CaixaDeTexto 46">
                <a:extLst>
                  <a:ext uri="{FF2B5EF4-FFF2-40B4-BE49-F238E27FC236}">
                    <a16:creationId xmlns:a16="http://schemas.microsoft.com/office/drawing/2014/main" id="{CC2979F4-CB5E-72C9-505C-8E991FF25C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148" y="4122722"/>
                <a:ext cx="4550236" cy="446276"/>
              </a:xfrm>
              <a:prstGeom prst="rect">
                <a:avLst/>
              </a:prstGeom>
              <a:blipFill>
                <a:blip r:embed="rId5"/>
                <a:stretch>
                  <a:fillRect l="-134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CaixaDeTexto 47">
                <a:extLst>
                  <a:ext uri="{FF2B5EF4-FFF2-40B4-BE49-F238E27FC236}">
                    <a16:creationId xmlns:a16="http://schemas.microsoft.com/office/drawing/2014/main" id="{E98682A7-9B14-BE85-FAA6-03A83D71A2F4}"/>
                  </a:ext>
                </a:extLst>
              </p:cNvPr>
              <p:cNvSpPr txBox="1"/>
              <p:nvPr/>
            </p:nvSpPr>
            <p:spPr>
              <a:xfrm>
                <a:off x="863022" y="4531510"/>
                <a:ext cx="946728" cy="446276"/>
              </a:xfrm>
              <a:prstGeom prst="rect">
                <a:avLst/>
              </a:prstGeom>
              <a:solidFill>
                <a:srgbClr val="0C2659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300" b="1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𝒙</m:t>
                      </m:r>
                      <m:r>
                        <a:rPr lang="pt-BR" sz="2300" b="1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=</m:t>
                      </m:r>
                      <m:r>
                        <a:rPr lang="pt-BR" sz="2300" b="1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𝟏</m:t>
                      </m:r>
                    </m:oMath>
                  </m:oMathPara>
                </a14:m>
                <a:endParaRPr lang="pt-BR" sz="23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48" name="CaixaDeTexto 47">
                <a:extLst>
                  <a:ext uri="{FF2B5EF4-FFF2-40B4-BE49-F238E27FC236}">
                    <a16:creationId xmlns:a16="http://schemas.microsoft.com/office/drawing/2014/main" id="{E98682A7-9B14-BE85-FAA6-03A83D71A2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3022" y="4531510"/>
                <a:ext cx="946728" cy="44627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0958090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6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8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10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8" grpId="0"/>
      <p:bldP spid="27" grpId="0"/>
      <p:bldP spid="30" grpId="0" animBg="1"/>
      <p:bldP spid="31" grpId="0" animBg="1"/>
      <p:bldP spid="35" grpId="0" animBg="1"/>
      <p:bldP spid="39" grpId="0" animBg="1"/>
      <p:bldP spid="40" grpId="0"/>
      <p:bldP spid="46" grpId="0"/>
      <p:bldP spid="47" grpId="0"/>
      <p:bldP spid="4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F24D80-97F2-DA15-553F-91BE82F7EC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7E58293C-A922-CC65-3167-AEE68E82FCE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C265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399DB8F9-69A9-2AEE-DE97-DFD5B4580E2B}"/>
              </a:ext>
            </a:extLst>
          </p:cNvPr>
          <p:cNvSpPr/>
          <p:nvPr/>
        </p:nvSpPr>
        <p:spPr>
          <a:xfrm>
            <a:off x="300038" y="238125"/>
            <a:ext cx="11591925" cy="6381750"/>
          </a:xfrm>
          <a:prstGeom prst="roundRect">
            <a:avLst>
              <a:gd name="adj" fmla="val 4419"/>
            </a:avLst>
          </a:prstGeom>
          <a:solidFill>
            <a:srgbClr val="F2EFD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C38AA82C-4DB6-94FE-04F5-FCC2C8E7B159}"/>
              </a:ext>
            </a:extLst>
          </p:cNvPr>
          <p:cNvSpPr/>
          <p:nvPr/>
        </p:nvSpPr>
        <p:spPr>
          <a:xfrm>
            <a:off x="626724" y="421240"/>
            <a:ext cx="143839" cy="143839"/>
          </a:xfrm>
          <a:prstGeom prst="ellipse">
            <a:avLst/>
          </a:prstGeom>
          <a:solidFill>
            <a:srgbClr val="D93D1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9DDD4697-A1B0-B24A-993D-E6F6896705C9}"/>
              </a:ext>
            </a:extLst>
          </p:cNvPr>
          <p:cNvSpPr/>
          <p:nvPr/>
        </p:nvSpPr>
        <p:spPr>
          <a:xfrm>
            <a:off x="866267" y="429801"/>
            <a:ext cx="143839" cy="143839"/>
          </a:xfrm>
          <a:prstGeom prst="ellipse">
            <a:avLst/>
          </a:prstGeom>
          <a:solidFill>
            <a:srgbClr val="589EA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9F940DC8-94D0-FA1E-FE7B-C6D1DC064C84}"/>
              </a:ext>
            </a:extLst>
          </p:cNvPr>
          <p:cNvSpPr/>
          <p:nvPr/>
        </p:nvSpPr>
        <p:spPr>
          <a:xfrm>
            <a:off x="1105810" y="430049"/>
            <a:ext cx="143839" cy="143839"/>
          </a:xfrm>
          <a:prstGeom prst="ellipse">
            <a:avLst/>
          </a:prstGeom>
          <a:solidFill>
            <a:srgbClr val="F2F0D8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9" name="Google Shape;185;p24">
            <a:extLst>
              <a:ext uri="{FF2B5EF4-FFF2-40B4-BE49-F238E27FC236}">
                <a16:creationId xmlns:a16="http://schemas.microsoft.com/office/drawing/2014/main" id="{545F8B5C-A207-4E61-CEA8-62EB967CB00C}"/>
              </a:ext>
            </a:extLst>
          </p:cNvPr>
          <p:cNvGrpSpPr/>
          <p:nvPr/>
        </p:nvGrpSpPr>
        <p:grpSpPr>
          <a:xfrm rot="548993">
            <a:off x="-232057" y="5769529"/>
            <a:ext cx="1043559" cy="772287"/>
            <a:chOff x="9957437" y="1479512"/>
            <a:chExt cx="1043559" cy="772287"/>
          </a:xfrm>
        </p:grpSpPr>
        <p:sp>
          <p:nvSpPr>
            <p:cNvPr id="10" name="Google Shape;186;p24">
              <a:extLst>
                <a:ext uri="{FF2B5EF4-FFF2-40B4-BE49-F238E27FC236}">
                  <a16:creationId xmlns:a16="http://schemas.microsoft.com/office/drawing/2014/main" id="{396C1895-7D55-15B4-03E7-6DD1A5AA09A4}"/>
                </a:ext>
              </a:extLst>
            </p:cNvPr>
            <p:cNvSpPr/>
            <p:nvPr/>
          </p:nvSpPr>
          <p:spPr>
            <a:xfrm>
              <a:off x="10014111" y="1511707"/>
              <a:ext cx="986885" cy="740092"/>
            </a:xfrm>
            <a:custGeom>
              <a:avLst/>
              <a:gdLst/>
              <a:ahLst/>
              <a:cxnLst/>
              <a:rect l="l" t="t" r="r" b="b"/>
              <a:pathLst>
                <a:path w="986885" h="740092" extrusionOk="0">
                  <a:moveTo>
                    <a:pt x="695611" y="450342"/>
                  </a:moveTo>
                  <a:lnTo>
                    <a:pt x="986885" y="368046"/>
                  </a:lnTo>
                  <a:lnTo>
                    <a:pt x="737616" y="331946"/>
                  </a:lnTo>
                  <a:lnTo>
                    <a:pt x="902875" y="194215"/>
                  </a:lnTo>
                  <a:lnTo>
                    <a:pt x="661606" y="248603"/>
                  </a:lnTo>
                  <a:lnTo>
                    <a:pt x="732091" y="52388"/>
                  </a:lnTo>
                  <a:lnTo>
                    <a:pt x="538353" y="207550"/>
                  </a:lnTo>
                  <a:lnTo>
                    <a:pt x="456152" y="0"/>
                  </a:lnTo>
                  <a:lnTo>
                    <a:pt x="408432" y="209836"/>
                  </a:lnTo>
                  <a:lnTo>
                    <a:pt x="195739" y="43529"/>
                  </a:lnTo>
                  <a:lnTo>
                    <a:pt x="306610" y="262795"/>
                  </a:lnTo>
                  <a:lnTo>
                    <a:pt x="67723" y="239363"/>
                  </a:lnTo>
                  <a:lnTo>
                    <a:pt x="251174" y="339757"/>
                  </a:lnTo>
                  <a:lnTo>
                    <a:pt x="0" y="419957"/>
                  </a:lnTo>
                  <a:lnTo>
                    <a:pt x="261556" y="437102"/>
                  </a:lnTo>
                  <a:lnTo>
                    <a:pt x="93821" y="565118"/>
                  </a:lnTo>
                  <a:lnTo>
                    <a:pt x="340805" y="506730"/>
                  </a:lnTo>
                  <a:lnTo>
                    <a:pt x="293180" y="740093"/>
                  </a:lnTo>
                  <a:lnTo>
                    <a:pt x="449294" y="550926"/>
                  </a:lnTo>
                  <a:lnTo>
                    <a:pt x="541687" y="730472"/>
                  </a:lnTo>
                  <a:lnTo>
                    <a:pt x="583121" y="548640"/>
                  </a:lnTo>
                  <a:lnTo>
                    <a:pt x="812482" y="687419"/>
                  </a:lnTo>
                  <a:lnTo>
                    <a:pt x="730948" y="544449"/>
                  </a:lnTo>
                  <a:lnTo>
                    <a:pt x="909066" y="601885"/>
                  </a:lnTo>
                  <a:lnTo>
                    <a:pt x="695611" y="450342"/>
                  </a:lnTo>
                  <a:close/>
                </a:path>
              </a:pathLst>
            </a:custGeom>
            <a:solidFill>
              <a:schemeClr val="dk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187;p24">
              <a:extLst>
                <a:ext uri="{FF2B5EF4-FFF2-40B4-BE49-F238E27FC236}">
                  <a16:creationId xmlns:a16="http://schemas.microsoft.com/office/drawing/2014/main" id="{8003580D-3289-07B8-C326-5400611FBE62}"/>
                </a:ext>
              </a:extLst>
            </p:cNvPr>
            <p:cNvSpPr/>
            <p:nvPr/>
          </p:nvSpPr>
          <p:spPr>
            <a:xfrm>
              <a:off x="9957437" y="1479512"/>
              <a:ext cx="982980" cy="740092"/>
            </a:xfrm>
            <a:custGeom>
              <a:avLst/>
              <a:gdLst/>
              <a:ahLst/>
              <a:cxnLst/>
              <a:rect l="l" t="t" r="r" b="b"/>
              <a:pathLst>
                <a:path w="982980" h="740092" extrusionOk="0">
                  <a:moveTo>
                    <a:pt x="717423" y="443103"/>
                  </a:moveTo>
                  <a:lnTo>
                    <a:pt x="982980" y="368046"/>
                  </a:lnTo>
                  <a:lnTo>
                    <a:pt x="733711" y="331946"/>
                  </a:lnTo>
                  <a:lnTo>
                    <a:pt x="898970" y="194310"/>
                  </a:lnTo>
                  <a:lnTo>
                    <a:pt x="657797" y="248698"/>
                  </a:lnTo>
                  <a:lnTo>
                    <a:pt x="728186" y="52483"/>
                  </a:lnTo>
                  <a:lnTo>
                    <a:pt x="534448" y="207645"/>
                  </a:lnTo>
                  <a:lnTo>
                    <a:pt x="452342" y="0"/>
                  </a:lnTo>
                  <a:lnTo>
                    <a:pt x="404527" y="209836"/>
                  </a:lnTo>
                  <a:lnTo>
                    <a:pt x="194405" y="80772"/>
                  </a:lnTo>
                  <a:lnTo>
                    <a:pt x="302705" y="262795"/>
                  </a:lnTo>
                  <a:lnTo>
                    <a:pt x="63818" y="239363"/>
                  </a:lnTo>
                  <a:lnTo>
                    <a:pt x="247364" y="339757"/>
                  </a:lnTo>
                  <a:lnTo>
                    <a:pt x="0" y="395288"/>
                  </a:lnTo>
                  <a:lnTo>
                    <a:pt x="257746" y="437102"/>
                  </a:lnTo>
                  <a:lnTo>
                    <a:pt x="90011" y="565214"/>
                  </a:lnTo>
                  <a:lnTo>
                    <a:pt x="336995" y="506730"/>
                  </a:lnTo>
                  <a:lnTo>
                    <a:pt x="289370" y="740093"/>
                  </a:lnTo>
                  <a:lnTo>
                    <a:pt x="445389" y="551021"/>
                  </a:lnTo>
                  <a:lnTo>
                    <a:pt x="537781" y="730472"/>
                  </a:lnTo>
                  <a:lnTo>
                    <a:pt x="579215" y="548640"/>
                  </a:lnTo>
                  <a:lnTo>
                    <a:pt x="768668" y="677037"/>
                  </a:lnTo>
                  <a:lnTo>
                    <a:pt x="683228" y="491681"/>
                  </a:lnTo>
                  <a:lnTo>
                    <a:pt x="900208" y="556355"/>
                  </a:lnTo>
                  <a:lnTo>
                    <a:pt x="717423" y="44310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188;p24">
              <a:extLst>
                <a:ext uri="{FF2B5EF4-FFF2-40B4-BE49-F238E27FC236}">
                  <a16:creationId xmlns:a16="http://schemas.microsoft.com/office/drawing/2014/main" id="{7D57D99B-F6E3-3B5F-71B1-8BA960241235}"/>
                </a:ext>
              </a:extLst>
            </p:cNvPr>
            <p:cNvSpPr/>
            <p:nvPr/>
          </p:nvSpPr>
          <p:spPr>
            <a:xfrm>
              <a:off x="9957437" y="1479512"/>
              <a:ext cx="982980" cy="740092"/>
            </a:xfrm>
            <a:custGeom>
              <a:avLst/>
              <a:gdLst/>
              <a:ahLst/>
              <a:cxnLst/>
              <a:rect l="l" t="t" r="r" b="b"/>
              <a:pathLst>
                <a:path w="982980" h="740092" extrusionOk="0">
                  <a:moveTo>
                    <a:pt x="717423" y="443103"/>
                  </a:moveTo>
                  <a:lnTo>
                    <a:pt x="982980" y="368046"/>
                  </a:lnTo>
                  <a:lnTo>
                    <a:pt x="733711" y="331946"/>
                  </a:lnTo>
                  <a:lnTo>
                    <a:pt x="898970" y="194310"/>
                  </a:lnTo>
                  <a:lnTo>
                    <a:pt x="657797" y="248698"/>
                  </a:lnTo>
                  <a:lnTo>
                    <a:pt x="728186" y="52483"/>
                  </a:lnTo>
                  <a:lnTo>
                    <a:pt x="534448" y="207645"/>
                  </a:lnTo>
                  <a:lnTo>
                    <a:pt x="452342" y="0"/>
                  </a:lnTo>
                  <a:lnTo>
                    <a:pt x="404527" y="209836"/>
                  </a:lnTo>
                  <a:lnTo>
                    <a:pt x="194405" y="80772"/>
                  </a:lnTo>
                  <a:lnTo>
                    <a:pt x="302705" y="262795"/>
                  </a:lnTo>
                  <a:lnTo>
                    <a:pt x="63818" y="239363"/>
                  </a:lnTo>
                  <a:lnTo>
                    <a:pt x="247364" y="339757"/>
                  </a:lnTo>
                  <a:lnTo>
                    <a:pt x="0" y="395288"/>
                  </a:lnTo>
                  <a:lnTo>
                    <a:pt x="257746" y="437102"/>
                  </a:lnTo>
                  <a:lnTo>
                    <a:pt x="90011" y="565214"/>
                  </a:lnTo>
                  <a:lnTo>
                    <a:pt x="336995" y="506730"/>
                  </a:lnTo>
                  <a:lnTo>
                    <a:pt x="289370" y="740093"/>
                  </a:lnTo>
                  <a:lnTo>
                    <a:pt x="445389" y="551021"/>
                  </a:lnTo>
                  <a:lnTo>
                    <a:pt x="537781" y="730472"/>
                  </a:lnTo>
                  <a:lnTo>
                    <a:pt x="579215" y="548640"/>
                  </a:lnTo>
                  <a:lnTo>
                    <a:pt x="768668" y="677037"/>
                  </a:lnTo>
                  <a:lnTo>
                    <a:pt x="683228" y="491681"/>
                  </a:lnTo>
                  <a:lnTo>
                    <a:pt x="900208" y="556355"/>
                  </a:lnTo>
                  <a:lnTo>
                    <a:pt x="717423" y="443103"/>
                  </a:lnTo>
                  <a:close/>
                </a:path>
              </a:pathLst>
            </a:custGeom>
            <a:solidFill>
              <a:srgbClr val="D93D1A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" name="Google Shape;290;p25">
            <a:extLst>
              <a:ext uri="{FF2B5EF4-FFF2-40B4-BE49-F238E27FC236}">
                <a16:creationId xmlns:a16="http://schemas.microsoft.com/office/drawing/2014/main" id="{F13165C5-28AB-97FD-46CE-08593C6029A6}"/>
              </a:ext>
            </a:extLst>
          </p:cNvPr>
          <p:cNvGrpSpPr/>
          <p:nvPr/>
        </p:nvGrpSpPr>
        <p:grpSpPr>
          <a:xfrm rot="20862059">
            <a:off x="11329421" y="6116924"/>
            <a:ext cx="799002" cy="631251"/>
            <a:chOff x="7946233" y="1488751"/>
            <a:chExt cx="867443" cy="685323"/>
          </a:xfrm>
        </p:grpSpPr>
        <p:sp>
          <p:nvSpPr>
            <p:cNvPr id="14" name="Google Shape;291;p25">
              <a:extLst>
                <a:ext uri="{FF2B5EF4-FFF2-40B4-BE49-F238E27FC236}">
                  <a16:creationId xmlns:a16="http://schemas.microsoft.com/office/drawing/2014/main" id="{206BDC0F-37D8-DC14-64C9-58A496E083FB}"/>
                </a:ext>
              </a:extLst>
            </p:cNvPr>
            <p:cNvSpPr/>
            <p:nvPr/>
          </p:nvSpPr>
          <p:spPr>
            <a:xfrm>
              <a:off x="7946233" y="1569428"/>
              <a:ext cx="866108" cy="604646"/>
            </a:xfrm>
            <a:custGeom>
              <a:avLst/>
              <a:gdLst/>
              <a:ahLst/>
              <a:cxnLst/>
              <a:rect l="l" t="t" r="r" b="b"/>
              <a:pathLst>
                <a:path w="866108" h="604646" extrusionOk="0">
                  <a:moveTo>
                    <a:pt x="272320" y="529876"/>
                  </a:moveTo>
                  <a:lnTo>
                    <a:pt x="866108" y="388525"/>
                  </a:lnTo>
                  <a:lnTo>
                    <a:pt x="702659" y="0"/>
                  </a:lnTo>
                  <a:lnTo>
                    <a:pt x="186404" y="325755"/>
                  </a:lnTo>
                  <a:lnTo>
                    <a:pt x="154972" y="251079"/>
                  </a:lnTo>
                  <a:cubicBezTo>
                    <a:pt x="154972" y="251079"/>
                    <a:pt x="134684" y="381857"/>
                    <a:pt x="0" y="524351"/>
                  </a:cubicBezTo>
                  <a:cubicBezTo>
                    <a:pt x="196025" y="527685"/>
                    <a:pt x="303752" y="604647"/>
                    <a:pt x="303752" y="604647"/>
                  </a:cubicBezTo>
                  <a:lnTo>
                    <a:pt x="272320" y="529971"/>
                  </a:lnTo>
                  <a:close/>
                </a:path>
              </a:pathLst>
            </a:custGeom>
            <a:solidFill>
              <a:schemeClr val="dk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292;p25">
              <a:extLst>
                <a:ext uri="{FF2B5EF4-FFF2-40B4-BE49-F238E27FC236}">
                  <a16:creationId xmlns:a16="http://schemas.microsoft.com/office/drawing/2014/main" id="{243969B9-0E49-C07C-9B4E-01C31BE414E4}"/>
                </a:ext>
              </a:extLst>
            </p:cNvPr>
            <p:cNvSpPr/>
            <p:nvPr/>
          </p:nvSpPr>
          <p:spPr>
            <a:xfrm>
              <a:off x="7947472" y="1488751"/>
              <a:ext cx="866203" cy="604646"/>
            </a:xfrm>
            <a:custGeom>
              <a:avLst/>
              <a:gdLst/>
              <a:ahLst/>
              <a:cxnLst/>
              <a:rect l="l" t="t" r="r" b="b"/>
              <a:pathLst>
                <a:path w="866203" h="604646" extrusionOk="0">
                  <a:moveTo>
                    <a:pt x="272415" y="529971"/>
                  </a:moveTo>
                  <a:lnTo>
                    <a:pt x="866203" y="388620"/>
                  </a:lnTo>
                  <a:lnTo>
                    <a:pt x="702659" y="0"/>
                  </a:lnTo>
                  <a:lnTo>
                    <a:pt x="186404" y="325755"/>
                  </a:lnTo>
                  <a:lnTo>
                    <a:pt x="154972" y="251079"/>
                  </a:lnTo>
                  <a:cubicBezTo>
                    <a:pt x="154972" y="251079"/>
                    <a:pt x="134684" y="381857"/>
                    <a:pt x="0" y="524351"/>
                  </a:cubicBezTo>
                  <a:cubicBezTo>
                    <a:pt x="196024" y="527685"/>
                    <a:pt x="303752" y="604647"/>
                    <a:pt x="303752" y="604647"/>
                  </a:cubicBezTo>
                  <a:lnTo>
                    <a:pt x="272320" y="529971"/>
                  </a:lnTo>
                  <a:close/>
                </a:path>
              </a:pathLst>
            </a:custGeom>
            <a:solidFill>
              <a:srgbClr val="FF705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293;p25">
              <a:extLst>
                <a:ext uri="{FF2B5EF4-FFF2-40B4-BE49-F238E27FC236}">
                  <a16:creationId xmlns:a16="http://schemas.microsoft.com/office/drawing/2014/main" id="{EAF90505-E22D-B6C1-08D3-BA5A5B4A8FC4}"/>
                </a:ext>
              </a:extLst>
            </p:cNvPr>
            <p:cNvSpPr/>
            <p:nvPr/>
          </p:nvSpPr>
          <p:spPr>
            <a:xfrm>
              <a:off x="7947473" y="1488751"/>
              <a:ext cx="866203" cy="604646"/>
            </a:xfrm>
            <a:custGeom>
              <a:avLst/>
              <a:gdLst/>
              <a:ahLst/>
              <a:cxnLst/>
              <a:rect l="l" t="t" r="r" b="b"/>
              <a:pathLst>
                <a:path w="866203" h="604646" extrusionOk="0">
                  <a:moveTo>
                    <a:pt x="272415" y="529971"/>
                  </a:moveTo>
                  <a:lnTo>
                    <a:pt x="866203" y="388620"/>
                  </a:lnTo>
                  <a:lnTo>
                    <a:pt x="702659" y="0"/>
                  </a:lnTo>
                  <a:lnTo>
                    <a:pt x="186404" y="325755"/>
                  </a:lnTo>
                  <a:lnTo>
                    <a:pt x="154972" y="251079"/>
                  </a:lnTo>
                  <a:cubicBezTo>
                    <a:pt x="154972" y="251079"/>
                    <a:pt x="134684" y="381857"/>
                    <a:pt x="0" y="524351"/>
                  </a:cubicBezTo>
                  <a:cubicBezTo>
                    <a:pt x="196024" y="527685"/>
                    <a:pt x="303752" y="604647"/>
                    <a:pt x="303752" y="604647"/>
                  </a:cubicBezTo>
                  <a:lnTo>
                    <a:pt x="272320" y="529971"/>
                  </a:lnTo>
                  <a:close/>
                </a:path>
              </a:pathLst>
            </a:custGeom>
            <a:solidFill>
              <a:srgbClr val="F2F0D8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" name="Google Shape;381;p27">
            <a:extLst>
              <a:ext uri="{FF2B5EF4-FFF2-40B4-BE49-F238E27FC236}">
                <a16:creationId xmlns:a16="http://schemas.microsoft.com/office/drawing/2014/main" id="{2BF6A324-4DF1-D1A1-141F-BF9BE663D3F5}"/>
              </a:ext>
            </a:extLst>
          </p:cNvPr>
          <p:cNvGrpSpPr/>
          <p:nvPr/>
        </p:nvGrpSpPr>
        <p:grpSpPr>
          <a:xfrm rot="495467">
            <a:off x="5402463" y="6068091"/>
            <a:ext cx="1387074" cy="604848"/>
            <a:chOff x="6593887" y="1541329"/>
            <a:chExt cx="1331677" cy="580636"/>
          </a:xfrm>
        </p:grpSpPr>
        <p:sp>
          <p:nvSpPr>
            <p:cNvPr id="18" name="Google Shape;382;p27">
              <a:extLst>
                <a:ext uri="{FF2B5EF4-FFF2-40B4-BE49-F238E27FC236}">
                  <a16:creationId xmlns:a16="http://schemas.microsoft.com/office/drawing/2014/main" id="{C408A8E6-02FD-E1E2-ED94-6583439C5A57}"/>
                </a:ext>
              </a:extLst>
            </p:cNvPr>
            <p:cNvSpPr/>
            <p:nvPr/>
          </p:nvSpPr>
          <p:spPr>
            <a:xfrm rot="-904748">
              <a:off x="6593887" y="1542234"/>
              <a:ext cx="1330811" cy="579731"/>
            </a:xfrm>
            <a:custGeom>
              <a:avLst/>
              <a:gdLst/>
              <a:ahLst/>
              <a:cxnLst/>
              <a:rect l="l" t="t" r="r" b="b"/>
              <a:pathLst>
                <a:path w="1331594" h="580072" extrusionOk="0">
                  <a:moveTo>
                    <a:pt x="1331595" y="290036"/>
                  </a:moveTo>
                  <a:cubicBezTo>
                    <a:pt x="1331595" y="450219"/>
                    <a:pt x="1033507" y="580072"/>
                    <a:pt x="665797" y="580072"/>
                  </a:cubicBezTo>
                  <a:cubicBezTo>
                    <a:pt x="298088" y="580072"/>
                    <a:pt x="0" y="450219"/>
                    <a:pt x="0" y="290036"/>
                  </a:cubicBezTo>
                  <a:cubicBezTo>
                    <a:pt x="0" y="129854"/>
                    <a:pt x="298088" y="0"/>
                    <a:pt x="665797" y="0"/>
                  </a:cubicBezTo>
                  <a:cubicBezTo>
                    <a:pt x="1033507" y="0"/>
                    <a:pt x="1331595" y="129854"/>
                    <a:pt x="1331595" y="290036"/>
                  </a:cubicBezTo>
                  <a:close/>
                </a:path>
              </a:pathLst>
            </a:custGeom>
            <a:solidFill>
              <a:schemeClr val="dk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383;p27">
              <a:extLst>
                <a:ext uri="{FF2B5EF4-FFF2-40B4-BE49-F238E27FC236}">
                  <a16:creationId xmlns:a16="http://schemas.microsoft.com/office/drawing/2014/main" id="{4A0505FE-FF3D-7665-AC20-48BF1AE5707A}"/>
                </a:ext>
              </a:extLst>
            </p:cNvPr>
            <p:cNvSpPr/>
            <p:nvPr/>
          </p:nvSpPr>
          <p:spPr>
            <a:xfrm>
              <a:off x="6593969" y="1541425"/>
              <a:ext cx="1331595" cy="580072"/>
            </a:xfrm>
            <a:custGeom>
              <a:avLst/>
              <a:gdLst/>
              <a:ahLst/>
              <a:cxnLst/>
              <a:rect l="l" t="t" r="r" b="b"/>
              <a:pathLst>
                <a:path w="1331595" h="580072" extrusionOk="0">
                  <a:moveTo>
                    <a:pt x="1331595" y="290036"/>
                  </a:moveTo>
                  <a:cubicBezTo>
                    <a:pt x="1331595" y="450219"/>
                    <a:pt x="1033507" y="580073"/>
                    <a:pt x="665798" y="580073"/>
                  </a:cubicBezTo>
                  <a:cubicBezTo>
                    <a:pt x="298088" y="580073"/>
                    <a:pt x="0" y="450219"/>
                    <a:pt x="0" y="290036"/>
                  </a:cubicBezTo>
                  <a:cubicBezTo>
                    <a:pt x="0" y="129854"/>
                    <a:pt x="298088" y="0"/>
                    <a:pt x="665798" y="0"/>
                  </a:cubicBezTo>
                  <a:cubicBezTo>
                    <a:pt x="1033507" y="0"/>
                    <a:pt x="1331595" y="129854"/>
                    <a:pt x="1331595" y="290036"/>
                  </a:cubicBezTo>
                  <a:close/>
                </a:path>
              </a:pathLst>
            </a:custGeom>
            <a:solidFill>
              <a:srgbClr val="589EA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384;p27">
              <a:extLst>
                <a:ext uri="{FF2B5EF4-FFF2-40B4-BE49-F238E27FC236}">
                  <a16:creationId xmlns:a16="http://schemas.microsoft.com/office/drawing/2014/main" id="{0E3C009C-A318-82A7-9A3D-80A31229D619}"/>
                </a:ext>
              </a:extLst>
            </p:cNvPr>
            <p:cNvSpPr/>
            <p:nvPr/>
          </p:nvSpPr>
          <p:spPr>
            <a:xfrm>
              <a:off x="6593969" y="1541425"/>
              <a:ext cx="1331595" cy="580072"/>
            </a:xfrm>
            <a:custGeom>
              <a:avLst/>
              <a:gdLst/>
              <a:ahLst/>
              <a:cxnLst/>
              <a:rect l="l" t="t" r="r" b="b"/>
              <a:pathLst>
                <a:path w="1331595" h="580072" extrusionOk="0">
                  <a:moveTo>
                    <a:pt x="1331595" y="290036"/>
                  </a:moveTo>
                  <a:cubicBezTo>
                    <a:pt x="1331595" y="450219"/>
                    <a:pt x="1033507" y="580073"/>
                    <a:pt x="665798" y="580073"/>
                  </a:cubicBezTo>
                  <a:cubicBezTo>
                    <a:pt x="298088" y="580073"/>
                    <a:pt x="0" y="450219"/>
                    <a:pt x="0" y="290036"/>
                  </a:cubicBezTo>
                  <a:cubicBezTo>
                    <a:pt x="0" y="129854"/>
                    <a:pt x="298088" y="0"/>
                    <a:pt x="665798" y="0"/>
                  </a:cubicBezTo>
                  <a:cubicBezTo>
                    <a:pt x="1033507" y="0"/>
                    <a:pt x="1331595" y="129854"/>
                    <a:pt x="1331595" y="29003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385;p27">
              <a:extLst>
                <a:ext uri="{FF2B5EF4-FFF2-40B4-BE49-F238E27FC236}">
                  <a16:creationId xmlns:a16="http://schemas.microsoft.com/office/drawing/2014/main" id="{29479D99-9738-2F17-CA8A-D493AE5830FA}"/>
                </a:ext>
              </a:extLst>
            </p:cNvPr>
            <p:cNvSpPr/>
            <p:nvPr/>
          </p:nvSpPr>
          <p:spPr>
            <a:xfrm>
              <a:off x="6798566" y="1541425"/>
              <a:ext cx="922401" cy="580072"/>
            </a:xfrm>
            <a:custGeom>
              <a:avLst/>
              <a:gdLst/>
              <a:ahLst/>
              <a:cxnLst/>
              <a:rect l="l" t="t" r="r" b="b"/>
              <a:pathLst>
                <a:path w="922401" h="580072" extrusionOk="0">
                  <a:moveTo>
                    <a:pt x="922401" y="290036"/>
                  </a:moveTo>
                  <a:cubicBezTo>
                    <a:pt x="922401" y="450219"/>
                    <a:pt x="715915" y="580073"/>
                    <a:pt x="461201" y="580073"/>
                  </a:cubicBezTo>
                  <a:cubicBezTo>
                    <a:pt x="206487" y="580073"/>
                    <a:pt x="0" y="450219"/>
                    <a:pt x="0" y="290036"/>
                  </a:cubicBezTo>
                  <a:cubicBezTo>
                    <a:pt x="0" y="129854"/>
                    <a:pt x="206487" y="0"/>
                    <a:pt x="461201" y="0"/>
                  </a:cubicBezTo>
                  <a:cubicBezTo>
                    <a:pt x="715915" y="0"/>
                    <a:pt x="922401" y="129854"/>
                    <a:pt x="922401" y="29003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386;p27">
              <a:extLst>
                <a:ext uri="{FF2B5EF4-FFF2-40B4-BE49-F238E27FC236}">
                  <a16:creationId xmlns:a16="http://schemas.microsoft.com/office/drawing/2014/main" id="{AE5F92FB-5574-53EB-5163-2C0E871D6295}"/>
                </a:ext>
              </a:extLst>
            </p:cNvPr>
            <p:cNvSpPr/>
            <p:nvPr/>
          </p:nvSpPr>
          <p:spPr>
            <a:xfrm>
              <a:off x="6994495" y="1541425"/>
              <a:ext cx="530542" cy="580072"/>
            </a:xfrm>
            <a:custGeom>
              <a:avLst/>
              <a:gdLst/>
              <a:ahLst/>
              <a:cxnLst/>
              <a:rect l="l" t="t" r="r" b="b"/>
              <a:pathLst>
                <a:path w="530542" h="580072" extrusionOk="0">
                  <a:moveTo>
                    <a:pt x="530543" y="290036"/>
                  </a:moveTo>
                  <a:cubicBezTo>
                    <a:pt x="530543" y="450219"/>
                    <a:pt x="411777" y="580073"/>
                    <a:pt x="265271" y="580073"/>
                  </a:cubicBezTo>
                  <a:cubicBezTo>
                    <a:pt x="118766" y="580073"/>
                    <a:pt x="0" y="450219"/>
                    <a:pt x="0" y="290036"/>
                  </a:cubicBezTo>
                  <a:cubicBezTo>
                    <a:pt x="0" y="129854"/>
                    <a:pt x="118766" y="0"/>
                    <a:pt x="265271" y="0"/>
                  </a:cubicBezTo>
                  <a:cubicBezTo>
                    <a:pt x="411777" y="0"/>
                    <a:pt x="530543" y="129854"/>
                    <a:pt x="530543" y="29003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387;p27">
              <a:extLst>
                <a:ext uri="{FF2B5EF4-FFF2-40B4-BE49-F238E27FC236}">
                  <a16:creationId xmlns:a16="http://schemas.microsoft.com/office/drawing/2014/main" id="{77E042D3-B26B-58AC-238E-A507C7D46D02}"/>
                </a:ext>
              </a:extLst>
            </p:cNvPr>
            <p:cNvSpPr/>
            <p:nvPr/>
          </p:nvSpPr>
          <p:spPr>
            <a:xfrm>
              <a:off x="6596922" y="1610195"/>
              <a:ext cx="1325689" cy="442531"/>
            </a:xfrm>
            <a:custGeom>
              <a:avLst/>
              <a:gdLst/>
              <a:ahLst/>
              <a:cxnLst/>
              <a:rect l="l" t="t" r="r" b="b"/>
              <a:pathLst>
                <a:path w="1325689" h="442531" extrusionOk="0">
                  <a:moveTo>
                    <a:pt x="1325690" y="221266"/>
                  </a:moveTo>
                  <a:cubicBezTo>
                    <a:pt x="1325690" y="343467"/>
                    <a:pt x="1028924" y="442532"/>
                    <a:pt x="662845" y="442532"/>
                  </a:cubicBezTo>
                  <a:cubicBezTo>
                    <a:pt x="296766" y="442532"/>
                    <a:pt x="0" y="343467"/>
                    <a:pt x="0" y="221266"/>
                  </a:cubicBezTo>
                  <a:cubicBezTo>
                    <a:pt x="0" y="99064"/>
                    <a:pt x="296766" y="0"/>
                    <a:pt x="662845" y="0"/>
                  </a:cubicBezTo>
                  <a:cubicBezTo>
                    <a:pt x="1028924" y="0"/>
                    <a:pt x="1325690" y="99064"/>
                    <a:pt x="1325690" y="22126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388;p27">
              <a:extLst>
                <a:ext uri="{FF2B5EF4-FFF2-40B4-BE49-F238E27FC236}">
                  <a16:creationId xmlns:a16="http://schemas.microsoft.com/office/drawing/2014/main" id="{517CF5F3-D42B-B35B-8D5E-943660B6FE08}"/>
                </a:ext>
              </a:extLst>
            </p:cNvPr>
            <p:cNvSpPr/>
            <p:nvPr/>
          </p:nvSpPr>
          <p:spPr>
            <a:xfrm>
              <a:off x="6596922" y="1704968"/>
              <a:ext cx="1325689" cy="252984"/>
            </a:xfrm>
            <a:custGeom>
              <a:avLst/>
              <a:gdLst/>
              <a:ahLst/>
              <a:cxnLst/>
              <a:rect l="l" t="t" r="r" b="b"/>
              <a:pathLst>
                <a:path w="1325689" h="252984" extrusionOk="0">
                  <a:moveTo>
                    <a:pt x="1325690" y="126492"/>
                  </a:moveTo>
                  <a:cubicBezTo>
                    <a:pt x="1325690" y="196352"/>
                    <a:pt x="1028924" y="252984"/>
                    <a:pt x="662845" y="252984"/>
                  </a:cubicBezTo>
                  <a:cubicBezTo>
                    <a:pt x="296766" y="252984"/>
                    <a:pt x="0" y="196352"/>
                    <a:pt x="0" y="126492"/>
                  </a:cubicBezTo>
                  <a:cubicBezTo>
                    <a:pt x="0" y="56632"/>
                    <a:pt x="296766" y="0"/>
                    <a:pt x="662845" y="0"/>
                  </a:cubicBezTo>
                  <a:cubicBezTo>
                    <a:pt x="1028924" y="0"/>
                    <a:pt x="1325690" y="56632"/>
                    <a:pt x="1325690" y="126492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389;p27">
              <a:extLst>
                <a:ext uri="{FF2B5EF4-FFF2-40B4-BE49-F238E27FC236}">
                  <a16:creationId xmlns:a16="http://schemas.microsoft.com/office/drawing/2014/main" id="{553F6442-085C-A2A5-4AEE-A292BB14B937}"/>
                </a:ext>
              </a:extLst>
            </p:cNvPr>
            <p:cNvSpPr/>
            <p:nvPr/>
          </p:nvSpPr>
          <p:spPr>
            <a:xfrm>
              <a:off x="7259767" y="1541329"/>
              <a:ext cx="9525" cy="580167"/>
            </a:xfrm>
            <a:custGeom>
              <a:avLst/>
              <a:gdLst/>
              <a:ahLst/>
              <a:cxnLst/>
              <a:rect l="l" t="t" r="r" b="b"/>
              <a:pathLst>
                <a:path w="9525" h="580167" extrusionOk="0">
                  <a:moveTo>
                    <a:pt x="0" y="0"/>
                  </a:moveTo>
                  <a:lnTo>
                    <a:pt x="0" y="580168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390;p27">
              <a:extLst>
                <a:ext uri="{FF2B5EF4-FFF2-40B4-BE49-F238E27FC236}">
                  <a16:creationId xmlns:a16="http://schemas.microsoft.com/office/drawing/2014/main" id="{C7BA31F7-D288-C48F-F017-E3CECEF86241}"/>
                </a:ext>
              </a:extLst>
            </p:cNvPr>
            <p:cNvSpPr/>
            <p:nvPr/>
          </p:nvSpPr>
          <p:spPr>
            <a:xfrm>
              <a:off x="6596922" y="1831461"/>
              <a:ext cx="1325689" cy="9525"/>
            </a:xfrm>
            <a:custGeom>
              <a:avLst/>
              <a:gdLst/>
              <a:ahLst/>
              <a:cxnLst/>
              <a:rect l="l" t="t" r="r" b="b"/>
              <a:pathLst>
                <a:path w="1325689" h="9525" extrusionOk="0">
                  <a:moveTo>
                    <a:pt x="1325690" y="0"/>
                  </a:moveTo>
                  <a:lnTo>
                    <a:pt x="0" y="0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BC72BAF4-6722-37BA-3D7C-5491A4BC46D3}"/>
              </a:ext>
            </a:extLst>
          </p:cNvPr>
          <p:cNvSpPr txBox="1"/>
          <p:nvPr/>
        </p:nvSpPr>
        <p:spPr>
          <a:xfrm>
            <a:off x="697238" y="1570291"/>
            <a:ext cx="54910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300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Vamos relembrar como calcular a área de um quadrado:</a:t>
            </a:r>
            <a:endParaRPr lang="pt-BR" sz="23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9ABDB00E-7918-613A-A153-8B2AA9D3CE26}"/>
              </a:ext>
            </a:extLst>
          </p:cNvPr>
          <p:cNvSpPr txBox="1"/>
          <p:nvPr/>
        </p:nvSpPr>
        <p:spPr>
          <a:xfrm>
            <a:off x="698643" y="1001373"/>
            <a:ext cx="76827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rgbClr val="D93D1A"/>
                </a:solidFill>
                <a:latin typeface="Calibri"/>
                <a:ea typeface="Calibri"/>
                <a:cs typeface="Calibri"/>
                <a:sym typeface="Calibri"/>
              </a:rPr>
              <a:t>Área de um Quadrado</a:t>
            </a:r>
            <a:endParaRPr lang="pt-BR" sz="3600" dirty="0">
              <a:solidFill>
                <a:srgbClr val="D93D1A"/>
              </a:solidFill>
            </a:endParaRPr>
          </a:p>
        </p:txBody>
      </p:sp>
      <p:sp>
        <p:nvSpPr>
          <p:cNvPr id="29" name="Google Shape;186;p64">
            <a:extLst>
              <a:ext uri="{FF2B5EF4-FFF2-40B4-BE49-F238E27FC236}">
                <a16:creationId xmlns:a16="http://schemas.microsoft.com/office/drawing/2014/main" id="{D23DB5D5-E531-0E22-5D0B-B23EE6617CCA}"/>
              </a:ext>
            </a:extLst>
          </p:cNvPr>
          <p:cNvSpPr/>
          <p:nvPr/>
        </p:nvSpPr>
        <p:spPr>
          <a:xfrm>
            <a:off x="770563" y="2576216"/>
            <a:ext cx="1683327" cy="1683327"/>
          </a:xfrm>
          <a:prstGeom prst="rect">
            <a:avLst/>
          </a:prstGeom>
          <a:solidFill>
            <a:srgbClr val="589EA6"/>
          </a:solidFill>
          <a:ln w="254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2" name="Google Shape;187;p64">
            <a:extLst>
              <a:ext uri="{FF2B5EF4-FFF2-40B4-BE49-F238E27FC236}">
                <a16:creationId xmlns:a16="http://schemas.microsoft.com/office/drawing/2014/main" id="{D32B3650-CE27-AFFE-F63E-4DD5F018311D}"/>
              </a:ext>
            </a:extLst>
          </p:cNvPr>
          <p:cNvCxnSpPr/>
          <p:nvPr/>
        </p:nvCxnSpPr>
        <p:spPr>
          <a:xfrm>
            <a:off x="770563" y="4394625"/>
            <a:ext cx="1683327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33" name="Google Shape;188;p64">
            <a:extLst>
              <a:ext uri="{FF2B5EF4-FFF2-40B4-BE49-F238E27FC236}">
                <a16:creationId xmlns:a16="http://schemas.microsoft.com/office/drawing/2014/main" id="{0B90E4C1-3EF1-1894-40CB-078F36E05846}"/>
              </a:ext>
            </a:extLst>
          </p:cNvPr>
          <p:cNvCxnSpPr/>
          <p:nvPr/>
        </p:nvCxnSpPr>
        <p:spPr>
          <a:xfrm>
            <a:off x="2568190" y="2576216"/>
            <a:ext cx="10391" cy="1683327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34" name="Google Shape;189;p64">
            <a:extLst>
              <a:ext uri="{FF2B5EF4-FFF2-40B4-BE49-F238E27FC236}">
                <a16:creationId xmlns:a16="http://schemas.microsoft.com/office/drawing/2014/main" id="{1890BB83-BF48-EE48-A9B2-FE2512004F33}"/>
              </a:ext>
            </a:extLst>
          </p:cNvPr>
          <p:cNvSpPr txBox="1"/>
          <p:nvPr/>
        </p:nvSpPr>
        <p:spPr>
          <a:xfrm>
            <a:off x="2578581" y="3160226"/>
            <a:ext cx="1163782" cy="4462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300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Lado ℓ</a:t>
            </a:r>
            <a:endParaRPr sz="23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Google Shape;190;p64">
            <a:extLst>
              <a:ext uri="{FF2B5EF4-FFF2-40B4-BE49-F238E27FC236}">
                <a16:creationId xmlns:a16="http://schemas.microsoft.com/office/drawing/2014/main" id="{DAFCC08C-2B8D-67EA-D071-362F64E8FA10}"/>
              </a:ext>
            </a:extLst>
          </p:cNvPr>
          <p:cNvSpPr txBox="1"/>
          <p:nvPr/>
        </p:nvSpPr>
        <p:spPr>
          <a:xfrm>
            <a:off x="1030335" y="4409633"/>
            <a:ext cx="1163782" cy="4462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300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Lado ℓ</a:t>
            </a:r>
            <a:endParaRPr sz="23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Google Shape;191;p64">
            <a:extLst>
              <a:ext uri="{FF2B5EF4-FFF2-40B4-BE49-F238E27FC236}">
                <a16:creationId xmlns:a16="http://schemas.microsoft.com/office/drawing/2014/main" id="{A05172B3-DFA9-1776-F55C-F4D410619F03}"/>
              </a:ext>
            </a:extLst>
          </p:cNvPr>
          <p:cNvSpPr txBox="1"/>
          <p:nvPr/>
        </p:nvSpPr>
        <p:spPr>
          <a:xfrm>
            <a:off x="770563" y="5066816"/>
            <a:ext cx="2366402" cy="461624"/>
          </a:xfrm>
          <a:prstGeom prst="rect">
            <a:avLst/>
          </a:prstGeom>
          <a:solidFill>
            <a:srgbClr val="0C2659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0" i="0" u="none" strike="noStrike" cap="none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A = ℓ . ℓ ou</a:t>
            </a:r>
            <a:r>
              <a:rPr lang="pt-BR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pt-BR" sz="2400" b="0" i="0" u="none" strike="noStrike" cap="none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A = ℓ²</a:t>
            </a:r>
            <a:endParaRPr sz="2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8417080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6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8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10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"/>
                            </p:stCondLst>
                            <p:childTnLst>
                              <p:par>
                                <p:cTn id="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" grpId="0"/>
      <p:bldP spid="29" grpId="0" animBg="1"/>
      <p:bldP spid="34" grpId="0"/>
      <p:bldP spid="36" grpId="0"/>
      <p:bldP spid="3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201542-B0BF-99DF-F7EF-CF88E6F6F4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C3127491-37CD-C61E-0220-3CD8B416F43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C265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EB170182-8C32-07F8-2BAA-20C8CAF3D766}"/>
              </a:ext>
            </a:extLst>
          </p:cNvPr>
          <p:cNvSpPr/>
          <p:nvPr/>
        </p:nvSpPr>
        <p:spPr>
          <a:xfrm>
            <a:off x="300038" y="238125"/>
            <a:ext cx="11591925" cy="6381750"/>
          </a:xfrm>
          <a:prstGeom prst="roundRect">
            <a:avLst>
              <a:gd name="adj" fmla="val 4419"/>
            </a:avLst>
          </a:prstGeom>
          <a:solidFill>
            <a:srgbClr val="F2EFD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E9EC7E68-BD68-8569-5D96-8D1216E2F5D7}"/>
              </a:ext>
            </a:extLst>
          </p:cNvPr>
          <p:cNvSpPr/>
          <p:nvPr/>
        </p:nvSpPr>
        <p:spPr>
          <a:xfrm>
            <a:off x="626724" y="421240"/>
            <a:ext cx="143839" cy="143839"/>
          </a:xfrm>
          <a:prstGeom prst="ellipse">
            <a:avLst/>
          </a:prstGeom>
          <a:solidFill>
            <a:srgbClr val="D93D1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02C9913A-A5E8-A3F5-D25C-420D4B96B5AE}"/>
              </a:ext>
            </a:extLst>
          </p:cNvPr>
          <p:cNvSpPr/>
          <p:nvPr/>
        </p:nvSpPr>
        <p:spPr>
          <a:xfrm>
            <a:off x="866267" y="429801"/>
            <a:ext cx="143839" cy="143839"/>
          </a:xfrm>
          <a:prstGeom prst="ellipse">
            <a:avLst/>
          </a:prstGeom>
          <a:solidFill>
            <a:srgbClr val="589EA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73C782E0-B9BE-C109-82C0-5785693E7C18}"/>
              </a:ext>
            </a:extLst>
          </p:cNvPr>
          <p:cNvSpPr/>
          <p:nvPr/>
        </p:nvSpPr>
        <p:spPr>
          <a:xfrm>
            <a:off x="1105810" y="430049"/>
            <a:ext cx="143839" cy="143839"/>
          </a:xfrm>
          <a:prstGeom prst="ellipse">
            <a:avLst/>
          </a:prstGeom>
          <a:solidFill>
            <a:srgbClr val="F2F0D8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9" name="Google Shape;185;p24">
            <a:extLst>
              <a:ext uri="{FF2B5EF4-FFF2-40B4-BE49-F238E27FC236}">
                <a16:creationId xmlns:a16="http://schemas.microsoft.com/office/drawing/2014/main" id="{67B30029-5FA7-061C-2A37-52DDB45F37AF}"/>
              </a:ext>
            </a:extLst>
          </p:cNvPr>
          <p:cNvGrpSpPr/>
          <p:nvPr/>
        </p:nvGrpSpPr>
        <p:grpSpPr>
          <a:xfrm rot="548993">
            <a:off x="-232057" y="5769529"/>
            <a:ext cx="1043559" cy="772287"/>
            <a:chOff x="9957437" y="1479512"/>
            <a:chExt cx="1043559" cy="772287"/>
          </a:xfrm>
        </p:grpSpPr>
        <p:sp>
          <p:nvSpPr>
            <p:cNvPr id="10" name="Google Shape;186;p24">
              <a:extLst>
                <a:ext uri="{FF2B5EF4-FFF2-40B4-BE49-F238E27FC236}">
                  <a16:creationId xmlns:a16="http://schemas.microsoft.com/office/drawing/2014/main" id="{A008E58E-2762-8BDC-8C6B-392EC67E9444}"/>
                </a:ext>
              </a:extLst>
            </p:cNvPr>
            <p:cNvSpPr/>
            <p:nvPr/>
          </p:nvSpPr>
          <p:spPr>
            <a:xfrm>
              <a:off x="10014111" y="1511707"/>
              <a:ext cx="986885" cy="740092"/>
            </a:xfrm>
            <a:custGeom>
              <a:avLst/>
              <a:gdLst/>
              <a:ahLst/>
              <a:cxnLst/>
              <a:rect l="l" t="t" r="r" b="b"/>
              <a:pathLst>
                <a:path w="986885" h="740092" extrusionOk="0">
                  <a:moveTo>
                    <a:pt x="695611" y="450342"/>
                  </a:moveTo>
                  <a:lnTo>
                    <a:pt x="986885" y="368046"/>
                  </a:lnTo>
                  <a:lnTo>
                    <a:pt x="737616" y="331946"/>
                  </a:lnTo>
                  <a:lnTo>
                    <a:pt x="902875" y="194215"/>
                  </a:lnTo>
                  <a:lnTo>
                    <a:pt x="661606" y="248603"/>
                  </a:lnTo>
                  <a:lnTo>
                    <a:pt x="732091" y="52388"/>
                  </a:lnTo>
                  <a:lnTo>
                    <a:pt x="538353" y="207550"/>
                  </a:lnTo>
                  <a:lnTo>
                    <a:pt x="456152" y="0"/>
                  </a:lnTo>
                  <a:lnTo>
                    <a:pt x="408432" y="209836"/>
                  </a:lnTo>
                  <a:lnTo>
                    <a:pt x="195739" y="43529"/>
                  </a:lnTo>
                  <a:lnTo>
                    <a:pt x="306610" y="262795"/>
                  </a:lnTo>
                  <a:lnTo>
                    <a:pt x="67723" y="239363"/>
                  </a:lnTo>
                  <a:lnTo>
                    <a:pt x="251174" y="339757"/>
                  </a:lnTo>
                  <a:lnTo>
                    <a:pt x="0" y="419957"/>
                  </a:lnTo>
                  <a:lnTo>
                    <a:pt x="261556" y="437102"/>
                  </a:lnTo>
                  <a:lnTo>
                    <a:pt x="93821" y="565118"/>
                  </a:lnTo>
                  <a:lnTo>
                    <a:pt x="340805" y="506730"/>
                  </a:lnTo>
                  <a:lnTo>
                    <a:pt x="293180" y="740093"/>
                  </a:lnTo>
                  <a:lnTo>
                    <a:pt x="449294" y="550926"/>
                  </a:lnTo>
                  <a:lnTo>
                    <a:pt x="541687" y="730472"/>
                  </a:lnTo>
                  <a:lnTo>
                    <a:pt x="583121" y="548640"/>
                  </a:lnTo>
                  <a:lnTo>
                    <a:pt x="812482" y="687419"/>
                  </a:lnTo>
                  <a:lnTo>
                    <a:pt x="730948" y="544449"/>
                  </a:lnTo>
                  <a:lnTo>
                    <a:pt x="909066" y="601885"/>
                  </a:lnTo>
                  <a:lnTo>
                    <a:pt x="695611" y="450342"/>
                  </a:lnTo>
                  <a:close/>
                </a:path>
              </a:pathLst>
            </a:custGeom>
            <a:solidFill>
              <a:schemeClr val="dk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187;p24">
              <a:extLst>
                <a:ext uri="{FF2B5EF4-FFF2-40B4-BE49-F238E27FC236}">
                  <a16:creationId xmlns:a16="http://schemas.microsoft.com/office/drawing/2014/main" id="{F8BE91F1-6A38-B4F4-4700-F14C5A043D32}"/>
                </a:ext>
              </a:extLst>
            </p:cNvPr>
            <p:cNvSpPr/>
            <p:nvPr/>
          </p:nvSpPr>
          <p:spPr>
            <a:xfrm>
              <a:off x="9957437" y="1479512"/>
              <a:ext cx="982980" cy="740092"/>
            </a:xfrm>
            <a:custGeom>
              <a:avLst/>
              <a:gdLst/>
              <a:ahLst/>
              <a:cxnLst/>
              <a:rect l="l" t="t" r="r" b="b"/>
              <a:pathLst>
                <a:path w="982980" h="740092" extrusionOk="0">
                  <a:moveTo>
                    <a:pt x="717423" y="443103"/>
                  </a:moveTo>
                  <a:lnTo>
                    <a:pt x="982980" y="368046"/>
                  </a:lnTo>
                  <a:lnTo>
                    <a:pt x="733711" y="331946"/>
                  </a:lnTo>
                  <a:lnTo>
                    <a:pt x="898970" y="194310"/>
                  </a:lnTo>
                  <a:lnTo>
                    <a:pt x="657797" y="248698"/>
                  </a:lnTo>
                  <a:lnTo>
                    <a:pt x="728186" y="52483"/>
                  </a:lnTo>
                  <a:lnTo>
                    <a:pt x="534448" y="207645"/>
                  </a:lnTo>
                  <a:lnTo>
                    <a:pt x="452342" y="0"/>
                  </a:lnTo>
                  <a:lnTo>
                    <a:pt x="404527" y="209836"/>
                  </a:lnTo>
                  <a:lnTo>
                    <a:pt x="194405" y="80772"/>
                  </a:lnTo>
                  <a:lnTo>
                    <a:pt x="302705" y="262795"/>
                  </a:lnTo>
                  <a:lnTo>
                    <a:pt x="63818" y="239363"/>
                  </a:lnTo>
                  <a:lnTo>
                    <a:pt x="247364" y="339757"/>
                  </a:lnTo>
                  <a:lnTo>
                    <a:pt x="0" y="395288"/>
                  </a:lnTo>
                  <a:lnTo>
                    <a:pt x="257746" y="437102"/>
                  </a:lnTo>
                  <a:lnTo>
                    <a:pt x="90011" y="565214"/>
                  </a:lnTo>
                  <a:lnTo>
                    <a:pt x="336995" y="506730"/>
                  </a:lnTo>
                  <a:lnTo>
                    <a:pt x="289370" y="740093"/>
                  </a:lnTo>
                  <a:lnTo>
                    <a:pt x="445389" y="551021"/>
                  </a:lnTo>
                  <a:lnTo>
                    <a:pt x="537781" y="730472"/>
                  </a:lnTo>
                  <a:lnTo>
                    <a:pt x="579215" y="548640"/>
                  </a:lnTo>
                  <a:lnTo>
                    <a:pt x="768668" y="677037"/>
                  </a:lnTo>
                  <a:lnTo>
                    <a:pt x="683228" y="491681"/>
                  </a:lnTo>
                  <a:lnTo>
                    <a:pt x="900208" y="556355"/>
                  </a:lnTo>
                  <a:lnTo>
                    <a:pt x="717423" y="44310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188;p24">
              <a:extLst>
                <a:ext uri="{FF2B5EF4-FFF2-40B4-BE49-F238E27FC236}">
                  <a16:creationId xmlns:a16="http://schemas.microsoft.com/office/drawing/2014/main" id="{3D957947-6524-D081-4FA2-6071B65781DC}"/>
                </a:ext>
              </a:extLst>
            </p:cNvPr>
            <p:cNvSpPr/>
            <p:nvPr/>
          </p:nvSpPr>
          <p:spPr>
            <a:xfrm>
              <a:off x="9957437" y="1479512"/>
              <a:ext cx="982980" cy="740092"/>
            </a:xfrm>
            <a:custGeom>
              <a:avLst/>
              <a:gdLst/>
              <a:ahLst/>
              <a:cxnLst/>
              <a:rect l="l" t="t" r="r" b="b"/>
              <a:pathLst>
                <a:path w="982980" h="740092" extrusionOk="0">
                  <a:moveTo>
                    <a:pt x="717423" y="443103"/>
                  </a:moveTo>
                  <a:lnTo>
                    <a:pt x="982980" y="368046"/>
                  </a:lnTo>
                  <a:lnTo>
                    <a:pt x="733711" y="331946"/>
                  </a:lnTo>
                  <a:lnTo>
                    <a:pt x="898970" y="194310"/>
                  </a:lnTo>
                  <a:lnTo>
                    <a:pt x="657797" y="248698"/>
                  </a:lnTo>
                  <a:lnTo>
                    <a:pt x="728186" y="52483"/>
                  </a:lnTo>
                  <a:lnTo>
                    <a:pt x="534448" y="207645"/>
                  </a:lnTo>
                  <a:lnTo>
                    <a:pt x="452342" y="0"/>
                  </a:lnTo>
                  <a:lnTo>
                    <a:pt x="404527" y="209836"/>
                  </a:lnTo>
                  <a:lnTo>
                    <a:pt x="194405" y="80772"/>
                  </a:lnTo>
                  <a:lnTo>
                    <a:pt x="302705" y="262795"/>
                  </a:lnTo>
                  <a:lnTo>
                    <a:pt x="63818" y="239363"/>
                  </a:lnTo>
                  <a:lnTo>
                    <a:pt x="247364" y="339757"/>
                  </a:lnTo>
                  <a:lnTo>
                    <a:pt x="0" y="395288"/>
                  </a:lnTo>
                  <a:lnTo>
                    <a:pt x="257746" y="437102"/>
                  </a:lnTo>
                  <a:lnTo>
                    <a:pt x="90011" y="565214"/>
                  </a:lnTo>
                  <a:lnTo>
                    <a:pt x="336995" y="506730"/>
                  </a:lnTo>
                  <a:lnTo>
                    <a:pt x="289370" y="740093"/>
                  </a:lnTo>
                  <a:lnTo>
                    <a:pt x="445389" y="551021"/>
                  </a:lnTo>
                  <a:lnTo>
                    <a:pt x="537781" y="730472"/>
                  </a:lnTo>
                  <a:lnTo>
                    <a:pt x="579215" y="548640"/>
                  </a:lnTo>
                  <a:lnTo>
                    <a:pt x="768668" y="677037"/>
                  </a:lnTo>
                  <a:lnTo>
                    <a:pt x="683228" y="491681"/>
                  </a:lnTo>
                  <a:lnTo>
                    <a:pt x="900208" y="556355"/>
                  </a:lnTo>
                  <a:lnTo>
                    <a:pt x="717423" y="443103"/>
                  </a:lnTo>
                  <a:close/>
                </a:path>
              </a:pathLst>
            </a:custGeom>
            <a:solidFill>
              <a:srgbClr val="D93D1A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" name="Google Shape;290;p25">
            <a:extLst>
              <a:ext uri="{FF2B5EF4-FFF2-40B4-BE49-F238E27FC236}">
                <a16:creationId xmlns:a16="http://schemas.microsoft.com/office/drawing/2014/main" id="{BAF27B57-649F-1107-B3A0-F96462DD5743}"/>
              </a:ext>
            </a:extLst>
          </p:cNvPr>
          <p:cNvGrpSpPr/>
          <p:nvPr/>
        </p:nvGrpSpPr>
        <p:grpSpPr>
          <a:xfrm rot="20862059">
            <a:off x="11329421" y="6116924"/>
            <a:ext cx="799002" cy="631251"/>
            <a:chOff x="7946233" y="1488751"/>
            <a:chExt cx="867443" cy="685323"/>
          </a:xfrm>
        </p:grpSpPr>
        <p:sp>
          <p:nvSpPr>
            <p:cNvPr id="14" name="Google Shape;291;p25">
              <a:extLst>
                <a:ext uri="{FF2B5EF4-FFF2-40B4-BE49-F238E27FC236}">
                  <a16:creationId xmlns:a16="http://schemas.microsoft.com/office/drawing/2014/main" id="{97F903FE-1E8D-54AC-0311-F5B4781538E3}"/>
                </a:ext>
              </a:extLst>
            </p:cNvPr>
            <p:cNvSpPr/>
            <p:nvPr/>
          </p:nvSpPr>
          <p:spPr>
            <a:xfrm>
              <a:off x="7946233" y="1569428"/>
              <a:ext cx="866108" cy="604646"/>
            </a:xfrm>
            <a:custGeom>
              <a:avLst/>
              <a:gdLst/>
              <a:ahLst/>
              <a:cxnLst/>
              <a:rect l="l" t="t" r="r" b="b"/>
              <a:pathLst>
                <a:path w="866108" h="604646" extrusionOk="0">
                  <a:moveTo>
                    <a:pt x="272320" y="529876"/>
                  </a:moveTo>
                  <a:lnTo>
                    <a:pt x="866108" y="388525"/>
                  </a:lnTo>
                  <a:lnTo>
                    <a:pt x="702659" y="0"/>
                  </a:lnTo>
                  <a:lnTo>
                    <a:pt x="186404" y="325755"/>
                  </a:lnTo>
                  <a:lnTo>
                    <a:pt x="154972" y="251079"/>
                  </a:lnTo>
                  <a:cubicBezTo>
                    <a:pt x="154972" y="251079"/>
                    <a:pt x="134684" y="381857"/>
                    <a:pt x="0" y="524351"/>
                  </a:cubicBezTo>
                  <a:cubicBezTo>
                    <a:pt x="196025" y="527685"/>
                    <a:pt x="303752" y="604647"/>
                    <a:pt x="303752" y="604647"/>
                  </a:cubicBezTo>
                  <a:lnTo>
                    <a:pt x="272320" y="529971"/>
                  </a:lnTo>
                  <a:close/>
                </a:path>
              </a:pathLst>
            </a:custGeom>
            <a:solidFill>
              <a:schemeClr val="dk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292;p25">
              <a:extLst>
                <a:ext uri="{FF2B5EF4-FFF2-40B4-BE49-F238E27FC236}">
                  <a16:creationId xmlns:a16="http://schemas.microsoft.com/office/drawing/2014/main" id="{3F85617F-A99A-FB91-9033-DDA33370B0B2}"/>
                </a:ext>
              </a:extLst>
            </p:cNvPr>
            <p:cNvSpPr/>
            <p:nvPr/>
          </p:nvSpPr>
          <p:spPr>
            <a:xfrm>
              <a:off x="7947472" y="1488751"/>
              <a:ext cx="866203" cy="604646"/>
            </a:xfrm>
            <a:custGeom>
              <a:avLst/>
              <a:gdLst/>
              <a:ahLst/>
              <a:cxnLst/>
              <a:rect l="l" t="t" r="r" b="b"/>
              <a:pathLst>
                <a:path w="866203" h="604646" extrusionOk="0">
                  <a:moveTo>
                    <a:pt x="272415" y="529971"/>
                  </a:moveTo>
                  <a:lnTo>
                    <a:pt x="866203" y="388620"/>
                  </a:lnTo>
                  <a:lnTo>
                    <a:pt x="702659" y="0"/>
                  </a:lnTo>
                  <a:lnTo>
                    <a:pt x="186404" y="325755"/>
                  </a:lnTo>
                  <a:lnTo>
                    <a:pt x="154972" y="251079"/>
                  </a:lnTo>
                  <a:cubicBezTo>
                    <a:pt x="154972" y="251079"/>
                    <a:pt x="134684" y="381857"/>
                    <a:pt x="0" y="524351"/>
                  </a:cubicBezTo>
                  <a:cubicBezTo>
                    <a:pt x="196024" y="527685"/>
                    <a:pt x="303752" y="604647"/>
                    <a:pt x="303752" y="604647"/>
                  </a:cubicBezTo>
                  <a:lnTo>
                    <a:pt x="272320" y="529971"/>
                  </a:lnTo>
                  <a:close/>
                </a:path>
              </a:pathLst>
            </a:custGeom>
            <a:solidFill>
              <a:srgbClr val="FF705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293;p25">
              <a:extLst>
                <a:ext uri="{FF2B5EF4-FFF2-40B4-BE49-F238E27FC236}">
                  <a16:creationId xmlns:a16="http://schemas.microsoft.com/office/drawing/2014/main" id="{6B184DEE-B3C3-FAD5-8ACE-39F96D790E68}"/>
                </a:ext>
              </a:extLst>
            </p:cNvPr>
            <p:cNvSpPr/>
            <p:nvPr/>
          </p:nvSpPr>
          <p:spPr>
            <a:xfrm>
              <a:off x="7947473" y="1488751"/>
              <a:ext cx="866203" cy="604646"/>
            </a:xfrm>
            <a:custGeom>
              <a:avLst/>
              <a:gdLst/>
              <a:ahLst/>
              <a:cxnLst/>
              <a:rect l="l" t="t" r="r" b="b"/>
              <a:pathLst>
                <a:path w="866203" h="604646" extrusionOk="0">
                  <a:moveTo>
                    <a:pt x="272415" y="529971"/>
                  </a:moveTo>
                  <a:lnTo>
                    <a:pt x="866203" y="388620"/>
                  </a:lnTo>
                  <a:lnTo>
                    <a:pt x="702659" y="0"/>
                  </a:lnTo>
                  <a:lnTo>
                    <a:pt x="186404" y="325755"/>
                  </a:lnTo>
                  <a:lnTo>
                    <a:pt x="154972" y="251079"/>
                  </a:lnTo>
                  <a:cubicBezTo>
                    <a:pt x="154972" y="251079"/>
                    <a:pt x="134684" y="381857"/>
                    <a:pt x="0" y="524351"/>
                  </a:cubicBezTo>
                  <a:cubicBezTo>
                    <a:pt x="196024" y="527685"/>
                    <a:pt x="303752" y="604647"/>
                    <a:pt x="303752" y="604647"/>
                  </a:cubicBezTo>
                  <a:lnTo>
                    <a:pt x="272320" y="529971"/>
                  </a:lnTo>
                  <a:close/>
                </a:path>
              </a:pathLst>
            </a:custGeom>
            <a:solidFill>
              <a:srgbClr val="F2F0D8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" name="Google Shape;381;p27">
            <a:extLst>
              <a:ext uri="{FF2B5EF4-FFF2-40B4-BE49-F238E27FC236}">
                <a16:creationId xmlns:a16="http://schemas.microsoft.com/office/drawing/2014/main" id="{2DFE1BB6-3113-A299-0976-30FE8DA8DE79}"/>
              </a:ext>
            </a:extLst>
          </p:cNvPr>
          <p:cNvGrpSpPr/>
          <p:nvPr/>
        </p:nvGrpSpPr>
        <p:grpSpPr>
          <a:xfrm rot="495467">
            <a:off x="5402463" y="6068091"/>
            <a:ext cx="1387074" cy="604848"/>
            <a:chOff x="6593887" y="1541329"/>
            <a:chExt cx="1331677" cy="580636"/>
          </a:xfrm>
        </p:grpSpPr>
        <p:sp>
          <p:nvSpPr>
            <p:cNvPr id="18" name="Google Shape;382;p27">
              <a:extLst>
                <a:ext uri="{FF2B5EF4-FFF2-40B4-BE49-F238E27FC236}">
                  <a16:creationId xmlns:a16="http://schemas.microsoft.com/office/drawing/2014/main" id="{0A171C63-CF88-FC53-7ECA-4441DDD68381}"/>
                </a:ext>
              </a:extLst>
            </p:cNvPr>
            <p:cNvSpPr/>
            <p:nvPr/>
          </p:nvSpPr>
          <p:spPr>
            <a:xfrm rot="-904748">
              <a:off x="6593887" y="1542234"/>
              <a:ext cx="1330811" cy="579731"/>
            </a:xfrm>
            <a:custGeom>
              <a:avLst/>
              <a:gdLst/>
              <a:ahLst/>
              <a:cxnLst/>
              <a:rect l="l" t="t" r="r" b="b"/>
              <a:pathLst>
                <a:path w="1331594" h="580072" extrusionOk="0">
                  <a:moveTo>
                    <a:pt x="1331595" y="290036"/>
                  </a:moveTo>
                  <a:cubicBezTo>
                    <a:pt x="1331595" y="450219"/>
                    <a:pt x="1033507" y="580072"/>
                    <a:pt x="665797" y="580072"/>
                  </a:cubicBezTo>
                  <a:cubicBezTo>
                    <a:pt x="298088" y="580072"/>
                    <a:pt x="0" y="450219"/>
                    <a:pt x="0" y="290036"/>
                  </a:cubicBezTo>
                  <a:cubicBezTo>
                    <a:pt x="0" y="129854"/>
                    <a:pt x="298088" y="0"/>
                    <a:pt x="665797" y="0"/>
                  </a:cubicBezTo>
                  <a:cubicBezTo>
                    <a:pt x="1033507" y="0"/>
                    <a:pt x="1331595" y="129854"/>
                    <a:pt x="1331595" y="290036"/>
                  </a:cubicBezTo>
                  <a:close/>
                </a:path>
              </a:pathLst>
            </a:custGeom>
            <a:solidFill>
              <a:schemeClr val="dk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383;p27">
              <a:extLst>
                <a:ext uri="{FF2B5EF4-FFF2-40B4-BE49-F238E27FC236}">
                  <a16:creationId xmlns:a16="http://schemas.microsoft.com/office/drawing/2014/main" id="{A33DEF9E-0E36-187C-E94C-E5653F191EEC}"/>
                </a:ext>
              </a:extLst>
            </p:cNvPr>
            <p:cNvSpPr/>
            <p:nvPr/>
          </p:nvSpPr>
          <p:spPr>
            <a:xfrm>
              <a:off x="6593969" y="1541425"/>
              <a:ext cx="1331595" cy="580072"/>
            </a:xfrm>
            <a:custGeom>
              <a:avLst/>
              <a:gdLst/>
              <a:ahLst/>
              <a:cxnLst/>
              <a:rect l="l" t="t" r="r" b="b"/>
              <a:pathLst>
                <a:path w="1331595" h="580072" extrusionOk="0">
                  <a:moveTo>
                    <a:pt x="1331595" y="290036"/>
                  </a:moveTo>
                  <a:cubicBezTo>
                    <a:pt x="1331595" y="450219"/>
                    <a:pt x="1033507" y="580073"/>
                    <a:pt x="665798" y="580073"/>
                  </a:cubicBezTo>
                  <a:cubicBezTo>
                    <a:pt x="298088" y="580073"/>
                    <a:pt x="0" y="450219"/>
                    <a:pt x="0" y="290036"/>
                  </a:cubicBezTo>
                  <a:cubicBezTo>
                    <a:pt x="0" y="129854"/>
                    <a:pt x="298088" y="0"/>
                    <a:pt x="665798" y="0"/>
                  </a:cubicBezTo>
                  <a:cubicBezTo>
                    <a:pt x="1033507" y="0"/>
                    <a:pt x="1331595" y="129854"/>
                    <a:pt x="1331595" y="290036"/>
                  </a:cubicBezTo>
                  <a:close/>
                </a:path>
              </a:pathLst>
            </a:custGeom>
            <a:solidFill>
              <a:srgbClr val="589EA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384;p27">
              <a:extLst>
                <a:ext uri="{FF2B5EF4-FFF2-40B4-BE49-F238E27FC236}">
                  <a16:creationId xmlns:a16="http://schemas.microsoft.com/office/drawing/2014/main" id="{1315E8F7-F52C-23C6-D851-38FDB18785E3}"/>
                </a:ext>
              </a:extLst>
            </p:cNvPr>
            <p:cNvSpPr/>
            <p:nvPr/>
          </p:nvSpPr>
          <p:spPr>
            <a:xfrm>
              <a:off x="6593969" y="1541425"/>
              <a:ext cx="1331595" cy="580072"/>
            </a:xfrm>
            <a:custGeom>
              <a:avLst/>
              <a:gdLst/>
              <a:ahLst/>
              <a:cxnLst/>
              <a:rect l="l" t="t" r="r" b="b"/>
              <a:pathLst>
                <a:path w="1331595" h="580072" extrusionOk="0">
                  <a:moveTo>
                    <a:pt x="1331595" y="290036"/>
                  </a:moveTo>
                  <a:cubicBezTo>
                    <a:pt x="1331595" y="450219"/>
                    <a:pt x="1033507" y="580073"/>
                    <a:pt x="665798" y="580073"/>
                  </a:cubicBezTo>
                  <a:cubicBezTo>
                    <a:pt x="298088" y="580073"/>
                    <a:pt x="0" y="450219"/>
                    <a:pt x="0" y="290036"/>
                  </a:cubicBezTo>
                  <a:cubicBezTo>
                    <a:pt x="0" y="129854"/>
                    <a:pt x="298088" y="0"/>
                    <a:pt x="665798" y="0"/>
                  </a:cubicBezTo>
                  <a:cubicBezTo>
                    <a:pt x="1033507" y="0"/>
                    <a:pt x="1331595" y="129854"/>
                    <a:pt x="1331595" y="29003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385;p27">
              <a:extLst>
                <a:ext uri="{FF2B5EF4-FFF2-40B4-BE49-F238E27FC236}">
                  <a16:creationId xmlns:a16="http://schemas.microsoft.com/office/drawing/2014/main" id="{B1438293-B1E0-7035-7E8B-089A8973DC20}"/>
                </a:ext>
              </a:extLst>
            </p:cNvPr>
            <p:cNvSpPr/>
            <p:nvPr/>
          </p:nvSpPr>
          <p:spPr>
            <a:xfrm>
              <a:off x="6798566" y="1541425"/>
              <a:ext cx="922401" cy="580072"/>
            </a:xfrm>
            <a:custGeom>
              <a:avLst/>
              <a:gdLst/>
              <a:ahLst/>
              <a:cxnLst/>
              <a:rect l="l" t="t" r="r" b="b"/>
              <a:pathLst>
                <a:path w="922401" h="580072" extrusionOk="0">
                  <a:moveTo>
                    <a:pt x="922401" y="290036"/>
                  </a:moveTo>
                  <a:cubicBezTo>
                    <a:pt x="922401" y="450219"/>
                    <a:pt x="715915" y="580073"/>
                    <a:pt x="461201" y="580073"/>
                  </a:cubicBezTo>
                  <a:cubicBezTo>
                    <a:pt x="206487" y="580073"/>
                    <a:pt x="0" y="450219"/>
                    <a:pt x="0" y="290036"/>
                  </a:cubicBezTo>
                  <a:cubicBezTo>
                    <a:pt x="0" y="129854"/>
                    <a:pt x="206487" y="0"/>
                    <a:pt x="461201" y="0"/>
                  </a:cubicBezTo>
                  <a:cubicBezTo>
                    <a:pt x="715915" y="0"/>
                    <a:pt x="922401" y="129854"/>
                    <a:pt x="922401" y="29003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386;p27">
              <a:extLst>
                <a:ext uri="{FF2B5EF4-FFF2-40B4-BE49-F238E27FC236}">
                  <a16:creationId xmlns:a16="http://schemas.microsoft.com/office/drawing/2014/main" id="{736E5090-0F09-1EAA-F895-9DA646216C37}"/>
                </a:ext>
              </a:extLst>
            </p:cNvPr>
            <p:cNvSpPr/>
            <p:nvPr/>
          </p:nvSpPr>
          <p:spPr>
            <a:xfrm>
              <a:off x="6994495" y="1541425"/>
              <a:ext cx="530542" cy="580072"/>
            </a:xfrm>
            <a:custGeom>
              <a:avLst/>
              <a:gdLst/>
              <a:ahLst/>
              <a:cxnLst/>
              <a:rect l="l" t="t" r="r" b="b"/>
              <a:pathLst>
                <a:path w="530542" h="580072" extrusionOk="0">
                  <a:moveTo>
                    <a:pt x="530543" y="290036"/>
                  </a:moveTo>
                  <a:cubicBezTo>
                    <a:pt x="530543" y="450219"/>
                    <a:pt x="411777" y="580073"/>
                    <a:pt x="265271" y="580073"/>
                  </a:cubicBezTo>
                  <a:cubicBezTo>
                    <a:pt x="118766" y="580073"/>
                    <a:pt x="0" y="450219"/>
                    <a:pt x="0" y="290036"/>
                  </a:cubicBezTo>
                  <a:cubicBezTo>
                    <a:pt x="0" y="129854"/>
                    <a:pt x="118766" y="0"/>
                    <a:pt x="265271" y="0"/>
                  </a:cubicBezTo>
                  <a:cubicBezTo>
                    <a:pt x="411777" y="0"/>
                    <a:pt x="530543" y="129854"/>
                    <a:pt x="530543" y="29003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387;p27">
              <a:extLst>
                <a:ext uri="{FF2B5EF4-FFF2-40B4-BE49-F238E27FC236}">
                  <a16:creationId xmlns:a16="http://schemas.microsoft.com/office/drawing/2014/main" id="{98A4C3B8-8C59-1298-A923-AC7C2F7D17FA}"/>
                </a:ext>
              </a:extLst>
            </p:cNvPr>
            <p:cNvSpPr/>
            <p:nvPr/>
          </p:nvSpPr>
          <p:spPr>
            <a:xfrm>
              <a:off x="6596922" y="1610195"/>
              <a:ext cx="1325689" cy="442531"/>
            </a:xfrm>
            <a:custGeom>
              <a:avLst/>
              <a:gdLst/>
              <a:ahLst/>
              <a:cxnLst/>
              <a:rect l="l" t="t" r="r" b="b"/>
              <a:pathLst>
                <a:path w="1325689" h="442531" extrusionOk="0">
                  <a:moveTo>
                    <a:pt x="1325690" y="221266"/>
                  </a:moveTo>
                  <a:cubicBezTo>
                    <a:pt x="1325690" y="343467"/>
                    <a:pt x="1028924" y="442532"/>
                    <a:pt x="662845" y="442532"/>
                  </a:cubicBezTo>
                  <a:cubicBezTo>
                    <a:pt x="296766" y="442532"/>
                    <a:pt x="0" y="343467"/>
                    <a:pt x="0" y="221266"/>
                  </a:cubicBezTo>
                  <a:cubicBezTo>
                    <a:pt x="0" y="99064"/>
                    <a:pt x="296766" y="0"/>
                    <a:pt x="662845" y="0"/>
                  </a:cubicBezTo>
                  <a:cubicBezTo>
                    <a:pt x="1028924" y="0"/>
                    <a:pt x="1325690" y="99064"/>
                    <a:pt x="1325690" y="22126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388;p27">
              <a:extLst>
                <a:ext uri="{FF2B5EF4-FFF2-40B4-BE49-F238E27FC236}">
                  <a16:creationId xmlns:a16="http://schemas.microsoft.com/office/drawing/2014/main" id="{135E911B-D286-90B4-1EC0-36C7B0A39A7B}"/>
                </a:ext>
              </a:extLst>
            </p:cNvPr>
            <p:cNvSpPr/>
            <p:nvPr/>
          </p:nvSpPr>
          <p:spPr>
            <a:xfrm>
              <a:off x="6596922" y="1704968"/>
              <a:ext cx="1325689" cy="252984"/>
            </a:xfrm>
            <a:custGeom>
              <a:avLst/>
              <a:gdLst/>
              <a:ahLst/>
              <a:cxnLst/>
              <a:rect l="l" t="t" r="r" b="b"/>
              <a:pathLst>
                <a:path w="1325689" h="252984" extrusionOk="0">
                  <a:moveTo>
                    <a:pt x="1325690" y="126492"/>
                  </a:moveTo>
                  <a:cubicBezTo>
                    <a:pt x="1325690" y="196352"/>
                    <a:pt x="1028924" y="252984"/>
                    <a:pt x="662845" y="252984"/>
                  </a:cubicBezTo>
                  <a:cubicBezTo>
                    <a:pt x="296766" y="252984"/>
                    <a:pt x="0" y="196352"/>
                    <a:pt x="0" y="126492"/>
                  </a:cubicBezTo>
                  <a:cubicBezTo>
                    <a:pt x="0" y="56632"/>
                    <a:pt x="296766" y="0"/>
                    <a:pt x="662845" y="0"/>
                  </a:cubicBezTo>
                  <a:cubicBezTo>
                    <a:pt x="1028924" y="0"/>
                    <a:pt x="1325690" y="56632"/>
                    <a:pt x="1325690" y="126492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389;p27">
              <a:extLst>
                <a:ext uri="{FF2B5EF4-FFF2-40B4-BE49-F238E27FC236}">
                  <a16:creationId xmlns:a16="http://schemas.microsoft.com/office/drawing/2014/main" id="{07D50F20-D25B-9EBE-4F3E-CED79F8C0783}"/>
                </a:ext>
              </a:extLst>
            </p:cNvPr>
            <p:cNvSpPr/>
            <p:nvPr/>
          </p:nvSpPr>
          <p:spPr>
            <a:xfrm>
              <a:off x="7259767" y="1541329"/>
              <a:ext cx="9525" cy="580167"/>
            </a:xfrm>
            <a:custGeom>
              <a:avLst/>
              <a:gdLst/>
              <a:ahLst/>
              <a:cxnLst/>
              <a:rect l="l" t="t" r="r" b="b"/>
              <a:pathLst>
                <a:path w="9525" h="580167" extrusionOk="0">
                  <a:moveTo>
                    <a:pt x="0" y="0"/>
                  </a:moveTo>
                  <a:lnTo>
                    <a:pt x="0" y="580168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390;p27">
              <a:extLst>
                <a:ext uri="{FF2B5EF4-FFF2-40B4-BE49-F238E27FC236}">
                  <a16:creationId xmlns:a16="http://schemas.microsoft.com/office/drawing/2014/main" id="{C49636B8-D0E2-00AF-E978-76A28F35D8FB}"/>
                </a:ext>
              </a:extLst>
            </p:cNvPr>
            <p:cNvSpPr/>
            <p:nvPr/>
          </p:nvSpPr>
          <p:spPr>
            <a:xfrm>
              <a:off x="6596922" y="1831461"/>
              <a:ext cx="1325689" cy="9525"/>
            </a:xfrm>
            <a:custGeom>
              <a:avLst/>
              <a:gdLst/>
              <a:ahLst/>
              <a:cxnLst/>
              <a:rect l="l" t="t" r="r" b="b"/>
              <a:pathLst>
                <a:path w="1325689" h="9525" extrusionOk="0">
                  <a:moveTo>
                    <a:pt x="1325690" y="0"/>
                  </a:moveTo>
                  <a:lnTo>
                    <a:pt x="0" y="0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41146F49-8254-1649-B6E3-C7AA61E11D64}"/>
              </a:ext>
            </a:extLst>
          </p:cNvPr>
          <p:cNvSpPr txBox="1"/>
          <p:nvPr/>
        </p:nvSpPr>
        <p:spPr>
          <a:xfrm>
            <a:off x="697238" y="1336846"/>
            <a:ext cx="57156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300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Um quadrado tem seus lados medindo 8cm, determine a área desse quadrado.</a:t>
            </a:r>
            <a:endParaRPr lang="pt-BR" sz="23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F09B4D54-3546-4B8D-DF79-38F92304C7DA}"/>
              </a:ext>
            </a:extLst>
          </p:cNvPr>
          <p:cNvSpPr txBox="1"/>
          <p:nvPr/>
        </p:nvSpPr>
        <p:spPr>
          <a:xfrm>
            <a:off x="698643" y="825923"/>
            <a:ext cx="76827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rgbClr val="D93D1A"/>
                </a:solidFill>
                <a:latin typeface="Calibri"/>
                <a:ea typeface="Calibri"/>
                <a:cs typeface="Calibri"/>
                <a:sym typeface="Calibri"/>
              </a:rPr>
              <a:t>Observe o Exemplo:</a:t>
            </a:r>
            <a:endParaRPr lang="pt-BR" sz="3600" dirty="0">
              <a:solidFill>
                <a:srgbClr val="D93D1A"/>
              </a:solidFill>
            </a:endParaRPr>
          </a:p>
        </p:txBody>
      </p:sp>
      <p:sp>
        <p:nvSpPr>
          <p:cNvPr id="29" name="Google Shape;186;p64">
            <a:extLst>
              <a:ext uri="{FF2B5EF4-FFF2-40B4-BE49-F238E27FC236}">
                <a16:creationId xmlns:a16="http://schemas.microsoft.com/office/drawing/2014/main" id="{9365D57E-F973-D2A6-240F-7136F7553772}"/>
              </a:ext>
            </a:extLst>
          </p:cNvPr>
          <p:cNvSpPr/>
          <p:nvPr/>
        </p:nvSpPr>
        <p:spPr>
          <a:xfrm>
            <a:off x="770563" y="2370019"/>
            <a:ext cx="1683327" cy="1683327"/>
          </a:xfrm>
          <a:prstGeom prst="rect">
            <a:avLst/>
          </a:prstGeom>
          <a:solidFill>
            <a:srgbClr val="589EA6"/>
          </a:solidFill>
          <a:ln w="254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2" name="Google Shape;187;p64">
            <a:extLst>
              <a:ext uri="{FF2B5EF4-FFF2-40B4-BE49-F238E27FC236}">
                <a16:creationId xmlns:a16="http://schemas.microsoft.com/office/drawing/2014/main" id="{64FFA031-9D3A-66FA-C9E9-6E766F0FBC3E}"/>
              </a:ext>
            </a:extLst>
          </p:cNvPr>
          <p:cNvCxnSpPr/>
          <p:nvPr/>
        </p:nvCxnSpPr>
        <p:spPr>
          <a:xfrm>
            <a:off x="770563" y="4188428"/>
            <a:ext cx="1683327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33" name="Google Shape;188;p64">
            <a:extLst>
              <a:ext uri="{FF2B5EF4-FFF2-40B4-BE49-F238E27FC236}">
                <a16:creationId xmlns:a16="http://schemas.microsoft.com/office/drawing/2014/main" id="{A5529EC6-E646-213F-2B33-35CEFDAF8BC9}"/>
              </a:ext>
            </a:extLst>
          </p:cNvPr>
          <p:cNvCxnSpPr/>
          <p:nvPr/>
        </p:nvCxnSpPr>
        <p:spPr>
          <a:xfrm>
            <a:off x="2568190" y="2370019"/>
            <a:ext cx="10391" cy="1683327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34" name="Google Shape;189;p64">
            <a:extLst>
              <a:ext uri="{FF2B5EF4-FFF2-40B4-BE49-F238E27FC236}">
                <a16:creationId xmlns:a16="http://schemas.microsoft.com/office/drawing/2014/main" id="{ADFB1C23-45CF-6A6E-F8F2-783F6B970850}"/>
              </a:ext>
            </a:extLst>
          </p:cNvPr>
          <p:cNvSpPr txBox="1"/>
          <p:nvPr/>
        </p:nvSpPr>
        <p:spPr>
          <a:xfrm>
            <a:off x="2578581" y="2954029"/>
            <a:ext cx="1163782" cy="4462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300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8 cm</a:t>
            </a:r>
            <a:endParaRPr sz="23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Google Shape;190;p64">
            <a:extLst>
              <a:ext uri="{FF2B5EF4-FFF2-40B4-BE49-F238E27FC236}">
                <a16:creationId xmlns:a16="http://schemas.microsoft.com/office/drawing/2014/main" id="{0C9F7B31-DC7E-BC3B-D117-A02712231BEA}"/>
              </a:ext>
            </a:extLst>
          </p:cNvPr>
          <p:cNvSpPr txBox="1"/>
          <p:nvPr/>
        </p:nvSpPr>
        <p:spPr>
          <a:xfrm>
            <a:off x="1030335" y="4203436"/>
            <a:ext cx="1163782" cy="4462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300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8 cm</a:t>
            </a:r>
            <a:endParaRPr sz="23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Google Shape;191;p64">
                <a:extLst>
                  <a:ext uri="{FF2B5EF4-FFF2-40B4-BE49-F238E27FC236}">
                    <a16:creationId xmlns:a16="http://schemas.microsoft.com/office/drawing/2014/main" id="{E5A8353D-053C-6177-4049-5846F4287016}"/>
                  </a:ext>
                </a:extLst>
              </p:cNvPr>
              <p:cNvSpPr txBox="1"/>
              <p:nvPr/>
            </p:nvSpPr>
            <p:spPr>
              <a:xfrm>
                <a:off x="4183171" y="2638632"/>
                <a:ext cx="1483338" cy="461624"/>
              </a:xfrm>
              <a:prstGeom prst="rect">
                <a:avLst/>
              </a:prstGeom>
              <a:solidFill>
                <a:srgbClr val="0C2659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4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𝐴</m:t>
                      </m:r>
                      <m:r>
                        <a:rPr lang="pt-BR" sz="24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 = ℓ . ℓ</m:t>
                      </m:r>
                    </m:oMath>
                  </m:oMathPara>
                </a14:m>
                <a:endParaRPr sz="240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7" name="Google Shape;191;p64">
                <a:extLst>
                  <a:ext uri="{FF2B5EF4-FFF2-40B4-BE49-F238E27FC236}">
                    <a16:creationId xmlns:a16="http://schemas.microsoft.com/office/drawing/2014/main" id="{E5A8353D-053C-6177-4049-5846F42870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3171" y="2638632"/>
                <a:ext cx="1483338" cy="461624"/>
              </a:xfrm>
              <a:prstGeom prst="rect">
                <a:avLst/>
              </a:prstGeom>
              <a:blipFill>
                <a:blip r:embed="rId2"/>
                <a:stretch>
                  <a:fillRect l="-82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Google Shape;191;p64">
                <a:extLst>
                  <a:ext uri="{FF2B5EF4-FFF2-40B4-BE49-F238E27FC236}">
                    <a16:creationId xmlns:a16="http://schemas.microsoft.com/office/drawing/2014/main" id="{A6D3801E-0580-F58A-40D5-6CD622D72C14}"/>
                  </a:ext>
                </a:extLst>
              </p:cNvPr>
              <p:cNvSpPr txBox="1"/>
              <p:nvPr/>
            </p:nvSpPr>
            <p:spPr>
              <a:xfrm>
                <a:off x="4183171" y="3197958"/>
                <a:ext cx="1483338" cy="461624"/>
              </a:xfrm>
              <a:prstGeom prst="rect">
                <a:avLst/>
              </a:prstGeom>
              <a:solidFill>
                <a:srgbClr val="0C2659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4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𝐴</m:t>
                      </m:r>
                      <m:r>
                        <a:rPr lang="pt-BR" sz="24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 = 8 . 8</m:t>
                      </m:r>
                    </m:oMath>
                  </m:oMathPara>
                </a14:m>
                <a:endParaRPr sz="240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" name="Google Shape;191;p64">
                <a:extLst>
                  <a:ext uri="{FF2B5EF4-FFF2-40B4-BE49-F238E27FC236}">
                    <a16:creationId xmlns:a16="http://schemas.microsoft.com/office/drawing/2014/main" id="{A6D3801E-0580-F58A-40D5-6CD622D72C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3171" y="3197958"/>
                <a:ext cx="1483338" cy="461624"/>
              </a:xfrm>
              <a:prstGeom prst="rect">
                <a:avLst/>
              </a:prstGeom>
              <a:blipFill>
                <a:blip r:embed="rId3"/>
                <a:stretch>
                  <a:fillRect l="-82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Google Shape;191;p64">
                <a:extLst>
                  <a:ext uri="{FF2B5EF4-FFF2-40B4-BE49-F238E27FC236}">
                    <a16:creationId xmlns:a16="http://schemas.microsoft.com/office/drawing/2014/main" id="{0889B643-1870-6444-5073-F1F1FD829411}"/>
                  </a:ext>
                </a:extLst>
              </p:cNvPr>
              <p:cNvSpPr txBox="1"/>
              <p:nvPr/>
            </p:nvSpPr>
            <p:spPr>
              <a:xfrm>
                <a:off x="4183171" y="3757026"/>
                <a:ext cx="1807164" cy="461624"/>
              </a:xfrm>
              <a:prstGeom prst="rect">
                <a:avLst/>
              </a:prstGeom>
              <a:solidFill>
                <a:srgbClr val="0C2659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4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𝐴</m:t>
                      </m:r>
                      <m:r>
                        <a:rPr lang="pt-BR" sz="24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 = 64</m:t>
                      </m:r>
                      <m:r>
                        <a:rPr lang="pt-BR" sz="24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𝑐</m:t>
                      </m:r>
                      <m:sSup>
                        <m:sSupPr>
                          <m:ctrlPr>
                            <a:rPr lang="pt-BR" sz="2400" b="0" i="1" u="none" strike="noStrike" cap="none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Arial"/>
                            </a:rPr>
                          </m:ctrlPr>
                        </m:sSupPr>
                        <m:e>
                          <m:r>
                            <a:rPr lang="pt-BR" sz="2400" b="0" i="1" u="none" strike="noStrike" cap="none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Arial"/>
                            </a:rPr>
                            <m:t>𝑚</m:t>
                          </m:r>
                        </m:e>
                        <m:sup>
                          <m:r>
                            <a:rPr lang="pt-BR" sz="2400" b="0" i="1" u="none" strike="noStrike" cap="none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Arial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sz="240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7" name="Google Shape;191;p64">
                <a:extLst>
                  <a:ext uri="{FF2B5EF4-FFF2-40B4-BE49-F238E27FC236}">
                    <a16:creationId xmlns:a16="http://schemas.microsoft.com/office/drawing/2014/main" id="{0889B643-1870-6444-5073-F1F1FD8294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3171" y="3757026"/>
                <a:ext cx="1807164" cy="461624"/>
              </a:xfrm>
              <a:prstGeom prst="rect">
                <a:avLst/>
              </a:prstGeom>
              <a:blipFill>
                <a:blip r:embed="rId4"/>
                <a:stretch>
                  <a:fillRect l="-67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CaixaDeTexto 29">
            <a:extLst>
              <a:ext uri="{FF2B5EF4-FFF2-40B4-BE49-F238E27FC236}">
                <a16:creationId xmlns:a16="http://schemas.microsoft.com/office/drawing/2014/main" id="{9A824A81-7CEC-F089-F468-D23988A1C9BF}"/>
              </a:ext>
            </a:extLst>
          </p:cNvPr>
          <p:cNvSpPr txBox="1"/>
          <p:nvPr/>
        </p:nvSpPr>
        <p:spPr>
          <a:xfrm>
            <a:off x="6443831" y="3205862"/>
            <a:ext cx="666750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3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Google Shape;191;p64">
                <a:extLst>
                  <a:ext uri="{FF2B5EF4-FFF2-40B4-BE49-F238E27FC236}">
                    <a16:creationId xmlns:a16="http://schemas.microsoft.com/office/drawing/2014/main" id="{520EA465-B971-FFB3-BC64-19E54BCAC397}"/>
                  </a:ext>
                </a:extLst>
              </p:cNvPr>
              <p:cNvSpPr txBox="1"/>
              <p:nvPr/>
            </p:nvSpPr>
            <p:spPr>
              <a:xfrm>
                <a:off x="7639751" y="2638632"/>
                <a:ext cx="1275649" cy="461624"/>
              </a:xfrm>
              <a:prstGeom prst="rect">
                <a:avLst/>
              </a:prstGeom>
              <a:solidFill>
                <a:srgbClr val="0C2659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4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𝐴</m:t>
                      </m:r>
                      <m:r>
                        <a:rPr lang="pt-BR" sz="24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 = </m:t>
                      </m:r>
                      <m:sSup>
                        <m:sSupPr>
                          <m:ctrlPr>
                            <a:rPr lang="pt-BR" sz="2400" b="0" i="1" u="none" strike="noStrike" cap="none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Arial"/>
                            </a:rPr>
                          </m:ctrlPr>
                        </m:sSupPr>
                        <m:e>
                          <m:r>
                            <a:rPr lang="pt-BR" sz="2400" b="0" i="1" u="none" strike="noStrike" cap="none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Arial"/>
                            </a:rPr>
                            <m:t>ℓ</m:t>
                          </m:r>
                        </m:e>
                        <m:sup>
                          <m:r>
                            <a:rPr lang="pt-BR" sz="2400" b="0" i="1" u="none" strike="noStrike" cap="none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Arial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sz="240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1" name="Google Shape;191;p64">
                <a:extLst>
                  <a:ext uri="{FF2B5EF4-FFF2-40B4-BE49-F238E27FC236}">
                    <a16:creationId xmlns:a16="http://schemas.microsoft.com/office/drawing/2014/main" id="{520EA465-B971-FFB3-BC64-19E54BCAC3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9751" y="2638632"/>
                <a:ext cx="1275649" cy="461624"/>
              </a:xfrm>
              <a:prstGeom prst="rect">
                <a:avLst/>
              </a:prstGeom>
              <a:blipFill>
                <a:blip r:embed="rId5"/>
                <a:stretch>
                  <a:fillRect l="-95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Google Shape;191;p64">
                <a:extLst>
                  <a:ext uri="{FF2B5EF4-FFF2-40B4-BE49-F238E27FC236}">
                    <a16:creationId xmlns:a16="http://schemas.microsoft.com/office/drawing/2014/main" id="{964B2281-7996-67EF-1837-C0819DA37810}"/>
                  </a:ext>
                </a:extLst>
              </p:cNvPr>
              <p:cNvSpPr txBox="1"/>
              <p:nvPr/>
            </p:nvSpPr>
            <p:spPr>
              <a:xfrm>
                <a:off x="7639751" y="3198188"/>
                <a:ext cx="1275649" cy="461624"/>
              </a:xfrm>
              <a:prstGeom prst="rect">
                <a:avLst/>
              </a:prstGeom>
              <a:solidFill>
                <a:srgbClr val="0C2659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4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𝐴</m:t>
                      </m:r>
                      <m:r>
                        <a:rPr lang="pt-BR" sz="24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 = </m:t>
                      </m:r>
                      <m:sSup>
                        <m:sSupPr>
                          <m:ctrlPr>
                            <a:rPr lang="pt-BR" sz="2400" b="0" i="1" u="none" strike="noStrike" cap="none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Arial"/>
                            </a:rPr>
                          </m:ctrlPr>
                        </m:sSupPr>
                        <m:e>
                          <m:r>
                            <a:rPr lang="pt-BR" sz="2400" b="0" i="1" u="none" strike="noStrike" cap="none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Arial"/>
                            </a:rPr>
                            <m:t>8</m:t>
                          </m:r>
                        </m:e>
                        <m:sup>
                          <m:r>
                            <a:rPr lang="pt-BR" sz="2400" b="0" i="1" u="none" strike="noStrike" cap="none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Arial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sz="240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5" name="Google Shape;191;p64">
                <a:extLst>
                  <a:ext uri="{FF2B5EF4-FFF2-40B4-BE49-F238E27FC236}">
                    <a16:creationId xmlns:a16="http://schemas.microsoft.com/office/drawing/2014/main" id="{964B2281-7996-67EF-1837-C0819DA378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9751" y="3198188"/>
                <a:ext cx="1275649" cy="461624"/>
              </a:xfrm>
              <a:prstGeom prst="rect">
                <a:avLst/>
              </a:prstGeom>
              <a:blipFill>
                <a:blip r:embed="rId6"/>
                <a:stretch>
                  <a:fillRect l="-95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Google Shape;191;p64">
                <a:extLst>
                  <a:ext uri="{FF2B5EF4-FFF2-40B4-BE49-F238E27FC236}">
                    <a16:creationId xmlns:a16="http://schemas.microsoft.com/office/drawing/2014/main" id="{B4F8400B-DC3E-8620-685B-08C6670AD10E}"/>
                  </a:ext>
                </a:extLst>
              </p:cNvPr>
              <p:cNvSpPr txBox="1"/>
              <p:nvPr/>
            </p:nvSpPr>
            <p:spPr>
              <a:xfrm>
                <a:off x="7639750" y="3754584"/>
                <a:ext cx="1744818" cy="461624"/>
              </a:xfrm>
              <a:prstGeom prst="rect">
                <a:avLst/>
              </a:prstGeom>
              <a:solidFill>
                <a:srgbClr val="0C2659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4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𝐴</m:t>
                      </m:r>
                      <m:r>
                        <a:rPr lang="pt-BR" sz="24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 =64</m:t>
                      </m:r>
                      <m:r>
                        <a:rPr lang="pt-BR" sz="24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𝑐</m:t>
                      </m:r>
                      <m:sSup>
                        <m:sSupPr>
                          <m:ctrlPr>
                            <a:rPr lang="pt-BR" sz="2400" b="0" i="1" u="none" strike="noStrike" cap="none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Arial"/>
                            </a:rPr>
                          </m:ctrlPr>
                        </m:sSupPr>
                        <m:e>
                          <m:r>
                            <a:rPr lang="pt-BR" sz="2400" b="0" i="1" u="none" strike="noStrike" cap="none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Arial"/>
                            </a:rPr>
                            <m:t>𝑚</m:t>
                          </m:r>
                        </m:e>
                        <m:sup>
                          <m:r>
                            <a:rPr lang="pt-BR" sz="2400" b="0" i="1" u="none" strike="noStrike" cap="none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Arial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sz="240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8" name="Google Shape;191;p64">
                <a:extLst>
                  <a:ext uri="{FF2B5EF4-FFF2-40B4-BE49-F238E27FC236}">
                    <a16:creationId xmlns:a16="http://schemas.microsoft.com/office/drawing/2014/main" id="{B4F8400B-DC3E-8620-685B-08C6670AD1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9750" y="3754584"/>
                <a:ext cx="1744818" cy="461624"/>
              </a:xfrm>
              <a:prstGeom prst="rect">
                <a:avLst/>
              </a:prstGeom>
              <a:blipFill>
                <a:blip r:embed="rId7"/>
                <a:stretch>
                  <a:fillRect l="-69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87360859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6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8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10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00"/>
                            </p:stCondLst>
                            <p:childTnLst>
                              <p:par>
                                <p:cTn id="8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500"/>
                            </p:stCondLst>
                            <p:childTnLst>
                              <p:par>
                                <p:cTn id="8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" grpId="0"/>
      <p:bldP spid="29" grpId="0" animBg="1"/>
      <p:bldP spid="34" grpId="0"/>
      <p:bldP spid="36" grpId="0"/>
      <p:bldP spid="37" grpId="0" animBg="1"/>
      <p:bldP spid="2" grpId="0" animBg="1"/>
      <p:bldP spid="27" grpId="0" animBg="1"/>
      <p:bldP spid="30" grpId="0"/>
      <p:bldP spid="31" grpId="0" animBg="1"/>
      <p:bldP spid="35" grpId="0" animBg="1"/>
      <p:bldP spid="3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2AE33A-945F-19C7-9A11-4E5B43CD0C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10BD6651-EE02-3137-0FD2-F0B941FE85C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C265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29036001-E6DD-2BA4-4845-20A2D3E01F2D}"/>
              </a:ext>
            </a:extLst>
          </p:cNvPr>
          <p:cNvSpPr/>
          <p:nvPr/>
        </p:nvSpPr>
        <p:spPr>
          <a:xfrm>
            <a:off x="300038" y="238125"/>
            <a:ext cx="11591925" cy="6381750"/>
          </a:xfrm>
          <a:prstGeom prst="roundRect">
            <a:avLst>
              <a:gd name="adj" fmla="val 4419"/>
            </a:avLst>
          </a:prstGeom>
          <a:solidFill>
            <a:srgbClr val="F2EFD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076C78B9-03BD-2BCC-EE49-ABA0B87F3638}"/>
              </a:ext>
            </a:extLst>
          </p:cNvPr>
          <p:cNvSpPr/>
          <p:nvPr/>
        </p:nvSpPr>
        <p:spPr>
          <a:xfrm>
            <a:off x="626724" y="421240"/>
            <a:ext cx="143839" cy="143839"/>
          </a:xfrm>
          <a:prstGeom prst="ellipse">
            <a:avLst/>
          </a:prstGeom>
          <a:solidFill>
            <a:srgbClr val="D93D1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AEB98AB3-5B58-3701-BD97-CEAAC3250345}"/>
              </a:ext>
            </a:extLst>
          </p:cNvPr>
          <p:cNvSpPr/>
          <p:nvPr/>
        </p:nvSpPr>
        <p:spPr>
          <a:xfrm>
            <a:off x="866267" y="429801"/>
            <a:ext cx="143839" cy="143839"/>
          </a:xfrm>
          <a:prstGeom prst="ellipse">
            <a:avLst/>
          </a:prstGeom>
          <a:solidFill>
            <a:srgbClr val="589EA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F38601A6-51EA-66F4-85DB-A12948EA6424}"/>
              </a:ext>
            </a:extLst>
          </p:cNvPr>
          <p:cNvSpPr/>
          <p:nvPr/>
        </p:nvSpPr>
        <p:spPr>
          <a:xfrm>
            <a:off x="1105810" y="430049"/>
            <a:ext cx="143839" cy="143839"/>
          </a:xfrm>
          <a:prstGeom prst="ellipse">
            <a:avLst/>
          </a:prstGeom>
          <a:solidFill>
            <a:srgbClr val="F2F0D8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9" name="Google Shape;185;p24">
            <a:extLst>
              <a:ext uri="{FF2B5EF4-FFF2-40B4-BE49-F238E27FC236}">
                <a16:creationId xmlns:a16="http://schemas.microsoft.com/office/drawing/2014/main" id="{EBC62A2E-C4F4-CEFB-5F64-9059E363EE3C}"/>
              </a:ext>
            </a:extLst>
          </p:cNvPr>
          <p:cNvGrpSpPr/>
          <p:nvPr/>
        </p:nvGrpSpPr>
        <p:grpSpPr>
          <a:xfrm rot="548993">
            <a:off x="-232057" y="5769529"/>
            <a:ext cx="1043559" cy="772287"/>
            <a:chOff x="9957437" y="1479512"/>
            <a:chExt cx="1043559" cy="772287"/>
          </a:xfrm>
        </p:grpSpPr>
        <p:sp>
          <p:nvSpPr>
            <p:cNvPr id="10" name="Google Shape;186;p24">
              <a:extLst>
                <a:ext uri="{FF2B5EF4-FFF2-40B4-BE49-F238E27FC236}">
                  <a16:creationId xmlns:a16="http://schemas.microsoft.com/office/drawing/2014/main" id="{92135438-5C68-4D17-1A57-D33D54B467D9}"/>
                </a:ext>
              </a:extLst>
            </p:cNvPr>
            <p:cNvSpPr/>
            <p:nvPr/>
          </p:nvSpPr>
          <p:spPr>
            <a:xfrm>
              <a:off x="10014111" y="1511707"/>
              <a:ext cx="986885" cy="740092"/>
            </a:xfrm>
            <a:custGeom>
              <a:avLst/>
              <a:gdLst/>
              <a:ahLst/>
              <a:cxnLst/>
              <a:rect l="l" t="t" r="r" b="b"/>
              <a:pathLst>
                <a:path w="986885" h="740092" extrusionOk="0">
                  <a:moveTo>
                    <a:pt x="695611" y="450342"/>
                  </a:moveTo>
                  <a:lnTo>
                    <a:pt x="986885" y="368046"/>
                  </a:lnTo>
                  <a:lnTo>
                    <a:pt x="737616" y="331946"/>
                  </a:lnTo>
                  <a:lnTo>
                    <a:pt x="902875" y="194215"/>
                  </a:lnTo>
                  <a:lnTo>
                    <a:pt x="661606" y="248603"/>
                  </a:lnTo>
                  <a:lnTo>
                    <a:pt x="732091" y="52388"/>
                  </a:lnTo>
                  <a:lnTo>
                    <a:pt x="538353" y="207550"/>
                  </a:lnTo>
                  <a:lnTo>
                    <a:pt x="456152" y="0"/>
                  </a:lnTo>
                  <a:lnTo>
                    <a:pt x="408432" y="209836"/>
                  </a:lnTo>
                  <a:lnTo>
                    <a:pt x="195739" y="43529"/>
                  </a:lnTo>
                  <a:lnTo>
                    <a:pt x="306610" y="262795"/>
                  </a:lnTo>
                  <a:lnTo>
                    <a:pt x="67723" y="239363"/>
                  </a:lnTo>
                  <a:lnTo>
                    <a:pt x="251174" y="339757"/>
                  </a:lnTo>
                  <a:lnTo>
                    <a:pt x="0" y="419957"/>
                  </a:lnTo>
                  <a:lnTo>
                    <a:pt x="261556" y="437102"/>
                  </a:lnTo>
                  <a:lnTo>
                    <a:pt x="93821" y="565118"/>
                  </a:lnTo>
                  <a:lnTo>
                    <a:pt x="340805" y="506730"/>
                  </a:lnTo>
                  <a:lnTo>
                    <a:pt x="293180" y="740093"/>
                  </a:lnTo>
                  <a:lnTo>
                    <a:pt x="449294" y="550926"/>
                  </a:lnTo>
                  <a:lnTo>
                    <a:pt x="541687" y="730472"/>
                  </a:lnTo>
                  <a:lnTo>
                    <a:pt x="583121" y="548640"/>
                  </a:lnTo>
                  <a:lnTo>
                    <a:pt x="812482" y="687419"/>
                  </a:lnTo>
                  <a:lnTo>
                    <a:pt x="730948" y="544449"/>
                  </a:lnTo>
                  <a:lnTo>
                    <a:pt x="909066" y="601885"/>
                  </a:lnTo>
                  <a:lnTo>
                    <a:pt x="695611" y="450342"/>
                  </a:lnTo>
                  <a:close/>
                </a:path>
              </a:pathLst>
            </a:custGeom>
            <a:solidFill>
              <a:schemeClr val="dk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187;p24">
              <a:extLst>
                <a:ext uri="{FF2B5EF4-FFF2-40B4-BE49-F238E27FC236}">
                  <a16:creationId xmlns:a16="http://schemas.microsoft.com/office/drawing/2014/main" id="{7281FE5B-7EEA-9629-34C9-B7FF0B127DAC}"/>
                </a:ext>
              </a:extLst>
            </p:cNvPr>
            <p:cNvSpPr/>
            <p:nvPr/>
          </p:nvSpPr>
          <p:spPr>
            <a:xfrm>
              <a:off x="9957437" y="1479512"/>
              <a:ext cx="982980" cy="740092"/>
            </a:xfrm>
            <a:custGeom>
              <a:avLst/>
              <a:gdLst/>
              <a:ahLst/>
              <a:cxnLst/>
              <a:rect l="l" t="t" r="r" b="b"/>
              <a:pathLst>
                <a:path w="982980" h="740092" extrusionOk="0">
                  <a:moveTo>
                    <a:pt x="717423" y="443103"/>
                  </a:moveTo>
                  <a:lnTo>
                    <a:pt x="982980" y="368046"/>
                  </a:lnTo>
                  <a:lnTo>
                    <a:pt x="733711" y="331946"/>
                  </a:lnTo>
                  <a:lnTo>
                    <a:pt x="898970" y="194310"/>
                  </a:lnTo>
                  <a:lnTo>
                    <a:pt x="657797" y="248698"/>
                  </a:lnTo>
                  <a:lnTo>
                    <a:pt x="728186" y="52483"/>
                  </a:lnTo>
                  <a:lnTo>
                    <a:pt x="534448" y="207645"/>
                  </a:lnTo>
                  <a:lnTo>
                    <a:pt x="452342" y="0"/>
                  </a:lnTo>
                  <a:lnTo>
                    <a:pt x="404527" y="209836"/>
                  </a:lnTo>
                  <a:lnTo>
                    <a:pt x="194405" y="80772"/>
                  </a:lnTo>
                  <a:lnTo>
                    <a:pt x="302705" y="262795"/>
                  </a:lnTo>
                  <a:lnTo>
                    <a:pt x="63818" y="239363"/>
                  </a:lnTo>
                  <a:lnTo>
                    <a:pt x="247364" y="339757"/>
                  </a:lnTo>
                  <a:lnTo>
                    <a:pt x="0" y="395288"/>
                  </a:lnTo>
                  <a:lnTo>
                    <a:pt x="257746" y="437102"/>
                  </a:lnTo>
                  <a:lnTo>
                    <a:pt x="90011" y="565214"/>
                  </a:lnTo>
                  <a:lnTo>
                    <a:pt x="336995" y="506730"/>
                  </a:lnTo>
                  <a:lnTo>
                    <a:pt x="289370" y="740093"/>
                  </a:lnTo>
                  <a:lnTo>
                    <a:pt x="445389" y="551021"/>
                  </a:lnTo>
                  <a:lnTo>
                    <a:pt x="537781" y="730472"/>
                  </a:lnTo>
                  <a:lnTo>
                    <a:pt x="579215" y="548640"/>
                  </a:lnTo>
                  <a:lnTo>
                    <a:pt x="768668" y="677037"/>
                  </a:lnTo>
                  <a:lnTo>
                    <a:pt x="683228" y="491681"/>
                  </a:lnTo>
                  <a:lnTo>
                    <a:pt x="900208" y="556355"/>
                  </a:lnTo>
                  <a:lnTo>
                    <a:pt x="717423" y="44310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188;p24">
              <a:extLst>
                <a:ext uri="{FF2B5EF4-FFF2-40B4-BE49-F238E27FC236}">
                  <a16:creationId xmlns:a16="http://schemas.microsoft.com/office/drawing/2014/main" id="{5AF5B122-87E1-24FB-651E-A37B58325A80}"/>
                </a:ext>
              </a:extLst>
            </p:cNvPr>
            <p:cNvSpPr/>
            <p:nvPr/>
          </p:nvSpPr>
          <p:spPr>
            <a:xfrm>
              <a:off x="9957437" y="1479512"/>
              <a:ext cx="982980" cy="740092"/>
            </a:xfrm>
            <a:custGeom>
              <a:avLst/>
              <a:gdLst/>
              <a:ahLst/>
              <a:cxnLst/>
              <a:rect l="l" t="t" r="r" b="b"/>
              <a:pathLst>
                <a:path w="982980" h="740092" extrusionOk="0">
                  <a:moveTo>
                    <a:pt x="717423" y="443103"/>
                  </a:moveTo>
                  <a:lnTo>
                    <a:pt x="982980" y="368046"/>
                  </a:lnTo>
                  <a:lnTo>
                    <a:pt x="733711" y="331946"/>
                  </a:lnTo>
                  <a:lnTo>
                    <a:pt x="898970" y="194310"/>
                  </a:lnTo>
                  <a:lnTo>
                    <a:pt x="657797" y="248698"/>
                  </a:lnTo>
                  <a:lnTo>
                    <a:pt x="728186" y="52483"/>
                  </a:lnTo>
                  <a:lnTo>
                    <a:pt x="534448" y="207645"/>
                  </a:lnTo>
                  <a:lnTo>
                    <a:pt x="452342" y="0"/>
                  </a:lnTo>
                  <a:lnTo>
                    <a:pt x="404527" y="209836"/>
                  </a:lnTo>
                  <a:lnTo>
                    <a:pt x="194405" y="80772"/>
                  </a:lnTo>
                  <a:lnTo>
                    <a:pt x="302705" y="262795"/>
                  </a:lnTo>
                  <a:lnTo>
                    <a:pt x="63818" y="239363"/>
                  </a:lnTo>
                  <a:lnTo>
                    <a:pt x="247364" y="339757"/>
                  </a:lnTo>
                  <a:lnTo>
                    <a:pt x="0" y="395288"/>
                  </a:lnTo>
                  <a:lnTo>
                    <a:pt x="257746" y="437102"/>
                  </a:lnTo>
                  <a:lnTo>
                    <a:pt x="90011" y="565214"/>
                  </a:lnTo>
                  <a:lnTo>
                    <a:pt x="336995" y="506730"/>
                  </a:lnTo>
                  <a:lnTo>
                    <a:pt x="289370" y="740093"/>
                  </a:lnTo>
                  <a:lnTo>
                    <a:pt x="445389" y="551021"/>
                  </a:lnTo>
                  <a:lnTo>
                    <a:pt x="537781" y="730472"/>
                  </a:lnTo>
                  <a:lnTo>
                    <a:pt x="579215" y="548640"/>
                  </a:lnTo>
                  <a:lnTo>
                    <a:pt x="768668" y="677037"/>
                  </a:lnTo>
                  <a:lnTo>
                    <a:pt x="683228" y="491681"/>
                  </a:lnTo>
                  <a:lnTo>
                    <a:pt x="900208" y="556355"/>
                  </a:lnTo>
                  <a:lnTo>
                    <a:pt x="717423" y="443103"/>
                  </a:lnTo>
                  <a:close/>
                </a:path>
              </a:pathLst>
            </a:custGeom>
            <a:solidFill>
              <a:srgbClr val="D93D1A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" name="Google Shape;290;p25">
            <a:extLst>
              <a:ext uri="{FF2B5EF4-FFF2-40B4-BE49-F238E27FC236}">
                <a16:creationId xmlns:a16="http://schemas.microsoft.com/office/drawing/2014/main" id="{710CDECB-1FB5-AE47-D7CD-61F0B431864D}"/>
              </a:ext>
            </a:extLst>
          </p:cNvPr>
          <p:cNvGrpSpPr/>
          <p:nvPr/>
        </p:nvGrpSpPr>
        <p:grpSpPr>
          <a:xfrm rot="20862059">
            <a:off x="11329421" y="6116924"/>
            <a:ext cx="799002" cy="631251"/>
            <a:chOff x="7946233" y="1488751"/>
            <a:chExt cx="867443" cy="685323"/>
          </a:xfrm>
        </p:grpSpPr>
        <p:sp>
          <p:nvSpPr>
            <p:cNvPr id="14" name="Google Shape;291;p25">
              <a:extLst>
                <a:ext uri="{FF2B5EF4-FFF2-40B4-BE49-F238E27FC236}">
                  <a16:creationId xmlns:a16="http://schemas.microsoft.com/office/drawing/2014/main" id="{69D55E70-E0C5-4C15-E859-E53CD2A414E6}"/>
                </a:ext>
              </a:extLst>
            </p:cNvPr>
            <p:cNvSpPr/>
            <p:nvPr/>
          </p:nvSpPr>
          <p:spPr>
            <a:xfrm>
              <a:off x="7946233" y="1569428"/>
              <a:ext cx="866108" cy="604646"/>
            </a:xfrm>
            <a:custGeom>
              <a:avLst/>
              <a:gdLst/>
              <a:ahLst/>
              <a:cxnLst/>
              <a:rect l="l" t="t" r="r" b="b"/>
              <a:pathLst>
                <a:path w="866108" h="604646" extrusionOk="0">
                  <a:moveTo>
                    <a:pt x="272320" y="529876"/>
                  </a:moveTo>
                  <a:lnTo>
                    <a:pt x="866108" y="388525"/>
                  </a:lnTo>
                  <a:lnTo>
                    <a:pt x="702659" y="0"/>
                  </a:lnTo>
                  <a:lnTo>
                    <a:pt x="186404" y="325755"/>
                  </a:lnTo>
                  <a:lnTo>
                    <a:pt x="154972" y="251079"/>
                  </a:lnTo>
                  <a:cubicBezTo>
                    <a:pt x="154972" y="251079"/>
                    <a:pt x="134684" y="381857"/>
                    <a:pt x="0" y="524351"/>
                  </a:cubicBezTo>
                  <a:cubicBezTo>
                    <a:pt x="196025" y="527685"/>
                    <a:pt x="303752" y="604647"/>
                    <a:pt x="303752" y="604647"/>
                  </a:cubicBezTo>
                  <a:lnTo>
                    <a:pt x="272320" y="529971"/>
                  </a:lnTo>
                  <a:close/>
                </a:path>
              </a:pathLst>
            </a:custGeom>
            <a:solidFill>
              <a:schemeClr val="dk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292;p25">
              <a:extLst>
                <a:ext uri="{FF2B5EF4-FFF2-40B4-BE49-F238E27FC236}">
                  <a16:creationId xmlns:a16="http://schemas.microsoft.com/office/drawing/2014/main" id="{189ACC4A-225F-5DFF-29E3-9C8196D9698F}"/>
                </a:ext>
              </a:extLst>
            </p:cNvPr>
            <p:cNvSpPr/>
            <p:nvPr/>
          </p:nvSpPr>
          <p:spPr>
            <a:xfrm>
              <a:off x="7947472" y="1488751"/>
              <a:ext cx="866203" cy="604646"/>
            </a:xfrm>
            <a:custGeom>
              <a:avLst/>
              <a:gdLst/>
              <a:ahLst/>
              <a:cxnLst/>
              <a:rect l="l" t="t" r="r" b="b"/>
              <a:pathLst>
                <a:path w="866203" h="604646" extrusionOk="0">
                  <a:moveTo>
                    <a:pt x="272415" y="529971"/>
                  </a:moveTo>
                  <a:lnTo>
                    <a:pt x="866203" y="388620"/>
                  </a:lnTo>
                  <a:lnTo>
                    <a:pt x="702659" y="0"/>
                  </a:lnTo>
                  <a:lnTo>
                    <a:pt x="186404" y="325755"/>
                  </a:lnTo>
                  <a:lnTo>
                    <a:pt x="154972" y="251079"/>
                  </a:lnTo>
                  <a:cubicBezTo>
                    <a:pt x="154972" y="251079"/>
                    <a:pt x="134684" y="381857"/>
                    <a:pt x="0" y="524351"/>
                  </a:cubicBezTo>
                  <a:cubicBezTo>
                    <a:pt x="196024" y="527685"/>
                    <a:pt x="303752" y="604647"/>
                    <a:pt x="303752" y="604647"/>
                  </a:cubicBezTo>
                  <a:lnTo>
                    <a:pt x="272320" y="529971"/>
                  </a:lnTo>
                  <a:close/>
                </a:path>
              </a:pathLst>
            </a:custGeom>
            <a:solidFill>
              <a:srgbClr val="FF705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293;p25">
              <a:extLst>
                <a:ext uri="{FF2B5EF4-FFF2-40B4-BE49-F238E27FC236}">
                  <a16:creationId xmlns:a16="http://schemas.microsoft.com/office/drawing/2014/main" id="{B164F5D3-838B-6647-AC7D-99E86E237EF0}"/>
                </a:ext>
              </a:extLst>
            </p:cNvPr>
            <p:cNvSpPr/>
            <p:nvPr/>
          </p:nvSpPr>
          <p:spPr>
            <a:xfrm>
              <a:off x="7947473" y="1488751"/>
              <a:ext cx="866203" cy="604646"/>
            </a:xfrm>
            <a:custGeom>
              <a:avLst/>
              <a:gdLst/>
              <a:ahLst/>
              <a:cxnLst/>
              <a:rect l="l" t="t" r="r" b="b"/>
              <a:pathLst>
                <a:path w="866203" h="604646" extrusionOk="0">
                  <a:moveTo>
                    <a:pt x="272415" y="529971"/>
                  </a:moveTo>
                  <a:lnTo>
                    <a:pt x="866203" y="388620"/>
                  </a:lnTo>
                  <a:lnTo>
                    <a:pt x="702659" y="0"/>
                  </a:lnTo>
                  <a:lnTo>
                    <a:pt x="186404" y="325755"/>
                  </a:lnTo>
                  <a:lnTo>
                    <a:pt x="154972" y="251079"/>
                  </a:lnTo>
                  <a:cubicBezTo>
                    <a:pt x="154972" y="251079"/>
                    <a:pt x="134684" y="381857"/>
                    <a:pt x="0" y="524351"/>
                  </a:cubicBezTo>
                  <a:cubicBezTo>
                    <a:pt x="196024" y="527685"/>
                    <a:pt x="303752" y="604647"/>
                    <a:pt x="303752" y="604647"/>
                  </a:cubicBezTo>
                  <a:lnTo>
                    <a:pt x="272320" y="529971"/>
                  </a:lnTo>
                  <a:close/>
                </a:path>
              </a:pathLst>
            </a:custGeom>
            <a:solidFill>
              <a:srgbClr val="F2F0D8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" name="Google Shape;381;p27">
            <a:extLst>
              <a:ext uri="{FF2B5EF4-FFF2-40B4-BE49-F238E27FC236}">
                <a16:creationId xmlns:a16="http://schemas.microsoft.com/office/drawing/2014/main" id="{E0608E5B-266D-3AA3-1085-EC31298C6519}"/>
              </a:ext>
            </a:extLst>
          </p:cNvPr>
          <p:cNvGrpSpPr/>
          <p:nvPr/>
        </p:nvGrpSpPr>
        <p:grpSpPr>
          <a:xfrm rot="495467">
            <a:off x="5402463" y="6068091"/>
            <a:ext cx="1387074" cy="604848"/>
            <a:chOff x="6593887" y="1541329"/>
            <a:chExt cx="1331677" cy="580636"/>
          </a:xfrm>
        </p:grpSpPr>
        <p:sp>
          <p:nvSpPr>
            <p:cNvPr id="18" name="Google Shape;382;p27">
              <a:extLst>
                <a:ext uri="{FF2B5EF4-FFF2-40B4-BE49-F238E27FC236}">
                  <a16:creationId xmlns:a16="http://schemas.microsoft.com/office/drawing/2014/main" id="{BB6D8BE7-3327-C295-0753-0BDDFC6C0726}"/>
                </a:ext>
              </a:extLst>
            </p:cNvPr>
            <p:cNvSpPr/>
            <p:nvPr/>
          </p:nvSpPr>
          <p:spPr>
            <a:xfrm rot="-904748">
              <a:off x="6593887" y="1542234"/>
              <a:ext cx="1330811" cy="579731"/>
            </a:xfrm>
            <a:custGeom>
              <a:avLst/>
              <a:gdLst/>
              <a:ahLst/>
              <a:cxnLst/>
              <a:rect l="l" t="t" r="r" b="b"/>
              <a:pathLst>
                <a:path w="1331594" h="580072" extrusionOk="0">
                  <a:moveTo>
                    <a:pt x="1331595" y="290036"/>
                  </a:moveTo>
                  <a:cubicBezTo>
                    <a:pt x="1331595" y="450219"/>
                    <a:pt x="1033507" y="580072"/>
                    <a:pt x="665797" y="580072"/>
                  </a:cubicBezTo>
                  <a:cubicBezTo>
                    <a:pt x="298088" y="580072"/>
                    <a:pt x="0" y="450219"/>
                    <a:pt x="0" y="290036"/>
                  </a:cubicBezTo>
                  <a:cubicBezTo>
                    <a:pt x="0" y="129854"/>
                    <a:pt x="298088" y="0"/>
                    <a:pt x="665797" y="0"/>
                  </a:cubicBezTo>
                  <a:cubicBezTo>
                    <a:pt x="1033507" y="0"/>
                    <a:pt x="1331595" y="129854"/>
                    <a:pt x="1331595" y="290036"/>
                  </a:cubicBezTo>
                  <a:close/>
                </a:path>
              </a:pathLst>
            </a:custGeom>
            <a:solidFill>
              <a:schemeClr val="dk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383;p27">
              <a:extLst>
                <a:ext uri="{FF2B5EF4-FFF2-40B4-BE49-F238E27FC236}">
                  <a16:creationId xmlns:a16="http://schemas.microsoft.com/office/drawing/2014/main" id="{3ADB980B-EB8F-7723-6ACB-633004AB1D6E}"/>
                </a:ext>
              </a:extLst>
            </p:cNvPr>
            <p:cNvSpPr/>
            <p:nvPr/>
          </p:nvSpPr>
          <p:spPr>
            <a:xfrm>
              <a:off x="6593969" y="1541425"/>
              <a:ext cx="1331595" cy="580072"/>
            </a:xfrm>
            <a:custGeom>
              <a:avLst/>
              <a:gdLst/>
              <a:ahLst/>
              <a:cxnLst/>
              <a:rect l="l" t="t" r="r" b="b"/>
              <a:pathLst>
                <a:path w="1331595" h="580072" extrusionOk="0">
                  <a:moveTo>
                    <a:pt x="1331595" y="290036"/>
                  </a:moveTo>
                  <a:cubicBezTo>
                    <a:pt x="1331595" y="450219"/>
                    <a:pt x="1033507" y="580073"/>
                    <a:pt x="665798" y="580073"/>
                  </a:cubicBezTo>
                  <a:cubicBezTo>
                    <a:pt x="298088" y="580073"/>
                    <a:pt x="0" y="450219"/>
                    <a:pt x="0" y="290036"/>
                  </a:cubicBezTo>
                  <a:cubicBezTo>
                    <a:pt x="0" y="129854"/>
                    <a:pt x="298088" y="0"/>
                    <a:pt x="665798" y="0"/>
                  </a:cubicBezTo>
                  <a:cubicBezTo>
                    <a:pt x="1033507" y="0"/>
                    <a:pt x="1331595" y="129854"/>
                    <a:pt x="1331595" y="290036"/>
                  </a:cubicBezTo>
                  <a:close/>
                </a:path>
              </a:pathLst>
            </a:custGeom>
            <a:solidFill>
              <a:srgbClr val="589EA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384;p27">
              <a:extLst>
                <a:ext uri="{FF2B5EF4-FFF2-40B4-BE49-F238E27FC236}">
                  <a16:creationId xmlns:a16="http://schemas.microsoft.com/office/drawing/2014/main" id="{9295866C-B60E-DABA-467E-3A9E521E8BE2}"/>
                </a:ext>
              </a:extLst>
            </p:cNvPr>
            <p:cNvSpPr/>
            <p:nvPr/>
          </p:nvSpPr>
          <p:spPr>
            <a:xfrm>
              <a:off x="6593969" y="1541425"/>
              <a:ext cx="1331595" cy="580072"/>
            </a:xfrm>
            <a:custGeom>
              <a:avLst/>
              <a:gdLst/>
              <a:ahLst/>
              <a:cxnLst/>
              <a:rect l="l" t="t" r="r" b="b"/>
              <a:pathLst>
                <a:path w="1331595" h="580072" extrusionOk="0">
                  <a:moveTo>
                    <a:pt x="1331595" y="290036"/>
                  </a:moveTo>
                  <a:cubicBezTo>
                    <a:pt x="1331595" y="450219"/>
                    <a:pt x="1033507" y="580073"/>
                    <a:pt x="665798" y="580073"/>
                  </a:cubicBezTo>
                  <a:cubicBezTo>
                    <a:pt x="298088" y="580073"/>
                    <a:pt x="0" y="450219"/>
                    <a:pt x="0" y="290036"/>
                  </a:cubicBezTo>
                  <a:cubicBezTo>
                    <a:pt x="0" y="129854"/>
                    <a:pt x="298088" y="0"/>
                    <a:pt x="665798" y="0"/>
                  </a:cubicBezTo>
                  <a:cubicBezTo>
                    <a:pt x="1033507" y="0"/>
                    <a:pt x="1331595" y="129854"/>
                    <a:pt x="1331595" y="29003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385;p27">
              <a:extLst>
                <a:ext uri="{FF2B5EF4-FFF2-40B4-BE49-F238E27FC236}">
                  <a16:creationId xmlns:a16="http://schemas.microsoft.com/office/drawing/2014/main" id="{89606DF1-D2A4-9A72-5A8D-EAD96BFAB30B}"/>
                </a:ext>
              </a:extLst>
            </p:cNvPr>
            <p:cNvSpPr/>
            <p:nvPr/>
          </p:nvSpPr>
          <p:spPr>
            <a:xfrm>
              <a:off x="6798566" y="1541425"/>
              <a:ext cx="922401" cy="580072"/>
            </a:xfrm>
            <a:custGeom>
              <a:avLst/>
              <a:gdLst/>
              <a:ahLst/>
              <a:cxnLst/>
              <a:rect l="l" t="t" r="r" b="b"/>
              <a:pathLst>
                <a:path w="922401" h="580072" extrusionOk="0">
                  <a:moveTo>
                    <a:pt x="922401" y="290036"/>
                  </a:moveTo>
                  <a:cubicBezTo>
                    <a:pt x="922401" y="450219"/>
                    <a:pt x="715915" y="580073"/>
                    <a:pt x="461201" y="580073"/>
                  </a:cubicBezTo>
                  <a:cubicBezTo>
                    <a:pt x="206487" y="580073"/>
                    <a:pt x="0" y="450219"/>
                    <a:pt x="0" y="290036"/>
                  </a:cubicBezTo>
                  <a:cubicBezTo>
                    <a:pt x="0" y="129854"/>
                    <a:pt x="206487" y="0"/>
                    <a:pt x="461201" y="0"/>
                  </a:cubicBezTo>
                  <a:cubicBezTo>
                    <a:pt x="715915" y="0"/>
                    <a:pt x="922401" y="129854"/>
                    <a:pt x="922401" y="29003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386;p27">
              <a:extLst>
                <a:ext uri="{FF2B5EF4-FFF2-40B4-BE49-F238E27FC236}">
                  <a16:creationId xmlns:a16="http://schemas.microsoft.com/office/drawing/2014/main" id="{4476412E-C9DB-3487-60AB-42C6ED888A37}"/>
                </a:ext>
              </a:extLst>
            </p:cNvPr>
            <p:cNvSpPr/>
            <p:nvPr/>
          </p:nvSpPr>
          <p:spPr>
            <a:xfrm>
              <a:off x="6994495" y="1541425"/>
              <a:ext cx="530542" cy="580072"/>
            </a:xfrm>
            <a:custGeom>
              <a:avLst/>
              <a:gdLst/>
              <a:ahLst/>
              <a:cxnLst/>
              <a:rect l="l" t="t" r="r" b="b"/>
              <a:pathLst>
                <a:path w="530542" h="580072" extrusionOk="0">
                  <a:moveTo>
                    <a:pt x="530543" y="290036"/>
                  </a:moveTo>
                  <a:cubicBezTo>
                    <a:pt x="530543" y="450219"/>
                    <a:pt x="411777" y="580073"/>
                    <a:pt x="265271" y="580073"/>
                  </a:cubicBezTo>
                  <a:cubicBezTo>
                    <a:pt x="118766" y="580073"/>
                    <a:pt x="0" y="450219"/>
                    <a:pt x="0" y="290036"/>
                  </a:cubicBezTo>
                  <a:cubicBezTo>
                    <a:pt x="0" y="129854"/>
                    <a:pt x="118766" y="0"/>
                    <a:pt x="265271" y="0"/>
                  </a:cubicBezTo>
                  <a:cubicBezTo>
                    <a:pt x="411777" y="0"/>
                    <a:pt x="530543" y="129854"/>
                    <a:pt x="530543" y="29003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387;p27">
              <a:extLst>
                <a:ext uri="{FF2B5EF4-FFF2-40B4-BE49-F238E27FC236}">
                  <a16:creationId xmlns:a16="http://schemas.microsoft.com/office/drawing/2014/main" id="{EC8E64C7-B697-BFA7-0E08-BAC4E3DA04A1}"/>
                </a:ext>
              </a:extLst>
            </p:cNvPr>
            <p:cNvSpPr/>
            <p:nvPr/>
          </p:nvSpPr>
          <p:spPr>
            <a:xfrm>
              <a:off x="6596922" y="1610195"/>
              <a:ext cx="1325689" cy="442531"/>
            </a:xfrm>
            <a:custGeom>
              <a:avLst/>
              <a:gdLst/>
              <a:ahLst/>
              <a:cxnLst/>
              <a:rect l="l" t="t" r="r" b="b"/>
              <a:pathLst>
                <a:path w="1325689" h="442531" extrusionOk="0">
                  <a:moveTo>
                    <a:pt x="1325690" y="221266"/>
                  </a:moveTo>
                  <a:cubicBezTo>
                    <a:pt x="1325690" y="343467"/>
                    <a:pt x="1028924" y="442532"/>
                    <a:pt x="662845" y="442532"/>
                  </a:cubicBezTo>
                  <a:cubicBezTo>
                    <a:pt x="296766" y="442532"/>
                    <a:pt x="0" y="343467"/>
                    <a:pt x="0" y="221266"/>
                  </a:cubicBezTo>
                  <a:cubicBezTo>
                    <a:pt x="0" y="99064"/>
                    <a:pt x="296766" y="0"/>
                    <a:pt x="662845" y="0"/>
                  </a:cubicBezTo>
                  <a:cubicBezTo>
                    <a:pt x="1028924" y="0"/>
                    <a:pt x="1325690" y="99064"/>
                    <a:pt x="1325690" y="22126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388;p27">
              <a:extLst>
                <a:ext uri="{FF2B5EF4-FFF2-40B4-BE49-F238E27FC236}">
                  <a16:creationId xmlns:a16="http://schemas.microsoft.com/office/drawing/2014/main" id="{DA1B51B2-A68F-AE11-3D8E-136B010AF8AB}"/>
                </a:ext>
              </a:extLst>
            </p:cNvPr>
            <p:cNvSpPr/>
            <p:nvPr/>
          </p:nvSpPr>
          <p:spPr>
            <a:xfrm>
              <a:off x="6596922" y="1704968"/>
              <a:ext cx="1325689" cy="252984"/>
            </a:xfrm>
            <a:custGeom>
              <a:avLst/>
              <a:gdLst/>
              <a:ahLst/>
              <a:cxnLst/>
              <a:rect l="l" t="t" r="r" b="b"/>
              <a:pathLst>
                <a:path w="1325689" h="252984" extrusionOk="0">
                  <a:moveTo>
                    <a:pt x="1325690" y="126492"/>
                  </a:moveTo>
                  <a:cubicBezTo>
                    <a:pt x="1325690" y="196352"/>
                    <a:pt x="1028924" y="252984"/>
                    <a:pt x="662845" y="252984"/>
                  </a:cubicBezTo>
                  <a:cubicBezTo>
                    <a:pt x="296766" y="252984"/>
                    <a:pt x="0" y="196352"/>
                    <a:pt x="0" y="126492"/>
                  </a:cubicBezTo>
                  <a:cubicBezTo>
                    <a:pt x="0" y="56632"/>
                    <a:pt x="296766" y="0"/>
                    <a:pt x="662845" y="0"/>
                  </a:cubicBezTo>
                  <a:cubicBezTo>
                    <a:pt x="1028924" y="0"/>
                    <a:pt x="1325690" y="56632"/>
                    <a:pt x="1325690" y="126492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389;p27">
              <a:extLst>
                <a:ext uri="{FF2B5EF4-FFF2-40B4-BE49-F238E27FC236}">
                  <a16:creationId xmlns:a16="http://schemas.microsoft.com/office/drawing/2014/main" id="{D858E75F-136A-C873-89DE-F11FA21E53BE}"/>
                </a:ext>
              </a:extLst>
            </p:cNvPr>
            <p:cNvSpPr/>
            <p:nvPr/>
          </p:nvSpPr>
          <p:spPr>
            <a:xfrm>
              <a:off x="7259767" y="1541329"/>
              <a:ext cx="9525" cy="580167"/>
            </a:xfrm>
            <a:custGeom>
              <a:avLst/>
              <a:gdLst/>
              <a:ahLst/>
              <a:cxnLst/>
              <a:rect l="l" t="t" r="r" b="b"/>
              <a:pathLst>
                <a:path w="9525" h="580167" extrusionOk="0">
                  <a:moveTo>
                    <a:pt x="0" y="0"/>
                  </a:moveTo>
                  <a:lnTo>
                    <a:pt x="0" y="580168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390;p27">
              <a:extLst>
                <a:ext uri="{FF2B5EF4-FFF2-40B4-BE49-F238E27FC236}">
                  <a16:creationId xmlns:a16="http://schemas.microsoft.com/office/drawing/2014/main" id="{2A11B425-2984-2162-E025-3BE2210E67A7}"/>
                </a:ext>
              </a:extLst>
            </p:cNvPr>
            <p:cNvSpPr/>
            <p:nvPr/>
          </p:nvSpPr>
          <p:spPr>
            <a:xfrm>
              <a:off x="6596922" y="1831461"/>
              <a:ext cx="1325689" cy="9525"/>
            </a:xfrm>
            <a:custGeom>
              <a:avLst/>
              <a:gdLst/>
              <a:ahLst/>
              <a:cxnLst/>
              <a:rect l="l" t="t" r="r" b="b"/>
              <a:pathLst>
                <a:path w="1325689" h="9525" extrusionOk="0">
                  <a:moveTo>
                    <a:pt x="1325690" y="0"/>
                  </a:moveTo>
                  <a:lnTo>
                    <a:pt x="0" y="0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48112C92-4C24-87B7-38E9-AD14AD689BE4}"/>
              </a:ext>
            </a:extLst>
          </p:cNvPr>
          <p:cNvSpPr txBox="1"/>
          <p:nvPr/>
        </p:nvSpPr>
        <p:spPr>
          <a:xfrm>
            <a:off x="697238" y="826181"/>
            <a:ext cx="6808462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300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Agora, vamos supor que não sabemos o valor numérico da medida do lado do quadrado. Esse valor desconhecido do, será representado por uma letra.</a:t>
            </a:r>
            <a:endParaRPr lang="pt-BR" sz="23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Google Shape;186;p64">
            <a:extLst>
              <a:ext uri="{FF2B5EF4-FFF2-40B4-BE49-F238E27FC236}">
                <a16:creationId xmlns:a16="http://schemas.microsoft.com/office/drawing/2014/main" id="{BCFE00E6-306C-2B09-613D-8E462E3F210F}"/>
              </a:ext>
            </a:extLst>
          </p:cNvPr>
          <p:cNvSpPr/>
          <p:nvPr/>
        </p:nvSpPr>
        <p:spPr>
          <a:xfrm>
            <a:off x="770563" y="3791579"/>
            <a:ext cx="1683327" cy="1683327"/>
          </a:xfrm>
          <a:prstGeom prst="rect">
            <a:avLst/>
          </a:prstGeom>
          <a:solidFill>
            <a:srgbClr val="589EA6"/>
          </a:solidFill>
          <a:ln w="254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2" name="Google Shape;187;p64">
            <a:extLst>
              <a:ext uri="{FF2B5EF4-FFF2-40B4-BE49-F238E27FC236}">
                <a16:creationId xmlns:a16="http://schemas.microsoft.com/office/drawing/2014/main" id="{FBCED5BD-8A27-C4BF-33D5-903A39ED6344}"/>
              </a:ext>
            </a:extLst>
          </p:cNvPr>
          <p:cNvCxnSpPr/>
          <p:nvPr/>
        </p:nvCxnSpPr>
        <p:spPr>
          <a:xfrm>
            <a:off x="770563" y="5609988"/>
            <a:ext cx="1683327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33" name="Google Shape;188;p64">
            <a:extLst>
              <a:ext uri="{FF2B5EF4-FFF2-40B4-BE49-F238E27FC236}">
                <a16:creationId xmlns:a16="http://schemas.microsoft.com/office/drawing/2014/main" id="{6928FA4F-7280-685E-7764-CE3759DDF0F9}"/>
              </a:ext>
            </a:extLst>
          </p:cNvPr>
          <p:cNvCxnSpPr/>
          <p:nvPr/>
        </p:nvCxnSpPr>
        <p:spPr>
          <a:xfrm>
            <a:off x="2568190" y="3791579"/>
            <a:ext cx="10391" cy="1683327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34" name="Google Shape;189;p64">
            <a:extLst>
              <a:ext uri="{FF2B5EF4-FFF2-40B4-BE49-F238E27FC236}">
                <a16:creationId xmlns:a16="http://schemas.microsoft.com/office/drawing/2014/main" id="{9A477E50-47C6-089A-7588-CF5CEF62BE65}"/>
              </a:ext>
            </a:extLst>
          </p:cNvPr>
          <p:cNvSpPr txBox="1"/>
          <p:nvPr/>
        </p:nvSpPr>
        <p:spPr>
          <a:xfrm>
            <a:off x="2578581" y="4375589"/>
            <a:ext cx="1163782" cy="4462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300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3x</a:t>
            </a:r>
            <a:endParaRPr sz="23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Google Shape;190;p64">
            <a:extLst>
              <a:ext uri="{FF2B5EF4-FFF2-40B4-BE49-F238E27FC236}">
                <a16:creationId xmlns:a16="http://schemas.microsoft.com/office/drawing/2014/main" id="{5955EAC7-5AA4-C6BC-5E6C-77FDAF14CD4F}"/>
              </a:ext>
            </a:extLst>
          </p:cNvPr>
          <p:cNvSpPr txBox="1"/>
          <p:nvPr/>
        </p:nvSpPr>
        <p:spPr>
          <a:xfrm>
            <a:off x="1030335" y="5624996"/>
            <a:ext cx="1163782" cy="4462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300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3x</a:t>
            </a:r>
            <a:endParaRPr sz="23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Google Shape;191;p64">
                <a:extLst>
                  <a:ext uri="{FF2B5EF4-FFF2-40B4-BE49-F238E27FC236}">
                    <a16:creationId xmlns:a16="http://schemas.microsoft.com/office/drawing/2014/main" id="{82A0F4BC-64B3-7885-1F71-0BA0871FDD05}"/>
                  </a:ext>
                </a:extLst>
              </p:cNvPr>
              <p:cNvSpPr txBox="1"/>
              <p:nvPr/>
            </p:nvSpPr>
            <p:spPr>
              <a:xfrm>
                <a:off x="4183171" y="3852382"/>
                <a:ext cx="1483338" cy="461624"/>
              </a:xfrm>
              <a:prstGeom prst="rect">
                <a:avLst/>
              </a:prstGeom>
              <a:solidFill>
                <a:srgbClr val="0C2659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4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𝐴</m:t>
                      </m:r>
                      <m:r>
                        <a:rPr lang="pt-BR" sz="24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 = ℓ . ℓ</m:t>
                      </m:r>
                    </m:oMath>
                  </m:oMathPara>
                </a14:m>
                <a:endParaRPr sz="240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7" name="Google Shape;191;p64">
                <a:extLst>
                  <a:ext uri="{FF2B5EF4-FFF2-40B4-BE49-F238E27FC236}">
                    <a16:creationId xmlns:a16="http://schemas.microsoft.com/office/drawing/2014/main" id="{82A0F4BC-64B3-7885-1F71-0BA0871FDD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3171" y="3852382"/>
                <a:ext cx="1483338" cy="461624"/>
              </a:xfrm>
              <a:prstGeom prst="rect">
                <a:avLst/>
              </a:prstGeom>
              <a:blipFill>
                <a:blip r:embed="rId2"/>
                <a:stretch>
                  <a:fillRect l="-82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Google Shape;191;p64">
                <a:extLst>
                  <a:ext uri="{FF2B5EF4-FFF2-40B4-BE49-F238E27FC236}">
                    <a16:creationId xmlns:a16="http://schemas.microsoft.com/office/drawing/2014/main" id="{3527EEDE-6436-68C3-F8F0-8B54FE0AE287}"/>
                  </a:ext>
                </a:extLst>
              </p:cNvPr>
              <p:cNvSpPr txBox="1"/>
              <p:nvPr/>
            </p:nvSpPr>
            <p:spPr>
              <a:xfrm>
                <a:off x="4183170" y="4411708"/>
                <a:ext cx="1869505" cy="461624"/>
              </a:xfrm>
              <a:prstGeom prst="rect">
                <a:avLst/>
              </a:prstGeom>
              <a:solidFill>
                <a:srgbClr val="0C2659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4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𝐴</m:t>
                      </m:r>
                      <m:r>
                        <a:rPr lang="pt-BR" sz="24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 =3</m:t>
                      </m:r>
                      <m:r>
                        <a:rPr lang="pt-BR" sz="24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𝑥</m:t>
                      </m:r>
                      <m:r>
                        <a:rPr lang="pt-BR" sz="24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 . 3</m:t>
                      </m:r>
                      <m:r>
                        <a:rPr lang="pt-BR" sz="24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𝑥</m:t>
                      </m:r>
                    </m:oMath>
                  </m:oMathPara>
                </a14:m>
                <a:endParaRPr sz="240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" name="Google Shape;191;p64">
                <a:extLst>
                  <a:ext uri="{FF2B5EF4-FFF2-40B4-BE49-F238E27FC236}">
                    <a16:creationId xmlns:a16="http://schemas.microsoft.com/office/drawing/2014/main" id="{3527EEDE-6436-68C3-F8F0-8B54FE0AE2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3170" y="4411708"/>
                <a:ext cx="1869505" cy="461624"/>
              </a:xfrm>
              <a:prstGeom prst="rect">
                <a:avLst/>
              </a:prstGeom>
              <a:blipFill>
                <a:blip r:embed="rId3"/>
                <a:stretch>
                  <a:fillRect l="-65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Google Shape;191;p64">
                <a:extLst>
                  <a:ext uri="{FF2B5EF4-FFF2-40B4-BE49-F238E27FC236}">
                    <a16:creationId xmlns:a16="http://schemas.microsoft.com/office/drawing/2014/main" id="{92757CAB-3894-769D-C053-956E8E6A3608}"/>
                  </a:ext>
                </a:extLst>
              </p:cNvPr>
              <p:cNvSpPr txBox="1"/>
              <p:nvPr/>
            </p:nvSpPr>
            <p:spPr>
              <a:xfrm>
                <a:off x="4183171" y="5121059"/>
                <a:ext cx="1373317" cy="461624"/>
              </a:xfrm>
              <a:prstGeom prst="rect">
                <a:avLst/>
              </a:prstGeom>
              <a:solidFill>
                <a:srgbClr val="0C2659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4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𝐴</m:t>
                      </m:r>
                      <m:r>
                        <a:rPr lang="pt-BR" sz="24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 =9</m:t>
                      </m:r>
                      <m:sSup>
                        <m:sSupPr>
                          <m:ctrlPr>
                            <a:rPr lang="pt-BR" sz="2400" b="0" i="1" u="none" strike="noStrike" cap="none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Arial"/>
                            </a:rPr>
                          </m:ctrlPr>
                        </m:sSupPr>
                        <m:e>
                          <m:r>
                            <a:rPr lang="pt-BR" sz="2400" b="0" i="1" u="none" strike="noStrike" cap="none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Arial"/>
                            </a:rPr>
                            <m:t>𝑥</m:t>
                          </m:r>
                        </m:e>
                        <m:sup>
                          <m:r>
                            <a:rPr lang="pt-BR" sz="2400" b="0" i="1" u="none" strike="noStrike" cap="none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Arial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sz="240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7" name="Google Shape;191;p64">
                <a:extLst>
                  <a:ext uri="{FF2B5EF4-FFF2-40B4-BE49-F238E27FC236}">
                    <a16:creationId xmlns:a16="http://schemas.microsoft.com/office/drawing/2014/main" id="{92757CAB-3894-769D-C053-956E8E6A36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3171" y="5121059"/>
                <a:ext cx="1373317" cy="461624"/>
              </a:xfrm>
              <a:prstGeom prst="rect">
                <a:avLst/>
              </a:prstGeom>
              <a:blipFill>
                <a:blip r:embed="rId4"/>
                <a:stretch>
                  <a:fillRect l="-88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CaixaDeTexto 29">
            <a:extLst>
              <a:ext uri="{FF2B5EF4-FFF2-40B4-BE49-F238E27FC236}">
                <a16:creationId xmlns:a16="http://schemas.microsoft.com/office/drawing/2014/main" id="{DBA34305-2D40-6C81-5842-7F10ECE0B4D2}"/>
              </a:ext>
            </a:extLst>
          </p:cNvPr>
          <p:cNvSpPr txBox="1"/>
          <p:nvPr/>
        </p:nvSpPr>
        <p:spPr>
          <a:xfrm>
            <a:off x="6443831" y="4419612"/>
            <a:ext cx="666750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3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Google Shape;191;p64">
                <a:extLst>
                  <a:ext uri="{FF2B5EF4-FFF2-40B4-BE49-F238E27FC236}">
                    <a16:creationId xmlns:a16="http://schemas.microsoft.com/office/drawing/2014/main" id="{2E051BBC-A1F5-F429-507E-9C80C258531B}"/>
                  </a:ext>
                </a:extLst>
              </p:cNvPr>
              <p:cNvSpPr txBox="1"/>
              <p:nvPr/>
            </p:nvSpPr>
            <p:spPr>
              <a:xfrm>
                <a:off x="7639751" y="3852382"/>
                <a:ext cx="1275649" cy="461624"/>
              </a:xfrm>
              <a:prstGeom prst="rect">
                <a:avLst/>
              </a:prstGeom>
              <a:solidFill>
                <a:srgbClr val="0C2659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4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𝐴</m:t>
                      </m:r>
                      <m:r>
                        <a:rPr lang="pt-BR" sz="24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 = </m:t>
                      </m:r>
                      <m:sSup>
                        <m:sSupPr>
                          <m:ctrlPr>
                            <a:rPr lang="pt-BR" sz="2400" b="0" i="1" u="none" strike="noStrike" cap="none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Arial"/>
                            </a:rPr>
                          </m:ctrlPr>
                        </m:sSupPr>
                        <m:e>
                          <m:r>
                            <a:rPr lang="pt-BR" sz="2400" b="0" i="1" u="none" strike="noStrike" cap="none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Arial"/>
                            </a:rPr>
                            <m:t>ℓ</m:t>
                          </m:r>
                        </m:e>
                        <m:sup>
                          <m:r>
                            <a:rPr lang="pt-BR" sz="2400" b="0" i="1" u="none" strike="noStrike" cap="none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Arial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sz="240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1" name="Google Shape;191;p64">
                <a:extLst>
                  <a:ext uri="{FF2B5EF4-FFF2-40B4-BE49-F238E27FC236}">
                    <a16:creationId xmlns:a16="http://schemas.microsoft.com/office/drawing/2014/main" id="{2E051BBC-A1F5-F429-507E-9C80C25853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9751" y="3852382"/>
                <a:ext cx="1275649" cy="461624"/>
              </a:xfrm>
              <a:prstGeom prst="rect">
                <a:avLst/>
              </a:prstGeom>
              <a:blipFill>
                <a:blip r:embed="rId5"/>
                <a:stretch>
                  <a:fillRect l="-95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Google Shape;191;p64">
                <a:extLst>
                  <a:ext uri="{FF2B5EF4-FFF2-40B4-BE49-F238E27FC236}">
                    <a16:creationId xmlns:a16="http://schemas.microsoft.com/office/drawing/2014/main" id="{C4BD5AA6-D7DC-03D7-5E05-C648A337EC86}"/>
                  </a:ext>
                </a:extLst>
              </p:cNvPr>
              <p:cNvSpPr txBox="1"/>
              <p:nvPr/>
            </p:nvSpPr>
            <p:spPr>
              <a:xfrm>
                <a:off x="7639751" y="4411938"/>
                <a:ext cx="1618549" cy="461624"/>
              </a:xfrm>
              <a:prstGeom prst="rect">
                <a:avLst/>
              </a:prstGeom>
              <a:solidFill>
                <a:srgbClr val="0C2659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4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𝐴</m:t>
                      </m:r>
                      <m:r>
                        <a:rPr lang="pt-BR" sz="24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 =</m:t>
                      </m:r>
                      <m:sSup>
                        <m:sSupPr>
                          <m:ctrlPr>
                            <a:rPr lang="pt-BR" sz="2400" b="0" i="1" u="none" strike="noStrike" cap="none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Arial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BR" sz="2400" b="0" i="1" u="none" strike="noStrike" cap="none" dirty="0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  <a:sym typeface="Arial"/>
                                </a:rPr>
                              </m:ctrlPr>
                            </m:dPr>
                            <m:e>
                              <m:r>
                                <a:rPr lang="pt-BR" sz="2400" b="0" i="1" u="none" strike="noStrike" cap="none" dirty="0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  <a:sym typeface="Arial"/>
                                </a:rPr>
                                <m:t>3</m:t>
                              </m:r>
                              <m:r>
                                <a:rPr lang="pt-BR" sz="2400" b="0" i="1" u="none" strike="noStrike" cap="none" dirty="0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  <a:sym typeface="Arial"/>
                                </a:rPr>
                                <m:t>𝑥</m:t>
                              </m:r>
                            </m:e>
                          </m:d>
                        </m:e>
                        <m:sup>
                          <m:r>
                            <a:rPr lang="pt-BR" sz="2400" b="0" i="1" u="none" strike="noStrike" cap="none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Arial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sz="240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5" name="Google Shape;191;p64">
                <a:extLst>
                  <a:ext uri="{FF2B5EF4-FFF2-40B4-BE49-F238E27FC236}">
                    <a16:creationId xmlns:a16="http://schemas.microsoft.com/office/drawing/2014/main" id="{C4BD5AA6-D7DC-03D7-5E05-C648A337EC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9751" y="4411938"/>
                <a:ext cx="1618549" cy="461624"/>
              </a:xfrm>
              <a:prstGeom prst="rect">
                <a:avLst/>
              </a:prstGeom>
              <a:blipFill>
                <a:blip r:embed="rId6"/>
                <a:stretch>
                  <a:fillRect l="-75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Google Shape;191;p64">
                <a:extLst>
                  <a:ext uri="{FF2B5EF4-FFF2-40B4-BE49-F238E27FC236}">
                    <a16:creationId xmlns:a16="http://schemas.microsoft.com/office/drawing/2014/main" id="{0D74B91F-1404-FA5D-0B7D-969B0F99508C}"/>
                  </a:ext>
                </a:extLst>
              </p:cNvPr>
              <p:cNvSpPr txBox="1"/>
              <p:nvPr/>
            </p:nvSpPr>
            <p:spPr>
              <a:xfrm>
                <a:off x="7639750" y="4968334"/>
                <a:ext cx="1352535" cy="461624"/>
              </a:xfrm>
              <a:prstGeom prst="rect">
                <a:avLst/>
              </a:prstGeom>
              <a:solidFill>
                <a:srgbClr val="0C2659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4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𝐴</m:t>
                      </m:r>
                      <m:r>
                        <a:rPr lang="pt-BR" sz="24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 =9</m:t>
                      </m:r>
                      <m:sSup>
                        <m:sSupPr>
                          <m:ctrlPr>
                            <a:rPr lang="pt-BR" sz="2400" b="0" i="1" u="none" strike="noStrike" cap="none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Arial"/>
                            </a:rPr>
                          </m:ctrlPr>
                        </m:sSupPr>
                        <m:e>
                          <m:r>
                            <a:rPr lang="pt-BR" sz="2400" b="0" i="1" u="none" strike="noStrike" cap="none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Arial"/>
                            </a:rPr>
                            <m:t>𝑥</m:t>
                          </m:r>
                        </m:e>
                        <m:sup>
                          <m:r>
                            <a:rPr lang="pt-BR" sz="2400" b="0" i="1" u="none" strike="noStrike" cap="none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Arial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sz="240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8" name="Google Shape;191;p64">
                <a:extLst>
                  <a:ext uri="{FF2B5EF4-FFF2-40B4-BE49-F238E27FC236}">
                    <a16:creationId xmlns:a16="http://schemas.microsoft.com/office/drawing/2014/main" id="{0D74B91F-1404-FA5D-0B7D-969B0F9950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9750" y="4968334"/>
                <a:ext cx="1352535" cy="461624"/>
              </a:xfrm>
              <a:prstGeom prst="rect">
                <a:avLst/>
              </a:prstGeom>
              <a:blipFill>
                <a:blip r:embed="rId7"/>
                <a:stretch>
                  <a:fillRect l="-90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CaixaDeTexto 38">
            <a:extLst>
              <a:ext uri="{FF2B5EF4-FFF2-40B4-BE49-F238E27FC236}">
                <a16:creationId xmlns:a16="http://schemas.microsoft.com/office/drawing/2014/main" id="{7CEA8028-4EB0-55FF-69A4-AA78CAFC463A}"/>
              </a:ext>
            </a:extLst>
          </p:cNvPr>
          <p:cNvSpPr txBox="1"/>
          <p:nvPr/>
        </p:nvSpPr>
        <p:spPr>
          <a:xfrm>
            <a:off x="697238" y="2077787"/>
            <a:ext cx="6735137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300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Para calcular a área fazemos da mesma maneira, multiplicamos as medidas dos lados ou elevamos essa medida ao quadrado.</a:t>
            </a:r>
            <a:r>
              <a:rPr lang="pt-BR" sz="2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pt-BR" sz="2300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Observe o exemplo:</a:t>
            </a:r>
            <a:endParaRPr lang="pt-BR" sz="23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" name="Google Shape;118;p56">
            <a:extLst>
              <a:ext uri="{FF2B5EF4-FFF2-40B4-BE49-F238E27FC236}">
                <a16:creationId xmlns:a16="http://schemas.microsoft.com/office/drawing/2014/main" id="{4D681FF2-D0F1-C939-9E42-75FCC8532564}"/>
              </a:ext>
            </a:extLst>
          </p:cNvPr>
          <p:cNvSpPr/>
          <p:nvPr/>
        </p:nvSpPr>
        <p:spPr>
          <a:xfrm>
            <a:off x="5009668" y="4249854"/>
            <a:ext cx="567602" cy="261610"/>
          </a:xfrm>
          <a:prstGeom prst="curvedDownArrow">
            <a:avLst>
              <a:gd name="adj1" fmla="val 25000"/>
              <a:gd name="adj2" fmla="val 50000"/>
              <a:gd name="adj3" fmla="val 25000"/>
            </a:avLst>
          </a:prstGeom>
          <a:solidFill>
            <a:srgbClr val="589EA6"/>
          </a:solidFill>
          <a:ln w="254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" name="Google Shape;118;p56">
            <a:extLst>
              <a:ext uri="{FF2B5EF4-FFF2-40B4-BE49-F238E27FC236}">
                <a16:creationId xmlns:a16="http://schemas.microsoft.com/office/drawing/2014/main" id="{42CC0BC2-9ABA-D356-B33C-F05C9E6CCE20}"/>
              </a:ext>
            </a:extLst>
          </p:cNvPr>
          <p:cNvSpPr/>
          <p:nvPr/>
        </p:nvSpPr>
        <p:spPr>
          <a:xfrm flipV="1">
            <a:off x="5135351" y="4761747"/>
            <a:ext cx="643881" cy="261610"/>
          </a:xfrm>
          <a:prstGeom prst="curvedDownArrow">
            <a:avLst>
              <a:gd name="adj1" fmla="val 25000"/>
              <a:gd name="adj2" fmla="val 50000"/>
              <a:gd name="adj3" fmla="val 25000"/>
            </a:avLst>
          </a:prstGeom>
          <a:solidFill>
            <a:srgbClr val="589EA6"/>
          </a:solidFill>
          <a:ln w="254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89907828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6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8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10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5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0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00"/>
                            </p:stCondLst>
                            <p:childTnLst>
                              <p:par>
                                <p:cTn id="9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500"/>
                            </p:stCondLst>
                            <p:childTnLst>
                              <p:par>
                                <p:cTn id="9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 animBg="1"/>
      <p:bldP spid="34" grpId="0"/>
      <p:bldP spid="36" grpId="0"/>
      <p:bldP spid="37" grpId="0" animBg="1"/>
      <p:bldP spid="2" grpId="0" animBg="1"/>
      <p:bldP spid="27" grpId="0" animBg="1"/>
      <p:bldP spid="30" grpId="0"/>
      <p:bldP spid="31" grpId="0" animBg="1"/>
      <p:bldP spid="35" grpId="0" animBg="1"/>
      <p:bldP spid="38" grpId="0" animBg="1"/>
      <p:bldP spid="39" grpId="0"/>
      <p:bldP spid="40" grpId="0" animBg="1"/>
      <p:bldP spid="4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3293C9-4B66-5780-E19C-2AAD982F97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DEADB422-12F1-8F23-F29F-D21F78A52BF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C265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E4490138-E11F-C011-98B2-16B551B5DF81}"/>
              </a:ext>
            </a:extLst>
          </p:cNvPr>
          <p:cNvSpPr/>
          <p:nvPr/>
        </p:nvSpPr>
        <p:spPr>
          <a:xfrm>
            <a:off x="300038" y="238125"/>
            <a:ext cx="11591925" cy="6381750"/>
          </a:xfrm>
          <a:prstGeom prst="roundRect">
            <a:avLst>
              <a:gd name="adj" fmla="val 4419"/>
            </a:avLst>
          </a:prstGeom>
          <a:solidFill>
            <a:srgbClr val="F2EFD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0855F96B-855C-F2B9-3A1B-3A7EFE17C9AE}"/>
              </a:ext>
            </a:extLst>
          </p:cNvPr>
          <p:cNvSpPr/>
          <p:nvPr/>
        </p:nvSpPr>
        <p:spPr>
          <a:xfrm>
            <a:off x="626724" y="421240"/>
            <a:ext cx="143839" cy="143839"/>
          </a:xfrm>
          <a:prstGeom prst="ellipse">
            <a:avLst/>
          </a:prstGeom>
          <a:solidFill>
            <a:srgbClr val="D93D1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64A834C9-66C2-C644-F442-48C06F804D28}"/>
              </a:ext>
            </a:extLst>
          </p:cNvPr>
          <p:cNvSpPr/>
          <p:nvPr/>
        </p:nvSpPr>
        <p:spPr>
          <a:xfrm>
            <a:off x="866267" y="429801"/>
            <a:ext cx="143839" cy="143839"/>
          </a:xfrm>
          <a:prstGeom prst="ellipse">
            <a:avLst/>
          </a:prstGeom>
          <a:solidFill>
            <a:srgbClr val="589EA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0042BB49-9727-103F-2F42-914325618E71}"/>
              </a:ext>
            </a:extLst>
          </p:cNvPr>
          <p:cNvSpPr/>
          <p:nvPr/>
        </p:nvSpPr>
        <p:spPr>
          <a:xfrm>
            <a:off x="1105810" y="430049"/>
            <a:ext cx="143839" cy="143839"/>
          </a:xfrm>
          <a:prstGeom prst="ellipse">
            <a:avLst/>
          </a:prstGeom>
          <a:solidFill>
            <a:srgbClr val="F2F0D8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9" name="Google Shape;185;p24">
            <a:extLst>
              <a:ext uri="{FF2B5EF4-FFF2-40B4-BE49-F238E27FC236}">
                <a16:creationId xmlns:a16="http://schemas.microsoft.com/office/drawing/2014/main" id="{3887D6D0-8DAF-6522-4B40-918EC2137309}"/>
              </a:ext>
            </a:extLst>
          </p:cNvPr>
          <p:cNvGrpSpPr/>
          <p:nvPr/>
        </p:nvGrpSpPr>
        <p:grpSpPr>
          <a:xfrm rot="548993">
            <a:off x="-232057" y="5769529"/>
            <a:ext cx="1043559" cy="772287"/>
            <a:chOff x="9957437" y="1479512"/>
            <a:chExt cx="1043559" cy="772287"/>
          </a:xfrm>
        </p:grpSpPr>
        <p:sp>
          <p:nvSpPr>
            <p:cNvPr id="10" name="Google Shape;186;p24">
              <a:extLst>
                <a:ext uri="{FF2B5EF4-FFF2-40B4-BE49-F238E27FC236}">
                  <a16:creationId xmlns:a16="http://schemas.microsoft.com/office/drawing/2014/main" id="{3078DD36-577E-1D3F-D3BC-1E6FE2A90A78}"/>
                </a:ext>
              </a:extLst>
            </p:cNvPr>
            <p:cNvSpPr/>
            <p:nvPr/>
          </p:nvSpPr>
          <p:spPr>
            <a:xfrm>
              <a:off x="10014111" y="1511707"/>
              <a:ext cx="986885" cy="740092"/>
            </a:xfrm>
            <a:custGeom>
              <a:avLst/>
              <a:gdLst/>
              <a:ahLst/>
              <a:cxnLst/>
              <a:rect l="l" t="t" r="r" b="b"/>
              <a:pathLst>
                <a:path w="986885" h="740092" extrusionOk="0">
                  <a:moveTo>
                    <a:pt x="695611" y="450342"/>
                  </a:moveTo>
                  <a:lnTo>
                    <a:pt x="986885" y="368046"/>
                  </a:lnTo>
                  <a:lnTo>
                    <a:pt x="737616" y="331946"/>
                  </a:lnTo>
                  <a:lnTo>
                    <a:pt x="902875" y="194215"/>
                  </a:lnTo>
                  <a:lnTo>
                    <a:pt x="661606" y="248603"/>
                  </a:lnTo>
                  <a:lnTo>
                    <a:pt x="732091" y="52388"/>
                  </a:lnTo>
                  <a:lnTo>
                    <a:pt x="538353" y="207550"/>
                  </a:lnTo>
                  <a:lnTo>
                    <a:pt x="456152" y="0"/>
                  </a:lnTo>
                  <a:lnTo>
                    <a:pt x="408432" y="209836"/>
                  </a:lnTo>
                  <a:lnTo>
                    <a:pt x="195739" y="43529"/>
                  </a:lnTo>
                  <a:lnTo>
                    <a:pt x="306610" y="262795"/>
                  </a:lnTo>
                  <a:lnTo>
                    <a:pt x="67723" y="239363"/>
                  </a:lnTo>
                  <a:lnTo>
                    <a:pt x="251174" y="339757"/>
                  </a:lnTo>
                  <a:lnTo>
                    <a:pt x="0" y="419957"/>
                  </a:lnTo>
                  <a:lnTo>
                    <a:pt x="261556" y="437102"/>
                  </a:lnTo>
                  <a:lnTo>
                    <a:pt x="93821" y="565118"/>
                  </a:lnTo>
                  <a:lnTo>
                    <a:pt x="340805" y="506730"/>
                  </a:lnTo>
                  <a:lnTo>
                    <a:pt x="293180" y="740093"/>
                  </a:lnTo>
                  <a:lnTo>
                    <a:pt x="449294" y="550926"/>
                  </a:lnTo>
                  <a:lnTo>
                    <a:pt x="541687" y="730472"/>
                  </a:lnTo>
                  <a:lnTo>
                    <a:pt x="583121" y="548640"/>
                  </a:lnTo>
                  <a:lnTo>
                    <a:pt x="812482" y="687419"/>
                  </a:lnTo>
                  <a:lnTo>
                    <a:pt x="730948" y="544449"/>
                  </a:lnTo>
                  <a:lnTo>
                    <a:pt x="909066" y="601885"/>
                  </a:lnTo>
                  <a:lnTo>
                    <a:pt x="695611" y="450342"/>
                  </a:lnTo>
                  <a:close/>
                </a:path>
              </a:pathLst>
            </a:custGeom>
            <a:solidFill>
              <a:schemeClr val="dk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187;p24">
              <a:extLst>
                <a:ext uri="{FF2B5EF4-FFF2-40B4-BE49-F238E27FC236}">
                  <a16:creationId xmlns:a16="http://schemas.microsoft.com/office/drawing/2014/main" id="{3CFBA8A6-883D-4368-805D-19C1990FCFCD}"/>
                </a:ext>
              </a:extLst>
            </p:cNvPr>
            <p:cNvSpPr/>
            <p:nvPr/>
          </p:nvSpPr>
          <p:spPr>
            <a:xfrm>
              <a:off x="9957437" y="1479512"/>
              <a:ext cx="982980" cy="740092"/>
            </a:xfrm>
            <a:custGeom>
              <a:avLst/>
              <a:gdLst/>
              <a:ahLst/>
              <a:cxnLst/>
              <a:rect l="l" t="t" r="r" b="b"/>
              <a:pathLst>
                <a:path w="982980" h="740092" extrusionOk="0">
                  <a:moveTo>
                    <a:pt x="717423" y="443103"/>
                  </a:moveTo>
                  <a:lnTo>
                    <a:pt x="982980" y="368046"/>
                  </a:lnTo>
                  <a:lnTo>
                    <a:pt x="733711" y="331946"/>
                  </a:lnTo>
                  <a:lnTo>
                    <a:pt x="898970" y="194310"/>
                  </a:lnTo>
                  <a:lnTo>
                    <a:pt x="657797" y="248698"/>
                  </a:lnTo>
                  <a:lnTo>
                    <a:pt x="728186" y="52483"/>
                  </a:lnTo>
                  <a:lnTo>
                    <a:pt x="534448" y="207645"/>
                  </a:lnTo>
                  <a:lnTo>
                    <a:pt x="452342" y="0"/>
                  </a:lnTo>
                  <a:lnTo>
                    <a:pt x="404527" y="209836"/>
                  </a:lnTo>
                  <a:lnTo>
                    <a:pt x="194405" y="80772"/>
                  </a:lnTo>
                  <a:lnTo>
                    <a:pt x="302705" y="262795"/>
                  </a:lnTo>
                  <a:lnTo>
                    <a:pt x="63818" y="239363"/>
                  </a:lnTo>
                  <a:lnTo>
                    <a:pt x="247364" y="339757"/>
                  </a:lnTo>
                  <a:lnTo>
                    <a:pt x="0" y="395288"/>
                  </a:lnTo>
                  <a:lnTo>
                    <a:pt x="257746" y="437102"/>
                  </a:lnTo>
                  <a:lnTo>
                    <a:pt x="90011" y="565214"/>
                  </a:lnTo>
                  <a:lnTo>
                    <a:pt x="336995" y="506730"/>
                  </a:lnTo>
                  <a:lnTo>
                    <a:pt x="289370" y="740093"/>
                  </a:lnTo>
                  <a:lnTo>
                    <a:pt x="445389" y="551021"/>
                  </a:lnTo>
                  <a:lnTo>
                    <a:pt x="537781" y="730472"/>
                  </a:lnTo>
                  <a:lnTo>
                    <a:pt x="579215" y="548640"/>
                  </a:lnTo>
                  <a:lnTo>
                    <a:pt x="768668" y="677037"/>
                  </a:lnTo>
                  <a:lnTo>
                    <a:pt x="683228" y="491681"/>
                  </a:lnTo>
                  <a:lnTo>
                    <a:pt x="900208" y="556355"/>
                  </a:lnTo>
                  <a:lnTo>
                    <a:pt x="717423" y="44310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188;p24">
              <a:extLst>
                <a:ext uri="{FF2B5EF4-FFF2-40B4-BE49-F238E27FC236}">
                  <a16:creationId xmlns:a16="http://schemas.microsoft.com/office/drawing/2014/main" id="{C7FF71B4-B96F-598F-7D19-9B8578730DE8}"/>
                </a:ext>
              </a:extLst>
            </p:cNvPr>
            <p:cNvSpPr/>
            <p:nvPr/>
          </p:nvSpPr>
          <p:spPr>
            <a:xfrm>
              <a:off x="9957437" y="1479512"/>
              <a:ext cx="982980" cy="740092"/>
            </a:xfrm>
            <a:custGeom>
              <a:avLst/>
              <a:gdLst/>
              <a:ahLst/>
              <a:cxnLst/>
              <a:rect l="l" t="t" r="r" b="b"/>
              <a:pathLst>
                <a:path w="982980" h="740092" extrusionOk="0">
                  <a:moveTo>
                    <a:pt x="717423" y="443103"/>
                  </a:moveTo>
                  <a:lnTo>
                    <a:pt x="982980" y="368046"/>
                  </a:lnTo>
                  <a:lnTo>
                    <a:pt x="733711" y="331946"/>
                  </a:lnTo>
                  <a:lnTo>
                    <a:pt x="898970" y="194310"/>
                  </a:lnTo>
                  <a:lnTo>
                    <a:pt x="657797" y="248698"/>
                  </a:lnTo>
                  <a:lnTo>
                    <a:pt x="728186" y="52483"/>
                  </a:lnTo>
                  <a:lnTo>
                    <a:pt x="534448" y="207645"/>
                  </a:lnTo>
                  <a:lnTo>
                    <a:pt x="452342" y="0"/>
                  </a:lnTo>
                  <a:lnTo>
                    <a:pt x="404527" y="209836"/>
                  </a:lnTo>
                  <a:lnTo>
                    <a:pt x="194405" y="80772"/>
                  </a:lnTo>
                  <a:lnTo>
                    <a:pt x="302705" y="262795"/>
                  </a:lnTo>
                  <a:lnTo>
                    <a:pt x="63818" y="239363"/>
                  </a:lnTo>
                  <a:lnTo>
                    <a:pt x="247364" y="339757"/>
                  </a:lnTo>
                  <a:lnTo>
                    <a:pt x="0" y="395288"/>
                  </a:lnTo>
                  <a:lnTo>
                    <a:pt x="257746" y="437102"/>
                  </a:lnTo>
                  <a:lnTo>
                    <a:pt x="90011" y="565214"/>
                  </a:lnTo>
                  <a:lnTo>
                    <a:pt x="336995" y="506730"/>
                  </a:lnTo>
                  <a:lnTo>
                    <a:pt x="289370" y="740093"/>
                  </a:lnTo>
                  <a:lnTo>
                    <a:pt x="445389" y="551021"/>
                  </a:lnTo>
                  <a:lnTo>
                    <a:pt x="537781" y="730472"/>
                  </a:lnTo>
                  <a:lnTo>
                    <a:pt x="579215" y="548640"/>
                  </a:lnTo>
                  <a:lnTo>
                    <a:pt x="768668" y="677037"/>
                  </a:lnTo>
                  <a:lnTo>
                    <a:pt x="683228" y="491681"/>
                  </a:lnTo>
                  <a:lnTo>
                    <a:pt x="900208" y="556355"/>
                  </a:lnTo>
                  <a:lnTo>
                    <a:pt x="717423" y="443103"/>
                  </a:lnTo>
                  <a:close/>
                </a:path>
              </a:pathLst>
            </a:custGeom>
            <a:solidFill>
              <a:srgbClr val="D93D1A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" name="Google Shape;290;p25">
            <a:extLst>
              <a:ext uri="{FF2B5EF4-FFF2-40B4-BE49-F238E27FC236}">
                <a16:creationId xmlns:a16="http://schemas.microsoft.com/office/drawing/2014/main" id="{64ABB726-4D34-D0C3-80F4-B5EAC32B57FA}"/>
              </a:ext>
            </a:extLst>
          </p:cNvPr>
          <p:cNvGrpSpPr/>
          <p:nvPr/>
        </p:nvGrpSpPr>
        <p:grpSpPr>
          <a:xfrm rot="20862059">
            <a:off x="11329421" y="6116924"/>
            <a:ext cx="799002" cy="631251"/>
            <a:chOff x="7946233" y="1488751"/>
            <a:chExt cx="867443" cy="685323"/>
          </a:xfrm>
        </p:grpSpPr>
        <p:sp>
          <p:nvSpPr>
            <p:cNvPr id="14" name="Google Shape;291;p25">
              <a:extLst>
                <a:ext uri="{FF2B5EF4-FFF2-40B4-BE49-F238E27FC236}">
                  <a16:creationId xmlns:a16="http://schemas.microsoft.com/office/drawing/2014/main" id="{48A567C4-A07F-448D-66C7-6707A78A6EF3}"/>
                </a:ext>
              </a:extLst>
            </p:cNvPr>
            <p:cNvSpPr/>
            <p:nvPr/>
          </p:nvSpPr>
          <p:spPr>
            <a:xfrm>
              <a:off x="7946233" y="1569428"/>
              <a:ext cx="866108" cy="604646"/>
            </a:xfrm>
            <a:custGeom>
              <a:avLst/>
              <a:gdLst/>
              <a:ahLst/>
              <a:cxnLst/>
              <a:rect l="l" t="t" r="r" b="b"/>
              <a:pathLst>
                <a:path w="866108" h="604646" extrusionOk="0">
                  <a:moveTo>
                    <a:pt x="272320" y="529876"/>
                  </a:moveTo>
                  <a:lnTo>
                    <a:pt x="866108" y="388525"/>
                  </a:lnTo>
                  <a:lnTo>
                    <a:pt x="702659" y="0"/>
                  </a:lnTo>
                  <a:lnTo>
                    <a:pt x="186404" y="325755"/>
                  </a:lnTo>
                  <a:lnTo>
                    <a:pt x="154972" y="251079"/>
                  </a:lnTo>
                  <a:cubicBezTo>
                    <a:pt x="154972" y="251079"/>
                    <a:pt x="134684" y="381857"/>
                    <a:pt x="0" y="524351"/>
                  </a:cubicBezTo>
                  <a:cubicBezTo>
                    <a:pt x="196025" y="527685"/>
                    <a:pt x="303752" y="604647"/>
                    <a:pt x="303752" y="604647"/>
                  </a:cubicBezTo>
                  <a:lnTo>
                    <a:pt x="272320" y="529971"/>
                  </a:lnTo>
                  <a:close/>
                </a:path>
              </a:pathLst>
            </a:custGeom>
            <a:solidFill>
              <a:schemeClr val="dk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292;p25">
              <a:extLst>
                <a:ext uri="{FF2B5EF4-FFF2-40B4-BE49-F238E27FC236}">
                  <a16:creationId xmlns:a16="http://schemas.microsoft.com/office/drawing/2014/main" id="{04DC8DFB-A819-ACFD-9843-702185F8F719}"/>
                </a:ext>
              </a:extLst>
            </p:cNvPr>
            <p:cNvSpPr/>
            <p:nvPr/>
          </p:nvSpPr>
          <p:spPr>
            <a:xfrm>
              <a:off x="7947472" y="1488751"/>
              <a:ext cx="866203" cy="604646"/>
            </a:xfrm>
            <a:custGeom>
              <a:avLst/>
              <a:gdLst/>
              <a:ahLst/>
              <a:cxnLst/>
              <a:rect l="l" t="t" r="r" b="b"/>
              <a:pathLst>
                <a:path w="866203" h="604646" extrusionOk="0">
                  <a:moveTo>
                    <a:pt x="272415" y="529971"/>
                  </a:moveTo>
                  <a:lnTo>
                    <a:pt x="866203" y="388620"/>
                  </a:lnTo>
                  <a:lnTo>
                    <a:pt x="702659" y="0"/>
                  </a:lnTo>
                  <a:lnTo>
                    <a:pt x="186404" y="325755"/>
                  </a:lnTo>
                  <a:lnTo>
                    <a:pt x="154972" y="251079"/>
                  </a:lnTo>
                  <a:cubicBezTo>
                    <a:pt x="154972" y="251079"/>
                    <a:pt x="134684" y="381857"/>
                    <a:pt x="0" y="524351"/>
                  </a:cubicBezTo>
                  <a:cubicBezTo>
                    <a:pt x="196024" y="527685"/>
                    <a:pt x="303752" y="604647"/>
                    <a:pt x="303752" y="604647"/>
                  </a:cubicBezTo>
                  <a:lnTo>
                    <a:pt x="272320" y="529971"/>
                  </a:lnTo>
                  <a:close/>
                </a:path>
              </a:pathLst>
            </a:custGeom>
            <a:solidFill>
              <a:srgbClr val="FF705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293;p25">
              <a:extLst>
                <a:ext uri="{FF2B5EF4-FFF2-40B4-BE49-F238E27FC236}">
                  <a16:creationId xmlns:a16="http://schemas.microsoft.com/office/drawing/2014/main" id="{8626DAE2-A075-7C2A-9E2F-138A51B481FE}"/>
                </a:ext>
              </a:extLst>
            </p:cNvPr>
            <p:cNvSpPr/>
            <p:nvPr/>
          </p:nvSpPr>
          <p:spPr>
            <a:xfrm>
              <a:off x="7947473" y="1488751"/>
              <a:ext cx="866203" cy="604646"/>
            </a:xfrm>
            <a:custGeom>
              <a:avLst/>
              <a:gdLst/>
              <a:ahLst/>
              <a:cxnLst/>
              <a:rect l="l" t="t" r="r" b="b"/>
              <a:pathLst>
                <a:path w="866203" h="604646" extrusionOk="0">
                  <a:moveTo>
                    <a:pt x="272415" y="529971"/>
                  </a:moveTo>
                  <a:lnTo>
                    <a:pt x="866203" y="388620"/>
                  </a:lnTo>
                  <a:lnTo>
                    <a:pt x="702659" y="0"/>
                  </a:lnTo>
                  <a:lnTo>
                    <a:pt x="186404" y="325755"/>
                  </a:lnTo>
                  <a:lnTo>
                    <a:pt x="154972" y="251079"/>
                  </a:lnTo>
                  <a:cubicBezTo>
                    <a:pt x="154972" y="251079"/>
                    <a:pt x="134684" y="381857"/>
                    <a:pt x="0" y="524351"/>
                  </a:cubicBezTo>
                  <a:cubicBezTo>
                    <a:pt x="196024" y="527685"/>
                    <a:pt x="303752" y="604647"/>
                    <a:pt x="303752" y="604647"/>
                  </a:cubicBezTo>
                  <a:lnTo>
                    <a:pt x="272320" y="529971"/>
                  </a:lnTo>
                  <a:close/>
                </a:path>
              </a:pathLst>
            </a:custGeom>
            <a:solidFill>
              <a:srgbClr val="F2F0D8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" name="Google Shape;381;p27">
            <a:extLst>
              <a:ext uri="{FF2B5EF4-FFF2-40B4-BE49-F238E27FC236}">
                <a16:creationId xmlns:a16="http://schemas.microsoft.com/office/drawing/2014/main" id="{606CCC48-AA2D-878A-D898-5A2E11FA9ECF}"/>
              </a:ext>
            </a:extLst>
          </p:cNvPr>
          <p:cNvGrpSpPr/>
          <p:nvPr/>
        </p:nvGrpSpPr>
        <p:grpSpPr>
          <a:xfrm rot="495467">
            <a:off x="5402463" y="6246138"/>
            <a:ext cx="1387074" cy="604848"/>
            <a:chOff x="6593887" y="1541329"/>
            <a:chExt cx="1331677" cy="580636"/>
          </a:xfrm>
        </p:grpSpPr>
        <p:sp>
          <p:nvSpPr>
            <p:cNvPr id="18" name="Google Shape;382;p27">
              <a:extLst>
                <a:ext uri="{FF2B5EF4-FFF2-40B4-BE49-F238E27FC236}">
                  <a16:creationId xmlns:a16="http://schemas.microsoft.com/office/drawing/2014/main" id="{4AC20C37-A06E-D589-8CF9-3169753E5986}"/>
                </a:ext>
              </a:extLst>
            </p:cNvPr>
            <p:cNvSpPr/>
            <p:nvPr/>
          </p:nvSpPr>
          <p:spPr>
            <a:xfrm rot="-904748">
              <a:off x="6593887" y="1542234"/>
              <a:ext cx="1330811" cy="579731"/>
            </a:xfrm>
            <a:custGeom>
              <a:avLst/>
              <a:gdLst/>
              <a:ahLst/>
              <a:cxnLst/>
              <a:rect l="l" t="t" r="r" b="b"/>
              <a:pathLst>
                <a:path w="1331594" h="580072" extrusionOk="0">
                  <a:moveTo>
                    <a:pt x="1331595" y="290036"/>
                  </a:moveTo>
                  <a:cubicBezTo>
                    <a:pt x="1331595" y="450219"/>
                    <a:pt x="1033507" y="580072"/>
                    <a:pt x="665797" y="580072"/>
                  </a:cubicBezTo>
                  <a:cubicBezTo>
                    <a:pt x="298088" y="580072"/>
                    <a:pt x="0" y="450219"/>
                    <a:pt x="0" y="290036"/>
                  </a:cubicBezTo>
                  <a:cubicBezTo>
                    <a:pt x="0" y="129854"/>
                    <a:pt x="298088" y="0"/>
                    <a:pt x="665797" y="0"/>
                  </a:cubicBezTo>
                  <a:cubicBezTo>
                    <a:pt x="1033507" y="0"/>
                    <a:pt x="1331595" y="129854"/>
                    <a:pt x="1331595" y="290036"/>
                  </a:cubicBezTo>
                  <a:close/>
                </a:path>
              </a:pathLst>
            </a:custGeom>
            <a:solidFill>
              <a:schemeClr val="dk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383;p27">
              <a:extLst>
                <a:ext uri="{FF2B5EF4-FFF2-40B4-BE49-F238E27FC236}">
                  <a16:creationId xmlns:a16="http://schemas.microsoft.com/office/drawing/2014/main" id="{562C61D5-DCBD-012D-1222-BF525CA7B9EE}"/>
                </a:ext>
              </a:extLst>
            </p:cNvPr>
            <p:cNvSpPr/>
            <p:nvPr/>
          </p:nvSpPr>
          <p:spPr>
            <a:xfrm>
              <a:off x="6593969" y="1541425"/>
              <a:ext cx="1331595" cy="580072"/>
            </a:xfrm>
            <a:custGeom>
              <a:avLst/>
              <a:gdLst/>
              <a:ahLst/>
              <a:cxnLst/>
              <a:rect l="l" t="t" r="r" b="b"/>
              <a:pathLst>
                <a:path w="1331595" h="580072" extrusionOk="0">
                  <a:moveTo>
                    <a:pt x="1331595" y="290036"/>
                  </a:moveTo>
                  <a:cubicBezTo>
                    <a:pt x="1331595" y="450219"/>
                    <a:pt x="1033507" y="580073"/>
                    <a:pt x="665798" y="580073"/>
                  </a:cubicBezTo>
                  <a:cubicBezTo>
                    <a:pt x="298088" y="580073"/>
                    <a:pt x="0" y="450219"/>
                    <a:pt x="0" y="290036"/>
                  </a:cubicBezTo>
                  <a:cubicBezTo>
                    <a:pt x="0" y="129854"/>
                    <a:pt x="298088" y="0"/>
                    <a:pt x="665798" y="0"/>
                  </a:cubicBezTo>
                  <a:cubicBezTo>
                    <a:pt x="1033507" y="0"/>
                    <a:pt x="1331595" y="129854"/>
                    <a:pt x="1331595" y="290036"/>
                  </a:cubicBezTo>
                  <a:close/>
                </a:path>
              </a:pathLst>
            </a:custGeom>
            <a:solidFill>
              <a:srgbClr val="589EA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384;p27">
              <a:extLst>
                <a:ext uri="{FF2B5EF4-FFF2-40B4-BE49-F238E27FC236}">
                  <a16:creationId xmlns:a16="http://schemas.microsoft.com/office/drawing/2014/main" id="{A2DE4589-8BE8-062E-4DB4-EE543DCF603C}"/>
                </a:ext>
              </a:extLst>
            </p:cNvPr>
            <p:cNvSpPr/>
            <p:nvPr/>
          </p:nvSpPr>
          <p:spPr>
            <a:xfrm>
              <a:off x="6593969" y="1541425"/>
              <a:ext cx="1331595" cy="580072"/>
            </a:xfrm>
            <a:custGeom>
              <a:avLst/>
              <a:gdLst/>
              <a:ahLst/>
              <a:cxnLst/>
              <a:rect l="l" t="t" r="r" b="b"/>
              <a:pathLst>
                <a:path w="1331595" h="580072" extrusionOk="0">
                  <a:moveTo>
                    <a:pt x="1331595" y="290036"/>
                  </a:moveTo>
                  <a:cubicBezTo>
                    <a:pt x="1331595" y="450219"/>
                    <a:pt x="1033507" y="580073"/>
                    <a:pt x="665798" y="580073"/>
                  </a:cubicBezTo>
                  <a:cubicBezTo>
                    <a:pt x="298088" y="580073"/>
                    <a:pt x="0" y="450219"/>
                    <a:pt x="0" y="290036"/>
                  </a:cubicBezTo>
                  <a:cubicBezTo>
                    <a:pt x="0" y="129854"/>
                    <a:pt x="298088" y="0"/>
                    <a:pt x="665798" y="0"/>
                  </a:cubicBezTo>
                  <a:cubicBezTo>
                    <a:pt x="1033507" y="0"/>
                    <a:pt x="1331595" y="129854"/>
                    <a:pt x="1331595" y="29003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385;p27">
              <a:extLst>
                <a:ext uri="{FF2B5EF4-FFF2-40B4-BE49-F238E27FC236}">
                  <a16:creationId xmlns:a16="http://schemas.microsoft.com/office/drawing/2014/main" id="{790C2C9C-2BE4-2A41-80E0-F44AB33049CD}"/>
                </a:ext>
              </a:extLst>
            </p:cNvPr>
            <p:cNvSpPr/>
            <p:nvPr/>
          </p:nvSpPr>
          <p:spPr>
            <a:xfrm>
              <a:off x="6798566" y="1541425"/>
              <a:ext cx="922401" cy="580072"/>
            </a:xfrm>
            <a:custGeom>
              <a:avLst/>
              <a:gdLst/>
              <a:ahLst/>
              <a:cxnLst/>
              <a:rect l="l" t="t" r="r" b="b"/>
              <a:pathLst>
                <a:path w="922401" h="580072" extrusionOk="0">
                  <a:moveTo>
                    <a:pt x="922401" y="290036"/>
                  </a:moveTo>
                  <a:cubicBezTo>
                    <a:pt x="922401" y="450219"/>
                    <a:pt x="715915" y="580073"/>
                    <a:pt x="461201" y="580073"/>
                  </a:cubicBezTo>
                  <a:cubicBezTo>
                    <a:pt x="206487" y="580073"/>
                    <a:pt x="0" y="450219"/>
                    <a:pt x="0" y="290036"/>
                  </a:cubicBezTo>
                  <a:cubicBezTo>
                    <a:pt x="0" y="129854"/>
                    <a:pt x="206487" y="0"/>
                    <a:pt x="461201" y="0"/>
                  </a:cubicBezTo>
                  <a:cubicBezTo>
                    <a:pt x="715915" y="0"/>
                    <a:pt x="922401" y="129854"/>
                    <a:pt x="922401" y="29003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386;p27">
              <a:extLst>
                <a:ext uri="{FF2B5EF4-FFF2-40B4-BE49-F238E27FC236}">
                  <a16:creationId xmlns:a16="http://schemas.microsoft.com/office/drawing/2014/main" id="{AA7A005C-E407-6506-148B-41ECE1E16DB8}"/>
                </a:ext>
              </a:extLst>
            </p:cNvPr>
            <p:cNvSpPr/>
            <p:nvPr/>
          </p:nvSpPr>
          <p:spPr>
            <a:xfrm>
              <a:off x="6994495" y="1541425"/>
              <a:ext cx="530542" cy="580072"/>
            </a:xfrm>
            <a:custGeom>
              <a:avLst/>
              <a:gdLst/>
              <a:ahLst/>
              <a:cxnLst/>
              <a:rect l="l" t="t" r="r" b="b"/>
              <a:pathLst>
                <a:path w="530542" h="580072" extrusionOk="0">
                  <a:moveTo>
                    <a:pt x="530543" y="290036"/>
                  </a:moveTo>
                  <a:cubicBezTo>
                    <a:pt x="530543" y="450219"/>
                    <a:pt x="411777" y="580073"/>
                    <a:pt x="265271" y="580073"/>
                  </a:cubicBezTo>
                  <a:cubicBezTo>
                    <a:pt x="118766" y="580073"/>
                    <a:pt x="0" y="450219"/>
                    <a:pt x="0" y="290036"/>
                  </a:cubicBezTo>
                  <a:cubicBezTo>
                    <a:pt x="0" y="129854"/>
                    <a:pt x="118766" y="0"/>
                    <a:pt x="265271" y="0"/>
                  </a:cubicBezTo>
                  <a:cubicBezTo>
                    <a:pt x="411777" y="0"/>
                    <a:pt x="530543" y="129854"/>
                    <a:pt x="530543" y="29003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387;p27">
              <a:extLst>
                <a:ext uri="{FF2B5EF4-FFF2-40B4-BE49-F238E27FC236}">
                  <a16:creationId xmlns:a16="http://schemas.microsoft.com/office/drawing/2014/main" id="{5E23C25B-A135-1DEE-C8B7-C5AE97C5FFDB}"/>
                </a:ext>
              </a:extLst>
            </p:cNvPr>
            <p:cNvSpPr/>
            <p:nvPr/>
          </p:nvSpPr>
          <p:spPr>
            <a:xfrm>
              <a:off x="6596922" y="1610195"/>
              <a:ext cx="1325689" cy="442531"/>
            </a:xfrm>
            <a:custGeom>
              <a:avLst/>
              <a:gdLst/>
              <a:ahLst/>
              <a:cxnLst/>
              <a:rect l="l" t="t" r="r" b="b"/>
              <a:pathLst>
                <a:path w="1325689" h="442531" extrusionOk="0">
                  <a:moveTo>
                    <a:pt x="1325690" y="221266"/>
                  </a:moveTo>
                  <a:cubicBezTo>
                    <a:pt x="1325690" y="343467"/>
                    <a:pt x="1028924" y="442532"/>
                    <a:pt x="662845" y="442532"/>
                  </a:cubicBezTo>
                  <a:cubicBezTo>
                    <a:pt x="296766" y="442532"/>
                    <a:pt x="0" y="343467"/>
                    <a:pt x="0" y="221266"/>
                  </a:cubicBezTo>
                  <a:cubicBezTo>
                    <a:pt x="0" y="99064"/>
                    <a:pt x="296766" y="0"/>
                    <a:pt x="662845" y="0"/>
                  </a:cubicBezTo>
                  <a:cubicBezTo>
                    <a:pt x="1028924" y="0"/>
                    <a:pt x="1325690" y="99064"/>
                    <a:pt x="1325690" y="22126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388;p27">
              <a:extLst>
                <a:ext uri="{FF2B5EF4-FFF2-40B4-BE49-F238E27FC236}">
                  <a16:creationId xmlns:a16="http://schemas.microsoft.com/office/drawing/2014/main" id="{D99868CC-A6EF-9C8C-D0EE-63498BB091BB}"/>
                </a:ext>
              </a:extLst>
            </p:cNvPr>
            <p:cNvSpPr/>
            <p:nvPr/>
          </p:nvSpPr>
          <p:spPr>
            <a:xfrm>
              <a:off x="6596922" y="1704968"/>
              <a:ext cx="1325689" cy="252984"/>
            </a:xfrm>
            <a:custGeom>
              <a:avLst/>
              <a:gdLst/>
              <a:ahLst/>
              <a:cxnLst/>
              <a:rect l="l" t="t" r="r" b="b"/>
              <a:pathLst>
                <a:path w="1325689" h="252984" extrusionOk="0">
                  <a:moveTo>
                    <a:pt x="1325690" y="126492"/>
                  </a:moveTo>
                  <a:cubicBezTo>
                    <a:pt x="1325690" y="196352"/>
                    <a:pt x="1028924" y="252984"/>
                    <a:pt x="662845" y="252984"/>
                  </a:cubicBezTo>
                  <a:cubicBezTo>
                    <a:pt x="296766" y="252984"/>
                    <a:pt x="0" y="196352"/>
                    <a:pt x="0" y="126492"/>
                  </a:cubicBezTo>
                  <a:cubicBezTo>
                    <a:pt x="0" y="56632"/>
                    <a:pt x="296766" y="0"/>
                    <a:pt x="662845" y="0"/>
                  </a:cubicBezTo>
                  <a:cubicBezTo>
                    <a:pt x="1028924" y="0"/>
                    <a:pt x="1325690" y="56632"/>
                    <a:pt x="1325690" y="126492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389;p27">
              <a:extLst>
                <a:ext uri="{FF2B5EF4-FFF2-40B4-BE49-F238E27FC236}">
                  <a16:creationId xmlns:a16="http://schemas.microsoft.com/office/drawing/2014/main" id="{CD6C5908-C3EF-79E6-E914-12E5FE033515}"/>
                </a:ext>
              </a:extLst>
            </p:cNvPr>
            <p:cNvSpPr/>
            <p:nvPr/>
          </p:nvSpPr>
          <p:spPr>
            <a:xfrm>
              <a:off x="7259767" y="1541329"/>
              <a:ext cx="9525" cy="580167"/>
            </a:xfrm>
            <a:custGeom>
              <a:avLst/>
              <a:gdLst/>
              <a:ahLst/>
              <a:cxnLst/>
              <a:rect l="l" t="t" r="r" b="b"/>
              <a:pathLst>
                <a:path w="9525" h="580167" extrusionOk="0">
                  <a:moveTo>
                    <a:pt x="0" y="0"/>
                  </a:moveTo>
                  <a:lnTo>
                    <a:pt x="0" y="580168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390;p27">
              <a:extLst>
                <a:ext uri="{FF2B5EF4-FFF2-40B4-BE49-F238E27FC236}">
                  <a16:creationId xmlns:a16="http://schemas.microsoft.com/office/drawing/2014/main" id="{4AE1C2EA-B4D8-EAB6-885E-4E7B4059052F}"/>
                </a:ext>
              </a:extLst>
            </p:cNvPr>
            <p:cNvSpPr/>
            <p:nvPr/>
          </p:nvSpPr>
          <p:spPr>
            <a:xfrm>
              <a:off x="6596922" y="1831461"/>
              <a:ext cx="1325689" cy="9525"/>
            </a:xfrm>
            <a:custGeom>
              <a:avLst/>
              <a:gdLst/>
              <a:ahLst/>
              <a:cxnLst/>
              <a:rect l="l" t="t" r="r" b="b"/>
              <a:pathLst>
                <a:path w="1325689" h="9525" extrusionOk="0">
                  <a:moveTo>
                    <a:pt x="1325690" y="0"/>
                  </a:moveTo>
                  <a:lnTo>
                    <a:pt x="0" y="0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9" name="Google Shape;186;p64">
            <a:extLst>
              <a:ext uri="{FF2B5EF4-FFF2-40B4-BE49-F238E27FC236}">
                <a16:creationId xmlns:a16="http://schemas.microsoft.com/office/drawing/2014/main" id="{EA57A4FF-47AF-342E-9BD7-25E280E51593}"/>
              </a:ext>
            </a:extLst>
          </p:cNvPr>
          <p:cNvSpPr/>
          <p:nvPr/>
        </p:nvSpPr>
        <p:spPr>
          <a:xfrm>
            <a:off x="770563" y="1705908"/>
            <a:ext cx="1683327" cy="1683327"/>
          </a:xfrm>
          <a:prstGeom prst="rect">
            <a:avLst/>
          </a:prstGeom>
          <a:solidFill>
            <a:srgbClr val="589EA6"/>
          </a:solidFill>
          <a:ln w="254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2" name="Google Shape;187;p64">
            <a:extLst>
              <a:ext uri="{FF2B5EF4-FFF2-40B4-BE49-F238E27FC236}">
                <a16:creationId xmlns:a16="http://schemas.microsoft.com/office/drawing/2014/main" id="{E68C718A-5032-8F00-A7C7-68FC560EE1FF}"/>
              </a:ext>
            </a:extLst>
          </p:cNvPr>
          <p:cNvCxnSpPr/>
          <p:nvPr/>
        </p:nvCxnSpPr>
        <p:spPr>
          <a:xfrm>
            <a:off x="770563" y="3524317"/>
            <a:ext cx="1683327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33" name="Google Shape;188;p64">
            <a:extLst>
              <a:ext uri="{FF2B5EF4-FFF2-40B4-BE49-F238E27FC236}">
                <a16:creationId xmlns:a16="http://schemas.microsoft.com/office/drawing/2014/main" id="{789882D5-D73A-E43A-EED1-8A48C52B25E6}"/>
              </a:ext>
            </a:extLst>
          </p:cNvPr>
          <p:cNvCxnSpPr/>
          <p:nvPr/>
        </p:nvCxnSpPr>
        <p:spPr>
          <a:xfrm>
            <a:off x="2568190" y="1705908"/>
            <a:ext cx="10391" cy="1683327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Google Shape;189;p64">
                <a:extLst>
                  <a:ext uri="{FF2B5EF4-FFF2-40B4-BE49-F238E27FC236}">
                    <a16:creationId xmlns:a16="http://schemas.microsoft.com/office/drawing/2014/main" id="{A1A75801-9147-93BF-7B4A-7071C8C864F8}"/>
                  </a:ext>
                </a:extLst>
              </p:cNvPr>
              <p:cNvSpPr txBox="1"/>
              <p:nvPr/>
            </p:nvSpPr>
            <p:spPr>
              <a:xfrm>
                <a:off x="2453890" y="2289918"/>
                <a:ext cx="1163782" cy="44623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300" b="0" i="1" u="none" strike="noStrike" cap="none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𝑥</m:t>
                      </m:r>
                      <m:r>
                        <a:rPr lang="pt-BR" sz="2300" b="0" i="1" u="none" strike="noStrike" cap="none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+4</m:t>
                      </m:r>
                    </m:oMath>
                  </m:oMathPara>
                </a14:m>
                <a:endParaRPr sz="23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4" name="Google Shape;189;p64">
                <a:extLst>
                  <a:ext uri="{FF2B5EF4-FFF2-40B4-BE49-F238E27FC236}">
                    <a16:creationId xmlns:a16="http://schemas.microsoft.com/office/drawing/2014/main" id="{A1A75801-9147-93BF-7B4A-7071C8C864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53890" y="2289918"/>
                <a:ext cx="1163782" cy="44623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Google Shape;190;p64">
                <a:extLst>
                  <a:ext uri="{FF2B5EF4-FFF2-40B4-BE49-F238E27FC236}">
                    <a16:creationId xmlns:a16="http://schemas.microsoft.com/office/drawing/2014/main" id="{A6017049-1D43-95D1-E42A-5A06F4F904DD}"/>
                  </a:ext>
                </a:extLst>
              </p:cNvPr>
              <p:cNvSpPr txBox="1"/>
              <p:nvPr/>
            </p:nvSpPr>
            <p:spPr>
              <a:xfrm>
                <a:off x="1030335" y="3539325"/>
                <a:ext cx="1163782" cy="44623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300" b="0" i="1" u="none" strike="noStrike" cap="none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𝑥</m:t>
                      </m:r>
                      <m:r>
                        <a:rPr lang="pt-BR" sz="2300" b="0" i="1" u="none" strike="noStrike" cap="none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+4</m:t>
                      </m:r>
                    </m:oMath>
                  </m:oMathPara>
                </a14:m>
                <a:endParaRPr lang="pt-BR" sz="23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6" name="Google Shape;190;p64">
                <a:extLst>
                  <a:ext uri="{FF2B5EF4-FFF2-40B4-BE49-F238E27FC236}">
                    <a16:creationId xmlns:a16="http://schemas.microsoft.com/office/drawing/2014/main" id="{A6017049-1D43-95D1-E42A-5A06F4F904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0335" y="3539325"/>
                <a:ext cx="1163782" cy="44623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Google Shape;191;p64">
                <a:extLst>
                  <a:ext uri="{FF2B5EF4-FFF2-40B4-BE49-F238E27FC236}">
                    <a16:creationId xmlns:a16="http://schemas.microsoft.com/office/drawing/2014/main" id="{FCDE8E0B-695F-588F-3FD3-98D3F2096B16}"/>
                  </a:ext>
                </a:extLst>
              </p:cNvPr>
              <p:cNvSpPr txBox="1"/>
              <p:nvPr/>
            </p:nvSpPr>
            <p:spPr>
              <a:xfrm>
                <a:off x="3690997" y="1911481"/>
                <a:ext cx="2905222" cy="461624"/>
              </a:xfrm>
              <a:prstGeom prst="rect">
                <a:avLst/>
              </a:prstGeom>
              <a:solidFill>
                <a:srgbClr val="0C2659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4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𝐴</m:t>
                      </m:r>
                      <m:r>
                        <a:rPr lang="pt-BR" sz="24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 =</m:t>
                      </m:r>
                      <m:d>
                        <m:dPr>
                          <m:ctrlPr>
                            <a:rPr lang="pt-BR" sz="2400" b="0" i="1" u="none" strike="noStrike" cap="none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Arial"/>
                            </a:rPr>
                          </m:ctrlPr>
                        </m:dPr>
                        <m:e>
                          <m:r>
                            <a:rPr lang="pt-BR" sz="2400" b="0" i="1" u="none" strike="noStrike" cap="none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Arial"/>
                            </a:rPr>
                            <m:t>𝑥</m:t>
                          </m:r>
                          <m:r>
                            <a:rPr lang="pt-BR" sz="2400" b="0" i="1" u="none" strike="noStrike" cap="none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Arial"/>
                            </a:rPr>
                            <m:t>+4</m:t>
                          </m:r>
                        </m:e>
                      </m:d>
                      <m:r>
                        <a:rPr lang="pt-BR" sz="24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.(</m:t>
                      </m:r>
                      <m:r>
                        <a:rPr lang="pt-BR" sz="24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𝑥</m:t>
                      </m:r>
                      <m:r>
                        <a:rPr lang="pt-BR" sz="24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+4)</m:t>
                      </m:r>
                    </m:oMath>
                  </m:oMathPara>
                </a14:m>
                <a:endParaRPr sz="240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7" name="Google Shape;191;p64">
                <a:extLst>
                  <a:ext uri="{FF2B5EF4-FFF2-40B4-BE49-F238E27FC236}">
                    <a16:creationId xmlns:a16="http://schemas.microsoft.com/office/drawing/2014/main" id="{FCDE8E0B-695F-588F-3FD3-98D3F2096B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0997" y="1911481"/>
                <a:ext cx="2905222" cy="461624"/>
              </a:xfrm>
              <a:prstGeom prst="rect">
                <a:avLst/>
              </a:prstGeom>
              <a:blipFill>
                <a:blip r:embed="rId4"/>
                <a:stretch>
                  <a:fillRect l="-419" r="-629" b="-1866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CaixaDeTexto 38">
            <a:extLst>
              <a:ext uri="{FF2B5EF4-FFF2-40B4-BE49-F238E27FC236}">
                <a16:creationId xmlns:a16="http://schemas.microsoft.com/office/drawing/2014/main" id="{0E4D6423-6174-7F4B-053A-D6C290B97479}"/>
              </a:ext>
            </a:extLst>
          </p:cNvPr>
          <p:cNvSpPr txBox="1"/>
          <p:nvPr/>
        </p:nvSpPr>
        <p:spPr>
          <a:xfrm>
            <a:off x="3617672" y="1394455"/>
            <a:ext cx="6735137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300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Calculando a área desse quadrado:</a:t>
            </a:r>
            <a:endParaRPr lang="pt-BR" sz="23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9E0B553C-235A-D992-9B8F-8E693322781C}"/>
              </a:ext>
            </a:extLst>
          </p:cNvPr>
          <p:cNvSpPr txBox="1"/>
          <p:nvPr/>
        </p:nvSpPr>
        <p:spPr>
          <a:xfrm>
            <a:off x="698643" y="712038"/>
            <a:ext cx="76827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rgbClr val="D93D1A"/>
                </a:solidFill>
                <a:latin typeface="Calibri"/>
                <a:ea typeface="Calibri"/>
                <a:cs typeface="Calibri"/>
                <a:sym typeface="Calibri"/>
              </a:rPr>
              <a:t>Agora, observe outro exemplo:</a:t>
            </a:r>
            <a:endParaRPr lang="pt-BR" sz="3600" dirty="0">
              <a:solidFill>
                <a:srgbClr val="D93D1A"/>
              </a:solidFill>
            </a:endParaRPr>
          </a:p>
        </p:txBody>
      </p:sp>
      <p:sp>
        <p:nvSpPr>
          <p:cNvPr id="42" name="Google Shape;223;p67">
            <a:extLst>
              <a:ext uri="{FF2B5EF4-FFF2-40B4-BE49-F238E27FC236}">
                <a16:creationId xmlns:a16="http://schemas.microsoft.com/office/drawing/2014/main" id="{2F3C6425-B04F-78D7-789E-D6D953064F1D}"/>
              </a:ext>
            </a:extLst>
          </p:cNvPr>
          <p:cNvSpPr/>
          <p:nvPr/>
        </p:nvSpPr>
        <p:spPr>
          <a:xfrm>
            <a:off x="6688196" y="1890726"/>
            <a:ext cx="1549500" cy="479218"/>
          </a:xfrm>
          <a:custGeom>
            <a:avLst/>
            <a:gdLst>
              <a:gd name="connsiteX0" fmla="*/ 0 w 1549500"/>
              <a:gd name="connsiteY0" fmla="*/ 239609 h 479218"/>
              <a:gd name="connsiteX1" fmla="*/ 239609 w 1549500"/>
              <a:gd name="connsiteY1" fmla="*/ 0 h 479218"/>
              <a:gd name="connsiteX2" fmla="*/ 239609 w 1549500"/>
              <a:gd name="connsiteY2" fmla="*/ 119805 h 479218"/>
              <a:gd name="connsiteX3" fmla="*/ 676239 w 1549500"/>
              <a:gd name="connsiteY3" fmla="*/ 119805 h 479218"/>
              <a:gd name="connsiteX4" fmla="*/ 1086672 w 1549500"/>
              <a:gd name="connsiteY4" fmla="*/ 119805 h 479218"/>
              <a:gd name="connsiteX5" fmla="*/ 1549500 w 1549500"/>
              <a:gd name="connsiteY5" fmla="*/ 119805 h 479218"/>
              <a:gd name="connsiteX6" fmla="*/ 1549500 w 1549500"/>
              <a:gd name="connsiteY6" fmla="*/ 359414 h 479218"/>
              <a:gd name="connsiteX7" fmla="*/ 1139067 w 1549500"/>
              <a:gd name="connsiteY7" fmla="*/ 359414 h 479218"/>
              <a:gd name="connsiteX8" fmla="*/ 741734 w 1549500"/>
              <a:gd name="connsiteY8" fmla="*/ 359414 h 479218"/>
              <a:gd name="connsiteX9" fmla="*/ 239609 w 1549500"/>
              <a:gd name="connsiteY9" fmla="*/ 359414 h 479218"/>
              <a:gd name="connsiteX10" fmla="*/ 239609 w 1549500"/>
              <a:gd name="connsiteY10" fmla="*/ 479218 h 479218"/>
              <a:gd name="connsiteX11" fmla="*/ 0 w 1549500"/>
              <a:gd name="connsiteY11" fmla="*/ 239609 h 479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49500" h="479218" fill="none" extrusionOk="0">
                <a:moveTo>
                  <a:pt x="0" y="239609"/>
                </a:moveTo>
                <a:cubicBezTo>
                  <a:pt x="75383" y="124833"/>
                  <a:pt x="121088" y="120052"/>
                  <a:pt x="239609" y="0"/>
                </a:cubicBezTo>
                <a:cubicBezTo>
                  <a:pt x="252093" y="25982"/>
                  <a:pt x="230978" y="63043"/>
                  <a:pt x="239609" y="119805"/>
                </a:cubicBezTo>
                <a:cubicBezTo>
                  <a:pt x="399137" y="68258"/>
                  <a:pt x="503018" y="136843"/>
                  <a:pt x="676239" y="119805"/>
                </a:cubicBezTo>
                <a:cubicBezTo>
                  <a:pt x="849460" y="102767"/>
                  <a:pt x="966801" y="127555"/>
                  <a:pt x="1086672" y="119805"/>
                </a:cubicBezTo>
                <a:cubicBezTo>
                  <a:pt x="1206543" y="112055"/>
                  <a:pt x="1386274" y="144443"/>
                  <a:pt x="1549500" y="119805"/>
                </a:cubicBezTo>
                <a:cubicBezTo>
                  <a:pt x="1573366" y="170444"/>
                  <a:pt x="1539370" y="264579"/>
                  <a:pt x="1549500" y="359414"/>
                </a:cubicBezTo>
                <a:cubicBezTo>
                  <a:pt x="1425684" y="392191"/>
                  <a:pt x="1300007" y="357078"/>
                  <a:pt x="1139067" y="359414"/>
                </a:cubicBezTo>
                <a:cubicBezTo>
                  <a:pt x="978127" y="361750"/>
                  <a:pt x="922075" y="315088"/>
                  <a:pt x="741734" y="359414"/>
                </a:cubicBezTo>
                <a:cubicBezTo>
                  <a:pt x="561393" y="403740"/>
                  <a:pt x="483420" y="350174"/>
                  <a:pt x="239609" y="359414"/>
                </a:cubicBezTo>
                <a:cubicBezTo>
                  <a:pt x="252036" y="396057"/>
                  <a:pt x="225238" y="425804"/>
                  <a:pt x="239609" y="479218"/>
                </a:cubicBezTo>
                <a:cubicBezTo>
                  <a:pt x="106298" y="391242"/>
                  <a:pt x="120073" y="321108"/>
                  <a:pt x="0" y="239609"/>
                </a:cubicBezTo>
                <a:close/>
              </a:path>
              <a:path w="1549500" h="479218" stroke="0" extrusionOk="0">
                <a:moveTo>
                  <a:pt x="0" y="239609"/>
                </a:moveTo>
                <a:cubicBezTo>
                  <a:pt x="112059" y="122879"/>
                  <a:pt x="173629" y="110665"/>
                  <a:pt x="239609" y="0"/>
                </a:cubicBezTo>
                <a:cubicBezTo>
                  <a:pt x="246107" y="28167"/>
                  <a:pt x="229564" y="74769"/>
                  <a:pt x="239609" y="119805"/>
                </a:cubicBezTo>
                <a:cubicBezTo>
                  <a:pt x="451203" y="110350"/>
                  <a:pt x="608282" y="162463"/>
                  <a:pt x="702437" y="119805"/>
                </a:cubicBezTo>
                <a:cubicBezTo>
                  <a:pt x="796592" y="77147"/>
                  <a:pt x="1051547" y="121078"/>
                  <a:pt x="1152166" y="119805"/>
                </a:cubicBezTo>
                <a:cubicBezTo>
                  <a:pt x="1252785" y="118532"/>
                  <a:pt x="1443753" y="147395"/>
                  <a:pt x="1549500" y="119805"/>
                </a:cubicBezTo>
                <a:cubicBezTo>
                  <a:pt x="1559482" y="230970"/>
                  <a:pt x="1535261" y="240888"/>
                  <a:pt x="1549500" y="359414"/>
                </a:cubicBezTo>
                <a:cubicBezTo>
                  <a:pt x="1370605" y="412213"/>
                  <a:pt x="1264404" y="349049"/>
                  <a:pt x="1086672" y="359414"/>
                </a:cubicBezTo>
                <a:cubicBezTo>
                  <a:pt x="908940" y="369779"/>
                  <a:pt x="838414" y="333569"/>
                  <a:pt x="676239" y="359414"/>
                </a:cubicBezTo>
                <a:cubicBezTo>
                  <a:pt x="514064" y="385259"/>
                  <a:pt x="404186" y="334983"/>
                  <a:pt x="239609" y="359414"/>
                </a:cubicBezTo>
                <a:cubicBezTo>
                  <a:pt x="246963" y="412124"/>
                  <a:pt x="228847" y="444051"/>
                  <a:pt x="239609" y="479218"/>
                </a:cubicBezTo>
                <a:cubicBezTo>
                  <a:pt x="160908" y="427249"/>
                  <a:pt x="101693" y="294832"/>
                  <a:pt x="0" y="239609"/>
                </a:cubicBezTo>
                <a:close/>
              </a:path>
            </a:pathLst>
          </a:custGeom>
          <a:solidFill>
            <a:srgbClr val="D93D1A"/>
          </a:solidFill>
          <a:ln w="254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 sd="1219033472">
                  <a:prstGeom prst="leftArrow">
                    <a:avLst>
                      <a:gd name="adj1" fmla="val 50000"/>
                      <a:gd name="adj2" fmla="val 50000"/>
                    </a:avLst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191;p64">
            <a:extLst>
              <a:ext uri="{FF2B5EF4-FFF2-40B4-BE49-F238E27FC236}">
                <a16:creationId xmlns:a16="http://schemas.microsoft.com/office/drawing/2014/main" id="{A91D56B3-32E0-5885-E296-B2ABE24B9E26}"/>
              </a:ext>
            </a:extLst>
          </p:cNvPr>
          <p:cNvSpPr txBox="1"/>
          <p:nvPr/>
        </p:nvSpPr>
        <p:spPr>
          <a:xfrm>
            <a:off x="8476987" y="1953248"/>
            <a:ext cx="2795484" cy="369291"/>
          </a:xfrm>
          <a:prstGeom prst="rect">
            <a:avLst/>
          </a:prstGeom>
          <a:solidFill>
            <a:srgbClr val="0C2659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Produto de dois polinômios</a:t>
            </a:r>
            <a:endParaRPr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2196E280-3615-FDEA-8B18-83C436DA6801}"/>
              </a:ext>
            </a:extLst>
          </p:cNvPr>
          <p:cNvSpPr txBox="1"/>
          <p:nvPr/>
        </p:nvSpPr>
        <p:spPr>
          <a:xfrm>
            <a:off x="3690997" y="2467646"/>
            <a:ext cx="5163257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300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Aplicando a propriedade distributiva:</a:t>
            </a:r>
            <a:endParaRPr lang="pt-BR" sz="23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Google Shape;191;p64">
                <a:extLst>
                  <a:ext uri="{FF2B5EF4-FFF2-40B4-BE49-F238E27FC236}">
                    <a16:creationId xmlns:a16="http://schemas.microsoft.com/office/drawing/2014/main" id="{9E8F3FD8-5B62-83B2-EB53-4336E35447D6}"/>
                  </a:ext>
                </a:extLst>
              </p:cNvPr>
              <p:cNvSpPr txBox="1"/>
              <p:nvPr/>
            </p:nvSpPr>
            <p:spPr>
              <a:xfrm>
                <a:off x="3690997" y="3212662"/>
                <a:ext cx="2905222" cy="461624"/>
              </a:xfrm>
              <a:prstGeom prst="rect">
                <a:avLst/>
              </a:prstGeom>
              <a:solidFill>
                <a:srgbClr val="0C2659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4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𝐴</m:t>
                      </m:r>
                      <m:r>
                        <a:rPr lang="pt-BR" sz="24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 =</m:t>
                      </m:r>
                      <m:d>
                        <m:dPr>
                          <m:ctrlPr>
                            <a:rPr lang="pt-BR" sz="2400" b="0" i="1" u="none" strike="noStrike" cap="none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Arial"/>
                            </a:rPr>
                          </m:ctrlPr>
                        </m:dPr>
                        <m:e>
                          <m:r>
                            <a:rPr lang="pt-BR" sz="2400" b="0" i="1" u="none" strike="noStrike" cap="none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Arial"/>
                            </a:rPr>
                            <m:t>𝑥</m:t>
                          </m:r>
                          <m:r>
                            <a:rPr lang="pt-BR" sz="2400" b="0" i="1" u="none" strike="noStrike" cap="none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Arial"/>
                            </a:rPr>
                            <m:t>+4</m:t>
                          </m:r>
                        </m:e>
                      </m:d>
                      <m:r>
                        <a:rPr lang="pt-BR" sz="24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.(</m:t>
                      </m:r>
                      <m:r>
                        <a:rPr lang="pt-BR" sz="24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𝑥</m:t>
                      </m:r>
                      <m:r>
                        <a:rPr lang="pt-BR" sz="24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+4)</m:t>
                      </m:r>
                    </m:oMath>
                  </m:oMathPara>
                </a14:m>
                <a:endParaRPr sz="240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45" name="Google Shape;191;p64">
                <a:extLst>
                  <a:ext uri="{FF2B5EF4-FFF2-40B4-BE49-F238E27FC236}">
                    <a16:creationId xmlns:a16="http://schemas.microsoft.com/office/drawing/2014/main" id="{9E8F3FD8-5B62-83B2-EB53-4336E35447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0997" y="3212662"/>
                <a:ext cx="2905222" cy="461624"/>
              </a:xfrm>
              <a:prstGeom prst="rect">
                <a:avLst/>
              </a:prstGeom>
              <a:blipFill>
                <a:blip r:embed="rId5"/>
                <a:stretch>
                  <a:fillRect l="-419" r="-629" b="-1710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Google Shape;118;p56">
            <a:extLst>
              <a:ext uri="{FF2B5EF4-FFF2-40B4-BE49-F238E27FC236}">
                <a16:creationId xmlns:a16="http://schemas.microsoft.com/office/drawing/2014/main" id="{D79D2B58-208A-7D0F-46BF-BD683FB42F36}"/>
              </a:ext>
            </a:extLst>
          </p:cNvPr>
          <p:cNvSpPr/>
          <p:nvPr/>
        </p:nvSpPr>
        <p:spPr>
          <a:xfrm>
            <a:off x="4622854" y="3022968"/>
            <a:ext cx="1156378" cy="261610"/>
          </a:xfrm>
          <a:prstGeom prst="curvedDownArrow">
            <a:avLst>
              <a:gd name="adj1" fmla="val 25000"/>
              <a:gd name="adj2" fmla="val 50000"/>
              <a:gd name="adj3" fmla="val 25000"/>
            </a:avLst>
          </a:prstGeom>
          <a:solidFill>
            <a:srgbClr val="589EA6"/>
          </a:solidFill>
          <a:ln w="254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" name="Google Shape;119;p56">
            <a:extLst>
              <a:ext uri="{FF2B5EF4-FFF2-40B4-BE49-F238E27FC236}">
                <a16:creationId xmlns:a16="http://schemas.microsoft.com/office/drawing/2014/main" id="{37FAF59B-9063-FD51-4BCF-2CCC12A1B38C}"/>
              </a:ext>
            </a:extLst>
          </p:cNvPr>
          <p:cNvSpPr/>
          <p:nvPr/>
        </p:nvSpPr>
        <p:spPr>
          <a:xfrm>
            <a:off x="4622854" y="2801975"/>
            <a:ext cx="1769134" cy="478712"/>
          </a:xfrm>
          <a:prstGeom prst="curvedDownArrow">
            <a:avLst>
              <a:gd name="adj1" fmla="val 25000"/>
              <a:gd name="adj2" fmla="val 50000"/>
              <a:gd name="adj3" fmla="val 25000"/>
            </a:avLst>
          </a:prstGeom>
          <a:solidFill>
            <a:srgbClr val="0C2659"/>
          </a:solidFill>
          <a:ln w="254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118;p56">
            <a:extLst>
              <a:ext uri="{FF2B5EF4-FFF2-40B4-BE49-F238E27FC236}">
                <a16:creationId xmlns:a16="http://schemas.microsoft.com/office/drawing/2014/main" id="{73F9C0ED-41B6-2C1B-9217-EEAEE4B821DC}"/>
              </a:ext>
            </a:extLst>
          </p:cNvPr>
          <p:cNvSpPr/>
          <p:nvPr/>
        </p:nvSpPr>
        <p:spPr>
          <a:xfrm flipV="1">
            <a:off x="5164213" y="3702732"/>
            <a:ext cx="1156378" cy="261610"/>
          </a:xfrm>
          <a:prstGeom prst="curvedDownArrow">
            <a:avLst>
              <a:gd name="adj1" fmla="val 25000"/>
              <a:gd name="adj2" fmla="val 50000"/>
              <a:gd name="adj3" fmla="val 25000"/>
            </a:avLst>
          </a:prstGeom>
          <a:solidFill>
            <a:srgbClr val="589EA6"/>
          </a:solidFill>
          <a:ln w="254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" name="Google Shape;119;p56">
            <a:extLst>
              <a:ext uri="{FF2B5EF4-FFF2-40B4-BE49-F238E27FC236}">
                <a16:creationId xmlns:a16="http://schemas.microsoft.com/office/drawing/2014/main" id="{51245925-1221-856F-0C01-253209B55EFA}"/>
              </a:ext>
            </a:extLst>
          </p:cNvPr>
          <p:cNvSpPr/>
          <p:nvPr/>
        </p:nvSpPr>
        <p:spPr>
          <a:xfrm flipV="1">
            <a:off x="5108788" y="3664553"/>
            <a:ext cx="762623" cy="478712"/>
          </a:xfrm>
          <a:prstGeom prst="curvedDownArrow">
            <a:avLst>
              <a:gd name="adj1" fmla="val 25000"/>
              <a:gd name="adj2" fmla="val 50000"/>
              <a:gd name="adj3" fmla="val 25000"/>
            </a:avLst>
          </a:prstGeom>
          <a:solidFill>
            <a:srgbClr val="0C2659"/>
          </a:solidFill>
          <a:ln w="254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CaixaDeTexto 49">
                <a:extLst>
                  <a:ext uri="{FF2B5EF4-FFF2-40B4-BE49-F238E27FC236}">
                    <a16:creationId xmlns:a16="http://schemas.microsoft.com/office/drawing/2014/main" id="{DED27BAB-3AB5-A677-104F-A2927706850F}"/>
                  </a:ext>
                </a:extLst>
              </p:cNvPr>
              <p:cNvSpPr txBox="1"/>
              <p:nvPr/>
            </p:nvSpPr>
            <p:spPr>
              <a:xfrm>
                <a:off x="3690997" y="4181108"/>
                <a:ext cx="4384599" cy="446276"/>
              </a:xfrm>
              <a:prstGeom prst="rect">
                <a:avLst/>
              </a:prstGeom>
              <a:solidFill>
                <a:srgbClr val="D93D1A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3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Arial"/>
                          <a:cs typeface="Arial"/>
                          <a:sym typeface="Arial"/>
                        </a:rPr>
                        <m:t>𝐴</m:t>
                      </m:r>
                      <m:r>
                        <a:rPr lang="pt-BR" sz="23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Arial"/>
                          <a:cs typeface="Arial"/>
                          <a:sym typeface="Arial"/>
                        </a:rPr>
                        <m:t> = </m:t>
                      </m:r>
                      <m:r>
                        <a:rPr lang="pt-BR" sz="23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Arial"/>
                          <a:cs typeface="Arial"/>
                          <a:sym typeface="Arial"/>
                        </a:rPr>
                        <m:t>𝑥</m:t>
                      </m:r>
                      <m:r>
                        <a:rPr lang="pt-BR" sz="23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Arial"/>
                          <a:cs typeface="Arial"/>
                          <a:sym typeface="Arial"/>
                        </a:rPr>
                        <m:t> . </m:t>
                      </m:r>
                      <m:r>
                        <a:rPr lang="pt-BR" sz="23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Arial"/>
                          <a:cs typeface="Arial"/>
                          <a:sym typeface="Arial"/>
                        </a:rPr>
                        <m:t>𝑥</m:t>
                      </m:r>
                      <m:r>
                        <a:rPr lang="pt-BR" sz="23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Arial"/>
                          <a:cs typeface="Arial"/>
                          <a:sym typeface="Arial"/>
                        </a:rPr>
                        <m:t> + </m:t>
                      </m:r>
                      <m:r>
                        <a:rPr lang="pt-BR" sz="23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Arial"/>
                          <a:cs typeface="Arial"/>
                          <a:sym typeface="Arial"/>
                        </a:rPr>
                        <m:t>𝑥</m:t>
                      </m:r>
                      <m:r>
                        <a:rPr lang="pt-BR" sz="23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Arial"/>
                          <a:cs typeface="Arial"/>
                          <a:sym typeface="Arial"/>
                        </a:rPr>
                        <m:t> . 4 + 4 . </m:t>
                      </m:r>
                      <m:r>
                        <a:rPr lang="pt-BR" sz="23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Arial"/>
                          <a:cs typeface="Arial"/>
                          <a:sym typeface="Arial"/>
                        </a:rPr>
                        <m:t>𝑥</m:t>
                      </m:r>
                      <m:r>
                        <a:rPr lang="pt-BR" sz="23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Arial"/>
                          <a:cs typeface="Arial"/>
                          <a:sym typeface="Arial"/>
                        </a:rPr>
                        <m:t> + 4 . 4</m:t>
                      </m:r>
                    </m:oMath>
                  </m:oMathPara>
                </a14:m>
                <a:endParaRPr lang="pt-BR" sz="23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50" name="CaixaDeTexto 49">
                <a:extLst>
                  <a:ext uri="{FF2B5EF4-FFF2-40B4-BE49-F238E27FC236}">
                    <a16:creationId xmlns:a16="http://schemas.microsoft.com/office/drawing/2014/main" id="{DED27BAB-3AB5-A677-104F-A292770685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0997" y="4181108"/>
                <a:ext cx="4384599" cy="446276"/>
              </a:xfrm>
              <a:prstGeom prst="rect">
                <a:avLst/>
              </a:prstGeom>
              <a:blipFill>
                <a:blip r:embed="rId6"/>
                <a:stretch>
                  <a:fillRect l="-13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CaixaDeTexto 51">
                <a:extLst>
                  <a:ext uri="{FF2B5EF4-FFF2-40B4-BE49-F238E27FC236}">
                    <a16:creationId xmlns:a16="http://schemas.microsoft.com/office/drawing/2014/main" id="{1F2D58BD-4C75-5E51-F988-0602A539958A}"/>
                  </a:ext>
                </a:extLst>
              </p:cNvPr>
              <p:cNvSpPr txBox="1"/>
              <p:nvPr/>
            </p:nvSpPr>
            <p:spPr>
              <a:xfrm>
                <a:off x="3690998" y="4696917"/>
                <a:ext cx="3248818" cy="446276"/>
              </a:xfrm>
              <a:prstGeom prst="rect">
                <a:avLst/>
              </a:prstGeom>
              <a:solidFill>
                <a:srgbClr val="D93D1A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3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Arial"/>
                          <a:cs typeface="Arial"/>
                          <a:sym typeface="Arial"/>
                        </a:rPr>
                        <m:t>𝐴</m:t>
                      </m:r>
                      <m:r>
                        <a:rPr lang="pt-BR" sz="23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Arial"/>
                          <a:cs typeface="Arial"/>
                          <a:sym typeface="Arial"/>
                        </a:rPr>
                        <m:t> =</m:t>
                      </m:r>
                      <m:sSup>
                        <m:sSupPr>
                          <m:ctrlPr>
                            <a:rPr lang="pt-BR" sz="2300" b="0" i="1" u="none" strike="noStrike" cap="none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Arial"/>
                              <a:cs typeface="Arial"/>
                              <a:sym typeface="Arial"/>
                            </a:rPr>
                          </m:ctrlPr>
                        </m:sSupPr>
                        <m:e>
                          <m:r>
                            <a:rPr lang="pt-BR" sz="2300" b="0" i="1" u="none" strike="noStrike" cap="none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Arial"/>
                              <a:cs typeface="Arial"/>
                              <a:sym typeface="Arial"/>
                            </a:rPr>
                            <m:t>𝑥</m:t>
                          </m:r>
                        </m:e>
                        <m:sup>
                          <m:r>
                            <a:rPr lang="pt-BR" sz="2300" b="0" i="1" u="none" strike="noStrike" cap="none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Arial"/>
                              <a:cs typeface="Arial"/>
                              <a:sym typeface="Arial"/>
                            </a:rPr>
                            <m:t>2</m:t>
                          </m:r>
                        </m:sup>
                      </m:sSup>
                      <m:r>
                        <a:rPr lang="pt-BR" sz="23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Arial"/>
                          <a:cs typeface="Arial"/>
                          <a:sym typeface="Arial"/>
                        </a:rPr>
                        <m:t>+4</m:t>
                      </m:r>
                      <m:r>
                        <a:rPr lang="pt-BR" sz="23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Arial"/>
                          <a:cs typeface="Arial"/>
                          <a:sym typeface="Arial"/>
                        </a:rPr>
                        <m:t>𝑥</m:t>
                      </m:r>
                      <m:r>
                        <a:rPr lang="pt-BR" sz="23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Arial"/>
                          <a:cs typeface="Arial"/>
                          <a:sym typeface="Arial"/>
                        </a:rPr>
                        <m:t>+4</m:t>
                      </m:r>
                      <m:r>
                        <a:rPr lang="pt-BR" sz="23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Arial"/>
                          <a:cs typeface="Arial"/>
                          <a:sym typeface="Arial"/>
                        </a:rPr>
                        <m:t>𝑥</m:t>
                      </m:r>
                      <m:r>
                        <a:rPr lang="pt-BR" sz="23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Arial"/>
                          <a:cs typeface="Arial"/>
                          <a:sym typeface="Arial"/>
                        </a:rPr>
                        <m:t>+16</m:t>
                      </m:r>
                    </m:oMath>
                  </m:oMathPara>
                </a14:m>
                <a:endParaRPr lang="pt-BR" sz="23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52" name="CaixaDeTexto 51">
                <a:extLst>
                  <a:ext uri="{FF2B5EF4-FFF2-40B4-BE49-F238E27FC236}">
                    <a16:creationId xmlns:a16="http://schemas.microsoft.com/office/drawing/2014/main" id="{1F2D58BD-4C75-5E51-F988-0602A53995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0998" y="4696917"/>
                <a:ext cx="3248818" cy="446276"/>
              </a:xfrm>
              <a:prstGeom prst="rect">
                <a:avLst/>
              </a:prstGeom>
              <a:blipFill>
                <a:blip r:embed="rId7"/>
                <a:stretch>
                  <a:fillRect l="-18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CaixaDeTexto 52">
                <a:extLst>
                  <a:ext uri="{FF2B5EF4-FFF2-40B4-BE49-F238E27FC236}">
                    <a16:creationId xmlns:a16="http://schemas.microsoft.com/office/drawing/2014/main" id="{11589F23-7AB2-8A37-829A-8225A61A23EC}"/>
                  </a:ext>
                </a:extLst>
              </p:cNvPr>
              <p:cNvSpPr txBox="1"/>
              <p:nvPr/>
            </p:nvSpPr>
            <p:spPr>
              <a:xfrm>
                <a:off x="3690998" y="5216093"/>
                <a:ext cx="3248818" cy="446276"/>
              </a:xfrm>
              <a:prstGeom prst="rect">
                <a:avLst/>
              </a:prstGeom>
              <a:solidFill>
                <a:srgbClr val="D93D1A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3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Arial"/>
                          <a:cs typeface="Arial"/>
                          <a:sym typeface="Arial"/>
                        </a:rPr>
                        <m:t>𝐴</m:t>
                      </m:r>
                      <m:r>
                        <a:rPr lang="pt-BR" sz="23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Arial"/>
                          <a:cs typeface="Arial"/>
                          <a:sym typeface="Arial"/>
                        </a:rPr>
                        <m:t> =</m:t>
                      </m:r>
                      <m:sSup>
                        <m:sSupPr>
                          <m:ctrlPr>
                            <a:rPr lang="pt-BR" sz="2300" b="0" i="1" u="none" strike="noStrike" cap="none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Arial"/>
                              <a:cs typeface="Arial"/>
                              <a:sym typeface="Arial"/>
                            </a:rPr>
                          </m:ctrlPr>
                        </m:sSupPr>
                        <m:e>
                          <m:r>
                            <a:rPr lang="pt-BR" sz="2300" b="0" i="1" u="none" strike="noStrike" cap="none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Arial"/>
                              <a:cs typeface="Arial"/>
                              <a:sym typeface="Arial"/>
                            </a:rPr>
                            <m:t>𝑥</m:t>
                          </m:r>
                        </m:e>
                        <m:sup>
                          <m:r>
                            <a:rPr lang="pt-BR" sz="2300" b="0" i="1" u="none" strike="noStrike" cap="none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Arial"/>
                              <a:cs typeface="Arial"/>
                              <a:sym typeface="Arial"/>
                            </a:rPr>
                            <m:t>2</m:t>
                          </m:r>
                        </m:sup>
                      </m:sSup>
                      <m:r>
                        <a:rPr lang="pt-BR" sz="23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Arial"/>
                          <a:cs typeface="Arial"/>
                          <a:sym typeface="Arial"/>
                        </a:rPr>
                        <m:t>+4</m:t>
                      </m:r>
                      <m:r>
                        <a:rPr lang="pt-BR" sz="23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Arial"/>
                          <a:cs typeface="Arial"/>
                          <a:sym typeface="Arial"/>
                        </a:rPr>
                        <m:t>𝑥</m:t>
                      </m:r>
                      <m:r>
                        <a:rPr lang="pt-BR" sz="23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Arial"/>
                          <a:cs typeface="Arial"/>
                          <a:sym typeface="Arial"/>
                        </a:rPr>
                        <m:t>+4</m:t>
                      </m:r>
                      <m:r>
                        <a:rPr lang="pt-BR" sz="23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Arial"/>
                          <a:cs typeface="Arial"/>
                          <a:sym typeface="Arial"/>
                        </a:rPr>
                        <m:t>𝑥</m:t>
                      </m:r>
                      <m:r>
                        <a:rPr lang="pt-BR" sz="23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Arial"/>
                          <a:cs typeface="Arial"/>
                          <a:sym typeface="Arial"/>
                        </a:rPr>
                        <m:t>+16</m:t>
                      </m:r>
                    </m:oMath>
                  </m:oMathPara>
                </a14:m>
                <a:endParaRPr lang="pt-BR" sz="23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53" name="CaixaDeTexto 52">
                <a:extLst>
                  <a:ext uri="{FF2B5EF4-FFF2-40B4-BE49-F238E27FC236}">
                    <a16:creationId xmlns:a16="http://schemas.microsoft.com/office/drawing/2014/main" id="{11589F23-7AB2-8A37-829A-8225A61A23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0998" y="5216093"/>
                <a:ext cx="3248818" cy="446276"/>
              </a:xfrm>
              <a:prstGeom prst="rect">
                <a:avLst/>
              </a:prstGeom>
              <a:blipFill>
                <a:blip r:embed="rId8"/>
                <a:stretch>
                  <a:fillRect l="-18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CaixaDeTexto 53">
            <a:extLst>
              <a:ext uri="{FF2B5EF4-FFF2-40B4-BE49-F238E27FC236}">
                <a16:creationId xmlns:a16="http://schemas.microsoft.com/office/drawing/2014/main" id="{6F74063D-AD0F-D54B-5AD0-D5098FF08DCF}"/>
              </a:ext>
            </a:extLst>
          </p:cNvPr>
          <p:cNvSpPr txBox="1"/>
          <p:nvPr/>
        </p:nvSpPr>
        <p:spPr>
          <a:xfrm>
            <a:off x="3628261" y="5711904"/>
            <a:ext cx="5163257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300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Adicionando os termos semelhantes:</a:t>
            </a:r>
            <a:endParaRPr lang="pt-BR" sz="23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CaixaDeTexto 54">
                <a:extLst>
                  <a:ext uri="{FF2B5EF4-FFF2-40B4-BE49-F238E27FC236}">
                    <a16:creationId xmlns:a16="http://schemas.microsoft.com/office/drawing/2014/main" id="{BE86FE05-93CB-29A2-DB0F-67A83F5B2B49}"/>
                  </a:ext>
                </a:extLst>
              </p:cNvPr>
              <p:cNvSpPr txBox="1"/>
              <p:nvPr/>
            </p:nvSpPr>
            <p:spPr>
              <a:xfrm>
                <a:off x="8149984" y="5719613"/>
                <a:ext cx="2524433" cy="446276"/>
              </a:xfrm>
              <a:prstGeom prst="rect">
                <a:avLst/>
              </a:prstGeom>
              <a:solidFill>
                <a:srgbClr val="D93D1A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3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Arial"/>
                          <a:cs typeface="Arial"/>
                          <a:sym typeface="Arial"/>
                        </a:rPr>
                        <m:t>𝐴</m:t>
                      </m:r>
                      <m:r>
                        <a:rPr lang="pt-BR" sz="23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Arial"/>
                          <a:cs typeface="Arial"/>
                          <a:sym typeface="Arial"/>
                        </a:rPr>
                        <m:t> =</m:t>
                      </m:r>
                      <m:sSup>
                        <m:sSupPr>
                          <m:ctrlPr>
                            <a:rPr lang="pt-BR" sz="2300" b="0" i="1" u="none" strike="noStrike" cap="none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Arial"/>
                              <a:cs typeface="Arial"/>
                              <a:sym typeface="Arial"/>
                            </a:rPr>
                          </m:ctrlPr>
                        </m:sSupPr>
                        <m:e>
                          <m:r>
                            <a:rPr lang="pt-BR" sz="2300" b="0" i="1" u="none" strike="noStrike" cap="none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Arial"/>
                              <a:cs typeface="Arial"/>
                              <a:sym typeface="Arial"/>
                            </a:rPr>
                            <m:t>𝑥</m:t>
                          </m:r>
                        </m:e>
                        <m:sup>
                          <m:r>
                            <a:rPr lang="pt-BR" sz="2300" b="0" i="1" u="none" strike="noStrike" cap="none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Arial"/>
                              <a:cs typeface="Arial"/>
                              <a:sym typeface="Arial"/>
                            </a:rPr>
                            <m:t>2</m:t>
                          </m:r>
                        </m:sup>
                      </m:sSup>
                      <m:r>
                        <a:rPr lang="pt-BR" sz="23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Arial"/>
                          <a:cs typeface="Arial"/>
                          <a:sym typeface="Arial"/>
                        </a:rPr>
                        <m:t>+8</m:t>
                      </m:r>
                      <m:r>
                        <a:rPr lang="pt-BR" sz="23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Arial"/>
                          <a:cs typeface="Arial"/>
                          <a:sym typeface="Arial"/>
                        </a:rPr>
                        <m:t>𝑥</m:t>
                      </m:r>
                      <m:r>
                        <a:rPr lang="pt-BR" sz="23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Arial"/>
                          <a:cs typeface="Arial"/>
                          <a:sym typeface="Arial"/>
                        </a:rPr>
                        <m:t>+16</m:t>
                      </m:r>
                    </m:oMath>
                  </m:oMathPara>
                </a14:m>
                <a:endParaRPr lang="pt-BR" sz="23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55" name="CaixaDeTexto 54">
                <a:extLst>
                  <a:ext uri="{FF2B5EF4-FFF2-40B4-BE49-F238E27FC236}">
                    <a16:creationId xmlns:a16="http://schemas.microsoft.com/office/drawing/2014/main" id="{BE86FE05-93CB-29A2-DB0F-67A83F5B2B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49984" y="5719613"/>
                <a:ext cx="2524433" cy="446276"/>
              </a:xfrm>
              <a:prstGeom prst="rect">
                <a:avLst/>
              </a:prstGeom>
              <a:blipFill>
                <a:blip r:embed="rId9"/>
                <a:stretch>
                  <a:fillRect l="-48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29560016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6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8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10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0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500"/>
                            </p:stCondLst>
                            <p:childTnLst>
                              <p:par>
                                <p:cTn id="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00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50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500"/>
                            </p:stCondLst>
                            <p:childTnLst>
                              <p:par>
                                <p:cTn id="1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4" grpId="0"/>
      <p:bldP spid="36" grpId="0"/>
      <p:bldP spid="37" grpId="0" animBg="1"/>
      <p:bldP spid="39" grpId="0"/>
      <p:bldP spid="3" grpId="0"/>
      <p:bldP spid="42" grpId="0" animBg="1"/>
      <p:bldP spid="43" grpId="0" animBg="1"/>
      <p:bldP spid="44" grpId="0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2" grpId="0" animBg="1"/>
      <p:bldP spid="53" grpId="0" animBg="1"/>
      <p:bldP spid="54" grpId="0"/>
      <p:bldP spid="5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F10CC0-0CEA-E196-E091-D52A08A975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E886F76E-4CC6-EAB4-16A8-D66FCBA9CB1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C265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999C0281-76F0-66F7-69C6-843657B5EC03}"/>
              </a:ext>
            </a:extLst>
          </p:cNvPr>
          <p:cNvSpPr/>
          <p:nvPr/>
        </p:nvSpPr>
        <p:spPr>
          <a:xfrm>
            <a:off x="300038" y="238125"/>
            <a:ext cx="11591925" cy="6381750"/>
          </a:xfrm>
          <a:prstGeom prst="roundRect">
            <a:avLst>
              <a:gd name="adj" fmla="val 4419"/>
            </a:avLst>
          </a:prstGeom>
          <a:solidFill>
            <a:srgbClr val="F2EFD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A63B7505-8B32-BC8C-6884-D993677F74E2}"/>
              </a:ext>
            </a:extLst>
          </p:cNvPr>
          <p:cNvSpPr/>
          <p:nvPr/>
        </p:nvSpPr>
        <p:spPr>
          <a:xfrm>
            <a:off x="626724" y="421240"/>
            <a:ext cx="143839" cy="143839"/>
          </a:xfrm>
          <a:prstGeom prst="ellipse">
            <a:avLst/>
          </a:prstGeom>
          <a:solidFill>
            <a:srgbClr val="D93D1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A5109F46-76FD-C6A3-D369-5509611BD87F}"/>
              </a:ext>
            </a:extLst>
          </p:cNvPr>
          <p:cNvSpPr/>
          <p:nvPr/>
        </p:nvSpPr>
        <p:spPr>
          <a:xfrm>
            <a:off x="866267" y="429801"/>
            <a:ext cx="143839" cy="143839"/>
          </a:xfrm>
          <a:prstGeom prst="ellipse">
            <a:avLst/>
          </a:prstGeom>
          <a:solidFill>
            <a:srgbClr val="589EA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74D0310C-7BF3-EFD5-F53F-8EE99D770F78}"/>
              </a:ext>
            </a:extLst>
          </p:cNvPr>
          <p:cNvSpPr/>
          <p:nvPr/>
        </p:nvSpPr>
        <p:spPr>
          <a:xfrm>
            <a:off x="1105810" y="430049"/>
            <a:ext cx="143839" cy="143839"/>
          </a:xfrm>
          <a:prstGeom prst="ellipse">
            <a:avLst/>
          </a:prstGeom>
          <a:solidFill>
            <a:srgbClr val="F2F0D8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9" name="Google Shape;185;p24">
            <a:extLst>
              <a:ext uri="{FF2B5EF4-FFF2-40B4-BE49-F238E27FC236}">
                <a16:creationId xmlns:a16="http://schemas.microsoft.com/office/drawing/2014/main" id="{94176538-68C9-A6E9-24FA-60D4230BCA25}"/>
              </a:ext>
            </a:extLst>
          </p:cNvPr>
          <p:cNvGrpSpPr/>
          <p:nvPr/>
        </p:nvGrpSpPr>
        <p:grpSpPr>
          <a:xfrm rot="548993">
            <a:off x="-232057" y="5769529"/>
            <a:ext cx="1043559" cy="772287"/>
            <a:chOff x="9957437" y="1479512"/>
            <a:chExt cx="1043559" cy="772287"/>
          </a:xfrm>
        </p:grpSpPr>
        <p:sp>
          <p:nvSpPr>
            <p:cNvPr id="10" name="Google Shape;186;p24">
              <a:extLst>
                <a:ext uri="{FF2B5EF4-FFF2-40B4-BE49-F238E27FC236}">
                  <a16:creationId xmlns:a16="http://schemas.microsoft.com/office/drawing/2014/main" id="{7E81E723-65BC-6B24-1AFD-83AB1C1ACE4C}"/>
                </a:ext>
              </a:extLst>
            </p:cNvPr>
            <p:cNvSpPr/>
            <p:nvPr/>
          </p:nvSpPr>
          <p:spPr>
            <a:xfrm>
              <a:off x="10014111" y="1511707"/>
              <a:ext cx="986885" cy="740092"/>
            </a:xfrm>
            <a:custGeom>
              <a:avLst/>
              <a:gdLst/>
              <a:ahLst/>
              <a:cxnLst/>
              <a:rect l="l" t="t" r="r" b="b"/>
              <a:pathLst>
                <a:path w="986885" h="740092" extrusionOk="0">
                  <a:moveTo>
                    <a:pt x="695611" y="450342"/>
                  </a:moveTo>
                  <a:lnTo>
                    <a:pt x="986885" y="368046"/>
                  </a:lnTo>
                  <a:lnTo>
                    <a:pt x="737616" y="331946"/>
                  </a:lnTo>
                  <a:lnTo>
                    <a:pt x="902875" y="194215"/>
                  </a:lnTo>
                  <a:lnTo>
                    <a:pt x="661606" y="248603"/>
                  </a:lnTo>
                  <a:lnTo>
                    <a:pt x="732091" y="52388"/>
                  </a:lnTo>
                  <a:lnTo>
                    <a:pt x="538353" y="207550"/>
                  </a:lnTo>
                  <a:lnTo>
                    <a:pt x="456152" y="0"/>
                  </a:lnTo>
                  <a:lnTo>
                    <a:pt x="408432" y="209836"/>
                  </a:lnTo>
                  <a:lnTo>
                    <a:pt x="195739" y="43529"/>
                  </a:lnTo>
                  <a:lnTo>
                    <a:pt x="306610" y="262795"/>
                  </a:lnTo>
                  <a:lnTo>
                    <a:pt x="67723" y="239363"/>
                  </a:lnTo>
                  <a:lnTo>
                    <a:pt x="251174" y="339757"/>
                  </a:lnTo>
                  <a:lnTo>
                    <a:pt x="0" y="419957"/>
                  </a:lnTo>
                  <a:lnTo>
                    <a:pt x="261556" y="437102"/>
                  </a:lnTo>
                  <a:lnTo>
                    <a:pt x="93821" y="565118"/>
                  </a:lnTo>
                  <a:lnTo>
                    <a:pt x="340805" y="506730"/>
                  </a:lnTo>
                  <a:lnTo>
                    <a:pt x="293180" y="740093"/>
                  </a:lnTo>
                  <a:lnTo>
                    <a:pt x="449294" y="550926"/>
                  </a:lnTo>
                  <a:lnTo>
                    <a:pt x="541687" y="730472"/>
                  </a:lnTo>
                  <a:lnTo>
                    <a:pt x="583121" y="548640"/>
                  </a:lnTo>
                  <a:lnTo>
                    <a:pt x="812482" y="687419"/>
                  </a:lnTo>
                  <a:lnTo>
                    <a:pt x="730948" y="544449"/>
                  </a:lnTo>
                  <a:lnTo>
                    <a:pt x="909066" y="601885"/>
                  </a:lnTo>
                  <a:lnTo>
                    <a:pt x="695611" y="450342"/>
                  </a:lnTo>
                  <a:close/>
                </a:path>
              </a:pathLst>
            </a:custGeom>
            <a:solidFill>
              <a:schemeClr val="dk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187;p24">
              <a:extLst>
                <a:ext uri="{FF2B5EF4-FFF2-40B4-BE49-F238E27FC236}">
                  <a16:creationId xmlns:a16="http://schemas.microsoft.com/office/drawing/2014/main" id="{D20AF617-94FA-270B-B142-08AC803853BB}"/>
                </a:ext>
              </a:extLst>
            </p:cNvPr>
            <p:cNvSpPr/>
            <p:nvPr/>
          </p:nvSpPr>
          <p:spPr>
            <a:xfrm>
              <a:off x="9957437" y="1479512"/>
              <a:ext cx="982980" cy="740092"/>
            </a:xfrm>
            <a:custGeom>
              <a:avLst/>
              <a:gdLst/>
              <a:ahLst/>
              <a:cxnLst/>
              <a:rect l="l" t="t" r="r" b="b"/>
              <a:pathLst>
                <a:path w="982980" h="740092" extrusionOk="0">
                  <a:moveTo>
                    <a:pt x="717423" y="443103"/>
                  </a:moveTo>
                  <a:lnTo>
                    <a:pt x="982980" y="368046"/>
                  </a:lnTo>
                  <a:lnTo>
                    <a:pt x="733711" y="331946"/>
                  </a:lnTo>
                  <a:lnTo>
                    <a:pt x="898970" y="194310"/>
                  </a:lnTo>
                  <a:lnTo>
                    <a:pt x="657797" y="248698"/>
                  </a:lnTo>
                  <a:lnTo>
                    <a:pt x="728186" y="52483"/>
                  </a:lnTo>
                  <a:lnTo>
                    <a:pt x="534448" y="207645"/>
                  </a:lnTo>
                  <a:lnTo>
                    <a:pt x="452342" y="0"/>
                  </a:lnTo>
                  <a:lnTo>
                    <a:pt x="404527" y="209836"/>
                  </a:lnTo>
                  <a:lnTo>
                    <a:pt x="194405" y="80772"/>
                  </a:lnTo>
                  <a:lnTo>
                    <a:pt x="302705" y="262795"/>
                  </a:lnTo>
                  <a:lnTo>
                    <a:pt x="63818" y="239363"/>
                  </a:lnTo>
                  <a:lnTo>
                    <a:pt x="247364" y="339757"/>
                  </a:lnTo>
                  <a:lnTo>
                    <a:pt x="0" y="395288"/>
                  </a:lnTo>
                  <a:lnTo>
                    <a:pt x="257746" y="437102"/>
                  </a:lnTo>
                  <a:lnTo>
                    <a:pt x="90011" y="565214"/>
                  </a:lnTo>
                  <a:lnTo>
                    <a:pt x="336995" y="506730"/>
                  </a:lnTo>
                  <a:lnTo>
                    <a:pt x="289370" y="740093"/>
                  </a:lnTo>
                  <a:lnTo>
                    <a:pt x="445389" y="551021"/>
                  </a:lnTo>
                  <a:lnTo>
                    <a:pt x="537781" y="730472"/>
                  </a:lnTo>
                  <a:lnTo>
                    <a:pt x="579215" y="548640"/>
                  </a:lnTo>
                  <a:lnTo>
                    <a:pt x="768668" y="677037"/>
                  </a:lnTo>
                  <a:lnTo>
                    <a:pt x="683228" y="491681"/>
                  </a:lnTo>
                  <a:lnTo>
                    <a:pt x="900208" y="556355"/>
                  </a:lnTo>
                  <a:lnTo>
                    <a:pt x="717423" y="44310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188;p24">
              <a:extLst>
                <a:ext uri="{FF2B5EF4-FFF2-40B4-BE49-F238E27FC236}">
                  <a16:creationId xmlns:a16="http://schemas.microsoft.com/office/drawing/2014/main" id="{FFCA6D4E-4317-D49C-0133-CDBF94E73C5D}"/>
                </a:ext>
              </a:extLst>
            </p:cNvPr>
            <p:cNvSpPr/>
            <p:nvPr/>
          </p:nvSpPr>
          <p:spPr>
            <a:xfrm>
              <a:off x="9957437" y="1479512"/>
              <a:ext cx="982980" cy="740092"/>
            </a:xfrm>
            <a:custGeom>
              <a:avLst/>
              <a:gdLst/>
              <a:ahLst/>
              <a:cxnLst/>
              <a:rect l="l" t="t" r="r" b="b"/>
              <a:pathLst>
                <a:path w="982980" h="740092" extrusionOk="0">
                  <a:moveTo>
                    <a:pt x="717423" y="443103"/>
                  </a:moveTo>
                  <a:lnTo>
                    <a:pt x="982980" y="368046"/>
                  </a:lnTo>
                  <a:lnTo>
                    <a:pt x="733711" y="331946"/>
                  </a:lnTo>
                  <a:lnTo>
                    <a:pt x="898970" y="194310"/>
                  </a:lnTo>
                  <a:lnTo>
                    <a:pt x="657797" y="248698"/>
                  </a:lnTo>
                  <a:lnTo>
                    <a:pt x="728186" y="52483"/>
                  </a:lnTo>
                  <a:lnTo>
                    <a:pt x="534448" y="207645"/>
                  </a:lnTo>
                  <a:lnTo>
                    <a:pt x="452342" y="0"/>
                  </a:lnTo>
                  <a:lnTo>
                    <a:pt x="404527" y="209836"/>
                  </a:lnTo>
                  <a:lnTo>
                    <a:pt x="194405" y="80772"/>
                  </a:lnTo>
                  <a:lnTo>
                    <a:pt x="302705" y="262795"/>
                  </a:lnTo>
                  <a:lnTo>
                    <a:pt x="63818" y="239363"/>
                  </a:lnTo>
                  <a:lnTo>
                    <a:pt x="247364" y="339757"/>
                  </a:lnTo>
                  <a:lnTo>
                    <a:pt x="0" y="395288"/>
                  </a:lnTo>
                  <a:lnTo>
                    <a:pt x="257746" y="437102"/>
                  </a:lnTo>
                  <a:lnTo>
                    <a:pt x="90011" y="565214"/>
                  </a:lnTo>
                  <a:lnTo>
                    <a:pt x="336995" y="506730"/>
                  </a:lnTo>
                  <a:lnTo>
                    <a:pt x="289370" y="740093"/>
                  </a:lnTo>
                  <a:lnTo>
                    <a:pt x="445389" y="551021"/>
                  </a:lnTo>
                  <a:lnTo>
                    <a:pt x="537781" y="730472"/>
                  </a:lnTo>
                  <a:lnTo>
                    <a:pt x="579215" y="548640"/>
                  </a:lnTo>
                  <a:lnTo>
                    <a:pt x="768668" y="677037"/>
                  </a:lnTo>
                  <a:lnTo>
                    <a:pt x="683228" y="491681"/>
                  </a:lnTo>
                  <a:lnTo>
                    <a:pt x="900208" y="556355"/>
                  </a:lnTo>
                  <a:lnTo>
                    <a:pt x="717423" y="443103"/>
                  </a:lnTo>
                  <a:close/>
                </a:path>
              </a:pathLst>
            </a:custGeom>
            <a:solidFill>
              <a:srgbClr val="D93D1A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" name="Google Shape;290;p25">
            <a:extLst>
              <a:ext uri="{FF2B5EF4-FFF2-40B4-BE49-F238E27FC236}">
                <a16:creationId xmlns:a16="http://schemas.microsoft.com/office/drawing/2014/main" id="{C9138686-C7E8-C130-0049-99BA80B939A4}"/>
              </a:ext>
            </a:extLst>
          </p:cNvPr>
          <p:cNvGrpSpPr/>
          <p:nvPr/>
        </p:nvGrpSpPr>
        <p:grpSpPr>
          <a:xfrm rot="20862059">
            <a:off x="11329421" y="6116924"/>
            <a:ext cx="799002" cy="631251"/>
            <a:chOff x="7946233" y="1488751"/>
            <a:chExt cx="867443" cy="685323"/>
          </a:xfrm>
        </p:grpSpPr>
        <p:sp>
          <p:nvSpPr>
            <p:cNvPr id="14" name="Google Shape;291;p25">
              <a:extLst>
                <a:ext uri="{FF2B5EF4-FFF2-40B4-BE49-F238E27FC236}">
                  <a16:creationId xmlns:a16="http://schemas.microsoft.com/office/drawing/2014/main" id="{E60FA533-2EDF-53F5-E8EA-DB49E3D1CC38}"/>
                </a:ext>
              </a:extLst>
            </p:cNvPr>
            <p:cNvSpPr/>
            <p:nvPr/>
          </p:nvSpPr>
          <p:spPr>
            <a:xfrm>
              <a:off x="7946233" y="1569428"/>
              <a:ext cx="866108" cy="604646"/>
            </a:xfrm>
            <a:custGeom>
              <a:avLst/>
              <a:gdLst/>
              <a:ahLst/>
              <a:cxnLst/>
              <a:rect l="l" t="t" r="r" b="b"/>
              <a:pathLst>
                <a:path w="866108" h="604646" extrusionOk="0">
                  <a:moveTo>
                    <a:pt x="272320" y="529876"/>
                  </a:moveTo>
                  <a:lnTo>
                    <a:pt x="866108" y="388525"/>
                  </a:lnTo>
                  <a:lnTo>
                    <a:pt x="702659" y="0"/>
                  </a:lnTo>
                  <a:lnTo>
                    <a:pt x="186404" y="325755"/>
                  </a:lnTo>
                  <a:lnTo>
                    <a:pt x="154972" y="251079"/>
                  </a:lnTo>
                  <a:cubicBezTo>
                    <a:pt x="154972" y="251079"/>
                    <a:pt x="134684" y="381857"/>
                    <a:pt x="0" y="524351"/>
                  </a:cubicBezTo>
                  <a:cubicBezTo>
                    <a:pt x="196025" y="527685"/>
                    <a:pt x="303752" y="604647"/>
                    <a:pt x="303752" y="604647"/>
                  </a:cubicBezTo>
                  <a:lnTo>
                    <a:pt x="272320" y="529971"/>
                  </a:lnTo>
                  <a:close/>
                </a:path>
              </a:pathLst>
            </a:custGeom>
            <a:solidFill>
              <a:schemeClr val="dk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292;p25">
              <a:extLst>
                <a:ext uri="{FF2B5EF4-FFF2-40B4-BE49-F238E27FC236}">
                  <a16:creationId xmlns:a16="http://schemas.microsoft.com/office/drawing/2014/main" id="{67C229FD-F6FC-754D-A528-BCFC66FA593C}"/>
                </a:ext>
              </a:extLst>
            </p:cNvPr>
            <p:cNvSpPr/>
            <p:nvPr/>
          </p:nvSpPr>
          <p:spPr>
            <a:xfrm>
              <a:off x="7947472" y="1488751"/>
              <a:ext cx="866203" cy="604646"/>
            </a:xfrm>
            <a:custGeom>
              <a:avLst/>
              <a:gdLst/>
              <a:ahLst/>
              <a:cxnLst/>
              <a:rect l="l" t="t" r="r" b="b"/>
              <a:pathLst>
                <a:path w="866203" h="604646" extrusionOk="0">
                  <a:moveTo>
                    <a:pt x="272415" y="529971"/>
                  </a:moveTo>
                  <a:lnTo>
                    <a:pt x="866203" y="388620"/>
                  </a:lnTo>
                  <a:lnTo>
                    <a:pt x="702659" y="0"/>
                  </a:lnTo>
                  <a:lnTo>
                    <a:pt x="186404" y="325755"/>
                  </a:lnTo>
                  <a:lnTo>
                    <a:pt x="154972" y="251079"/>
                  </a:lnTo>
                  <a:cubicBezTo>
                    <a:pt x="154972" y="251079"/>
                    <a:pt x="134684" y="381857"/>
                    <a:pt x="0" y="524351"/>
                  </a:cubicBezTo>
                  <a:cubicBezTo>
                    <a:pt x="196024" y="527685"/>
                    <a:pt x="303752" y="604647"/>
                    <a:pt x="303752" y="604647"/>
                  </a:cubicBezTo>
                  <a:lnTo>
                    <a:pt x="272320" y="529971"/>
                  </a:lnTo>
                  <a:close/>
                </a:path>
              </a:pathLst>
            </a:custGeom>
            <a:solidFill>
              <a:srgbClr val="FF705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293;p25">
              <a:extLst>
                <a:ext uri="{FF2B5EF4-FFF2-40B4-BE49-F238E27FC236}">
                  <a16:creationId xmlns:a16="http://schemas.microsoft.com/office/drawing/2014/main" id="{8DC427B8-E0CD-F359-FB4E-DF20C458B700}"/>
                </a:ext>
              </a:extLst>
            </p:cNvPr>
            <p:cNvSpPr/>
            <p:nvPr/>
          </p:nvSpPr>
          <p:spPr>
            <a:xfrm>
              <a:off x="7947473" y="1488751"/>
              <a:ext cx="866203" cy="604646"/>
            </a:xfrm>
            <a:custGeom>
              <a:avLst/>
              <a:gdLst/>
              <a:ahLst/>
              <a:cxnLst/>
              <a:rect l="l" t="t" r="r" b="b"/>
              <a:pathLst>
                <a:path w="866203" h="604646" extrusionOk="0">
                  <a:moveTo>
                    <a:pt x="272415" y="529971"/>
                  </a:moveTo>
                  <a:lnTo>
                    <a:pt x="866203" y="388620"/>
                  </a:lnTo>
                  <a:lnTo>
                    <a:pt x="702659" y="0"/>
                  </a:lnTo>
                  <a:lnTo>
                    <a:pt x="186404" y="325755"/>
                  </a:lnTo>
                  <a:lnTo>
                    <a:pt x="154972" y="251079"/>
                  </a:lnTo>
                  <a:cubicBezTo>
                    <a:pt x="154972" y="251079"/>
                    <a:pt x="134684" y="381857"/>
                    <a:pt x="0" y="524351"/>
                  </a:cubicBezTo>
                  <a:cubicBezTo>
                    <a:pt x="196024" y="527685"/>
                    <a:pt x="303752" y="604647"/>
                    <a:pt x="303752" y="604647"/>
                  </a:cubicBezTo>
                  <a:lnTo>
                    <a:pt x="272320" y="529971"/>
                  </a:lnTo>
                  <a:close/>
                </a:path>
              </a:pathLst>
            </a:custGeom>
            <a:solidFill>
              <a:srgbClr val="F2F0D8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" name="Google Shape;381;p27">
            <a:extLst>
              <a:ext uri="{FF2B5EF4-FFF2-40B4-BE49-F238E27FC236}">
                <a16:creationId xmlns:a16="http://schemas.microsoft.com/office/drawing/2014/main" id="{AB18289D-B350-F0AD-6CEE-2E827FD07272}"/>
              </a:ext>
            </a:extLst>
          </p:cNvPr>
          <p:cNvGrpSpPr/>
          <p:nvPr/>
        </p:nvGrpSpPr>
        <p:grpSpPr>
          <a:xfrm rot="495467">
            <a:off x="5402463" y="6068091"/>
            <a:ext cx="1387074" cy="604848"/>
            <a:chOff x="6593887" y="1541329"/>
            <a:chExt cx="1331677" cy="580636"/>
          </a:xfrm>
        </p:grpSpPr>
        <p:sp>
          <p:nvSpPr>
            <p:cNvPr id="18" name="Google Shape;382;p27">
              <a:extLst>
                <a:ext uri="{FF2B5EF4-FFF2-40B4-BE49-F238E27FC236}">
                  <a16:creationId xmlns:a16="http://schemas.microsoft.com/office/drawing/2014/main" id="{2727C222-36ED-D077-4D74-88F46C78D51A}"/>
                </a:ext>
              </a:extLst>
            </p:cNvPr>
            <p:cNvSpPr/>
            <p:nvPr/>
          </p:nvSpPr>
          <p:spPr>
            <a:xfrm rot="-904748">
              <a:off x="6593887" y="1542234"/>
              <a:ext cx="1330811" cy="579731"/>
            </a:xfrm>
            <a:custGeom>
              <a:avLst/>
              <a:gdLst/>
              <a:ahLst/>
              <a:cxnLst/>
              <a:rect l="l" t="t" r="r" b="b"/>
              <a:pathLst>
                <a:path w="1331594" h="580072" extrusionOk="0">
                  <a:moveTo>
                    <a:pt x="1331595" y="290036"/>
                  </a:moveTo>
                  <a:cubicBezTo>
                    <a:pt x="1331595" y="450219"/>
                    <a:pt x="1033507" y="580072"/>
                    <a:pt x="665797" y="580072"/>
                  </a:cubicBezTo>
                  <a:cubicBezTo>
                    <a:pt x="298088" y="580072"/>
                    <a:pt x="0" y="450219"/>
                    <a:pt x="0" y="290036"/>
                  </a:cubicBezTo>
                  <a:cubicBezTo>
                    <a:pt x="0" y="129854"/>
                    <a:pt x="298088" y="0"/>
                    <a:pt x="665797" y="0"/>
                  </a:cubicBezTo>
                  <a:cubicBezTo>
                    <a:pt x="1033507" y="0"/>
                    <a:pt x="1331595" y="129854"/>
                    <a:pt x="1331595" y="290036"/>
                  </a:cubicBezTo>
                  <a:close/>
                </a:path>
              </a:pathLst>
            </a:custGeom>
            <a:solidFill>
              <a:schemeClr val="dk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383;p27">
              <a:extLst>
                <a:ext uri="{FF2B5EF4-FFF2-40B4-BE49-F238E27FC236}">
                  <a16:creationId xmlns:a16="http://schemas.microsoft.com/office/drawing/2014/main" id="{4DF0C9B4-8281-7470-E425-25DA711210F1}"/>
                </a:ext>
              </a:extLst>
            </p:cNvPr>
            <p:cNvSpPr/>
            <p:nvPr/>
          </p:nvSpPr>
          <p:spPr>
            <a:xfrm>
              <a:off x="6593969" y="1541425"/>
              <a:ext cx="1331595" cy="580072"/>
            </a:xfrm>
            <a:custGeom>
              <a:avLst/>
              <a:gdLst/>
              <a:ahLst/>
              <a:cxnLst/>
              <a:rect l="l" t="t" r="r" b="b"/>
              <a:pathLst>
                <a:path w="1331595" h="580072" extrusionOk="0">
                  <a:moveTo>
                    <a:pt x="1331595" y="290036"/>
                  </a:moveTo>
                  <a:cubicBezTo>
                    <a:pt x="1331595" y="450219"/>
                    <a:pt x="1033507" y="580073"/>
                    <a:pt x="665798" y="580073"/>
                  </a:cubicBezTo>
                  <a:cubicBezTo>
                    <a:pt x="298088" y="580073"/>
                    <a:pt x="0" y="450219"/>
                    <a:pt x="0" y="290036"/>
                  </a:cubicBezTo>
                  <a:cubicBezTo>
                    <a:pt x="0" y="129854"/>
                    <a:pt x="298088" y="0"/>
                    <a:pt x="665798" y="0"/>
                  </a:cubicBezTo>
                  <a:cubicBezTo>
                    <a:pt x="1033507" y="0"/>
                    <a:pt x="1331595" y="129854"/>
                    <a:pt x="1331595" y="290036"/>
                  </a:cubicBezTo>
                  <a:close/>
                </a:path>
              </a:pathLst>
            </a:custGeom>
            <a:solidFill>
              <a:srgbClr val="589EA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384;p27">
              <a:extLst>
                <a:ext uri="{FF2B5EF4-FFF2-40B4-BE49-F238E27FC236}">
                  <a16:creationId xmlns:a16="http://schemas.microsoft.com/office/drawing/2014/main" id="{15692134-08FE-CBBA-4B69-8342E6E5E4B6}"/>
                </a:ext>
              </a:extLst>
            </p:cNvPr>
            <p:cNvSpPr/>
            <p:nvPr/>
          </p:nvSpPr>
          <p:spPr>
            <a:xfrm>
              <a:off x="6593969" y="1541425"/>
              <a:ext cx="1331595" cy="580072"/>
            </a:xfrm>
            <a:custGeom>
              <a:avLst/>
              <a:gdLst/>
              <a:ahLst/>
              <a:cxnLst/>
              <a:rect l="l" t="t" r="r" b="b"/>
              <a:pathLst>
                <a:path w="1331595" h="580072" extrusionOk="0">
                  <a:moveTo>
                    <a:pt x="1331595" y="290036"/>
                  </a:moveTo>
                  <a:cubicBezTo>
                    <a:pt x="1331595" y="450219"/>
                    <a:pt x="1033507" y="580073"/>
                    <a:pt x="665798" y="580073"/>
                  </a:cubicBezTo>
                  <a:cubicBezTo>
                    <a:pt x="298088" y="580073"/>
                    <a:pt x="0" y="450219"/>
                    <a:pt x="0" y="290036"/>
                  </a:cubicBezTo>
                  <a:cubicBezTo>
                    <a:pt x="0" y="129854"/>
                    <a:pt x="298088" y="0"/>
                    <a:pt x="665798" y="0"/>
                  </a:cubicBezTo>
                  <a:cubicBezTo>
                    <a:pt x="1033507" y="0"/>
                    <a:pt x="1331595" y="129854"/>
                    <a:pt x="1331595" y="29003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385;p27">
              <a:extLst>
                <a:ext uri="{FF2B5EF4-FFF2-40B4-BE49-F238E27FC236}">
                  <a16:creationId xmlns:a16="http://schemas.microsoft.com/office/drawing/2014/main" id="{F0390CC6-0744-3F61-9913-612881885F97}"/>
                </a:ext>
              </a:extLst>
            </p:cNvPr>
            <p:cNvSpPr/>
            <p:nvPr/>
          </p:nvSpPr>
          <p:spPr>
            <a:xfrm>
              <a:off x="6798566" y="1541425"/>
              <a:ext cx="922401" cy="580072"/>
            </a:xfrm>
            <a:custGeom>
              <a:avLst/>
              <a:gdLst/>
              <a:ahLst/>
              <a:cxnLst/>
              <a:rect l="l" t="t" r="r" b="b"/>
              <a:pathLst>
                <a:path w="922401" h="580072" extrusionOk="0">
                  <a:moveTo>
                    <a:pt x="922401" y="290036"/>
                  </a:moveTo>
                  <a:cubicBezTo>
                    <a:pt x="922401" y="450219"/>
                    <a:pt x="715915" y="580073"/>
                    <a:pt x="461201" y="580073"/>
                  </a:cubicBezTo>
                  <a:cubicBezTo>
                    <a:pt x="206487" y="580073"/>
                    <a:pt x="0" y="450219"/>
                    <a:pt x="0" y="290036"/>
                  </a:cubicBezTo>
                  <a:cubicBezTo>
                    <a:pt x="0" y="129854"/>
                    <a:pt x="206487" y="0"/>
                    <a:pt x="461201" y="0"/>
                  </a:cubicBezTo>
                  <a:cubicBezTo>
                    <a:pt x="715915" y="0"/>
                    <a:pt x="922401" y="129854"/>
                    <a:pt x="922401" y="29003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386;p27">
              <a:extLst>
                <a:ext uri="{FF2B5EF4-FFF2-40B4-BE49-F238E27FC236}">
                  <a16:creationId xmlns:a16="http://schemas.microsoft.com/office/drawing/2014/main" id="{3E060938-DAAF-2750-1AF7-CD57AEDDD05F}"/>
                </a:ext>
              </a:extLst>
            </p:cNvPr>
            <p:cNvSpPr/>
            <p:nvPr/>
          </p:nvSpPr>
          <p:spPr>
            <a:xfrm>
              <a:off x="6994495" y="1541425"/>
              <a:ext cx="530542" cy="580072"/>
            </a:xfrm>
            <a:custGeom>
              <a:avLst/>
              <a:gdLst/>
              <a:ahLst/>
              <a:cxnLst/>
              <a:rect l="l" t="t" r="r" b="b"/>
              <a:pathLst>
                <a:path w="530542" h="580072" extrusionOk="0">
                  <a:moveTo>
                    <a:pt x="530543" y="290036"/>
                  </a:moveTo>
                  <a:cubicBezTo>
                    <a:pt x="530543" y="450219"/>
                    <a:pt x="411777" y="580073"/>
                    <a:pt x="265271" y="580073"/>
                  </a:cubicBezTo>
                  <a:cubicBezTo>
                    <a:pt x="118766" y="580073"/>
                    <a:pt x="0" y="450219"/>
                    <a:pt x="0" y="290036"/>
                  </a:cubicBezTo>
                  <a:cubicBezTo>
                    <a:pt x="0" y="129854"/>
                    <a:pt x="118766" y="0"/>
                    <a:pt x="265271" y="0"/>
                  </a:cubicBezTo>
                  <a:cubicBezTo>
                    <a:pt x="411777" y="0"/>
                    <a:pt x="530543" y="129854"/>
                    <a:pt x="530543" y="29003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387;p27">
              <a:extLst>
                <a:ext uri="{FF2B5EF4-FFF2-40B4-BE49-F238E27FC236}">
                  <a16:creationId xmlns:a16="http://schemas.microsoft.com/office/drawing/2014/main" id="{2FD91BBA-2AFD-752A-161A-05620192AA2A}"/>
                </a:ext>
              </a:extLst>
            </p:cNvPr>
            <p:cNvSpPr/>
            <p:nvPr/>
          </p:nvSpPr>
          <p:spPr>
            <a:xfrm>
              <a:off x="6596922" y="1610195"/>
              <a:ext cx="1325689" cy="442531"/>
            </a:xfrm>
            <a:custGeom>
              <a:avLst/>
              <a:gdLst/>
              <a:ahLst/>
              <a:cxnLst/>
              <a:rect l="l" t="t" r="r" b="b"/>
              <a:pathLst>
                <a:path w="1325689" h="442531" extrusionOk="0">
                  <a:moveTo>
                    <a:pt x="1325690" y="221266"/>
                  </a:moveTo>
                  <a:cubicBezTo>
                    <a:pt x="1325690" y="343467"/>
                    <a:pt x="1028924" y="442532"/>
                    <a:pt x="662845" y="442532"/>
                  </a:cubicBezTo>
                  <a:cubicBezTo>
                    <a:pt x="296766" y="442532"/>
                    <a:pt x="0" y="343467"/>
                    <a:pt x="0" y="221266"/>
                  </a:cubicBezTo>
                  <a:cubicBezTo>
                    <a:pt x="0" y="99064"/>
                    <a:pt x="296766" y="0"/>
                    <a:pt x="662845" y="0"/>
                  </a:cubicBezTo>
                  <a:cubicBezTo>
                    <a:pt x="1028924" y="0"/>
                    <a:pt x="1325690" y="99064"/>
                    <a:pt x="1325690" y="22126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388;p27">
              <a:extLst>
                <a:ext uri="{FF2B5EF4-FFF2-40B4-BE49-F238E27FC236}">
                  <a16:creationId xmlns:a16="http://schemas.microsoft.com/office/drawing/2014/main" id="{BD9A6048-B9A2-A382-05BF-7C6C384940DD}"/>
                </a:ext>
              </a:extLst>
            </p:cNvPr>
            <p:cNvSpPr/>
            <p:nvPr/>
          </p:nvSpPr>
          <p:spPr>
            <a:xfrm>
              <a:off x="6596922" y="1704968"/>
              <a:ext cx="1325689" cy="252984"/>
            </a:xfrm>
            <a:custGeom>
              <a:avLst/>
              <a:gdLst/>
              <a:ahLst/>
              <a:cxnLst/>
              <a:rect l="l" t="t" r="r" b="b"/>
              <a:pathLst>
                <a:path w="1325689" h="252984" extrusionOk="0">
                  <a:moveTo>
                    <a:pt x="1325690" y="126492"/>
                  </a:moveTo>
                  <a:cubicBezTo>
                    <a:pt x="1325690" y="196352"/>
                    <a:pt x="1028924" y="252984"/>
                    <a:pt x="662845" y="252984"/>
                  </a:cubicBezTo>
                  <a:cubicBezTo>
                    <a:pt x="296766" y="252984"/>
                    <a:pt x="0" y="196352"/>
                    <a:pt x="0" y="126492"/>
                  </a:cubicBezTo>
                  <a:cubicBezTo>
                    <a:pt x="0" y="56632"/>
                    <a:pt x="296766" y="0"/>
                    <a:pt x="662845" y="0"/>
                  </a:cubicBezTo>
                  <a:cubicBezTo>
                    <a:pt x="1028924" y="0"/>
                    <a:pt x="1325690" y="56632"/>
                    <a:pt x="1325690" y="126492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389;p27">
              <a:extLst>
                <a:ext uri="{FF2B5EF4-FFF2-40B4-BE49-F238E27FC236}">
                  <a16:creationId xmlns:a16="http://schemas.microsoft.com/office/drawing/2014/main" id="{EE73C9CD-FE87-B962-61AB-62A6C86AB2B5}"/>
                </a:ext>
              </a:extLst>
            </p:cNvPr>
            <p:cNvSpPr/>
            <p:nvPr/>
          </p:nvSpPr>
          <p:spPr>
            <a:xfrm>
              <a:off x="7259767" y="1541329"/>
              <a:ext cx="9525" cy="580167"/>
            </a:xfrm>
            <a:custGeom>
              <a:avLst/>
              <a:gdLst/>
              <a:ahLst/>
              <a:cxnLst/>
              <a:rect l="l" t="t" r="r" b="b"/>
              <a:pathLst>
                <a:path w="9525" h="580167" extrusionOk="0">
                  <a:moveTo>
                    <a:pt x="0" y="0"/>
                  </a:moveTo>
                  <a:lnTo>
                    <a:pt x="0" y="580168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390;p27">
              <a:extLst>
                <a:ext uri="{FF2B5EF4-FFF2-40B4-BE49-F238E27FC236}">
                  <a16:creationId xmlns:a16="http://schemas.microsoft.com/office/drawing/2014/main" id="{9639DE5B-E33E-664F-6571-ED18823CBA49}"/>
                </a:ext>
              </a:extLst>
            </p:cNvPr>
            <p:cNvSpPr/>
            <p:nvPr/>
          </p:nvSpPr>
          <p:spPr>
            <a:xfrm>
              <a:off x="6596922" y="1831461"/>
              <a:ext cx="1325689" cy="9525"/>
            </a:xfrm>
            <a:custGeom>
              <a:avLst/>
              <a:gdLst/>
              <a:ahLst/>
              <a:cxnLst/>
              <a:rect l="l" t="t" r="r" b="b"/>
              <a:pathLst>
                <a:path w="1325689" h="9525" extrusionOk="0">
                  <a:moveTo>
                    <a:pt x="1325690" y="0"/>
                  </a:moveTo>
                  <a:lnTo>
                    <a:pt x="0" y="0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04DFA6CA-1354-760E-0CC1-E998B3D29F9A}"/>
              </a:ext>
            </a:extLst>
          </p:cNvPr>
          <p:cNvSpPr txBox="1"/>
          <p:nvPr/>
        </p:nvSpPr>
        <p:spPr>
          <a:xfrm>
            <a:off x="820087" y="1205841"/>
            <a:ext cx="57156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300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Determine a área dos quadrados cujas medidas dos lados sejam:</a:t>
            </a:r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34DBB353-5FC9-088F-693D-88103C53992F}"/>
              </a:ext>
            </a:extLst>
          </p:cNvPr>
          <p:cNvSpPr txBox="1"/>
          <p:nvPr/>
        </p:nvSpPr>
        <p:spPr>
          <a:xfrm>
            <a:off x="806459" y="824450"/>
            <a:ext cx="1593841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300" b="1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Exercício 4:</a:t>
            </a:r>
            <a:endParaRPr lang="pt-BR" sz="23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CaixaDeTexto 39">
                <a:extLst>
                  <a:ext uri="{FF2B5EF4-FFF2-40B4-BE49-F238E27FC236}">
                    <a16:creationId xmlns:a16="http://schemas.microsoft.com/office/drawing/2014/main" id="{E87BD1DC-EF54-E0AD-F259-20B8FA6E9B90}"/>
                  </a:ext>
                </a:extLst>
              </p:cNvPr>
              <p:cNvSpPr txBox="1"/>
              <p:nvPr/>
            </p:nvSpPr>
            <p:spPr>
              <a:xfrm>
                <a:off x="806459" y="2050678"/>
                <a:ext cx="145508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sz="2400" b="0" u="none" strike="noStrike" cap="none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A)</a:t>
                </a:r>
                <a:r>
                  <a:rPr lang="pt-BR" sz="2400" b="0" u="none" strike="noStrike" cap="none" dirty="0">
                    <a:solidFill>
                      <a:srgbClr val="000000"/>
                    </a:solidFill>
                    <a:ea typeface="Arial"/>
                    <a:cs typeface="Arial"/>
                    <a:sym typeface="Arial"/>
                  </a:rPr>
                  <a:t> </a:t>
                </a:r>
                <a14:m>
                  <m:oMath xmlns:m="http://schemas.openxmlformats.org/officeDocument/2006/math">
                    <m:r>
                      <a:rPr lang="pt-BR" sz="2400" b="0" i="1" u="none" strike="noStrike" cap="none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Arial"/>
                        <a:cs typeface="Arial"/>
                        <a:sym typeface="Arial"/>
                      </a:rPr>
                      <m:t>𝑥</m:t>
                    </m:r>
                    <m:r>
                      <a:rPr lang="pt-BR" sz="2400" b="0" i="1" u="none" strike="noStrike" cap="none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Arial"/>
                        <a:cs typeface="Arial"/>
                        <a:sym typeface="Arial"/>
                      </a:rPr>
                      <m:t> +5</m:t>
                    </m:r>
                  </m:oMath>
                </a14:m>
                <a:endParaRPr lang="pt-BR" sz="2400" dirty="0"/>
              </a:p>
            </p:txBody>
          </p:sp>
        </mc:Choice>
        <mc:Fallback xmlns="">
          <p:sp>
            <p:nvSpPr>
              <p:cNvPr id="40" name="CaixaDeTexto 39">
                <a:extLst>
                  <a:ext uri="{FF2B5EF4-FFF2-40B4-BE49-F238E27FC236}">
                    <a16:creationId xmlns:a16="http://schemas.microsoft.com/office/drawing/2014/main" id="{E87BD1DC-EF54-E0AD-F259-20B8FA6E9B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6459" y="2050678"/>
                <a:ext cx="1455085" cy="461665"/>
              </a:xfrm>
              <a:prstGeom prst="rect">
                <a:avLst/>
              </a:prstGeom>
              <a:blipFill>
                <a:blip r:embed="rId2"/>
                <a:stretch>
                  <a:fillRect l="-6276" t="-11842" b="-2763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CaixaDeTexto 40">
                <a:extLst>
                  <a:ext uri="{FF2B5EF4-FFF2-40B4-BE49-F238E27FC236}">
                    <a16:creationId xmlns:a16="http://schemas.microsoft.com/office/drawing/2014/main" id="{F0F897B9-3FE0-4736-3398-2963BF36F783}"/>
                  </a:ext>
                </a:extLst>
              </p:cNvPr>
              <p:cNvSpPr txBox="1"/>
              <p:nvPr/>
            </p:nvSpPr>
            <p:spPr>
              <a:xfrm>
                <a:off x="820087" y="2750468"/>
                <a:ext cx="145508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sz="2400" b="0" u="none" strike="noStrike" cap="none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B)</a:t>
                </a:r>
                <a:r>
                  <a:rPr lang="pt-BR" sz="2400" b="0" u="none" strike="noStrike" cap="none" dirty="0">
                    <a:solidFill>
                      <a:srgbClr val="000000"/>
                    </a:solidFill>
                    <a:ea typeface="Arial"/>
                    <a:cs typeface="Arial"/>
                    <a:sym typeface="Arial"/>
                  </a:rPr>
                  <a:t> </a:t>
                </a:r>
                <a14:m>
                  <m:oMath xmlns:m="http://schemas.openxmlformats.org/officeDocument/2006/math">
                    <m:r>
                      <a:rPr lang="pt-BR" sz="2400" b="0" i="1" u="none" strike="noStrike" cap="none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Arial"/>
                        <a:cs typeface="Arial"/>
                        <a:sym typeface="Arial"/>
                      </a:rPr>
                      <m:t>𝑥</m:t>
                    </m:r>
                    <m:r>
                      <a:rPr lang="pt-BR" sz="2400" b="0" i="1" u="none" strike="noStrike" cap="none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Arial"/>
                        <a:cs typeface="Arial"/>
                        <a:sym typeface="Arial"/>
                      </a:rPr>
                      <m:t>+2</m:t>
                    </m:r>
                  </m:oMath>
                </a14:m>
                <a:endParaRPr lang="pt-BR" sz="2400" dirty="0"/>
              </a:p>
            </p:txBody>
          </p:sp>
        </mc:Choice>
        <mc:Fallback xmlns="">
          <p:sp>
            <p:nvSpPr>
              <p:cNvPr id="41" name="CaixaDeTexto 40">
                <a:extLst>
                  <a:ext uri="{FF2B5EF4-FFF2-40B4-BE49-F238E27FC236}">
                    <a16:creationId xmlns:a16="http://schemas.microsoft.com/office/drawing/2014/main" id="{F0F897B9-3FE0-4736-3398-2963BF36F7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0087" y="2750468"/>
                <a:ext cx="1455085" cy="461665"/>
              </a:xfrm>
              <a:prstGeom prst="rect">
                <a:avLst/>
              </a:prstGeom>
              <a:blipFill>
                <a:blip r:embed="rId3"/>
                <a:stretch>
                  <a:fillRect l="-6723" t="-11842" b="-2763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CaixaDeTexto 41">
                <a:extLst>
                  <a:ext uri="{FF2B5EF4-FFF2-40B4-BE49-F238E27FC236}">
                    <a16:creationId xmlns:a16="http://schemas.microsoft.com/office/drawing/2014/main" id="{F51315E1-8D27-46E6-E413-57C4C4BFF0FA}"/>
                  </a:ext>
                </a:extLst>
              </p:cNvPr>
              <p:cNvSpPr txBox="1"/>
              <p:nvPr/>
            </p:nvSpPr>
            <p:spPr>
              <a:xfrm>
                <a:off x="806459" y="3485545"/>
                <a:ext cx="13496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sz="24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C</a:t>
                </a:r>
                <a:r>
                  <a:rPr lang="pt-BR" sz="2400" b="0" u="none" strike="noStrike" cap="none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)</a:t>
                </a:r>
                <a:r>
                  <a:rPr lang="pt-BR" sz="2400" b="0" u="none" strike="noStrike" cap="none" dirty="0">
                    <a:solidFill>
                      <a:srgbClr val="000000"/>
                    </a:solidFill>
                    <a:ea typeface="Arial"/>
                    <a:cs typeface="Arial"/>
                    <a:sym typeface="Arial"/>
                  </a:rPr>
                  <a:t> </a:t>
                </a:r>
                <a14:m>
                  <m:oMath xmlns:m="http://schemas.openxmlformats.org/officeDocument/2006/math">
                    <m:r>
                      <a:rPr lang="pt-BR" sz="2400" b="0" i="1" u="none" strike="noStrike" cap="none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Arial"/>
                        <a:cs typeface="Arial"/>
                        <a:sym typeface="Arial"/>
                      </a:rPr>
                      <m:t>𝑥</m:t>
                    </m:r>
                    <m:r>
                      <a:rPr lang="pt-BR" sz="2400" b="0" i="1" u="none" strike="noStrike" cap="none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Arial"/>
                        <a:cs typeface="Arial"/>
                        <a:sym typeface="Arial"/>
                      </a:rPr>
                      <m:t>+3</m:t>
                    </m:r>
                  </m:oMath>
                </a14:m>
                <a:endParaRPr lang="pt-BR" sz="2400" dirty="0"/>
              </a:p>
            </p:txBody>
          </p:sp>
        </mc:Choice>
        <mc:Fallback xmlns="">
          <p:sp>
            <p:nvSpPr>
              <p:cNvPr id="42" name="CaixaDeTexto 41">
                <a:extLst>
                  <a:ext uri="{FF2B5EF4-FFF2-40B4-BE49-F238E27FC236}">
                    <a16:creationId xmlns:a16="http://schemas.microsoft.com/office/drawing/2014/main" id="{F51315E1-8D27-46E6-E413-57C4C4BFF0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6459" y="3485545"/>
                <a:ext cx="1349600" cy="461665"/>
              </a:xfrm>
              <a:prstGeom prst="rect">
                <a:avLst/>
              </a:prstGeom>
              <a:blipFill>
                <a:blip r:embed="rId4"/>
                <a:stretch>
                  <a:fillRect l="-6757" t="-11842" b="-2763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CaixaDeTexto 42">
                <a:extLst>
                  <a:ext uri="{FF2B5EF4-FFF2-40B4-BE49-F238E27FC236}">
                    <a16:creationId xmlns:a16="http://schemas.microsoft.com/office/drawing/2014/main" id="{131C42AE-5D05-4B36-19F9-E8EBC66A819F}"/>
                  </a:ext>
                </a:extLst>
              </p:cNvPr>
              <p:cNvSpPr txBox="1"/>
              <p:nvPr/>
            </p:nvSpPr>
            <p:spPr>
              <a:xfrm>
                <a:off x="861148" y="2551659"/>
                <a:ext cx="3221059" cy="446276"/>
              </a:xfrm>
              <a:prstGeom prst="rect">
                <a:avLst/>
              </a:prstGeom>
              <a:solidFill>
                <a:srgbClr val="0C2659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3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𝐴</m:t>
                      </m:r>
                      <m:r>
                        <a:rPr lang="pt-BR" sz="23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 = (</m:t>
                      </m:r>
                      <m:r>
                        <a:rPr lang="pt-BR" sz="23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𝑥</m:t>
                      </m:r>
                      <m:r>
                        <a:rPr lang="pt-BR" sz="23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 + 5) . (</m:t>
                      </m:r>
                      <m:r>
                        <a:rPr lang="pt-BR" sz="23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𝑥</m:t>
                      </m:r>
                      <m:r>
                        <a:rPr lang="pt-BR" sz="23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 + 5)</m:t>
                      </m:r>
                    </m:oMath>
                  </m:oMathPara>
                </a14:m>
                <a:endParaRPr lang="pt-BR" sz="230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43" name="CaixaDeTexto 42">
                <a:extLst>
                  <a:ext uri="{FF2B5EF4-FFF2-40B4-BE49-F238E27FC236}">
                    <a16:creationId xmlns:a16="http://schemas.microsoft.com/office/drawing/2014/main" id="{131C42AE-5D05-4B36-19F9-E8EBC66A81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148" y="2551659"/>
                <a:ext cx="3221059" cy="446276"/>
              </a:xfrm>
              <a:prstGeom prst="rect">
                <a:avLst/>
              </a:prstGeom>
              <a:blipFill>
                <a:blip r:embed="rId5"/>
                <a:stretch>
                  <a:fillRect l="-189" b="-1780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CaixaDeTexto 43">
                <a:extLst>
                  <a:ext uri="{FF2B5EF4-FFF2-40B4-BE49-F238E27FC236}">
                    <a16:creationId xmlns:a16="http://schemas.microsoft.com/office/drawing/2014/main" id="{E39FC1E7-984A-CAE0-3756-0DD6DD2EE209}"/>
                  </a:ext>
                </a:extLst>
              </p:cNvPr>
              <p:cNvSpPr txBox="1"/>
              <p:nvPr/>
            </p:nvSpPr>
            <p:spPr>
              <a:xfrm>
                <a:off x="861148" y="3085063"/>
                <a:ext cx="3711947" cy="446276"/>
              </a:xfrm>
              <a:prstGeom prst="rect">
                <a:avLst/>
              </a:prstGeom>
              <a:solidFill>
                <a:srgbClr val="0C2659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3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𝐴</m:t>
                      </m:r>
                      <m:r>
                        <a:rPr lang="pt-BR" sz="23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 = </m:t>
                      </m:r>
                      <m:r>
                        <a:rPr lang="pt-BR" sz="23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𝑥</m:t>
                      </m:r>
                      <m:r>
                        <a:rPr lang="pt-BR" sz="23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 . </m:t>
                      </m:r>
                      <m:r>
                        <a:rPr lang="pt-BR" sz="23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𝑥</m:t>
                      </m:r>
                      <m:r>
                        <a:rPr lang="pt-BR" sz="23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+</m:t>
                      </m:r>
                      <m:r>
                        <a:rPr lang="pt-BR" sz="23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𝑥</m:t>
                      </m:r>
                      <m:r>
                        <a:rPr lang="pt-BR" sz="23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.5+5.</m:t>
                      </m:r>
                      <m:r>
                        <a:rPr lang="pt-BR" sz="23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𝑥</m:t>
                      </m:r>
                      <m:r>
                        <a:rPr lang="pt-BR" sz="23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+5.5</m:t>
                      </m:r>
                    </m:oMath>
                  </m:oMathPara>
                </a14:m>
                <a:endParaRPr lang="pt-BR" sz="230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44" name="CaixaDeTexto 43">
                <a:extLst>
                  <a:ext uri="{FF2B5EF4-FFF2-40B4-BE49-F238E27FC236}">
                    <a16:creationId xmlns:a16="http://schemas.microsoft.com/office/drawing/2014/main" id="{E39FC1E7-984A-CAE0-3756-0DD6DD2EE2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148" y="3085063"/>
                <a:ext cx="3711947" cy="446276"/>
              </a:xfrm>
              <a:prstGeom prst="rect">
                <a:avLst/>
              </a:prstGeom>
              <a:blipFill>
                <a:blip r:embed="rId6"/>
                <a:stretch>
                  <a:fillRect l="-164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CaixaDeTexto 44">
                <a:extLst>
                  <a:ext uri="{FF2B5EF4-FFF2-40B4-BE49-F238E27FC236}">
                    <a16:creationId xmlns:a16="http://schemas.microsoft.com/office/drawing/2014/main" id="{E25833E2-365C-2E48-1F92-3D1DDBF3443E}"/>
                  </a:ext>
                </a:extLst>
              </p:cNvPr>
              <p:cNvSpPr txBox="1"/>
              <p:nvPr/>
            </p:nvSpPr>
            <p:spPr>
              <a:xfrm>
                <a:off x="861148" y="3665502"/>
                <a:ext cx="3221060" cy="446276"/>
              </a:xfrm>
              <a:prstGeom prst="rect">
                <a:avLst/>
              </a:prstGeom>
              <a:solidFill>
                <a:srgbClr val="0C2659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3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𝐴</m:t>
                      </m:r>
                      <m:r>
                        <a:rPr lang="pt-BR" sz="23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 =</m:t>
                      </m:r>
                      <m:sSup>
                        <m:sSupPr>
                          <m:ctrlPr>
                            <a:rPr lang="pt-BR" sz="2300" b="0" i="1" u="none" strike="noStrike" cap="none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Arial"/>
                            </a:rPr>
                          </m:ctrlPr>
                        </m:sSupPr>
                        <m:e>
                          <m:r>
                            <a:rPr lang="pt-BR" sz="2300" b="0" i="1" u="none" strike="noStrike" cap="none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Arial"/>
                            </a:rPr>
                            <m:t>𝑥</m:t>
                          </m:r>
                        </m:e>
                        <m:sup>
                          <m:r>
                            <a:rPr lang="pt-BR" sz="2300" b="0" i="1" u="none" strike="noStrike" cap="none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Arial"/>
                            </a:rPr>
                            <m:t>2</m:t>
                          </m:r>
                        </m:sup>
                      </m:sSup>
                      <m:r>
                        <a:rPr lang="pt-BR" sz="23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+</m:t>
                      </m:r>
                      <m:r>
                        <a:rPr lang="pt-BR" sz="2300" b="0" i="1" u="none" strike="noStrike" cap="none" dirty="0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5</m:t>
                      </m:r>
                      <m:r>
                        <a:rPr lang="pt-BR" sz="2300" b="0" i="1" u="none" strike="noStrike" cap="none" dirty="0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𝑥</m:t>
                      </m:r>
                      <m:r>
                        <a:rPr lang="pt-BR" sz="2300" b="0" i="1" u="none" strike="noStrike" cap="none" dirty="0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+5</m:t>
                      </m:r>
                      <m:r>
                        <a:rPr lang="pt-BR" sz="2300" b="0" i="1" u="none" strike="noStrike" cap="none" dirty="0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𝑥</m:t>
                      </m:r>
                      <m:r>
                        <a:rPr lang="pt-BR" sz="23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+25</m:t>
                      </m:r>
                    </m:oMath>
                  </m:oMathPara>
                </a14:m>
                <a:endParaRPr lang="pt-BR" sz="230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45" name="CaixaDeTexto 44">
                <a:extLst>
                  <a:ext uri="{FF2B5EF4-FFF2-40B4-BE49-F238E27FC236}">
                    <a16:creationId xmlns:a16="http://schemas.microsoft.com/office/drawing/2014/main" id="{E25833E2-365C-2E48-1F92-3D1DDBF344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148" y="3665502"/>
                <a:ext cx="3221060" cy="446276"/>
              </a:xfrm>
              <a:prstGeom prst="rect">
                <a:avLst/>
              </a:prstGeom>
              <a:blipFill>
                <a:blip r:embed="rId7"/>
                <a:stretch>
                  <a:fillRect l="-18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CaixaDeTexto 45">
                <a:extLst>
                  <a:ext uri="{FF2B5EF4-FFF2-40B4-BE49-F238E27FC236}">
                    <a16:creationId xmlns:a16="http://schemas.microsoft.com/office/drawing/2014/main" id="{C0206952-1816-0ACD-019F-1CB76366EE47}"/>
                  </a:ext>
                </a:extLst>
              </p:cNvPr>
              <p:cNvSpPr txBox="1"/>
              <p:nvPr/>
            </p:nvSpPr>
            <p:spPr>
              <a:xfrm>
                <a:off x="861148" y="4239384"/>
                <a:ext cx="2691672" cy="446276"/>
              </a:xfrm>
              <a:prstGeom prst="rect">
                <a:avLst/>
              </a:prstGeom>
              <a:solidFill>
                <a:srgbClr val="0C2659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3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𝐴</m:t>
                      </m:r>
                      <m:r>
                        <a:rPr lang="pt-BR" sz="23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 =</m:t>
                      </m:r>
                      <m:sSup>
                        <m:sSupPr>
                          <m:ctrlPr>
                            <a:rPr lang="pt-BR" sz="2300" b="0" i="1" u="none" strike="noStrike" cap="none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Arial"/>
                            </a:rPr>
                          </m:ctrlPr>
                        </m:sSupPr>
                        <m:e>
                          <m:r>
                            <a:rPr lang="pt-BR" sz="2300" b="0" i="1" u="none" strike="noStrike" cap="none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Arial"/>
                            </a:rPr>
                            <m:t>𝑥</m:t>
                          </m:r>
                        </m:e>
                        <m:sup>
                          <m:r>
                            <a:rPr lang="pt-BR" sz="2300" b="0" i="1" u="none" strike="noStrike" cap="none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Arial"/>
                            </a:rPr>
                            <m:t>2</m:t>
                          </m:r>
                        </m:sup>
                      </m:sSup>
                      <m:r>
                        <a:rPr lang="pt-BR" sz="23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+</m:t>
                      </m:r>
                      <m:r>
                        <a:rPr lang="pt-BR" sz="2300" b="0" i="1" u="none" strike="noStrike" cap="none" dirty="0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10</m:t>
                      </m:r>
                      <m:r>
                        <a:rPr lang="pt-BR" sz="2300" b="0" i="1" u="none" strike="noStrike" cap="none" dirty="0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𝑥</m:t>
                      </m:r>
                      <m:r>
                        <a:rPr lang="pt-BR" sz="23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+25</m:t>
                      </m:r>
                    </m:oMath>
                  </m:oMathPara>
                </a14:m>
                <a:endParaRPr lang="pt-BR" sz="230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46" name="CaixaDeTexto 45">
                <a:extLst>
                  <a:ext uri="{FF2B5EF4-FFF2-40B4-BE49-F238E27FC236}">
                    <a16:creationId xmlns:a16="http://schemas.microsoft.com/office/drawing/2014/main" id="{C0206952-1816-0ACD-019F-1CB76366EE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148" y="4239384"/>
                <a:ext cx="2691672" cy="446276"/>
              </a:xfrm>
              <a:prstGeom prst="rect">
                <a:avLst/>
              </a:prstGeom>
              <a:blipFill>
                <a:blip r:embed="rId8"/>
                <a:stretch>
                  <a:fillRect l="-22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Imagem 1" descr="Uma imagem contendo Ícone&#10;&#10;O conteúdo gerado por IA pode estar incorreto.">
            <a:extLst>
              <a:ext uri="{FF2B5EF4-FFF2-40B4-BE49-F238E27FC236}">
                <a16:creationId xmlns:a16="http://schemas.microsoft.com/office/drawing/2014/main" id="{2C28D096-3A76-BB91-7BCF-6894AA02009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6778" y="973310"/>
            <a:ext cx="5852721" cy="5852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442294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6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8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10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9" grpId="0"/>
      <p:bldP spid="40" grpId="0"/>
      <p:bldP spid="41" grpId="0"/>
      <p:bldP spid="41" grpId="1"/>
      <p:bldP spid="42" grpId="0"/>
      <p:bldP spid="42" grpId="1"/>
      <p:bldP spid="43" grpId="0" animBg="1"/>
      <p:bldP spid="44" grpId="0" animBg="1"/>
      <p:bldP spid="45" grpId="0" animBg="1"/>
      <p:bldP spid="4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287E11-C399-04AC-43B9-B2BD54C9EF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46A16F58-F231-83C9-CA66-B5231CB72D5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C265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E511026F-9694-344C-1DAC-BCB8FF434A05}"/>
              </a:ext>
            </a:extLst>
          </p:cNvPr>
          <p:cNvSpPr/>
          <p:nvPr/>
        </p:nvSpPr>
        <p:spPr>
          <a:xfrm>
            <a:off x="300038" y="238125"/>
            <a:ext cx="11591925" cy="6381750"/>
          </a:xfrm>
          <a:prstGeom prst="roundRect">
            <a:avLst>
              <a:gd name="adj" fmla="val 4419"/>
            </a:avLst>
          </a:prstGeom>
          <a:solidFill>
            <a:srgbClr val="F2EFD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B1BA9A95-C74C-DBB9-37F5-3F8AAE0B785E}"/>
              </a:ext>
            </a:extLst>
          </p:cNvPr>
          <p:cNvSpPr/>
          <p:nvPr/>
        </p:nvSpPr>
        <p:spPr>
          <a:xfrm>
            <a:off x="626724" y="421240"/>
            <a:ext cx="143839" cy="143839"/>
          </a:xfrm>
          <a:prstGeom prst="ellipse">
            <a:avLst/>
          </a:prstGeom>
          <a:solidFill>
            <a:srgbClr val="D93D1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5CA17E06-C7DD-A949-20F8-80C89437B4AF}"/>
              </a:ext>
            </a:extLst>
          </p:cNvPr>
          <p:cNvSpPr/>
          <p:nvPr/>
        </p:nvSpPr>
        <p:spPr>
          <a:xfrm>
            <a:off x="866267" y="429801"/>
            <a:ext cx="143839" cy="143839"/>
          </a:xfrm>
          <a:prstGeom prst="ellipse">
            <a:avLst/>
          </a:prstGeom>
          <a:solidFill>
            <a:srgbClr val="589EA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3148A7F8-E73B-2BA2-022A-6E869413ECAB}"/>
              </a:ext>
            </a:extLst>
          </p:cNvPr>
          <p:cNvSpPr/>
          <p:nvPr/>
        </p:nvSpPr>
        <p:spPr>
          <a:xfrm>
            <a:off x="1105810" y="430049"/>
            <a:ext cx="143839" cy="143839"/>
          </a:xfrm>
          <a:prstGeom prst="ellipse">
            <a:avLst/>
          </a:prstGeom>
          <a:solidFill>
            <a:srgbClr val="F2F0D8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9" name="Google Shape;185;p24">
            <a:extLst>
              <a:ext uri="{FF2B5EF4-FFF2-40B4-BE49-F238E27FC236}">
                <a16:creationId xmlns:a16="http://schemas.microsoft.com/office/drawing/2014/main" id="{861E18D5-3CA7-7E1D-1B27-1C9F06A7CEDF}"/>
              </a:ext>
            </a:extLst>
          </p:cNvPr>
          <p:cNvGrpSpPr/>
          <p:nvPr/>
        </p:nvGrpSpPr>
        <p:grpSpPr>
          <a:xfrm rot="548993">
            <a:off x="-232057" y="5769529"/>
            <a:ext cx="1043559" cy="772287"/>
            <a:chOff x="9957437" y="1479512"/>
            <a:chExt cx="1043559" cy="772287"/>
          </a:xfrm>
        </p:grpSpPr>
        <p:sp>
          <p:nvSpPr>
            <p:cNvPr id="10" name="Google Shape;186;p24">
              <a:extLst>
                <a:ext uri="{FF2B5EF4-FFF2-40B4-BE49-F238E27FC236}">
                  <a16:creationId xmlns:a16="http://schemas.microsoft.com/office/drawing/2014/main" id="{A8077688-361E-F08E-68C2-8AB470E5779C}"/>
                </a:ext>
              </a:extLst>
            </p:cNvPr>
            <p:cNvSpPr/>
            <p:nvPr/>
          </p:nvSpPr>
          <p:spPr>
            <a:xfrm>
              <a:off x="10014111" y="1511707"/>
              <a:ext cx="986885" cy="740092"/>
            </a:xfrm>
            <a:custGeom>
              <a:avLst/>
              <a:gdLst/>
              <a:ahLst/>
              <a:cxnLst/>
              <a:rect l="l" t="t" r="r" b="b"/>
              <a:pathLst>
                <a:path w="986885" h="740092" extrusionOk="0">
                  <a:moveTo>
                    <a:pt x="695611" y="450342"/>
                  </a:moveTo>
                  <a:lnTo>
                    <a:pt x="986885" y="368046"/>
                  </a:lnTo>
                  <a:lnTo>
                    <a:pt x="737616" y="331946"/>
                  </a:lnTo>
                  <a:lnTo>
                    <a:pt x="902875" y="194215"/>
                  </a:lnTo>
                  <a:lnTo>
                    <a:pt x="661606" y="248603"/>
                  </a:lnTo>
                  <a:lnTo>
                    <a:pt x="732091" y="52388"/>
                  </a:lnTo>
                  <a:lnTo>
                    <a:pt x="538353" y="207550"/>
                  </a:lnTo>
                  <a:lnTo>
                    <a:pt x="456152" y="0"/>
                  </a:lnTo>
                  <a:lnTo>
                    <a:pt x="408432" y="209836"/>
                  </a:lnTo>
                  <a:lnTo>
                    <a:pt x="195739" y="43529"/>
                  </a:lnTo>
                  <a:lnTo>
                    <a:pt x="306610" y="262795"/>
                  </a:lnTo>
                  <a:lnTo>
                    <a:pt x="67723" y="239363"/>
                  </a:lnTo>
                  <a:lnTo>
                    <a:pt x="251174" y="339757"/>
                  </a:lnTo>
                  <a:lnTo>
                    <a:pt x="0" y="419957"/>
                  </a:lnTo>
                  <a:lnTo>
                    <a:pt x="261556" y="437102"/>
                  </a:lnTo>
                  <a:lnTo>
                    <a:pt x="93821" y="565118"/>
                  </a:lnTo>
                  <a:lnTo>
                    <a:pt x="340805" y="506730"/>
                  </a:lnTo>
                  <a:lnTo>
                    <a:pt x="293180" y="740093"/>
                  </a:lnTo>
                  <a:lnTo>
                    <a:pt x="449294" y="550926"/>
                  </a:lnTo>
                  <a:lnTo>
                    <a:pt x="541687" y="730472"/>
                  </a:lnTo>
                  <a:lnTo>
                    <a:pt x="583121" y="548640"/>
                  </a:lnTo>
                  <a:lnTo>
                    <a:pt x="812482" y="687419"/>
                  </a:lnTo>
                  <a:lnTo>
                    <a:pt x="730948" y="544449"/>
                  </a:lnTo>
                  <a:lnTo>
                    <a:pt x="909066" y="601885"/>
                  </a:lnTo>
                  <a:lnTo>
                    <a:pt x="695611" y="450342"/>
                  </a:lnTo>
                  <a:close/>
                </a:path>
              </a:pathLst>
            </a:custGeom>
            <a:solidFill>
              <a:schemeClr val="dk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187;p24">
              <a:extLst>
                <a:ext uri="{FF2B5EF4-FFF2-40B4-BE49-F238E27FC236}">
                  <a16:creationId xmlns:a16="http://schemas.microsoft.com/office/drawing/2014/main" id="{C40CCD30-6CE6-B91E-D545-B31D7138C9C4}"/>
                </a:ext>
              </a:extLst>
            </p:cNvPr>
            <p:cNvSpPr/>
            <p:nvPr/>
          </p:nvSpPr>
          <p:spPr>
            <a:xfrm>
              <a:off x="9957437" y="1479512"/>
              <a:ext cx="982980" cy="740092"/>
            </a:xfrm>
            <a:custGeom>
              <a:avLst/>
              <a:gdLst/>
              <a:ahLst/>
              <a:cxnLst/>
              <a:rect l="l" t="t" r="r" b="b"/>
              <a:pathLst>
                <a:path w="982980" h="740092" extrusionOk="0">
                  <a:moveTo>
                    <a:pt x="717423" y="443103"/>
                  </a:moveTo>
                  <a:lnTo>
                    <a:pt x="982980" y="368046"/>
                  </a:lnTo>
                  <a:lnTo>
                    <a:pt x="733711" y="331946"/>
                  </a:lnTo>
                  <a:lnTo>
                    <a:pt x="898970" y="194310"/>
                  </a:lnTo>
                  <a:lnTo>
                    <a:pt x="657797" y="248698"/>
                  </a:lnTo>
                  <a:lnTo>
                    <a:pt x="728186" y="52483"/>
                  </a:lnTo>
                  <a:lnTo>
                    <a:pt x="534448" y="207645"/>
                  </a:lnTo>
                  <a:lnTo>
                    <a:pt x="452342" y="0"/>
                  </a:lnTo>
                  <a:lnTo>
                    <a:pt x="404527" y="209836"/>
                  </a:lnTo>
                  <a:lnTo>
                    <a:pt x="194405" y="80772"/>
                  </a:lnTo>
                  <a:lnTo>
                    <a:pt x="302705" y="262795"/>
                  </a:lnTo>
                  <a:lnTo>
                    <a:pt x="63818" y="239363"/>
                  </a:lnTo>
                  <a:lnTo>
                    <a:pt x="247364" y="339757"/>
                  </a:lnTo>
                  <a:lnTo>
                    <a:pt x="0" y="395288"/>
                  </a:lnTo>
                  <a:lnTo>
                    <a:pt x="257746" y="437102"/>
                  </a:lnTo>
                  <a:lnTo>
                    <a:pt x="90011" y="565214"/>
                  </a:lnTo>
                  <a:lnTo>
                    <a:pt x="336995" y="506730"/>
                  </a:lnTo>
                  <a:lnTo>
                    <a:pt x="289370" y="740093"/>
                  </a:lnTo>
                  <a:lnTo>
                    <a:pt x="445389" y="551021"/>
                  </a:lnTo>
                  <a:lnTo>
                    <a:pt x="537781" y="730472"/>
                  </a:lnTo>
                  <a:lnTo>
                    <a:pt x="579215" y="548640"/>
                  </a:lnTo>
                  <a:lnTo>
                    <a:pt x="768668" y="677037"/>
                  </a:lnTo>
                  <a:lnTo>
                    <a:pt x="683228" y="491681"/>
                  </a:lnTo>
                  <a:lnTo>
                    <a:pt x="900208" y="556355"/>
                  </a:lnTo>
                  <a:lnTo>
                    <a:pt x="717423" y="44310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188;p24">
              <a:extLst>
                <a:ext uri="{FF2B5EF4-FFF2-40B4-BE49-F238E27FC236}">
                  <a16:creationId xmlns:a16="http://schemas.microsoft.com/office/drawing/2014/main" id="{47B44557-9257-B60B-916F-D08CB2843C34}"/>
                </a:ext>
              </a:extLst>
            </p:cNvPr>
            <p:cNvSpPr/>
            <p:nvPr/>
          </p:nvSpPr>
          <p:spPr>
            <a:xfrm>
              <a:off x="9957437" y="1479512"/>
              <a:ext cx="982980" cy="740092"/>
            </a:xfrm>
            <a:custGeom>
              <a:avLst/>
              <a:gdLst/>
              <a:ahLst/>
              <a:cxnLst/>
              <a:rect l="l" t="t" r="r" b="b"/>
              <a:pathLst>
                <a:path w="982980" h="740092" extrusionOk="0">
                  <a:moveTo>
                    <a:pt x="717423" y="443103"/>
                  </a:moveTo>
                  <a:lnTo>
                    <a:pt x="982980" y="368046"/>
                  </a:lnTo>
                  <a:lnTo>
                    <a:pt x="733711" y="331946"/>
                  </a:lnTo>
                  <a:lnTo>
                    <a:pt x="898970" y="194310"/>
                  </a:lnTo>
                  <a:lnTo>
                    <a:pt x="657797" y="248698"/>
                  </a:lnTo>
                  <a:lnTo>
                    <a:pt x="728186" y="52483"/>
                  </a:lnTo>
                  <a:lnTo>
                    <a:pt x="534448" y="207645"/>
                  </a:lnTo>
                  <a:lnTo>
                    <a:pt x="452342" y="0"/>
                  </a:lnTo>
                  <a:lnTo>
                    <a:pt x="404527" y="209836"/>
                  </a:lnTo>
                  <a:lnTo>
                    <a:pt x="194405" y="80772"/>
                  </a:lnTo>
                  <a:lnTo>
                    <a:pt x="302705" y="262795"/>
                  </a:lnTo>
                  <a:lnTo>
                    <a:pt x="63818" y="239363"/>
                  </a:lnTo>
                  <a:lnTo>
                    <a:pt x="247364" y="339757"/>
                  </a:lnTo>
                  <a:lnTo>
                    <a:pt x="0" y="395288"/>
                  </a:lnTo>
                  <a:lnTo>
                    <a:pt x="257746" y="437102"/>
                  </a:lnTo>
                  <a:lnTo>
                    <a:pt x="90011" y="565214"/>
                  </a:lnTo>
                  <a:lnTo>
                    <a:pt x="336995" y="506730"/>
                  </a:lnTo>
                  <a:lnTo>
                    <a:pt x="289370" y="740093"/>
                  </a:lnTo>
                  <a:lnTo>
                    <a:pt x="445389" y="551021"/>
                  </a:lnTo>
                  <a:lnTo>
                    <a:pt x="537781" y="730472"/>
                  </a:lnTo>
                  <a:lnTo>
                    <a:pt x="579215" y="548640"/>
                  </a:lnTo>
                  <a:lnTo>
                    <a:pt x="768668" y="677037"/>
                  </a:lnTo>
                  <a:lnTo>
                    <a:pt x="683228" y="491681"/>
                  </a:lnTo>
                  <a:lnTo>
                    <a:pt x="900208" y="556355"/>
                  </a:lnTo>
                  <a:lnTo>
                    <a:pt x="717423" y="443103"/>
                  </a:lnTo>
                  <a:close/>
                </a:path>
              </a:pathLst>
            </a:custGeom>
            <a:solidFill>
              <a:srgbClr val="D93D1A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" name="Google Shape;290;p25">
            <a:extLst>
              <a:ext uri="{FF2B5EF4-FFF2-40B4-BE49-F238E27FC236}">
                <a16:creationId xmlns:a16="http://schemas.microsoft.com/office/drawing/2014/main" id="{F18A41C3-4935-D313-3B2C-F198728CF9AC}"/>
              </a:ext>
            </a:extLst>
          </p:cNvPr>
          <p:cNvGrpSpPr/>
          <p:nvPr/>
        </p:nvGrpSpPr>
        <p:grpSpPr>
          <a:xfrm rot="20862059">
            <a:off x="11329421" y="6116924"/>
            <a:ext cx="799002" cy="631251"/>
            <a:chOff x="7946233" y="1488751"/>
            <a:chExt cx="867443" cy="685323"/>
          </a:xfrm>
        </p:grpSpPr>
        <p:sp>
          <p:nvSpPr>
            <p:cNvPr id="14" name="Google Shape;291;p25">
              <a:extLst>
                <a:ext uri="{FF2B5EF4-FFF2-40B4-BE49-F238E27FC236}">
                  <a16:creationId xmlns:a16="http://schemas.microsoft.com/office/drawing/2014/main" id="{4AFFFFB6-9CEA-8649-9114-0770554306E1}"/>
                </a:ext>
              </a:extLst>
            </p:cNvPr>
            <p:cNvSpPr/>
            <p:nvPr/>
          </p:nvSpPr>
          <p:spPr>
            <a:xfrm>
              <a:off x="7946233" y="1569428"/>
              <a:ext cx="866108" cy="604646"/>
            </a:xfrm>
            <a:custGeom>
              <a:avLst/>
              <a:gdLst/>
              <a:ahLst/>
              <a:cxnLst/>
              <a:rect l="l" t="t" r="r" b="b"/>
              <a:pathLst>
                <a:path w="866108" h="604646" extrusionOk="0">
                  <a:moveTo>
                    <a:pt x="272320" y="529876"/>
                  </a:moveTo>
                  <a:lnTo>
                    <a:pt x="866108" y="388525"/>
                  </a:lnTo>
                  <a:lnTo>
                    <a:pt x="702659" y="0"/>
                  </a:lnTo>
                  <a:lnTo>
                    <a:pt x="186404" y="325755"/>
                  </a:lnTo>
                  <a:lnTo>
                    <a:pt x="154972" y="251079"/>
                  </a:lnTo>
                  <a:cubicBezTo>
                    <a:pt x="154972" y="251079"/>
                    <a:pt x="134684" y="381857"/>
                    <a:pt x="0" y="524351"/>
                  </a:cubicBezTo>
                  <a:cubicBezTo>
                    <a:pt x="196025" y="527685"/>
                    <a:pt x="303752" y="604647"/>
                    <a:pt x="303752" y="604647"/>
                  </a:cubicBezTo>
                  <a:lnTo>
                    <a:pt x="272320" y="529971"/>
                  </a:lnTo>
                  <a:close/>
                </a:path>
              </a:pathLst>
            </a:custGeom>
            <a:solidFill>
              <a:schemeClr val="dk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292;p25">
              <a:extLst>
                <a:ext uri="{FF2B5EF4-FFF2-40B4-BE49-F238E27FC236}">
                  <a16:creationId xmlns:a16="http://schemas.microsoft.com/office/drawing/2014/main" id="{3331BE9A-9267-993A-9E3C-BF426FB1D529}"/>
                </a:ext>
              </a:extLst>
            </p:cNvPr>
            <p:cNvSpPr/>
            <p:nvPr/>
          </p:nvSpPr>
          <p:spPr>
            <a:xfrm>
              <a:off x="7947472" y="1488751"/>
              <a:ext cx="866203" cy="604646"/>
            </a:xfrm>
            <a:custGeom>
              <a:avLst/>
              <a:gdLst/>
              <a:ahLst/>
              <a:cxnLst/>
              <a:rect l="l" t="t" r="r" b="b"/>
              <a:pathLst>
                <a:path w="866203" h="604646" extrusionOk="0">
                  <a:moveTo>
                    <a:pt x="272415" y="529971"/>
                  </a:moveTo>
                  <a:lnTo>
                    <a:pt x="866203" y="388620"/>
                  </a:lnTo>
                  <a:lnTo>
                    <a:pt x="702659" y="0"/>
                  </a:lnTo>
                  <a:lnTo>
                    <a:pt x="186404" y="325755"/>
                  </a:lnTo>
                  <a:lnTo>
                    <a:pt x="154972" y="251079"/>
                  </a:lnTo>
                  <a:cubicBezTo>
                    <a:pt x="154972" y="251079"/>
                    <a:pt x="134684" y="381857"/>
                    <a:pt x="0" y="524351"/>
                  </a:cubicBezTo>
                  <a:cubicBezTo>
                    <a:pt x="196024" y="527685"/>
                    <a:pt x="303752" y="604647"/>
                    <a:pt x="303752" y="604647"/>
                  </a:cubicBezTo>
                  <a:lnTo>
                    <a:pt x="272320" y="529971"/>
                  </a:lnTo>
                  <a:close/>
                </a:path>
              </a:pathLst>
            </a:custGeom>
            <a:solidFill>
              <a:srgbClr val="FF705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293;p25">
              <a:extLst>
                <a:ext uri="{FF2B5EF4-FFF2-40B4-BE49-F238E27FC236}">
                  <a16:creationId xmlns:a16="http://schemas.microsoft.com/office/drawing/2014/main" id="{637F435B-B45F-6ABC-CCFE-2923C4907784}"/>
                </a:ext>
              </a:extLst>
            </p:cNvPr>
            <p:cNvSpPr/>
            <p:nvPr/>
          </p:nvSpPr>
          <p:spPr>
            <a:xfrm>
              <a:off x="7947473" y="1488751"/>
              <a:ext cx="866203" cy="604646"/>
            </a:xfrm>
            <a:custGeom>
              <a:avLst/>
              <a:gdLst/>
              <a:ahLst/>
              <a:cxnLst/>
              <a:rect l="l" t="t" r="r" b="b"/>
              <a:pathLst>
                <a:path w="866203" h="604646" extrusionOk="0">
                  <a:moveTo>
                    <a:pt x="272415" y="529971"/>
                  </a:moveTo>
                  <a:lnTo>
                    <a:pt x="866203" y="388620"/>
                  </a:lnTo>
                  <a:lnTo>
                    <a:pt x="702659" y="0"/>
                  </a:lnTo>
                  <a:lnTo>
                    <a:pt x="186404" y="325755"/>
                  </a:lnTo>
                  <a:lnTo>
                    <a:pt x="154972" y="251079"/>
                  </a:lnTo>
                  <a:cubicBezTo>
                    <a:pt x="154972" y="251079"/>
                    <a:pt x="134684" y="381857"/>
                    <a:pt x="0" y="524351"/>
                  </a:cubicBezTo>
                  <a:cubicBezTo>
                    <a:pt x="196024" y="527685"/>
                    <a:pt x="303752" y="604647"/>
                    <a:pt x="303752" y="604647"/>
                  </a:cubicBezTo>
                  <a:lnTo>
                    <a:pt x="272320" y="529971"/>
                  </a:lnTo>
                  <a:close/>
                </a:path>
              </a:pathLst>
            </a:custGeom>
            <a:solidFill>
              <a:srgbClr val="F2F0D8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" name="Google Shape;381;p27">
            <a:extLst>
              <a:ext uri="{FF2B5EF4-FFF2-40B4-BE49-F238E27FC236}">
                <a16:creationId xmlns:a16="http://schemas.microsoft.com/office/drawing/2014/main" id="{E511F0DB-B4AB-DF3A-E7BB-793DA6397726}"/>
              </a:ext>
            </a:extLst>
          </p:cNvPr>
          <p:cNvGrpSpPr/>
          <p:nvPr/>
        </p:nvGrpSpPr>
        <p:grpSpPr>
          <a:xfrm rot="495467">
            <a:off x="5402463" y="6068091"/>
            <a:ext cx="1387074" cy="604848"/>
            <a:chOff x="6593887" y="1541329"/>
            <a:chExt cx="1331677" cy="580636"/>
          </a:xfrm>
        </p:grpSpPr>
        <p:sp>
          <p:nvSpPr>
            <p:cNvPr id="18" name="Google Shape;382;p27">
              <a:extLst>
                <a:ext uri="{FF2B5EF4-FFF2-40B4-BE49-F238E27FC236}">
                  <a16:creationId xmlns:a16="http://schemas.microsoft.com/office/drawing/2014/main" id="{9BB269A0-D5AB-2145-6816-BD6CF9BE2088}"/>
                </a:ext>
              </a:extLst>
            </p:cNvPr>
            <p:cNvSpPr/>
            <p:nvPr/>
          </p:nvSpPr>
          <p:spPr>
            <a:xfrm rot="-904748">
              <a:off x="6593887" y="1542234"/>
              <a:ext cx="1330811" cy="579731"/>
            </a:xfrm>
            <a:custGeom>
              <a:avLst/>
              <a:gdLst/>
              <a:ahLst/>
              <a:cxnLst/>
              <a:rect l="l" t="t" r="r" b="b"/>
              <a:pathLst>
                <a:path w="1331594" h="580072" extrusionOk="0">
                  <a:moveTo>
                    <a:pt x="1331595" y="290036"/>
                  </a:moveTo>
                  <a:cubicBezTo>
                    <a:pt x="1331595" y="450219"/>
                    <a:pt x="1033507" y="580072"/>
                    <a:pt x="665797" y="580072"/>
                  </a:cubicBezTo>
                  <a:cubicBezTo>
                    <a:pt x="298088" y="580072"/>
                    <a:pt x="0" y="450219"/>
                    <a:pt x="0" y="290036"/>
                  </a:cubicBezTo>
                  <a:cubicBezTo>
                    <a:pt x="0" y="129854"/>
                    <a:pt x="298088" y="0"/>
                    <a:pt x="665797" y="0"/>
                  </a:cubicBezTo>
                  <a:cubicBezTo>
                    <a:pt x="1033507" y="0"/>
                    <a:pt x="1331595" y="129854"/>
                    <a:pt x="1331595" y="290036"/>
                  </a:cubicBezTo>
                  <a:close/>
                </a:path>
              </a:pathLst>
            </a:custGeom>
            <a:solidFill>
              <a:schemeClr val="dk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383;p27">
              <a:extLst>
                <a:ext uri="{FF2B5EF4-FFF2-40B4-BE49-F238E27FC236}">
                  <a16:creationId xmlns:a16="http://schemas.microsoft.com/office/drawing/2014/main" id="{791A98C9-52DD-BD4F-853C-E84BE01CEE93}"/>
                </a:ext>
              </a:extLst>
            </p:cNvPr>
            <p:cNvSpPr/>
            <p:nvPr/>
          </p:nvSpPr>
          <p:spPr>
            <a:xfrm>
              <a:off x="6593969" y="1541425"/>
              <a:ext cx="1331595" cy="580072"/>
            </a:xfrm>
            <a:custGeom>
              <a:avLst/>
              <a:gdLst/>
              <a:ahLst/>
              <a:cxnLst/>
              <a:rect l="l" t="t" r="r" b="b"/>
              <a:pathLst>
                <a:path w="1331595" h="580072" extrusionOk="0">
                  <a:moveTo>
                    <a:pt x="1331595" y="290036"/>
                  </a:moveTo>
                  <a:cubicBezTo>
                    <a:pt x="1331595" y="450219"/>
                    <a:pt x="1033507" y="580073"/>
                    <a:pt x="665798" y="580073"/>
                  </a:cubicBezTo>
                  <a:cubicBezTo>
                    <a:pt x="298088" y="580073"/>
                    <a:pt x="0" y="450219"/>
                    <a:pt x="0" y="290036"/>
                  </a:cubicBezTo>
                  <a:cubicBezTo>
                    <a:pt x="0" y="129854"/>
                    <a:pt x="298088" y="0"/>
                    <a:pt x="665798" y="0"/>
                  </a:cubicBezTo>
                  <a:cubicBezTo>
                    <a:pt x="1033507" y="0"/>
                    <a:pt x="1331595" y="129854"/>
                    <a:pt x="1331595" y="290036"/>
                  </a:cubicBezTo>
                  <a:close/>
                </a:path>
              </a:pathLst>
            </a:custGeom>
            <a:solidFill>
              <a:srgbClr val="589EA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384;p27">
              <a:extLst>
                <a:ext uri="{FF2B5EF4-FFF2-40B4-BE49-F238E27FC236}">
                  <a16:creationId xmlns:a16="http://schemas.microsoft.com/office/drawing/2014/main" id="{35919E5B-3B57-021C-D672-D1A6E2647CB3}"/>
                </a:ext>
              </a:extLst>
            </p:cNvPr>
            <p:cNvSpPr/>
            <p:nvPr/>
          </p:nvSpPr>
          <p:spPr>
            <a:xfrm>
              <a:off x="6593969" y="1541425"/>
              <a:ext cx="1331595" cy="580072"/>
            </a:xfrm>
            <a:custGeom>
              <a:avLst/>
              <a:gdLst/>
              <a:ahLst/>
              <a:cxnLst/>
              <a:rect l="l" t="t" r="r" b="b"/>
              <a:pathLst>
                <a:path w="1331595" h="580072" extrusionOk="0">
                  <a:moveTo>
                    <a:pt x="1331595" y="290036"/>
                  </a:moveTo>
                  <a:cubicBezTo>
                    <a:pt x="1331595" y="450219"/>
                    <a:pt x="1033507" y="580073"/>
                    <a:pt x="665798" y="580073"/>
                  </a:cubicBezTo>
                  <a:cubicBezTo>
                    <a:pt x="298088" y="580073"/>
                    <a:pt x="0" y="450219"/>
                    <a:pt x="0" y="290036"/>
                  </a:cubicBezTo>
                  <a:cubicBezTo>
                    <a:pt x="0" y="129854"/>
                    <a:pt x="298088" y="0"/>
                    <a:pt x="665798" y="0"/>
                  </a:cubicBezTo>
                  <a:cubicBezTo>
                    <a:pt x="1033507" y="0"/>
                    <a:pt x="1331595" y="129854"/>
                    <a:pt x="1331595" y="29003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385;p27">
              <a:extLst>
                <a:ext uri="{FF2B5EF4-FFF2-40B4-BE49-F238E27FC236}">
                  <a16:creationId xmlns:a16="http://schemas.microsoft.com/office/drawing/2014/main" id="{F584EF27-D6D1-16C3-99E7-D1DF80A5B83E}"/>
                </a:ext>
              </a:extLst>
            </p:cNvPr>
            <p:cNvSpPr/>
            <p:nvPr/>
          </p:nvSpPr>
          <p:spPr>
            <a:xfrm>
              <a:off x="6798566" y="1541425"/>
              <a:ext cx="922401" cy="580072"/>
            </a:xfrm>
            <a:custGeom>
              <a:avLst/>
              <a:gdLst/>
              <a:ahLst/>
              <a:cxnLst/>
              <a:rect l="l" t="t" r="r" b="b"/>
              <a:pathLst>
                <a:path w="922401" h="580072" extrusionOk="0">
                  <a:moveTo>
                    <a:pt x="922401" y="290036"/>
                  </a:moveTo>
                  <a:cubicBezTo>
                    <a:pt x="922401" y="450219"/>
                    <a:pt x="715915" y="580073"/>
                    <a:pt x="461201" y="580073"/>
                  </a:cubicBezTo>
                  <a:cubicBezTo>
                    <a:pt x="206487" y="580073"/>
                    <a:pt x="0" y="450219"/>
                    <a:pt x="0" y="290036"/>
                  </a:cubicBezTo>
                  <a:cubicBezTo>
                    <a:pt x="0" y="129854"/>
                    <a:pt x="206487" y="0"/>
                    <a:pt x="461201" y="0"/>
                  </a:cubicBezTo>
                  <a:cubicBezTo>
                    <a:pt x="715915" y="0"/>
                    <a:pt x="922401" y="129854"/>
                    <a:pt x="922401" y="29003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386;p27">
              <a:extLst>
                <a:ext uri="{FF2B5EF4-FFF2-40B4-BE49-F238E27FC236}">
                  <a16:creationId xmlns:a16="http://schemas.microsoft.com/office/drawing/2014/main" id="{AABACB8F-8F69-CAE1-4E94-7D3EB25B9D40}"/>
                </a:ext>
              </a:extLst>
            </p:cNvPr>
            <p:cNvSpPr/>
            <p:nvPr/>
          </p:nvSpPr>
          <p:spPr>
            <a:xfrm>
              <a:off x="6994495" y="1541425"/>
              <a:ext cx="530542" cy="580072"/>
            </a:xfrm>
            <a:custGeom>
              <a:avLst/>
              <a:gdLst/>
              <a:ahLst/>
              <a:cxnLst/>
              <a:rect l="l" t="t" r="r" b="b"/>
              <a:pathLst>
                <a:path w="530542" h="580072" extrusionOk="0">
                  <a:moveTo>
                    <a:pt x="530543" y="290036"/>
                  </a:moveTo>
                  <a:cubicBezTo>
                    <a:pt x="530543" y="450219"/>
                    <a:pt x="411777" y="580073"/>
                    <a:pt x="265271" y="580073"/>
                  </a:cubicBezTo>
                  <a:cubicBezTo>
                    <a:pt x="118766" y="580073"/>
                    <a:pt x="0" y="450219"/>
                    <a:pt x="0" y="290036"/>
                  </a:cubicBezTo>
                  <a:cubicBezTo>
                    <a:pt x="0" y="129854"/>
                    <a:pt x="118766" y="0"/>
                    <a:pt x="265271" y="0"/>
                  </a:cubicBezTo>
                  <a:cubicBezTo>
                    <a:pt x="411777" y="0"/>
                    <a:pt x="530543" y="129854"/>
                    <a:pt x="530543" y="29003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387;p27">
              <a:extLst>
                <a:ext uri="{FF2B5EF4-FFF2-40B4-BE49-F238E27FC236}">
                  <a16:creationId xmlns:a16="http://schemas.microsoft.com/office/drawing/2014/main" id="{83DE620F-7EED-AE47-3E31-6248D2D2ABE4}"/>
                </a:ext>
              </a:extLst>
            </p:cNvPr>
            <p:cNvSpPr/>
            <p:nvPr/>
          </p:nvSpPr>
          <p:spPr>
            <a:xfrm>
              <a:off x="6596922" y="1610195"/>
              <a:ext cx="1325689" cy="442531"/>
            </a:xfrm>
            <a:custGeom>
              <a:avLst/>
              <a:gdLst/>
              <a:ahLst/>
              <a:cxnLst/>
              <a:rect l="l" t="t" r="r" b="b"/>
              <a:pathLst>
                <a:path w="1325689" h="442531" extrusionOk="0">
                  <a:moveTo>
                    <a:pt x="1325690" y="221266"/>
                  </a:moveTo>
                  <a:cubicBezTo>
                    <a:pt x="1325690" y="343467"/>
                    <a:pt x="1028924" y="442532"/>
                    <a:pt x="662845" y="442532"/>
                  </a:cubicBezTo>
                  <a:cubicBezTo>
                    <a:pt x="296766" y="442532"/>
                    <a:pt x="0" y="343467"/>
                    <a:pt x="0" y="221266"/>
                  </a:cubicBezTo>
                  <a:cubicBezTo>
                    <a:pt x="0" y="99064"/>
                    <a:pt x="296766" y="0"/>
                    <a:pt x="662845" y="0"/>
                  </a:cubicBezTo>
                  <a:cubicBezTo>
                    <a:pt x="1028924" y="0"/>
                    <a:pt x="1325690" y="99064"/>
                    <a:pt x="1325690" y="22126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388;p27">
              <a:extLst>
                <a:ext uri="{FF2B5EF4-FFF2-40B4-BE49-F238E27FC236}">
                  <a16:creationId xmlns:a16="http://schemas.microsoft.com/office/drawing/2014/main" id="{6BF26156-6AB5-C9E8-4E50-672234DC6425}"/>
                </a:ext>
              </a:extLst>
            </p:cNvPr>
            <p:cNvSpPr/>
            <p:nvPr/>
          </p:nvSpPr>
          <p:spPr>
            <a:xfrm>
              <a:off x="6596922" y="1704968"/>
              <a:ext cx="1325689" cy="252984"/>
            </a:xfrm>
            <a:custGeom>
              <a:avLst/>
              <a:gdLst/>
              <a:ahLst/>
              <a:cxnLst/>
              <a:rect l="l" t="t" r="r" b="b"/>
              <a:pathLst>
                <a:path w="1325689" h="252984" extrusionOk="0">
                  <a:moveTo>
                    <a:pt x="1325690" y="126492"/>
                  </a:moveTo>
                  <a:cubicBezTo>
                    <a:pt x="1325690" y="196352"/>
                    <a:pt x="1028924" y="252984"/>
                    <a:pt x="662845" y="252984"/>
                  </a:cubicBezTo>
                  <a:cubicBezTo>
                    <a:pt x="296766" y="252984"/>
                    <a:pt x="0" y="196352"/>
                    <a:pt x="0" y="126492"/>
                  </a:cubicBezTo>
                  <a:cubicBezTo>
                    <a:pt x="0" y="56632"/>
                    <a:pt x="296766" y="0"/>
                    <a:pt x="662845" y="0"/>
                  </a:cubicBezTo>
                  <a:cubicBezTo>
                    <a:pt x="1028924" y="0"/>
                    <a:pt x="1325690" y="56632"/>
                    <a:pt x="1325690" y="126492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389;p27">
              <a:extLst>
                <a:ext uri="{FF2B5EF4-FFF2-40B4-BE49-F238E27FC236}">
                  <a16:creationId xmlns:a16="http://schemas.microsoft.com/office/drawing/2014/main" id="{40BC7AC7-6F90-A315-533C-63FC48D6831B}"/>
                </a:ext>
              </a:extLst>
            </p:cNvPr>
            <p:cNvSpPr/>
            <p:nvPr/>
          </p:nvSpPr>
          <p:spPr>
            <a:xfrm>
              <a:off x="7259767" y="1541329"/>
              <a:ext cx="9525" cy="580167"/>
            </a:xfrm>
            <a:custGeom>
              <a:avLst/>
              <a:gdLst/>
              <a:ahLst/>
              <a:cxnLst/>
              <a:rect l="l" t="t" r="r" b="b"/>
              <a:pathLst>
                <a:path w="9525" h="580167" extrusionOk="0">
                  <a:moveTo>
                    <a:pt x="0" y="0"/>
                  </a:moveTo>
                  <a:lnTo>
                    <a:pt x="0" y="580168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390;p27">
              <a:extLst>
                <a:ext uri="{FF2B5EF4-FFF2-40B4-BE49-F238E27FC236}">
                  <a16:creationId xmlns:a16="http://schemas.microsoft.com/office/drawing/2014/main" id="{783D0FAE-6A9B-B079-C7A8-0BEDD50936B0}"/>
                </a:ext>
              </a:extLst>
            </p:cNvPr>
            <p:cNvSpPr/>
            <p:nvPr/>
          </p:nvSpPr>
          <p:spPr>
            <a:xfrm>
              <a:off x="6596922" y="1831461"/>
              <a:ext cx="1325689" cy="9525"/>
            </a:xfrm>
            <a:custGeom>
              <a:avLst/>
              <a:gdLst/>
              <a:ahLst/>
              <a:cxnLst/>
              <a:rect l="l" t="t" r="r" b="b"/>
              <a:pathLst>
                <a:path w="1325689" h="9525" extrusionOk="0">
                  <a:moveTo>
                    <a:pt x="1325690" y="0"/>
                  </a:moveTo>
                  <a:lnTo>
                    <a:pt x="0" y="0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AC20C887-B0C8-F99B-EE0C-E26D221A1F69}"/>
              </a:ext>
            </a:extLst>
          </p:cNvPr>
          <p:cNvSpPr txBox="1"/>
          <p:nvPr/>
        </p:nvSpPr>
        <p:spPr>
          <a:xfrm>
            <a:off x="820087" y="1205841"/>
            <a:ext cx="57156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300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Determine a área dos quadrados cujas medidas dos lados sejam:</a:t>
            </a:r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F2D19A95-27DE-C726-8753-6D0AE812DBA7}"/>
              </a:ext>
            </a:extLst>
          </p:cNvPr>
          <p:cNvSpPr txBox="1"/>
          <p:nvPr/>
        </p:nvSpPr>
        <p:spPr>
          <a:xfrm>
            <a:off x="806459" y="824450"/>
            <a:ext cx="1593841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300" b="1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Exercício 4:</a:t>
            </a:r>
            <a:endParaRPr lang="pt-BR" sz="23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CaixaDeTexto 40">
                <a:extLst>
                  <a:ext uri="{FF2B5EF4-FFF2-40B4-BE49-F238E27FC236}">
                    <a16:creationId xmlns:a16="http://schemas.microsoft.com/office/drawing/2014/main" id="{1F089553-FBF8-3C1B-7C3B-B20D084F35C6}"/>
                  </a:ext>
                </a:extLst>
              </p:cNvPr>
              <p:cNvSpPr txBox="1"/>
              <p:nvPr/>
            </p:nvSpPr>
            <p:spPr>
              <a:xfrm>
                <a:off x="820087" y="2007609"/>
                <a:ext cx="145508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sz="2400" b="0" u="none" strike="noStrike" cap="none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B)</a:t>
                </a:r>
                <a:r>
                  <a:rPr lang="pt-BR" sz="2400" b="0" u="none" strike="noStrike" cap="none" dirty="0">
                    <a:solidFill>
                      <a:srgbClr val="000000"/>
                    </a:solidFill>
                    <a:ea typeface="Arial"/>
                    <a:cs typeface="Arial"/>
                    <a:sym typeface="Arial"/>
                  </a:rPr>
                  <a:t> </a:t>
                </a:r>
                <a14:m>
                  <m:oMath xmlns:m="http://schemas.openxmlformats.org/officeDocument/2006/math">
                    <m:r>
                      <a:rPr lang="pt-BR" sz="2400" b="0" i="1" u="none" strike="noStrike" cap="none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Arial"/>
                        <a:cs typeface="Arial"/>
                        <a:sym typeface="Arial"/>
                      </a:rPr>
                      <m:t>𝑥</m:t>
                    </m:r>
                    <m:r>
                      <a:rPr lang="pt-BR" sz="2400" b="0" i="1" u="none" strike="noStrike" cap="none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Arial"/>
                        <a:cs typeface="Arial"/>
                        <a:sym typeface="Arial"/>
                      </a:rPr>
                      <m:t>+2</m:t>
                    </m:r>
                  </m:oMath>
                </a14:m>
                <a:endParaRPr lang="pt-BR" sz="2400" dirty="0"/>
              </a:p>
            </p:txBody>
          </p:sp>
        </mc:Choice>
        <mc:Fallback xmlns="">
          <p:sp>
            <p:nvSpPr>
              <p:cNvPr id="41" name="CaixaDeTexto 40">
                <a:extLst>
                  <a:ext uri="{FF2B5EF4-FFF2-40B4-BE49-F238E27FC236}">
                    <a16:creationId xmlns:a16="http://schemas.microsoft.com/office/drawing/2014/main" id="{1F089553-FBF8-3C1B-7C3B-B20D084F35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0087" y="2007609"/>
                <a:ext cx="1455085" cy="461665"/>
              </a:xfrm>
              <a:prstGeom prst="rect">
                <a:avLst/>
              </a:prstGeom>
              <a:blipFill>
                <a:blip r:embed="rId2"/>
                <a:stretch>
                  <a:fillRect l="-6723" t="-11842" b="-2763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CaixaDeTexto 42">
                <a:extLst>
                  <a:ext uri="{FF2B5EF4-FFF2-40B4-BE49-F238E27FC236}">
                    <a16:creationId xmlns:a16="http://schemas.microsoft.com/office/drawing/2014/main" id="{5D92D241-9A87-7982-1673-63F31775E1F2}"/>
                  </a:ext>
                </a:extLst>
              </p:cNvPr>
              <p:cNvSpPr txBox="1"/>
              <p:nvPr/>
            </p:nvSpPr>
            <p:spPr>
              <a:xfrm>
                <a:off x="863022" y="2483090"/>
                <a:ext cx="3221059" cy="446276"/>
              </a:xfrm>
              <a:prstGeom prst="rect">
                <a:avLst/>
              </a:prstGeom>
              <a:solidFill>
                <a:srgbClr val="0C2659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3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𝐴</m:t>
                      </m:r>
                      <m:r>
                        <a:rPr lang="pt-BR" sz="23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 = (</m:t>
                      </m:r>
                      <m:r>
                        <a:rPr lang="pt-BR" sz="23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𝑥</m:t>
                      </m:r>
                      <m:r>
                        <a:rPr lang="pt-BR" sz="23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 +2) . (</m:t>
                      </m:r>
                      <m:r>
                        <a:rPr lang="pt-BR" sz="23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𝑥</m:t>
                      </m:r>
                      <m:r>
                        <a:rPr lang="pt-BR" sz="23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 +2)</m:t>
                      </m:r>
                    </m:oMath>
                  </m:oMathPara>
                </a14:m>
                <a:endParaRPr lang="pt-BR" sz="230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43" name="CaixaDeTexto 42">
                <a:extLst>
                  <a:ext uri="{FF2B5EF4-FFF2-40B4-BE49-F238E27FC236}">
                    <a16:creationId xmlns:a16="http://schemas.microsoft.com/office/drawing/2014/main" id="{5D92D241-9A87-7982-1673-63F31775E1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3022" y="2483090"/>
                <a:ext cx="3221059" cy="446276"/>
              </a:xfrm>
              <a:prstGeom prst="rect">
                <a:avLst/>
              </a:prstGeom>
              <a:blipFill>
                <a:blip r:embed="rId3"/>
                <a:stretch>
                  <a:fillRect l="-379" b="-1756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>
                <a:extLst>
                  <a:ext uri="{FF2B5EF4-FFF2-40B4-BE49-F238E27FC236}">
                    <a16:creationId xmlns:a16="http://schemas.microsoft.com/office/drawing/2014/main" id="{53293BAB-E5A9-F89B-4F1F-ABEA3693A447}"/>
                  </a:ext>
                </a:extLst>
              </p:cNvPr>
              <p:cNvSpPr txBox="1"/>
              <p:nvPr/>
            </p:nvSpPr>
            <p:spPr>
              <a:xfrm>
                <a:off x="861148" y="2958816"/>
                <a:ext cx="3910877" cy="446276"/>
              </a:xfrm>
              <a:prstGeom prst="rect">
                <a:avLst/>
              </a:prstGeom>
              <a:solidFill>
                <a:srgbClr val="0C2659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3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𝐴</m:t>
                      </m:r>
                      <m:r>
                        <a:rPr lang="pt-BR" sz="23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 =</m:t>
                      </m:r>
                      <m:r>
                        <a:rPr lang="pt-BR" sz="23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𝑥</m:t>
                      </m:r>
                      <m:r>
                        <a:rPr lang="pt-BR" sz="23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 . </m:t>
                      </m:r>
                      <m:r>
                        <a:rPr lang="pt-BR" sz="23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𝑥</m:t>
                      </m:r>
                      <m:r>
                        <a:rPr lang="pt-BR" sz="23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+</m:t>
                      </m:r>
                      <m:r>
                        <a:rPr lang="pt-BR" sz="23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𝑥</m:t>
                      </m:r>
                      <m:r>
                        <a:rPr lang="pt-BR" sz="23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 . 2+2 . </m:t>
                      </m:r>
                      <m:r>
                        <a:rPr lang="pt-BR" sz="23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𝑥</m:t>
                      </m:r>
                      <m:r>
                        <a:rPr lang="pt-BR" sz="23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+2 . 2</m:t>
                      </m:r>
                    </m:oMath>
                  </m:oMathPara>
                </a14:m>
                <a:endParaRPr lang="pt-BR" sz="230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" name="CaixaDeTexto 1">
                <a:extLst>
                  <a:ext uri="{FF2B5EF4-FFF2-40B4-BE49-F238E27FC236}">
                    <a16:creationId xmlns:a16="http://schemas.microsoft.com/office/drawing/2014/main" id="{53293BAB-E5A9-F89B-4F1F-ABEA3693A4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148" y="2958816"/>
                <a:ext cx="3910877" cy="446276"/>
              </a:xfrm>
              <a:prstGeom prst="rect">
                <a:avLst/>
              </a:prstGeom>
              <a:blipFill>
                <a:blip r:embed="rId4"/>
                <a:stretch>
                  <a:fillRect l="-15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6E26E357-37EA-73A2-0AA3-5F6ECFD19136}"/>
                  </a:ext>
                </a:extLst>
              </p:cNvPr>
              <p:cNvSpPr txBox="1"/>
              <p:nvPr/>
            </p:nvSpPr>
            <p:spPr>
              <a:xfrm>
                <a:off x="861147" y="3438277"/>
                <a:ext cx="3006003" cy="446276"/>
              </a:xfrm>
              <a:prstGeom prst="rect">
                <a:avLst/>
              </a:prstGeom>
              <a:solidFill>
                <a:srgbClr val="0C2659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3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𝐴</m:t>
                      </m:r>
                      <m:r>
                        <a:rPr lang="pt-BR" sz="23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 =</m:t>
                      </m:r>
                      <m:sSup>
                        <m:sSupPr>
                          <m:ctrlPr>
                            <a:rPr lang="pt-BR" sz="2300" b="0" i="1" u="none" strike="noStrike" cap="none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Arial"/>
                            </a:rPr>
                          </m:ctrlPr>
                        </m:sSupPr>
                        <m:e>
                          <m:r>
                            <a:rPr lang="pt-BR" sz="2300" b="0" i="1" u="none" strike="noStrike" cap="none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Arial"/>
                            </a:rPr>
                            <m:t>𝑥</m:t>
                          </m:r>
                        </m:e>
                        <m:sup>
                          <m:r>
                            <a:rPr lang="pt-BR" sz="2300" b="0" i="1" u="none" strike="noStrike" cap="none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Arial"/>
                            </a:rPr>
                            <m:t>2</m:t>
                          </m:r>
                        </m:sup>
                      </m:sSup>
                      <m:r>
                        <a:rPr lang="pt-BR" sz="23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+</m:t>
                      </m:r>
                      <m:r>
                        <a:rPr lang="pt-BR" sz="2300" b="0" i="1" u="none" strike="noStrike" cap="none" dirty="0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2</m:t>
                      </m:r>
                      <m:r>
                        <a:rPr lang="pt-BR" sz="2300" b="0" i="1" u="none" strike="noStrike" cap="none" dirty="0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𝑥</m:t>
                      </m:r>
                      <m:r>
                        <a:rPr lang="pt-BR" sz="2300" b="0" i="1" u="none" strike="noStrike" cap="none" dirty="0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+2</m:t>
                      </m:r>
                      <m:r>
                        <a:rPr lang="pt-BR" sz="2300" b="0" i="1" u="none" strike="noStrike" cap="none" dirty="0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𝑥</m:t>
                      </m:r>
                      <m:r>
                        <a:rPr lang="pt-BR" sz="23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+4</m:t>
                      </m:r>
                    </m:oMath>
                  </m:oMathPara>
                </a14:m>
                <a:endParaRPr lang="pt-BR" sz="230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6E26E357-37EA-73A2-0AA3-5F6ECFD191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147" y="3438277"/>
                <a:ext cx="3006003" cy="446276"/>
              </a:xfrm>
              <a:prstGeom prst="rect">
                <a:avLst/>
              </a:prstGeom>
              <a:blipFill>
                <a:blip r:embed="rId5"/>
                <a:stretch>
                  <a:fillRect l="-20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CaixaDeTexto 26">
                <a:extLst>
                  <a:ext uri="{FF2B5EF4-FFF2-40B4-BE49-F238E27FC236}">
                    <a16:creationId xmlns:a16="http://schemas.microsoft.com/office/drawing/2014/main" id="{9AEB6434-CACA-FD5A-696A-10A9CA173A3A}"/>
                  </a:ext>
                </a:extLst>
              </p:cNvPr>
              <p:cNvSpPr txBox="1"/>
              <p:nvPr/>
            </p:nvSpPr>
            <p:spPr>
              <a:xfrm>
                <a:off x="861147" y="3914003"/>
                <a:ext cx="2415453" cy="446276"/>
              </a:xfrm>
              <a:prstGeom prst="rect">
                <a:avLst/>
              </a:prstGeom>
              <a:solidFill>
                <a:srgbClr val="0C2659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3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𝐴</m:t>
                      </m:r>
                      <m:r>
                        <a:rPr lang="pt-BR" sz="23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 =</m:t>
                      </m:r>
                      <m:sSup>
                        <m:sSupPr>
                          <m:ctrlPr>
                            <a:rPr lang="pt-BR" sz="2300" b="0" i="1" u="none" strike="noStrike" cap="none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Arial"/>
                            </a:rPr>
                          </m:ctrlPr>
                        </m:sSupPr>
                        <m:e>
                          <m:r>
                            <a:rPr lang="pt-BR" sz="2300" b="0" i="1" u="none" strike="noStrike" cap="none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Arial"/>
                            </a:rPr>
                            <m:t>𝑥</m:t>
                          </m:r>
                        </m:e>
                        <m:sup>
                          <m:r>
                            <a:rPr lang="pt-BR" sz="2300" b="0" i="1" u="none" strike="noStrike" cap="none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Arial"/>
                            </a:rPr>
                            <m:t>2</m:t>
                          </m:r>
                        </m:sup>
                      </m:sSup>
                      <m:r>
                        <a:rPr lang="pt-BR" sz="23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+</m:t>
                      </m:r>
                      <m:r>
                        <a:rPr lang="pt-BR" sz="2300" b="0" i="1" u="none" strike="noStrike" cap="none" dirty="0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4</m:t>
                      </m:r>
                      <m:r>
                        <a:rPr lang="pt-BR" sz="2300" b="0" i="1" u="none" strike="noStrike" cap="none" dirty="0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𝑥</m:t>
                      </m:r>
                      <m:r>
                        <a:rPr lang="pt-BR" sz="23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+4</m:t>
                      </m:r>
                    </m:oMath>
                  </m:oMathPara>
                </a14:m>
                <a:endParaRPr lang="pt-BR" sz="230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7" name="CaixaDeTexto 26">
                <a:extLst>
                  <a:ext uri="{FF2B5EF4-FFF2-40B4-BE49-F238E27FC236}">
                    <a16:creationId xmlns:a16="http://schemas.microsoft.com/office/drawing/2014/main" id="{9AEB6434-CACA-FD5A-696A-10A9CA173A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147" y="3914003"/>
                <a:ext cx="2415453" cy="446276"/>
              </a:xfrm>
              <a:prstGeom prst="rect">
                <a:avLst/>
              </a:prstGeom>
              <a:blipFill>
                <a:blip r:embed="rId6"/>
                <a:stretch>
                  <a:fillRect l="-25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9" name="Imagem 28" descr="Uma imagem contendo Ícone&#10;&#10;O conteúdo gerado por IA pode estar incorreto.">
            <a:extLst>
              <a:ext uri="{FF2B5EF4-FFF2-40B4-BE49-F238E27FC236}">
                <a16:creationId xmlns:a16="http://schemas.microsoft.com/office/drawing/2014/main" id="{12B2D98B-B2C2-BE5D-1B98-C3B2CA90F7B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6778" y="973310"/>
            <a:ext cx="5852721" cy="5852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639873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6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8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10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9" grpId="0"/>
      <p:bldP spid="41" grpId="0"/>
      <p:bldP spid="43" grpId="0" animBg="1"/>
      <p:bldP spid="2" grpId="0" animBg="1"/>
      <p:bldP spid="3" grpId="0" animBg="1"/>
      <p:bldP spid="2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D15AAE-5770-832E-E32D-EB86148376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E1F615FB-7635-92E1-CA16-F9F48A98B8E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C265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3BDD2462-2005-8E05-222C-C1BD2F32EF70}"/>
              </a:ext>
            </a:extLst>
          </p:cNvPr>
          <p:cNvSpPr/>
          <p:nvPr/>
        </p:nvSpPr>
        <p:spPr>
          <a:xfrm>
            <a:off x="300038" y="238125"/>
            <a:ext cx="11591925" cy="6381750"/>
          </a:xfrm>
          <a:prstGeom prst="roundRect">
            <a:avLst>
              <a:gd name="adj" fmla="val 4419"/>
            </a:avLst>
          </a:prstGeom>
          <a:solidFill>
            <a:srgbClr val="F2EFD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BCFEDE2A-13D7-895F-08A4-7CC30AAF34B6}"/>
              </a:ext>
            </a:extLst>
          </p:cNvPr>
          <p:cNvSpPr/>
          <p:nvPr/>
        </p:nvSpPr>
        <p:spPr>
          <a:xfrm>
            <a:off x="626724" y="421240"/>
            <a:ext cx="143839" cy="143839"/>
          </a:xfrm>
          <a:prstGeom prst="ellipse">
            <a:avLst/>
          </a:prstGeom>
          <a:solidFill>
            <a:srgbClr val="D93D1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5539CE29-7C70-9A45-38BD-E4FEF307F5A0}"/>
              </a:ext>
            </a:extLst>
          </p:cNvPr>
          <p:cNvSpPr/>
          <p:nvPr/>
        </p:nvSpPr>
        <p:spPr>
          <a:xfrm>
            <a:off x="866267" y="429801"/>
            <a:ext cx="143839" cy="143839"/>
          </a:xfrm>
          <a:prstGeom prst="ellipse">
            <a:avLst/>
          </a:prstGeom>
          <a:solidFill>
            <a:srgbClr val="589EA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319FFBF4-111E-8626-FACD-9591B120DC86}"/>
              </a:ext>
            </a:extLst>
          </p:cNvPr>
          <p:cNvSpPr/>
          <p:nvPr/>
        </p:nvSpPr>
        <p:spPr>
          <a:xfrm>
            <a:off x="1105810" y="430049"/>
            <a:ext cx="143839" cy="143839"/>
          </a:xfrm>
          <a:prstGeom prst="ellipse">
            <a:avLst/>
          </a:prstGeom>
          <a:solidFill>
            <a:srgbClr val="F2F0D8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9" name="Google Shape;185;p24">
            <a:extLst>
              <a:ext uri="{FF2B5EF4-FFF2-40B4-BE49-F238E27FC236}">
                <a16:creationId xmlns:a16="http://schemas.microsoft.com/office/drawing/2014/main" id="{EA50FC2D-ACDA-BB57-1047-CA1F6221818B}"/>
              </a:ext>
            </a:extLst>
          </p:cNvPr>
          <p:cNvGrpSpPr/>
          <p:nvPr/>
        </p:nvGrpSpPr>
        <p:grpSpPr>
          <a:xfrm rot="548993">
            <a:off x="-232057" y="5769529"/>
            <a:ext cx="1043559" cy="772287"/>
            <a:chOff x="9957437" y="1479512"/>
            <a:chExt cx="1043559" cy="772287"/>
          </a:xfrm>
        </p:grpSpPr>
        <p:sp>
          <p:nvSpPr>
            <p:cNvPr id="10" name="Google Shape;186;p24">
              <a:extLst>
                <a:ext uri="{FF2B5EF4-FFF2-40B4-BE49-F238E27FC236}">
                  <a16:creationId xmlns:a16="http://schemas.microsoft.com/office/drawing/2014/main" id="{78289902-C7A0-14D2-0FD6-B83CA0685446}"/>
                </a:ext>
              </a:extLst>
            </p:cNvPr>
            <p:cNvSpPr/>
            <p:nvPr/>
          </p:nvSpPr>
          <p:spPr>
            <a:xfrm>
              <a:off x="10014111" y="1511707"/>
              <a:ext cx="986885" cy="740092"/>
            </a:xfrm>
            <a:custGeom>
              <a:avLst/>
              <a:gdLst/>
              <a:ahLst/>
              <a:cxnLst/>
              <a:rect l="l" t="t" r="r" b="b"/>
              <a:pathLst>
                <a:path w="986885" h="740092" extrusionOk="0">
                  <a:moveTo>
                    <a:pt x="695611" y="450342"/>
                  </a:moveTo>
                  <a:lnTo>
                    <a:pt x="986885" y="368046"/>
                  </a:lnTo>
                  <a:lnTo>
                    <a:pt x="737616" y="331946"/>
                  </a:lnTo>
                  <a:lnTo>
                    <a:pt x="902875" y="194215"/>
                  </a:lnTo>
                  <a:lnTo>
                    <a:pt x="661606" y="248603"/>
                  </a:lnTo>
                  <a:lnTo>
                    <a:pt x="732091" y="52388"/>
                  </a:lnTo>
                  <a:lnTo>
                    <a:pt x="538353" y="207550"/>
                  </a:lnTo>
                  <a:lnTo>
                    <a:pt x="456152" y="0"/>
                  </a:lnTo>
                  <a:lnTo>
                    <a:pt x="408432" y="209836"/>
                  </a:lnTo>
                  <a:lnTo>
                    <a:pt x="195739" y="43529"/>
                  </a:lnTo>
                  <a:lnTo>
                    <a:pt x="306610" y="262795"/>
                  </a:lnTo>
                  <a:lnTo>
                    <a:pt x="67723" y="239363"/>
                  </a:lnTo>
                  <a:lnTo>
                    <a:pt x="251174" y="339757"/>
                  </a:lnTo>
                  <a:lnTo>
                    <a:pt x="0" y="419957"/>
                  </a:lnTo>
                  <a:lnTo>
                    <a:pt x="261556" y="437102"/>
                  </a:lnTo>
                  <a:lnTo>
                    <a:pt x="93821" y="565118"/>
                  </a:lnTo>
                  <a:lnTo>
                    <a:pt x="340805" y="506730"/>
                  </a:lnTo>
                  <a:lnTo>
                    <a:pt x="293180" y="740093"/>
                  </a:lnTo>
                  <a:lnTo>
                    <a:pt x="449294" y="550926"/>
                  </a:lnTo>
                  <a:lnTo>
                    <a:pt x="541687" y="730472"/>
                  </a:lnTo>
                  <a:lnTo>
                    <a:pt x="583121" y="548640"/>
                  </a:lnTo>
                  <a:lnTo>
                    <a:pt x="812482" y="687419"/>
                  </a:lnTo>
                  <a:lnTo>
                    <a:pt x="730948" y="544449"/>
                  </a:lnTo>
                  <a:lnTo>
                    <a:pt x="909066" y="601885"/>
                  </a:lnTo>
                  <a:lnTo>
                    <a:pt x="695611" y="450342"/>
                  </a:lnTo>
                  <a:close/>
                </a:path>
              </a:pathLst>
            </a:custGeom>
            <a:solidFill>
              <a:schemeClr val="dk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187;p24">
              <a:extLst>
                <a:ext uri="{FF2B5EF4-FFF2-40B4-BE49-F238E27FC236}">
                  <a16:creationId xmlns:a16="http://schemas.microsoft.com/office/drawing/2014/main" id="{88FEBA21-28F4-7897-2A8A-804A558B6CAD}"/>
                </a:ext>
              </a:extLst>
            </p:cNvPr>
            <p:cNvSpPr/>
            <p:nvPr/>
          </p:nvSpPr>
          <p:spPr>
            <a:xfrm>
              <a:off x="9957437" y="1479512"/>
              <a:ext cx="982980" cy="740092"/>
            </a:xfrm>
            <a:custGeom>
              <a:avLst/>
              <a:gdLst/>
              <a:ahLst/>
              <a:cxnLst/>
              <a:rect l="l" t="t" r="r" b="b"/>
              <a:pathLst>
                <a:path w="982980" h="740092" extrusionOk="0">
                  <a:moveTo>
                    <a:pt x="717423" y="443103"/>
                  </a:moveTo>
                  <a:lnTo>
                    <a:pt x="982980" y="368046"/>
                  </a:lnTo>
                  <a:lnTo>
                    <a:pt x="733711" y="331946"/>
                  </a:lnTo>
                  <a:lnTo>
                    <a:pt x="898970" y="194310"/>
                  </a:lnTo>
                  <a:lnTo>
                    <a:pt x="657797" y="248698"/>
                  </a:lnTo>
                  <a:lnTo>
                    <a:pt x="728186" y="52483"/>
                  </a:lnTo>
                  <a:lnTo>
                    <a:pt x="534448" y="207645"/>
                  </a:lnTo>
                  <a:lnTo>
                    <a:pt x="452342" y="0"/>
                  </a:lnTo>
                  <a:lnTo>
                    <a:pt x="404527" y="209836"/>
                  </a:lnTo>
                  <a:lnTo>
                    <a:pt x="194405" y="80772"/>
                  </a:lnTo>
                  <a:lnTo>
                    <a:pt x="302705" y="262795"/>
                  </a:lnTo>
                  <a:lnTo>
                    <a:pt x="63818" y="239363"/>
                  </a:lnTo>
                  <a:lnTo>
                    <a:pt x="247364" y="339757"/>
                  </a:lnTo>
                  <a:lnTo>
                    <a:pt x="0" y="395288"/>
                  </a:lnTo>
                  <a:lnTo>
                    <a:pt x="257746" y="437102"/>
                  </a:lnTo>
                  <a:lnTo>
                    <a:pt x="90011" y="565214"/>
                  </a:lnTo>
                  <a:lnTo>
                    <a:pt x="336995" y="506730"/>
                  </a:lnTo>
                  <a:lnTo>
                    <a:pt x="289370" y="740093"/>
                  </a:lnTo>
                  <a:lnTo>
                    <a:pt x="445389" y="551021"/>
                  </a:lnTo>
                  <a:lnTo>
                    <a:pt x="537781" y="730472"/>
                  </a:lnTo>
                  <a:lnTo>
                    <a:pt x="579215" y="548640"/>
                  </a:lnTo>
                  <a:lnTo>
                    <a:pt x="768668" y="677037"/>
                  </a:lnTo>
                  <a:lnTo>
                    <a:pt x="683228" y="491681"/>
                  </a:lnTo>
                  <a:lnTo>
                    <a:pt x="900208" y="556355"/>
                  </a:lnTo>
                  <a:lnTo>
                    <a:pt x="717423" y="44310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188;p24">
              <a:extLst>
                <a:ext uri="{FF2B5EF4-FFF2-40B4-BE49-F238E27FC236}">
                  <a16:creationId xmlns:a16="http://schemas.microsoft.com/office/drawing/2014/main" id="{C4EC305F-D947-8EA8-E4EC-1508A88FD01C}"/>
                </a:ext>
              </a:extLst>
            </p:cNvPr>
            <p:cNvSpPr/>
            <p:nvPr/>
          </p:nvSpPr>
          <p:spPr>
            <a:xfrm>
              <a:off x="9957437" y="1479512"/>
              <a:ext cx="982980" cy="740092"/>
            </a:xfrm>
            <a:custGeom>
              <a:avLst/>
              <a:gdLst/>
              <a:ahLst/>
              <a:cxnLst/>
              <a:rect l="l" t="t" r="r" b="b"/>
              <a:pathLst>
                <a:path w="982980" h="740092" extrusionOk="0">
                  <a:moveTo>
                    <a:pt x="717423" y="443103"/>
                  </a:moveTo>
                  <a:lnTo>
                    <a:pt x="982980" y="368046"/>
                  </a:lnTo>
                  <a:lnTo>
                    <a:pt x="733711" y="331946"/>
                  </a:lnTo>
                  <a:lnTo>
                    <a:pt x="898970" y="194310"/>
                  </a:lnTo>
                  <a:lnTo>
                    <a:pt x="657797" y="248698"/>
                  </a:lnTo>
                  <a:lnTo>
                    <a:pt x="728186" y="52483"/>
                  </a:lnTo>
                  <a:lnTo>
                    <a:pt x="534448" y="207645"/>
                  </a:lnTo>
                  <a:lnTo>
                    <a:pt x="452342" y="0"/>
                  </a:lnTo>
                  <a:lnTo>
                    <a:pt x="404527" y="209836"/>
                  </a:lnTo>
                  <a:lnTo>
                    <a:pt x="194405" y="80772"/>
                  </a:lnTo>
                  <a:lnTo>
                    <a:pt x="302705" y="262795"/>
                  </a:lnTo>
                  <a:lnTo>
                    <a:pt x="63818" y="239363"/>
                  </a:lnTo>
                  <a:lnTo>
                    <a:pt x="247364" y="339757"/>
                  </a:lnTo>
                  <a:lnTo>
                    <a:pt x="0" y="395288"/>
                  </a:lnTo>
                  <a:lnTo>
                    <a:pt x="257746" y="437102"/>
                  </a:lnTo>
                  <a:lnTo>
                    <a:pt x="90011" y="565214"/>
                  </a:lnTo>
                  <a:lnTo>
                    <a:pt x="336995" y="506730"/>
                  </a:lnTo>
                  <a:lnTo>
                    <a:pt x="289370" y="740093"/>
                  </a:lnTo>
                  <a:lnTo>
                    <a:pt x="445389" y="551021"/>
                  </a:lnTo>
                  <a:lnTo>
                    <a:pt x="537781" y="730472"/>
                  </a:lnTo>
                  <a:lnTo>
                    <a:pt x="579215" y="548640"/>
                  </a:lnTo>
                  <a:lnTo>
                    <a:pt x="768668" y="677037"/>
                  </a:lnTo>
                  <a:lnTo>
                    <a:pt x="683228" y="491681"/>
                  </a:lnTo>
                  <a:lnTo>
                    <a:pt x="900208" y="556355"/>
                  </a:lnTo>
                  <a:lnTo>
                    <a:pt x="717423" y="443103"/>
                  </a:lnTo>
                  <a:close/>
                </a:path>
              </a:pathLst>
            </a:custGeom>
            <a:solidFill>
              <a:srgbClr val="D93D1A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" name="Google Shape;290;p25">
            <a:extLst>
              <a:ext uri="{FF2B5EF4-FFF2-40B4-BE49-F238E27FC236}">
                <a16:creationId xmlns:a16="http://schemas.microsoft.com/office/drawing/2014/main" id="{830291A8-78FE-D528-F677-094D2DE3C371}"/>
              </a:ext>
            </a:extLst>
          </p:cNvPr>
          <p:cNvGrpSpPr/>
          <p:nvPr/>
        </p:nvGrpSpPr>
        <p:grpSpPr>
          <a:xfrm rot="20862059">
            <a:off x="11329421" y="6116924"/>
            <a:ext cx="799002" cy="631251"/>
            <a:chOff x="7946233" y="1488751"/>
            <a:chExt cx="867443" cy="685323"/>
          </a:xfrm>
        </p:grpSpPr>
        <p:sp>
          <p:nvSpPr>
            <p:cNvPr id="14" name="Google Shape;291;p25">
              <a:extLst>
                <a:ext uri="{FF2B5EF4-FFF2-40B4-BE49-F238E27FC236}">
                  <a16:creationId xmlns:a16="http://schemas.microsoft.com/office/drawing/2014/main" id="{71A3C82C-00C2-B07D-A4DB-62D156089A58}"/>
                </a:ext>
              </a:extLst>
            </p:cNvPr>
            <p:cNvSpPr/>
            <p:nvPr/>
          </p:nvSpPr>
          <p:spPr>
            <a:xfrm>
              <a:off x="7946233" y="1569428"/>
              <a:ext cx="866108" cy="604646"/>
            </a:xfrm>
            <a:custGeom>
              <a:avLst/>
              <a:gdLst/>
              <a:ahLst/>
              <a:cxnLst/>
              <a:rect l="l" t="t" r="r" b="b"/>
              <a:pathLst>
                <a:path w="866108" h="604646" extrusionOk="0">
                  <a:moveTo>
                    <a:pt x="272320" y="529876"/>
                  </a:moveTo>
                  <a:lnTo>
                    <a:pt x="866108" y="388525"/>
                  </a:lnTo>
                  <a:lnTo>
                    <a:pt x="702659" y="0"/>
                  </a:lnTo>
                  <a:lnTo>
                    <a:pt x="186404" y="325755"/>
                  </a:lnTo>
                  <a:lnTo>
                    <a:pt x="154972" y="251079"/>
                  </a:lnTo>
                  <a:cubicBezTo>
                    <a:pt x="154972" y="251079"/>
                    <a:pt x="134684" y="381857"/>
                    <a:pt x="0" y="524351"/>
                  </a:cubicBezTo>
                  <a:cubicBezTo>
                    <a:pt x="196025" y="527685"/>
                    <a:pt x="303752" y="604647"/>
                    <a:pt x="303752" y="604647"/>
                  </a:cubicBezTo>
                  <a:lnTo>
                    <a:pt x="272320" y="529971"/>
                  </a:lnTo>
                  <a:close/>
                </a:path>
              </a:pathLst>
            </a:custGeom>
            <a:solidFill>
              <a:schemeClr val="dk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292;p25">
              <a:extLst>
                <a:ext uri="{FF2B5EF4-FFF2-40B4-BE49-F238E27FC236}">
                  <a16:creationId xmlns:a16="http://schemas.microsoft.com/office/drawing/2014/main" id="{7B73A19C-AE55-E003-AA3D-359F153420F6}"/>
                </a:ext>
              </a:extLst>
            </p:cNvPr>
            <p:cNvSpPr/>
            <p:nvPr/>
          </p:nvSpPr>
          <p:spPr>
            <a:xfrm>
              <a:off x="7947472" y="1488751"/>
              <a:ext cx="866203" cy="604646"/>
            </a:xfrm>
            <a:custGeom>
              <a:avLst/>
              <a:gdLst/>
              <a:ahLst/>
              <a:cxnLst/>
              <a:rect l="l" t="t" r="r" b="b"/>
              <a:pathLst>
                <a:path w="866203" h="604646" extrusionOk="0">
                  <a:moveTo>
                    <a:pt x="272415" y="529971"/>
                  </a:moveTo>
                  <a:lnTo>
                    <a:pt x="866203" y="388620"/>
                  </a:lnTo>
                  <a:lnTo>
                    <a:pt x="702659" y="0"/>
                  </a:lnTo>
                  <a:lnTo>
                    <a:pt x="186404" y="325755"/>
                  </a:lnTo>
                  <a:lnTo>
                    <a:pt x="154972" y="251079"/>
                  </a:lnTo>
                  <a:cubicBezTo>
                    <a:pt x="154972" y="251079"/>
                    <a:pt x="134684" y="381857"/>
                    <a:pt x="0" y="524351"/>
                  </a:cubicBezTo>
                  <a:cubicBezTo>
                    <a:pt x="196024" y="527685"/>
                    <a:pt x="303752" y="604647"/>
                    <a:pt x="303752" y="604647"/>
                  </a:cubicBezTo>
                  <a:lnTo>
                    <a:pt x="272320" y="529971"/>
                  </a:lnTo>
                  <a:close/>
                </a:path>
              </a:pathLst>
            </a:custGeom>
            <a:solidFill>
              <a:srgbClr val="FF705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293;p25">
              <a:extLst>
                <a:ext uri="{FF2B5EF4-FFF2-40B4-BE49-F238E27FC236}">
                  <a16:creationId xmlns:a16="http://schemas.microsoft.com/office/drawing/2014/main" id="{33D2D30B-F1E3-E16D-2053-0417AF5F9714}"/>
                </a:ext>
              </a:extLst>
            </p:cNvPr>
            <p:cNvSpPr/>
            <p:nvPr/>
          </p:nvSpPr>
          <p:spPr>
            <a:xfrm>
              <a:off x="7947473" y="1488751"/>
              <a:ext cx="866203" cy="604646"/>
            </a:xfrm>
            <a:custGeom>
              <a:avLst/>
              <a:gdLst/>
              <a:ahLst/>
              <a:cxnLst/>
              <a:rect l="l" t="t" r="r" b="b"/>
              <a:pathLst>
                <a:path w="866203" h="604646" extrusionOk="0">
                  <a:moveTo>
                    <a:pt x="272415" y="529971"/>
                  </a:moveTo>
                  <a:lnTo>
                    <a:pt x="866203" y="388620"/>
                  </a:lnTo>
                  <a:lnTo>
                    <a:pt x="702659" y="0"/>
                  </a:lnTo>
                  <a:lnTo>
                    <a:pt x="186404" y="325755"/>
                  </a:lnTo>
                  <a:lnTo>
                    <a:pt x="154972" y="251079"/>
                  </a:lnTo>
                  <a:cubicBezTo>
                    <a:pt x="154972" y="251079"/>
                    <a:pt x="134684" y="381857"/>
                    <a:pt x="0" y="524351"/>
                  </a:cubicBezTo>
                  <a:cubicBezTo>
                    <a:pt x="196024" y="527685"/>
                    <a:pt x="303752" y="604647"/>
                    <a:pt x="303752" y="604647"/>
                  </a:cubicBezTo>
                  <a:lnTo>
                    <a:pt x="272320" y="529971"/>
                  </a:lnTo>
                  <a:close/>
                </a:path>
              </a:pathLst>
            </a:custGeom>
            <a:solidFill>
              <a:srgbClr val="F2F0D8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" name="Google Shape;381;p27">
            <a:extLst>
              <a:ext uri="{FF2B5EF4-FFF2-40B4-BE49-F238E27FC236}">
                <a16:creationId xmlns:a16="http://schemas.microsoft.com/office/drawing/2014/main" id="{69169DE0-7F07-73AB-26C3-C58492CF530A}"/>
              </a:ext>
            </a:extLst>
          </p:cNvPr>
          <p:cNvGrpSpPr/>
          <p:nvPr/>
        </p:nvGrpSpPr>
        <p:grpSpPr>
          <a:xfrm rot="495467">
            <a:off x="5402463" y="6068091"/>
            <a:ext cx="1387074" cy="604848"/>
            <a:chOff x="6593887" y="1541329"/>
            <a:chExt cx="1331677" cy="580636"/>
          </a:xfrm>
        </p:grpSpPr>
        <p:sp>
          <p:nvSpPr>
            <p:cNvPr id="18" name="Google Shape;382;p27">
              <a:extLst>
                <a:ext uri="{FF2B5EF4-FFF2-40B4-BE49-F238E27FC236}">
                  <a16:creationId xmlns:a16="http://schemas.microsoft.com/office/drawing/2014/main" id="{EC8EB74B-154D-D741-96DB-08354F4647B3}"/>
                </a:ext>
              </a:extLst>
            </p:cNvPr>
            <p:cNvSpPr/>
            <p:nvPr/>
          </p:nvSpPr>
          <p:spPr>
            <a:xfrm rot="-904748">
              <a:off x="6593887" y="1542234"/>
              <a:ext cx="1330811" cy="579731"/>
            </a:xfrm>
            <a:custGeom>
              <a:avLst/>
              <a:gdLst/>
              <a:ahLst/>
              <a:cxnLst/>
              <a:rect l="l" t="t" r="r" b="b"/>
              <a:pathLst>
                <a:path w="1331594" h="580072" extrusionOk="0">
                  <a:moveTo>
                    <a:pt x="1331595" y="290036"/>
                  </a:moveTo>
                  <a:cubicBezTo>
                    <a:pt x="1331595" y="450219"/>
                    <a:pt x="1033507" y="580072"/>
                    <a:pt x="665797" y="580072"/>
                  </a:cubicBezTo>
                  <a:cubicBezTo>
                    <a:pt x="298088" y="580072"/>
                    <a:pt x="0" y="450219"/>
                    <a:pt x="0" y="290036"/>
                  </a:cubicBezTo>
                  <a:cubicBezTo>
                    <a:pt x="0" y="129854"/>
                    <a:pt x="298088" y="0"/>
                    <a:pt x="665797" y="0"/>
                  </a:cubicBezTo>
                  <a:cubicBezTo>
                    <a:pt x="1033507" y="0"/>
                    <a:pt x="1331595" y="129854"/>
                    <a:pt x="1331595" y="290036"/>
                  </a:cubicBezTo>
                  <a:close/>
                </a:path>
              </a:pathLst>
            </a:custGeom>
            <a:solidFill>
              <a:schemeClr val="dk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383;p27">
              <a:extLst>
                <a:ext uri="{FF2B5EF4-FFF2-40B4-BE49-F238E27FC236}">
                  <a16:creationId xmlns:a16="http://schemas.microsoft.com/office/drawing/2014/main" id="{EF109D3B-5D5B-D23C-A53F-1B9A5E8E8658}"/>
                </a:ext>
              </a:extLst>
            </p:cNvPr>
            <p:cNvSpPr/>
            <p:nvPr/>
          </p:nvSpPr>
          <p:spPr>
            <a:xfrm>
              <a:off x="6593969" y="1541425"/>
              <a:ext cx="1331595" cy="580072"/>
            </a:xfrm>
            <a:custGeom>
              <a:avLst/>
              <a:gdLst/>
              <a:ahLst/>
              <a:cxnLst/>
              <a:rect l="l" t="t" r="r" b="b"/>
              <a:pathLst>
                <a:path w="1331595" h="580072" extrusionOk="0">
                  <a:moveTo>
                    <a:pt x="1331595" y="290036"/>
                  </a:moveTo>
                  <a:cubicBezTo>
                    <a:pt x="1331595" y="450219"/>
                    <a:pt x="1033507" y="580073"/>
                    <a:pt x="665798" y="580073"/>
                  </a:cubicBezTo>
                  <a:cubicBezTo>
                    <a:pt x="298088" y="580073"/>
                    <a:pt x="0" y="450219"/>
                    <a:pt x="0" y="290036"/>
                  </a:cubicBezTo>
                  <a:cubicBezTo>
                    <a:pt x="0" y="129854"/>
                    <a:pt x="298088" y="0"/>
                    <a:pt x="665798" y="0"/>
                  </a:cubicBezTo>
                  <a:cubicBezTo>
                    <a:pt x="1033507" y="0"/>
                    <a:pt x="1331595" y="129854"/>
                    <a:pt x="1331595" y="290036"/>
                  </a:cubicBezTo>
                  <a:close/>
                </a:path>
              </a:pathLst>
            </a:custGeom>
            <a:solidFill>
              <a:srgbClr val="589EA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384;p27">
              <a:extLst>
                <a:ext uri="{FF2B5EF4-FFF2-40B4-BE49-F238E27FC236}">
                  <a16:creationId xmlns:a16="http://schemas.microsoft.com/office/drawing/2014/main" id="{DB13A473-B882-EF38-A750-2B70850D70DF}"/>
                </a:ext>
              </a:extLst>
            </p:cNvPr>
            <p:cNvSpPr/>
            <p:nvPr/>
          </p:nvSpPr>
          <p:spPr>
            <a:xfrm>
              <a:off x="6593969" y="1541425"/>
              <a:ext cx="1331595" cy="580072"/>
            </a:xfrm>
            <a:custGeom>
              <a:avLst/>
              <a:gdLst/>
              <a:ahLst/>
              <a:cxnLst/>
              <a:rect l="l" t="t" r="r" b="b"/>
              <a:pathLst>
                <a:path w="1331595" h="580072" extrusionOk="0">
                  <a:moveTo>
                    <a:pt x="1331595" y="290036"/>
                  </a:moveTo>
                  <a:cubicBezTo>
                    <a:pt x="1331595" y="450219"/>
                    <a:pt x="1033507" y="580073"/>
                    <a:pt x="665798" y="580073"/>
                  </a:cubicBezTo>
                  <a:cubicBezTo>
                    <a:pt x="298088" y="580073"/>
                    <a:pt x="0" y="450219"/>
                    <a:pt x="0" y="290036"/>
                  </a:cubicBezTo>
                  <a:cubicBezTo>
                    <a:pt x="0" y="129854"/>
                    <a:pt x="298088" y="0"/>
                    <a:pt x="665798" y="0"/>
                  </a:cubicBezTo>
                  <a:cubicBezTo>
                    <a:pt x="1033507" y="0"/>
                    <a:pt x="1331595" y="129854"/>
                    <a:pt x="1331595" y="29003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385;p27">
              <a:extLst>
                <a:ext uri="{FF2B5EF4-FFF2-40B4-BE49-F238E27FC236}">
                  <a16:creationId xmlns:a16="http://schemas.microsoft.com/office/drawing/2014/main" id="{292B558F-E4DE-B714-C642-AAC896F508E7}"/>
                </a:ext>
              </a:extLst>
            </p:cNvPr>
            <p:cNvSpPr/>
            <p:nvPr/>
          </p:nvSpPr>
          <p:spPr>
            <a:xfrm>
              <a:off x="6798566" y="1541425"/>
              <a:ext cx="922401" cy="580072"/>
            </a:xfrm>
            <a:custGeom>
              <a:avLst/>
              <a:gdLst/>
              <a:ahLst/>
              <a:cxnLst/>
              <a:rect l="l" t="t" r="r" b="b"/>
              <a:pathLst>
                <a:path w="922401" h="580072" extrusionOk="0">
                  <a:moveTo>
                    <a:pt x="922401" y="290036"/>
                  </a:moveTo>
                  <a:cubicBezTo>
                    <a:pt x="922401" y="450219"/>
                    <a:pt x="715915" y="580073"/>
                    <a:pt x="461201" y="580073"/>
                  </a:cubicBezTo>
                  <a:cubicBezTo>
                    <a:pt x="206487" y="580073"/>
                    <a:pt x="0" y="450219"/>
                    <a:pt x="0" y="290036"/>
                  </a:cubicBezTo>
                  <a:cubicBezTo>
                    <a:pt x="0" y="129854"/>
                    <a:pt x="206487" y="0"/>
                    <a:pt x="461201" y="0"/>
                  </a:cubicBezTo>
                  <a:cubicBezTo>
                    <a:pt x="715915" y="0"/>
                    <a:pt x="922401" y="129854"/>
                    <a:pt x="922401" y="29003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386;p27">
              <a:extLst>
                <a:ext uri="{FF2B5EF4-FFF2-40B4-BE49-F238E27FC236}">
                  <a16:creationId xmlns:a16="http://schemas.microsoft.com/office/drawing/2014/main" id="{D58ADC88-DA31-CB69-7FC8-A34D6C80E2EA}"/>
                </a:ext>
              </a:extLst>
            </p:cNvPr>
            <p:cNvSpPr/>
            <p:nvPr/>
          </p:nvSpPr>
          <p:spPr>
            <a:xfrm>
              <a:off x="6994495" y="1541425"/>
              <a:ext cx="530542" cy="580072"/>
            </a:xfrm>
            <a:custGeom>
              <a:avLst/>
              <a:gdLst/>
              <a:ahLst/>
              <a:cxnLst/>
              <a:rect l="l" t="t" r="r" b="b"/>
              <a:pathLst>
                <a:path w="530542" h="580072" extrusionOk="0">
                  <a:moveTo>
                    <a:pt x="530543" y="290036"/>
                  </a:moveTo>
                  <a:cubicBezTo>
                    <a:pt x="530543" y="450219"/>
                    <a:pt x="411777" y="580073"/>
                    <a:pt x="265271" y="580073"/>
                  </a:cubicBezTo>
                  <a:cubicBezTo>
                    <a:pt x="118766" y="580073"/>
                    <a:pt x="0" y="450219"/>
                    <a:pt x="0" y="290036"/>
                  </a:cubicBezTo>
                  <a:cubicBezTo>
                    <a:pt x="0" y="129854"/>
                    <a:pt x="118766" y="0"/>
                    <a:pt x="265271" y="0"/>
                  </a:cubicBezTo>
                  <a:cubicBezTo>
                    <a:pt x="411777" y="0"/>
                    <a:pt x="530543" y="129854"/>
                    <a:pt x="530543" y="29003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387;p27">
              <a:extLst>
                <a:ext uri="{FF2B5EF4-FFF2-40B4-BE49-F238E27FC236}">
                  <a16:creationId xmlns:a16="http://schemas.microsoft.com/office/drawing/2014/main" id="{18461194-D804-BF73-11C1-6BBDEF0B8CBC}"/>
                </a:ext>
              </a:extLst>
            </p:cNvPr>
            <p:cNvSpPr/>
            <p:nvPr/>
          </p:nvSpPr>
          <p:spPr>
            <a:xfrm>
              <a:off x="6596922" y="1610195"/>
              <a:ext cx="1325689" cy="442531"/>
            </a:xfrm>
            <a:custGeom>
              <a:avLst/>
              <a:gdLst/>
              <a:ahLst/>
              <a:cxnLst/>
              <a:rect l="l" t="t" r="r" b="b"/>
              <a:pathLst>
                <a:path w="1325689" h="442531" extrusionOk="0">
                  <a:moveTo>
                    <a:pt x="1325690" y="221266"/>
                  </a:moveTo>
                  <a:cubicBezTo>
                    <a:pt x="1325690" y="343467"/>
                    <a:pt x="1028924" y="442532"/>
                    <a:pt x="662845" y="442532"/>
                  </a:cubicBezTo>
                  <a:cubicBezTo>
                    <a:pt x="296766" y="442532"/>
                    <a:pt x="0" y="343467"/>
                    <a:pt x="0" y="221266"/>
                  </a:cubicBezTo>
                  <a:cubicBezTo>
                    <a:pt x="0" y="99064"/>
                    <a:pt x="296766" y="0"/>
                    <a:pt x="662845" y="0"/>
                  </a:cubicBezTo>
                  <a:cubicBezTo>
                    <a:pt x="1028924" y="0"/>
                    <a:pt x="1325690" y="99064"/>
                    <a:pt x="1325690" y="22126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388;p27">
              <a:extLst>
                <a:ext uri="{FF2B5EF4-FFF2-40B4-BE49-F238E27FC236}">
                  <a16:creationId xmlns:a16="http://schemas.microsoft.com/office/drawing/2014/main" id="{949F328A-778B-F0A4-6B25-3755D96B1B19}"/>
                </a:ext>
              </a:extLst>
            </p:cNvPr>
            <p:cNvSpPr/>
            <p:nvPr/>
          </p:nvSpPr>
          <p:spPr>
            <a:xfrm>
              <a:off x="6596922" y="1704968"/>
              <a:ext cx="1325689" cy="252984"/>
            </a:xfrm>
            <a:custGeom>
              <a:avLst/>
              <a:gdLst/>
              <a:ahLst/>
              <a:cxnLst/>
              <a:rect l="l" t="t" r="r" b="b"/>
              <a:pathLst>
                <a:path w="1325689" h="252984" extrusionOk="0">
                  <a:moveTo>
                    <a:pt x="1325690" y="126492"/>
                  </a:moveTo>
                  <a:cubicBezTo>
                    <a:pt x="1325690" y="196352"/>
                    <a:pt x="1028924" y="252984"/>
                    <a:pt x="662845" y="252984"/>
                  </a:cubicBezTo>
                  <a:cubicBezTo>
                    <a:pt x="296766" y="252984"/>
                    <a:pt x="0" y="196352"/>
                    <a:pt x="0" y="126492"/>
                  </a:cubicBezTo>
                  <a:cubicBezTo>
                    <a:pt x="0" y="56632"/>
                    <a:pt x="296766" y="0"/>
                    <a:pt x="662845" y="0"/>
                  </a:cubicBezTo>
                  <a:cubicBezTo>
                    <a:pt x="1028924" y="0"/>
                    <a:pt x="1325690" y="56632"/>
                    <a:pt x="1325690" y="126492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389;p27">
              <a:extLst>
                <a:ext uri="{FF2B5EF4-FFF2-40B4-BE49-F238E27FC236}">
                  <a16:creationId xmlns:a16="http://schemas.microsoft.com/office/drawing/2014/main" id="{F663809A-A611-47EF-C711-EE372DFAAEB4}"/>
                </a:ext>
              </a:extLst>
            </p:cNvPr>
            <p:cNvSpPr/>
            <p:nvPr/>
          </p:nvSpPr>
          <p:spPr>
            <a:xfrm>
              <a:off x="7259767" y="1541329"/>
              <a:ext cx="9525" cy="580167"/>
            </a:xfrm>
            <a:custGeom>
              <a:avLst/>
              <a:gdLst/>
              <a:ahLst/>
              <a:cxnLst/>
              <a:rect l="l" t="t" r="r" b="b"/>
              <a:pathLst>
                <a:path w="9525" h="580167" extrusionOk="0">
                  <a:moveTo>
                    <a:pt x="0" y="0"/>
                  </a:moveTo>
                  <a:lnTo>
                    <a:pt x="0" y="580168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390;p27">
              <a:extLst>
                <a:ext uri="{FF2B5EF4-FFF2-40B4-BE49-F238E27FC236}">
                  <a16:creationId xmlns:a16="http://schemas.microsoft.com/office/drawing/2014/main" id="{BFB97207-2B10-EF3F-F6A3-84BC02684BFA}"/>
                </a:ext>
              </a:extLst>
            </p:cNvPr>
            <p:cNvSpPr/>
            <p:nvPr/>
          </p:nvSpPr>
          <p:spPr>
            <a:xfrm>
              <a:off x="6596922" y="1831461"/>
              <a:ext cx="1325689" cy="9525"/>
            </a:xfrm>
            <a:custGeom>
              <a:avLst/>
              <a:gdLst/>
              <a:ahLst/>
              <a:cxnLst/>
              <a:rect l="l" t="t" r="r" b="b"/>
              <a:pathLst>
                <a:path w="1325689" h="9525" extrusionOk="0">
                  <a:moveTo>
                    <a:pt x="1325690" y="0"/>
                  </a:moveTo>
                  <a:lnTo>
                    <a:pt x="0" y="0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58F73104-3C2D-4E03-A916-1ED7D36DA37E}"/>
              </a:ext>
            </a:extLst>
          </p:cNvPr>
          <p:cNvSpPr txBox="1"/>
          <p:nvPr/>
        </p:nvSpPr>
        <p:spPr>
          <a:xfrm>
            <a:off x="820087" y="1205841"/>
            <a:ext cx="57156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300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Determine a área dos quadrados cujas medidas dos lados sejam:</a:t>
            </a:r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19BFB0DB-34B1-90E0-1611-60B85B68FEC0}"/>
              </a:ext>
            </a:extLst>
          </p:cNvPr>
          <p:cNvSpPr txBox="1"/>
          <p:nvPr/>
        </p:nvSpPr>
        <p:spPr>
          <a:xfrm>
            <a:off x="806459" y="824450"/>
            <a:ext cx="1593841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300" b="1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Exercício 4:</a:t>
            </a:r>
            <a:endParaRPr lang="pt-BR" sz="23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aixaDeTexto 28">
                <a:extLst>
                  <a:ext uri="{FF2B5EF4-FFF2-40B4-BE49-F238E27FC236}">
                    <a16:creationId xmlns:a16="http://schemas.microsoft.com/office/drawing/2014/main" id="{5CF3B007-BCE1-2CE8-F6AA-BE961D3CB390}"/>
                  </a:ext>
                </a:extLst>
              </p:cNvPr>
              <p:cNvSpPr txBox="1"/>
              <p:nvPr/>
            </p:nvSpPr>
            <p:spPr>
              <a:xfrm>
                <a:off x="806459" y="1949592"/>
                <a:ext cx="13496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sz="24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C</a:t>
                </a:r>
                <a:r>
                  <a:rPr lang="pt-BR" sz="2400" b="0" u="none" strike="noStrike" cap="none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)</a:t>
                </a:r>
                <a:r>
                  <a:rPr lang="pt-BR" sz="2400" b="0" u="none" strike="noStrike" cap="none" dirty="0">
                    <a:solidFill>
                      <a:srgbClr val="000000"/>
                    </a:solidFill>
                    <a:ea typeface="Arial"/>
                    <a:cs typeface="Arial"/>
                    <a:sym typeface="Arial"/>
                  </a:rPr>
                  <a:t> </a:t>
                </a:r>
                <a14:m>
                  <m:oMath xmlns:m="http://schemas.openxmlformats.org/officeDocument/2006/math">
                    <m:r>
                      <a:rPr lang="pt-BR" sz="2400" b="0" i="1" u="none" strike="noStrike" cap="none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Arial"/>
                        <a:cs typeface="Arial"/>
                        <a:sym typeface="Arial"/>
                      </a:rPr>
                      <m:t>𝑥</m:t>
                    </m:r>
                    <m:r>
                      <a:rPr lang="pt-BR" sz="2400" b="0" i="1" u="none" strike="noStrike" cap="none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Arial"/>
                        <a:cs typeface="Arial"/>
                        <a:sym typeface="Arial"/>
                      </a:rPr>
                      <m:t>+3</m:t>
                    </m:r>
                  </m:oMath>
                </a14:m>
                <a:endParaRPr lang="pt-BR" sz="2400" dirty="0"/>
              </a:p>
            </p:txBody>
          </p:sp>
        </mc:Choice>
        <mc:Fallback xmlns="">
          <p:sp>
            <p:nvSpPr>
              <p:cNvPr id="29" name="CaixaDeTexto 28">
                <a:extLst>
                  <a:ext uri="{FF2B5EF4-FFF2-40B4-BE49-F238E27FC236}">
                    <a16:creationId xmlns:a16="http://schemas.microsoft.com/office/drawing/2014/main" id="{5CF3B007-BCE1-2CE8-F6AA-BE961D3CB3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6459" y="1949592"/>
                <a:ext cx="1349600" cy="461665"/>
              </a:xfrm>
              <a:prstGeom prst="rect">
                <a:avLst/>
              </a:prstGeom>
              <a:blipFill>
                <a:blip r:embed="rId2"/>
                <a:stretch>
                  <a:fillRect l="-6757" t="-11842" b="-2763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CaixaDeTexto 29">
                <a:extLst>
                  <a:ext uri="{FF2B5EF4-FFF2-40B4-BE49-F238E27FC236}">
                    <a16:creationId xmlns:a16="http://schemas.microsoft.com/office/drawing/2014/main" id="{48658BBE-DD20-0B21-C374-B8A380B75566}"/>
                  </a:ext>
                </a:extLst>
              </p:cNvPr>
              <p:cNvSpPr txBox="1"/>
              <p:nvPr/>
            </p:nvSpPr>
            <p:spPr>
              <a:xfrm>
                <a:off x="863023" y="2483090"/>
                <a:ext cx="3099378" cy="446276"/>
              </a:xfrm>
              <a:prstGeom prst="rect">
                <a:avLst/>
              </a:prstGeom>
              <a:solidFill>
                <a:srgbClr val="0C2659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3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𝐴</m:t>
                      </m:r>
                      <m:r>
                        <a:rPr lang="pt-BR" sz="23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 = (</m:t>
                      </m:r>
                      <m:r>
                        <a:rPr lang="pt-BR" sz="23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𝑥</m:t>
                      </m:r>
                      <m:r>
                        <a:rPr lang="pt-BR" sz="23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 +3) . (</m:t>
                      </m:r>
                      <m:r>
                        <a:rPr lang="pt-BR" sz="23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𝑥</m:t>
                      </m:r>
                      <m:r>
                        <a:rPr lang="pt-BR" sz="23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 +3)</m:t>
                      </m:r>
                    </m:oMath>
                  </m:oMathPara>
                </a14:m>
                <a:endParaRPr lang="pt-BR" sz="230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0" name="CaixaDeTexto 29">
                <a:extLst>
                  <a:ext uri="{FF2B5EF4-FFF2-40B4-BE49-F238E27FC236}">
                    <a16:creationId xmlns:a16="http://schemas.microsoft.com/office/drawing/2014/main" id="{48658BBE-DD20-0B21-C374-B8A380B755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3023" y="2483090"/>
                <a:ext cx="3099378" cy="446276"/>
              </a:xfrm>
              <a:prstGeom prst="rect">
                <a:avLst/>
              </a:prstGeom>
              <a:blipFill>
                <a:blip r:embed="rId3"/>
                <a:stretch>
                  <a:fillRect l="-394" b="-1756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CaixaDeTexto 30">
                <a:extLst>
                  <a:ext uri="{FF2B5EF4-FFF2-40B4-BE49-F238E27FC236}">
                    <a16:creationId xmlns:a16="http://schemas.microsoft.com/office/drawing/2014/main" id="{437D8D16-AD57-A02D-C6F6-08BC12E07415}"/>
                  </a:ext>
                </a:extLst>
              </p:cNvPr>
              <p:cNvSpPr txBox="1"/>
              <p:nvPr/>
            </p:nvSpPr>
            <p:spPr>
              <a:xfrm>
                <a:off x="863023" y="2989206"/>
                <a:ext cx="3918528" cy="446276"/>
              </a:xfrm>
              <a:prstGeom prst="rect">
                <a:avLst/>
              </a:prstGeom>
              <a:solidFill>
                <a:srgbClr val="0C2659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3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𝐴</m:t>
                      </m:r>
                      <m:r>
                        <a:rPr lang="pt-BR" sz="23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 =</m:t>
                      </m:r>
                      <m:r>
                        <a:rPr lang="pt-BR" sz="23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𝑥</m:t>
                      </m:r>
                      <m:r>
                        <a:rPr lang="pt-BR" sz="23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 . </m:t>
                      </m:r>
                      <m:r>
                        <a:rPr lang="pt-BR" sz="23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𝑥</m:t>
                      </m:r>
                      <m:r>
                        <a:rPr lang="pt-BR" sz="23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+</m:t>
                      </m:r>
                      <m:r>
                        <a:rPr lang="pt-BR" sz="23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𝑥</m:t>
                      </m:r>
                      <m:r>
                        <a:rPr lang="pt-BR" sz="23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 . 3+3.</m:t>
                      </m:r>
                      <m:r>
                        <a:rPr lang="pt-BR" sz="23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𝑥</m:t>
                      </m:r>
                      <m:r>
                        <a:rPr lang="pt-BR" sz="23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+3 .  3</m:t>
                      </m:r>
                    </m:oMath>
                  </m:oMathPara>
                </a14:m>
                <a:endParaRPr lang="pt-BR" sz="230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1" name="CaixaDeTexto 30">
                <a:extLst>
                  <a:ext uri="{FF2B5EF4-FFF2-40B4-BE49-F238E27FC236}">
                    <a16:creationId xmlns:a16="http://schemas.microsoft.com/office/drawing/2014/main" id="{437D8D16-AD57-A02D-C6F6-08BC12E074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3023" y="2989206"/>
                <a:ext cx="3918528" cy="446276"/>
              </a:xfrm>
              <a:prstGeom prst="rect">
                <a:avLst/>
              </a:prstGeom>
              <a:blipFill>
                <a:blip r:embed="rId4"/>
                <a:stretch>
                  <a:fillRect l="-31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CaixaDeTexto 31">
                <a:extLst>
                  <a:ext uri="{FF2B5EF4-FFF2-40B4-BE49-F238E27FC236}">
                    <a16:creationId xmlns:a16="http://schemas.microsoft.com/office/drawing/2014/main" id="{5E3E7725-17AD-891D-981C-BC3B4C2E9BF7}"/>
                  </a:ext>
                </a:extLst>
              </p:cNvPr>
              <p:cNvSpPr txBox="1"/>
              <p:nvPr/>
            </p:nvSpPr>
            <p:spPr>
              <a:xfrm>
                <a:off x="863023" y="3495322"/>
                <a:ext cx="2994602" cy="446276"/>
              </a:xfrm>
              <a:prstGeom prst="rect">
                <a:avLst/>
              </a:prstGeom>
              <a:solidFill>
                <a:srgbClr val="0C2659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3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𝐴</m:t>
                      </m:r>
                      <m:r>
                        <a:rPr lang="pt-BR" sz="23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 =</m:t>
                      </m:r>
                      <m:sSup>
                        <m:sSupPr>
                          <m:ctrlPr>
                            <a:rPr lang="pt-BR" sz="2300" b="0" i="1" u="none" strike="noStrike" cap="none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Arial"/>
                            </a:rPr>
                          </m:ctrlPr>
                        </m:sSupPr>
                        <m:e>
                          <m:r>
                            <a:rPr lang="pt-BR" sz="2300" b="0" i="1" u="none" strike="noStrike" cap="none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Arial"/>
                            </a:rPr>
                            <m:t>𝑥</m:t>
                          </m:r>
                        </m:e>
                        <m:sup>
                          <m:r>
                            <a:rPr lang="pt-BR" sz="2300" b="0" i="1" u="none" strike="noStrike" cap="none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Arial"/>
                            </a:rPr>
                            <m:t>2</m:t>
                          </m:r>
                        </m:sup>
                      </m:sSup>
                      <m:r>
                        <a:rPr lang="pt-BR" sz="23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+</m:t>
                      </m:r>
                      <m:r>
                        <a:rPr lang="pt-BR" sz="2300" b="0" i="1" u="none" strike="noStrike" cap="none" dirty="0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3</m:t>
                      </m:r>
                      <m:r>
                        <a:rPr lang="pt-BR" sz="2300" b="0" i="1" u="none" strike="noStrike" cap="none" dirty="0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𝑥</m:t>
                      </m:r>
                      <m:r>
                        <a:rPr lang="pt-BR" sz="2300" b="0" i="1" u="none" strike="noStrike" cap="none" dirty="0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+3</m:t>
                      </m:r>
                      <m:r>
                        <a:rPr lang="pt-BR" sz="2300" b="0" i="1" u="none" strike="noStrike" cap="none" dirty="0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𝑥</m:t>
                      </m:r>
                      <m:r>
                        <a:rPr lang="pt-BR" sz="23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+9</m:t>
                      </m:r>
                    </m:oMath>
                  </m:oMathPara>
                </a14:m>
                <a:endParaRPr lang="pt-BR" sz="230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2" name="CaixaDeTexto 31">
                <a:extLst>
                  <a:ext uri="{FF2B5EF4-FFF2-40B4-BE49-F238E27FC236}">
                    <a16:creationId xmlns:a16="http://schemas.microsoft.com/office/drawing/2014/main" id="{5E3E7725-17AD-891D-981C-BC3B4C2E9B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3023" y="3495322"/>
                <a:ext cx="2994602" cy="446276"/>
              </a:xfrm>
              <a:prstGeom prst="rect">
                <a:avLst/>
              </a:prstGeom>
              <a:blipFill>
                <a:blip r:embed="rId5"/>
                <a:stretch>
                  <a:fillRect l="-40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CaixaDeTexto 32">
                <a:extLst>
                  <a:ext uri="{FF2B5EF4-FFF2-40B4-BE49-F238E27FC236}">
                    <a16:creationId xmlns:a16="http://schemas.microsoft.com/office/drawing/2014/main" id="{33094BCA-CF27-0650-199C-9582C6125855}"/>
                  </a:ext>
                </a:extLst>
              </p:cNvPr>
              <p:cNvSpPr txBox="1"/>
              <p:nvPr/>
            </p:nvSpPr>
            <p:spPr>
              <a:xfrm>
                <a:off x="863023" y="4001085"/>
                <a:ext cx="2356427" cy="446276"/>
              </a:xfrm>
              <a:prstGeom prst="rect">
                <a:avLst/>
              </a:prstGeom>
              <a:solidFill>
                <a:srgbClr val="0C2659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3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𝐴</m:t>
                      </m:r>
                      <m:r>
                        <a:rPr lang="pt-BR" sz="23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 =</m:t>
                      </m:r>
                      <m:sSup>
                        <m:sSupPr>
                          <m:ctrlPr>
                            <a:rPr lang="pt-BR" sz="2300" b="0" i="1" u="none" strike="noStrike" cap="none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Arial"/>
                            </a:rPr>
                          </m:ctrlPr>
                        </m:sSupPr>
                        <m:e>
                          <m:r>
                            <a:rPr lang="pt-BR" sz="2300" b="0" i="1" u="none" strike="noStrike" cap="none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Arial"/>
                            </a:rPr>
                            <m:t>𝑥</m:t>
                          </m:r>
                        </m:e>
                        <m:sup>
                          <m:r>
                            <a:rPr lang="pt-BR" sz="2300" b="0" i="1" u="none" strike="noStrike" cap="none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Arial"/>
                            </a:rPr>
                            <m:t>2</m:t>
                          </m:r>
                        </m:sup>
                      </m:sSup>
                      <m:r>
                        <a:rPr lang="pt-BR" sz="23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+</m:t>
                      </m:r>
                      <m:r>
                        <a:rPr lang="pt-BR" sz="2300" b="0" i="1" u="none" strike="noStrike" cap="none" dirty="0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6</m:t>
                      </m:r>
                      <m:r>
                        <a:rPr lang="pt-BR" sz="2300" b="0" i="1" u="none" strike="noStrike" cap="none" dirty="0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𝑥</m:t>
                      </m:r>
                      <m:r>
                        <a:rPr lang="pt-BR" sz="23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+9</m:t>
                      </m:r>
                    </m:oMath>
                  </m:oMathPara>
                </a14:m>
                <a:endParaRPr lang="pt-BR" sz="230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3" name="CaixaDeTexto 32">
                <a:extLst>
                  <a:ext uri="{FF2B5EF4-FFF2-40B4-BE49-F238E27FC236}">
                    <a16:creationId xmlns:a16="http://schemas.microsoft.com/office/drawing/2014/main" id="{33094BCA-CF27-0650-199C-9582C61258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3023" y="4001085"/>
                <a:ext cx="2356427" cy="446276"/>
              </a:xfrm>
              <a:prstGeom prst="rect">
                <a:avLst/>
              </a:prstGeom>
              <a:blipFill>
                <a:blip r:embed="rId6"/>
                <a:stretch>
                  <a:fillRect l="-51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Google Shape;240;p69">
            <a:extLst>
              <a:ext uri="{FF2B5EF4-FFF2-40B4-BE49-F238E27FC236}">
                <a16:creationId xmlns:a16="http://schemas.microsoft.com/office/drawing/2014/main" id="{84072A15-BE8C-6092-EA8D-92232C7418EB}"/>
              </a:ext>
            </a:extLst>
          </p:cNvPr>
          <p:cNvSpPr txBox="1"/>
          <p:nvPr/>
        </p:nvSpPr>
        <p:spPr>
          <a:xfrm>
            <a:off x="861148" y="4733438"/>
            <a:ext cx="4209186" cy="800179"/>
          </a:xfrm>
          <a:prstGeom prst="rect">
            <a:avLst/>
          </a:prstGeom>
          <a:solidFill>
            <a:srgbClr val="D93D1A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300" b="0" i="0" u="none" strike="noStrike" cap="none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Você observou que os termos em x apareceram duas vezes?</a:t>
            </a:r>
            <a:endParaRPr sz="23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m 1" descr="Uma imagem contendo Ícone&#10;&#10;O conteúdo gerado por IA pode estar incorreto.">
            <a:extLst>
              <a:ext uri="{FF2B5EF4-FFF2-40B4-BE49-F238E27FC236}">
                <a16:creationId xmlns:a16="http://schemas.microsoft.com/office/drawing/2014/main" id="{10907697-F61A-667E-81C0-3DCA709025E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6778" y="973310"/>
            <a:ext cx="5852721" cy="5852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710802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6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8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10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9" grpId="0"/>
      <p:bldP spid="29" grpId="0"/>
      <p:bldP spid="30" grpId="0" animBg="1"/>
      <p:bldP spid="31" grpId="0" animBg="1"/>
      <p:bldP spid="32" grpId="0" animBg="1"/>
      <p:bldP spid="33" grpId="0" animBg="1"/>
      <p:bldP spid="3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D67F39-A6C1-7DFD-4B8C-987E3E0E32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54DE866F-C6D3-EB4C-F7C8-E8442CDD506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C265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7A02CC46-4F84-04E8-645F-23458BD3EF9A}"/>
              </a:ext>
            </a:extLst>
          </p:cNvPr>
          <p:cNvSpPr/>
          <p:nvPr/>
        </p:nvSpPr>
        <p:spPr>
          <a:xfrm>
            <a:off x="300038" y="238125"/>
            <a:ext cx="11591925" cy="6381750"/>
          </a:xfrm>
          <a:prstGeom prst="roundRect">
            <a:avLst>
              <a:gd name="adj" fmla="val 4419"/>
            </a:avLst>
          </a:prstGeom>
          <a:solidFill>
            <a:srgbClr val="F2EFD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37F9FD20-7D5E-12FC-97AB-9771294634CB}"/>
              </a:ext>
            </a:extLst>
          </p:cNvPr>
          <p:cNvSpPr/>
          <p:nvPr/>
        </p:nvSpPr>
        <p:spPr>
          <a:xfrm>
            <a:off x="626724" y="421240"/>
            <a:ext cx="143839" cy="143839"/>
          </a:xfrm>
          <a:prstGeom prst="ellipse">
            <a:avLst/>
          </a:prstGeom>
          <a:solidFill>
            <a:srgbClr val="D93D1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5BFCAEE4-8215-3182-B1DC-3009AE71689F}"/>
              </a:ext>
            </a:extLst>
          </p:cNvPr>
          <p:cNvSpPr/>
          <p:nvPr/>
        </p:nvSpPr>
        <p:spPr>
          <a:xfrm>
            <a:off x="866267" y="429801"/>
            <a:ext cx="143839" cy="143839"/>
          </a:xfrm>
          <a:prstGeom prst="ellipse">
            <a:avLst/>
          </a:prstGeom>
          <a:solidFill>
            <a:srgbClr val="589EA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19C4F97B-20B8-7D91-97D0-FF54A5739A03}"/>
              </a:ext>
            </a:extLst>
          </p:cNvPr>
          <p:cNvSpPr/>
          <p:nvPr/>
        </p:nvSpPr>
        <p:spPr>
          <a:xfrm>
            <a:off x="1105810" y="430049"/>
            <a:ext cx="143839" cy="143839"/>
          </a:xfrm>
          <a:prstGeom prst="ellipse">
            <a:avLst/>
          </a:prstGeom>
          <a:solidFill>
            <a:srgbClr val="F2F0D8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9" name="Google Shape;185;p24">
            <a:extLst>
              <a:ext uri="{FF2B5EF4-FFF2-40B4-BE49-F238E27FC236}">
                <a16:creationId xmlns:a16="http://schemas.microsoft.com/office/drawing/2014/main" id="{707E8C6B-445A-9E39-803D-D6CB2184350E}"/>
              </a:ext>
            </a:extLst>
          </p:cNvPr>
          <p:cNvGrpSpPr/>
          <p:nvPr/>
        </p:nvGrpSpPr>
        <p:grpSpPr>
          <a:xfrm rot="548993">
            <a:off x="-232057" y="5769529"/>
            <a:ext cx="1043559" cy="772287"/>
            <a:chOff x="9957437" y="1479512"/>
            <a:chExt cx="1043559" cy="772287"/>
          </a:xfrm>
        </p:grpSpPr>
        <p:sp>
          <p:nvSpPr>
            <p:cNvPr id="10" name="Google Shape;186;p24">
              <a:extLst>
                <a:ext uri="{FF2B5EF4-FFF2-40B4-BE49-F238E27FC236}">
                  <a16:creationId xmlns:a16="http://schemas.microsoft.com/office/drawing/2014/main" id="{136EE8E0-45CF-7464-C36C-1ABAD46AB6DB}"/>
                </a:ext>
              </a:extLst>
            </p:cNvPr>
            <p:cNvSpPr/>
            <p:nvPr/>
          </p:nvSpPr>
          <p:spPr>
            <a:xfrm>
              <a:off x="10014111" y="1511707"/>
              <a:ext cx="986885" cy="740092"/>
            </a:xfrm>
            <a:custGeom>
              <a:avLst/>
              <a:gdLst/>
              <a:ahLst/>
              <a:cxnLst/>
              <a:rect l="l" t="t" r="r" b="b"/>
              <a:pathLst>
                <a:path w="986885" h="740092" extrusionOk="0">
                  <a:moveTo>
                    <a:pt x="695611" y="450342"/>
                  </a:moveTo>
                  <a:lnTo>
                    <a:pt x="986885" y="368046"/>
                  </a:lnTo>
                  <a:lnTo>
                    <a:pt x="737616" y="331946"/>
                  </a:lnTo>
                  <a:lnTo>
                    <a:pt x="902875" y="194215"/>
                  </a:lnTo>
                  <a:lnTo>
                    <a:pt x="661606" y="248603"/>
                  </a:lnTo>
                  <a:lnTo>
                    <a:pt x="732091" y="52388"/>
                  </a:lnTo>
                  <a:lnTo>
                    <a:pt x="538353" y="207550"/>
                  </a:lnTo>
                  <a:lnTo>
                    <a:pt x="456152" y="0"/>
                  </a:lnTo>
                  <a:lnTo>
                    <a:pt x="408432" y="209836"/>
                  </a:lnTo>
                  <a:lnTo>
                    <a:pt x="195739" y="43529"/>
                  </a:lnTo>
                  <a:lnTo>
                    <a:pt x="306610" y="262795"/>
                  </a:lnTo>
                  <a:lnTo>
                    <a:pt x="67723" y="239363"/>
                  </a:lnTo>
                  <a:lnTo>
                    <a:pt x="251174" y="339757"/>
                  </a:lnTo>
                  <a:lnTo>
                    <a:pt x="0" y="419957"/>
                  </a:lnTo>
                  <a:lnTo>
                    <a:pt x="261556" y="437102"/>
                  </a:lnTo>
                  <a:lnTo>
                    <a:pt x="93821" y="565118"/>
                  </a:lnTo>
                  <a:lnTo>
                    <a:pt x="340805" y="506730"/>
                  </a:lnTo>
                  <a:lnTo>
                    <a:pt x="293180" y="740093"/>
                  </a:lnTo>
                  <a:lnTo>
                    <a:pt x="449294" y="550926"/>
                  </a:lnTo>
                  <a:lnTo>
                    <a:pt x="541687" y="730472"/>
                  </a:lnTo>
                  <a:lnTo>
                    <a:pt x="583121" y="548640"/>
                  </a:lnTo>
                  <a:lnTo>
                    <a:pt x="812482" y="687419"/>
                  </a:lnTo>
                  <a:lnTo>
                    <a:pt x="730948" y="544449"/>
                  </a:lnTo>
                  <a:lnTo>
                    <a:pt x="909066" y="601885"/>
                  </a:lnTo>
                  <a:lnTo>
                    <a:pt x="695611" y="450342"/>
                  </a:lnTo>
                  <a:close/>
                </a:path>
              </a:pathLst>
            </a:custGeom>
            <a:solidFill>
              <a:schemeClr val="dk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187;p24">
              <a:extLst>
                <a:ext uri="{FF2B5EF4-FFF2-40B4-BE49-F238E27FC236}">
                  <a16:creationId xmlns:a16="http://schemas.microsoft.com/office/drawing/2014/main" id="{26953E34-BF91-8756-9FA4-DFDA807FAC84}"/>
                </a:ext>
              </a:extLst>
            </p:cNvPr>
            <p:cNvSpPr/>
            <p:nvPr/>
          </p:nvSpPr>
          <p:spPr>
            <a:xfrm>
              <a:off x="9957437" y="1479512"/>
              <a:ext cx="982980" cy="740092"/>
            </a:xfrm>
            <a:custGeom>
              <a:avLst/>
              <a:gdLst/>
              <a:ahLst/>
              <a:cxnLst/>
              <a:rect l="l" t="t" r="r" b="b"/>
              <a:pathLst>
                <a:path w="982980" h="740092" extrusionOk="0">
                  <a:moveTo>
                    <a:pt x="717423" y="443103"/>
                  </a:moveTo>
                  <a:lnTo>
                    <a:pt x="982980" y="368046"/>
                  </a:lnTo>
                  <a:lnTo>
                    <a:pt x="733711" y="331946"/>
                  </a:lnTo>
                  <a:lnTo>
                    <a:pt x="898970" y="194310"/>
                  </a:lnTo>
                  <a:lnTo>
                    <a:pt x="657797" y="248698"/>
                  </a:lnTo>
                  <a:lnTo>
                    <a:pt x="728186" y="52483"/>
                  </a:lnTo>
                  <a:lnTo>
                    <a:pt x="534448" y="207645"/>
                  </a:lnTo>
                  <a:lnTo>
                    <a:pt x="452342" y="0"/>
                  </a:lnTo>
                  <a:lnTo>
                    <a:pt x="404527" y="209836"/>
                  </a:lnTo>
                  <a:lnTo>
                    <a:pt x="194405" y="80772"/>
                  </a:lnTo>
                  <a:lnTo>
                    <a:pt x="302705" y="262795"/>
                  </a:lnTo>
                  <a:lnTo>
                    <a:pt x="63818" y="239363"/>
                  </a:lnTo>
                  <a:lnTo>
                    <a:pt x="247364" y="339757"/>
                  </a:lnTo>
                  <a:lnTo>
                    <a:pt x="0" y="395288"/>
                  </a:lnTo>
                  <a:lnTo>
                    <a:pt x="257746" y="437102"/>
                  </a:lnTo>
                  <a:lnTo>
                    <a:pt x="90011" y="565214"/>
                  </a:lnTo>
                  <a:lnTo>
                    <a:pt x="336995" y="506730"/>
                  </a:lnTo>
                  <a:lnTo>
                    <a:pt x="289370" y="740093"/>
                  </a:lnTo>
                  <a:lnTo>
                    <a:pt x="445389" y="551021"/>
                  </a:lnTo>
                  <a:lnTo>
                    <a:pt x="537781" y="730472"/>
                  </a:lnTo>
                  <a:lnTo>
                    <a:pt x="579215" y="548640"/>
                  </a:lnTo>
                  <a:lnTo>
                    <a:pt x="768668" y="677037"/>
                  </a:lnTo>
                  <a:lnTo>
                    <a:pt x="683228" y="491681"/>
                  </a:lnTo>
                  <a:lnTo>
                    <a:pt x="900208" y="556355"/>
                  </a:lnTo>
                  <a:lnTo>
                    <a:pt x="717423" y="44310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188;p24">
              <a:extLst>
                <a:ext uri="{FF2B5EF4-FFF2-40B4-BE49-F238E27FC236}">
                  <a16:creationId xmlns:a16="http://schemas.microsoft.com/office/drawing/2014/main" id="{E98D1401-F318-15C7-A60A-26791396B3E9}"/>
                </a:ext>
              </a:extLst>
            </p:cNvPr>
            <p:cNvSpPr/>
            <p:nvPr/>
          </p:nvSpPr>
          <p:spPr>
            <a:xfrm>
              <a:off x="9957437" y="1479512"/>
              <a:ext cx="982980" cy="740092"/>
            </a:xfrm>
            <a:custGeom>
              <a:avLst/>
              <a:gdLst/>
              <a:ahLst/>
              <a:cxnLst/>
              <a:rect l="l" t="t" r="r" b="b"/>
              <a:pathLst>
                <a:path w="982980" h="740092" extrusionOk="0">
                  <a:moveTo>
                    <a:pt x="717423" y="443103"/>
                  </a:moveTo>
                  <a:lnTo>
                    <a:pt x="982980" y="368046"/>
                  </a:lnTo>
                  <a:lnTo>
                    <a:pt x="733711" y="331946"/>
                  </a:lnTo>
                  <a:lnTo>
                    <a:pt x="898970" y="194310"/>
                  </a:lnTo>
                  <a:lnTo>
                    <a:pt x="657797" y="248698"/>
                  </a:lnTo>
                  <a:lnTo>
                    <a:pt x="728186" y="52483"/>
                  </a:lnTo>
                  <a:lnTo>
                    <a:pt x="534448" y="207645"/>
                  </a:lnTo>
                  <a:lnTo>
                    <a:pt x="452342" y="0"/>
                  </a:lnTo>
                  <a:lnTo>
                    <a:pt x="404527" y="209836"/>
                  </a:lnTo>
                  <a:lnTo>
                    <a:pt x="194405" y="80772"/>
                  </a:lnTo>
                  <a:lnTo>
                    <a:pt x="302705" y="262795"/>
                  </a:lnTo>
                  <a:lnTo>
                    <a:pt x="63818" y="239363"/>
                  </a:lnTo>
                  <a:lnTo>
                    <a:pt x="247364" y="339757"/>
                  </a:lnTo>
                  <a:lnTo>
                    <a:pt x="0" y="395288"/>
                  </a:lnTo>
                  <a:lnTo>
                    <a:pt x="257746" y="437102"/>
                  </a:lnTo>
                  <a:lnTo>
                    <a:pt x="90011" y="565214"/>
                  </a:lnTo>
                  <a:lnTo>
                    <a:pt x="336995" y="506730"/>
                  </a:lnTo>
                  <a:lnTo>
                    <a:pt x="289370" y="740093"/>
                  </a:lnTo>
                  <a:lnTo>
                    <a:pt x="445389" y="551021"/>
                  </a:lnTo>
                  <a:lnTo>
                    <a:pt x="537781" y="730472"/>
                  </a:lnTo>
                  <a:lnTo>
                    <a:pt x="579215" y="548640"/>
                  </a:lnTo>
                  <a:lnTo>
                    <a:pt x="768668" y="677037"/>
                  </a:lnTo>
                  <a:lnTo>
                    <a:pt x="683228" y="491681"/>
                  </a:lnTo>
                  <a:lnTo>
                    <a:pt x="900208" y="556355"/>
                  </a:lnTo>
                  <a:lnTo>
                    <a:pt x="717423" y="443103"/>
                  </a:lnTo>
                  <a:close/>
                </a:path>
              </a:pathLst>
            </a:custGeom>
            <a:solidFill>
              <a:srgbClr val="D93D1A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" name="Google Shape;290;p25">
            <a:extLst>
              <a:ext uri="{FF2B5EF4-FFF2-40B4-BE49-F238E27FC236}">
                <a16:creationId xmlns:a16="http://schemas.microsoft.com/office/drawing/2014/main" id="{828702B9-D671-26FF-0C10-38B796F4C866}"/>
              </a:ext>
            </a:extLst>
          </p:cNvPr>
          <p:cNvGrpSpPr/>
          <p:nvPr/>
        </p:nvGrpSpPr>
        <p:grpSpPr>
          <a:xfrm rot="20862059">
            <a:off x="11329421" y="6116924"/>
            <a:ext cx="799002" cy="631251"/>
            <a:chOff x="7946233" y="1488751"/>
            <a:chExt cx="867443" cy="685323"/>
          </a:xfrm>
        </p:grpSpPr>
        <p:sp>
          <p:nvSpPr>
            <p:cNvPr id="14" name="Google Shape;291;p25">
              <a:extLst>
                <a:ext uri="{FF2B5EF4-FFF2-40B4-BE49-F238E27FC236}">
                  <a16:creationId xmlns:a16="http://schemas.microsoft.com/office/drawing/2014/main" id="{06B59D28-FC56-05DC-A383-66999C070F57}"/>
                </a:ext>
              </a:extLst>
            </p:cNvPr>
            <p:cNvSpPr/>
            <p:nvPr/>
          </p:nvSpPr>
          <p:spPr>
            <a:xfrm>
              <a:off x="7946233" y="1569428"/>
              <a:ext cx="866108" cy="604646"/>
            </a:xfrm>
            <a:custGeom>
              <a:avLst/>
              <a:gdLst/>
              <a:ahLst/>
              <a:cxnLst/>
              <a:rect l="l" t="t" r="r" b="b"/>
              <a:pathLst>
                <a:path w="866108" h="604646" extrusionOk="0">
                  <a:moveTo>
                    <a:pt x="272320" y="529876"/>
                  </a:moveTo>
                  <a:lnTo>
                    <a:pt x="866108" y="388525"/>
                  </a:lnTo>
                  <a:lnTo>
                    <a:pt x="702659" y="0"/>
                  </a:lnTo>
                  <a:lnTo>
                    <a:pt x="186404" y="325755"/>
                  </a:lnTo>
                  <a:lnTo>
                    <a:pt x="154972" y="251079"/>
                  </a:lnTo>
                  <a:cubicBezTo>
                    <a:pt x="154972" y="251079"/>
                    <a:pt x="134684" y="381857"/>
                    <a:pt x="0" y="524351"/>
                  </a:cubicBezTo>
                  <a:cubicBezTo>
                    <a:pt x="196025" y="527685"/>
                    <a:pt x="303752" y="604647"/>
                    <a:pt x="303752" y="604647"/>
                  </a:cubicBezTo>
                  <a:lnTo>
                    <a:pt x="272320" y="529971"/>
                  </a:lnTo>
                  <a:close/>
                </a:path>
              </a:pathLst>
            </a:custGeom>
            <a:solidFill>
              <a:schemeClr val="dk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292;p25">
              <a:extLst>
                <a:ext uri="{FF2B5EF4-FFF2-40B4-BE49-F238E27FC236}">
                  <a16:creationId xmlns:a16="http://schemas.microsoft.com/office/drawing/2014/main" id="{BA7FBFE4-1482-1284-C36C-99460AD0725A}"/>
                </a:ext>
              </a:extLst>
            </p:cNvPr>
            <p:cNvSpPr/>
            <p:nvPr/>
          </p:nvSpPr>
          <p:spPr>
            <a:xfrm>
              <a:off x="7947472" y="1488751"/>
              <a:ext cx="866203" cy="604646"/>
            </a:xfrm>
            <a:custGeom>
              <a:avLst/>
              <a:gdLst/>
              <a:ahLst/>
              <a:cxnLst/>
              <a:rect l="l" t="t" r="r" b="b"/>
              <a:pathLst>
                <a:path w="866203" h="604646" extrusionOk="0">
                  <a:moveTo>
                    <a:pt x="272415" y="529971"/>
                  </a:moveTo>
                  <a:lnTo>
                    <a:pt x="866203" y="388620"/>
                  </a:lnTo>
                  <a:lnTo>
                    <a:pt x="702659" y="0"/>
                  </a:lnTo>
                  <a:lnTo>
                    <a:pt x="186404" y="325755"/>
                  </a:lnTo>
                  <a:lnTo>
                    <a:pt x="154972" y="251079"/>
                  </a:lnTo>
                  <a:cubicBezTo>
                    <a:pt x="154972" y="251079"/>
                    <a:pt x="134684" y="381857"/>
                    <a:pt x="0" y="524351"/>
                  </a:cubicBezTo>
                  <a:cubicBezTo>
                    <a:pt x="196024" y="527685"/>
                    <a:pt x="303752" y="604647"/>
                    <a:pt x="303752" y="604647"/>
                  </a:cubicBezTo>
                  <a:lnTo>
                    <a:pt x="272320" y="529971"/>
                  </a:lnTo>
                  <a:close/>
                </a:path>
              </a:pathLst>
            </a:custGeom>
            <a:solidFill>
              <a:srgbClr val="FF705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293;p25">
              <a:extLst>
                <a:ext uri="{FF2B5EF4-FFF2-40B4-BE49-F238E27FC236}">
                  <a16:creationId xmlns:a16="http://schemas.microsoft.com/office/drawing/2014/main" id="{B00D6F8A-1A03-E609-5806-22A49EA5BE51}"/>
                </a:ext>
              </a:extLst>
            </p:cNvPr>
            <p:cNvSpPr/>
            <p:nvPr/>
          </p:nvSpPr>
          <p:spPr>
            <a:xfrm>
              <a:off x="7947473" y="1488751"/>
              <a:ext cx="866203" cy="604646"/>
            </a:xfrm>
            <a:custGeom>
              <a:avLst/>
              <a:gdLst/>
              <a:ahLst/>
              <a:cxnLst/>
              <a:rect l="l" t="t" r="r" b="b"/>
              <a:pathLst>
                <a:path w="866203" h="604646" extrusionOk="0">
                  <a:moveTo>
                    <a:pt x="272415" y="529971"/>
                  </a:moveTo>
                  <a:lnTo>
                    <a:pt x="866203" y="388620"/>
                  </a:lnTo>
                  <a:lnTo>
                    <a:pt x="702659" y="0"/>
                  </a:lnTo>
                  <a:lnTo>
                    <a:pt x="186404" y="325755"/>
                  </a:lnTo>
                  <a:lnTo>
                    <a:pt x="154972" y="251079"/>
                  </a:lnTo>
                  <a:cubicBezTo>
                    <a:pt x="154972" y="251079"/>
                    <a:pt x="134684" y="381857"/>
                    <a:pt x="0" y="524351"/>
                  </a:cubicBezTo>
                  <a:cubicBezTo>
                    <a:pt x="196024" y="527685"/>
                    <a:pt x="303752" y="604647"/>
                    <a:pt x="303752" y="604647"/>
                  </a:cubicBezTo>
                  <a:lnTo>
                    <a:pt x="272320" y="529971"/>
                  </a:lnTo>
                  <a:close/>
                </a:path>
              </a:pathLst>
            </a:custGeom>
            <a:solidFill>
              <a:srgbClr val="F2F0D8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" name="Google Shape;381;p27">
            <a:extLst>
              <a:ext uri="{FF2B5EF4-FFF2-40B4-BE49-F238E27FC236}">
                <a16:creationId xmlns:a16="http://schemas.microsoft.com/office/drawing/2014/main" id="{8F949204-52CE-F116-DB0A-B861DA6E262B}"/>
              </a:ext>
            </a:extLst>
          </p:cNvPr>
          <p:cNvGrpSpPr/>
          <p:nvPr/>
        </p:nvGrpSpPr>
        <p:grpSpPr>
          <a:xfrm rot="495467">
            <a:off x="5402463" y="6068091"/>
            <a:ext cx="1387074" cy="604848"/>
            <a:chOff x="6593887" y="1541329"/>
            <a:chExt cx="1331677" cy="580636"/>
          </a:xfrm>
        </p:grpSpPr>
        <p:sp>
          <p:nvSpPr>
            <p:cNvPr id="18" name="Google Shape;382;p27">
              <a:extLst>
                <a:ext uri="{FF2B5EF4-FFF2-40B4-BE49-F238E27FC236}">
                  <a16:creationId xmlns:a16="http://schemas.microsoft.com/office/drawing/2014/main" id="{63F5E825-0D41-1951-FEAF-10FB5830C862}"/>
                </a:ext>
              </a:extLst>
            </p:cNvPr>
            <p:cNvSpPr/>
            <p:nvPr/>
          </p:nvSpPr>
          <p:spPr>
            <a:xfrm rot="-904748">
              <a:off x="6593887" y="1542234"/>
              <a:ext cx="1330811" cy="579731"/>
            </a:xfrm>
            <a:custGeom>
              <a:avLst/>
              <a:gdLst/>
              <a:ahLst/>
              <a:cxnLst/>
              <a:rect l="l" t="t" r="r" b="b"/>
              <a:pathLst>
                <a:path w="1331594" h="580072" extrusionOk="0">
                  <a:moveTo>
                    <a:pt x="1331595" y="290036"/>
                  </a:moveTo>
                  <a:cubicBezTo>
                    <a:pt x="1331595" y="450219"/>
                    <a:pt x="1033507" y="580072"/>
                    <a:pt x="665797" y="580072"/>
                  </a:cubicBezTo>
                  <a:cubicBezTo>
                    <a:pt x="298088" y="580072"/>
                    <a:pt x="0" y="450219"/>
                    <a:pt x="0" y="290036"/>
                  </a:cubicBezTo>
                  <a:cubicBezTo>
                    <a:pt x="0" y="129854"/>
                    <a:pt x="298088" y="0"/>
                    <a:pt x="665797" y="0"/>
                  </a:cubicBezTo>
                  <a:cubicBezTo>
                    <a:pt x="1033507" y="0"/>
                    <a:pt x="1331595" y="129854"/>
                    <a:pt x="1331595" y="290036"/>
                  </a:cubicBezTo>
                  <a:close/>
                </a:path>
              </a:pathLst>
            </a:custGeom>
            <a:solidFill>
              <a:schemeClr val="dk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383;p27">
              <a:extLst>
                <a:ext uri="{FF2B5EF4-FFF2-40B4-BE49-F238E27FC236}">
                  <a16:creationId xmlns:a16="http://schemas.microsoft.com/office/drawing/2014/main" id="{E4906BEE-6053-1774-0137-E0244B04440B}"/>
                </a:ext>
              </a:extLst>
            </p:cNvPr>
            <p:cNvSpPr/>
            <p:nvPr/>
          </p:nvSpPr>
          <p:spPr>
            <a:xfrm>
              <a:off x="6593969" y="1541425"/>
              <a:ext cx="1331595" cy="580072"/>
            </a:xfrm>
            <a:custGeom>
              <a:avLst/>
              <a:gdLst/>
              <a:ahLst/>
              <a:cxnLst/>
              <a:rect l="l" t="t" r="r" b="b"/>
              <a:pathLst>
                <a:path w="1331595" h="580072" extrusionOk="0">
                  <a:moveTo>
                    <a:pt x="1331595" y="290036"/>
                  </a:moveTo>
                  <a:cubicBezTo>
                    <a:pt x="1331595" y="450219"/>
                    <a:pt x="1033507" y="580073"/>
                    <a:pt x="665798" y="580073"/>
                  </a:cubicBezTo>
                  <a:cubicBezTo>
                    <a:pt x="298088" y="580073"/>
                    <a:pt x="0" y="450219"/>
                    <a:pt x="0" y="290036"/>
                  </a:cubicBezTo>
                  <a:cubicBezTo>
                    <a:pt x="0" y="129854"/>
                    <a:pt x="298088" y="0"/>
                    <a:pt x="665798" y="0"/>
                  </a:cubicBezTo>
                  <a:cubicBezTo>
                    <a:pt x="1033507" y="0"/>
                    <a:pt x="1331595" y="129854"/>
                    <a:pt x="1331595" y="290036"/>
                  </a:cubicBezTo>
                  <a:close/>
                </a:path>
              </a:pathLst>
            </a:custGeom>
            <a:solidFill>
              <a:srgbClr val="589EA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384;p27">
              <a:extLst>
                <a:ext uri="{FF2B5EF4-FFF2-40B4-BE49-F238E27FC236}">
                  <a16:creationId xmlns:a16="http://schemas.microsoft.com/office/drawing/2014/main" id="{97733CD9-C9CE-257A-6296-A65B91281E21}"/>
                </a:ext>
              </a:extLst>
            </p:cNvPr>
            <p:cNvSpPr/>
            <p:nvPr/>
          </p:nvSpPr>
          <p:spPr>
            <a:xfrm>
              <a:off x="6593969" y="1541425"/>
              <a:ext cx="1331595" cy="580072"/>
            </a:xfrm>
            <a:custGeom>
              <a:avLst/>
              <a:gdLst/>
              <a:ahLst/>
              <a:cxnLst/>
              <a:rect l="l" t="t" r="r" b="b"/>
              <a:pathLst>
                <a:path w="1331595" h="580072" extrusionOk="0">
                  <a:moveTo>
                    <a:pt x="1331595" y="290036"/>
                  </a:moveTo>
                  <a:cubicBezTo>
                    <a:pt x="1331595" y="450219"/>
                    <a:pt x="1033507" y="580073"/>
                    <a:pt x="665798" y="580073"/>
                  </a:cubicBezTo>
                  <a:cubicBezTo>
                    <a:pt x="298088" y="580073"/>
                    <a:pt x="0" y="450219"/>
                    <a:pt x="0" y="290036"/>
                  </a:cubicBezTo>
                  <a:cubicBezTo>
                    <a:pt x="0" y="129854"/>
                    <a:pt x="298088" y="0"/>
                    <a:pt x="665798" y="0"/>
                  </a:cubicBezTo>
                  <a:cubicBezTo>
                    <a:pt x="1033507" y="0"/>
                    <a:pt x="1331595" y="129854"/>
                    <a:pt x="1331595" y="29003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385;p27">
              <a:extLst>
                <a:ext uri="{FF2B5EF4-FFF2-40B4-BE49-F238E27FC236}">
                  <a16:creationId xmlns:a16="http://schemas.microsoft.com/office/drawing/2014/main" id="{97D9F29A-4BA6-B9EE-0F0E-938533FC01CD}"/>
                </a:ext>
              </a:extLst>
            </p:cNvPr>
            <p:cNvSpPr/>
            <p:nvPr/>
          </p:nvSpPr>
          <p:spPr>
            <a:xfrm>
              <a:off x="6798566" y="1541425"/>
              <a:ext cx="922401" cy="580072"/>
            </a:xfrm>
            <a:custGeom>
              <a:avLst/>
              <a:gdLst/>
              <a:ahLst/>
              <a:cxnLst/>
              <a:rect l="l" t="t" r="r" b="b"/>
              <a:pathLst>
                <a:path w="922401" h="580072" extrusionOk="0">
                  <a:moveTo>
                    <a:pt x="922401" y="290036"/>
                  </a:moveTo>
                  <a:cubicBezTo>
                    <a:pt x="922401" y="450219"/>
                    <a:pt x="715915" y="580073"/>
                    <a:pt x="461201" y="580073"/>
                  </a:cubicBezTo>
                  <a:cubicBezTo>
                    <a:pt x="206487" y="580073"/>
                    <a:pt x="0" y="450219"/>
                    <a:pt x="0" y="290036"/>
                  </a:cubicBezTo>
                  <a:cubicBezTo>
                    <a:pt x="0" y="129854"/>
                    <a:pt x="206487" y="0"/>
                    <a:pt x="461201" y="0"/>
                  </a:cubicBezTo>
                  <a:cubicBezTo>
                    <a:pt x="715915" y="0"/>
                    <a:pt x="922401" y="129854"/>
                    <a:pt x="922401" y="29003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386;p27">
              <a:extLst>
                <a:ext uri="{FF2B5EF4-FFF2-40B4-BE49-F238E27FC236}">
                  <a16:creationId xmlns:a16="http://schemas.microsoft.com/office/drawing/2014/main" id="{777F0668-CDCC-3B60-2D5B-E71043B23418}"/>
                </a:ext>
              </a:extLst>
            </p:cNvPr>
            <p:cNvSpPr/>
            <p:nvPr/>
          </p:nvSpPr>
          <p:spPr>
            <a:xfrm>
              <a:off x="6994495" y="1541425"/>
              <a:ext cx="530542" cy="580072"/>
            </a:xfrm>
            <a:custGeom>
              <a:avLst/>
              <a:gdLst/>
              <a:ahLst/>
              <a:cxnLst/>
              <a:rect l="l" t="t" r="r" b="b"/>
              <a:pathLst>
                <a:path w="530542" h="580072" extrusionOk="0">
                  <a:moveTo>
                    <a:pt x="530543" y="290036"/>
                  </a:moveTo>
                  <a:cubicBezTo>
                    <a:pt x="530543" y="450219"/>
                    <a:pt x="411777" y="580073"/>
                    <a:pt x="265271" y="580073"/>
                  </a:cubicBezTo>
                  <a:cubicBezTo>
                    <a:pt x="118766" y="580073"/>
                    <a:pt x="0" y="450219"/>
                    <a:pt x="0" y="290036"/>
                  </a:cubicBezTo>
                  <a:cubicBezTo>
                    <a:pt x="0" y="129854"/>
                    <a:pt x="118766" y="0"/>
                    <a:pt x="265271" y="0"/>
                  </a:cubicBezTo>
                  <a:cubicBezTo>
                    <a:pt x="411777" y="0"/>
                    <a:pt x="530543" y="129854"/>
                    <a:pt x="530543" y="29003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387;p27">
              <a:extLst>
                <a:ext uri="{FF2B5EF4-FFF2-40B4-BE49-F238E27FC236}">
                  <a16:creationId xmlns:a16="http://schemas.microsoft.com/office/drawing/2014/main" id="{D06A9EC2-71D1-7C4B-A60F-DB35944B953D}"/>
                </a:ext>
              </a:extLst>
            </p:cNvPr>
            <p:cNvSpPr/>
            <p:nvPr/>
          </p:nvSpPr>
          <p:spPr>
            <a:xfrm>
              <a:off x="6596922" y="1610195"/>
              <a:ext cx="1325689" cy="442531"/>
            </a:xfrm>
            <a:custGeom>
              <a:avLst/>
              <a:gdLst/>
              <a:ahLst/>
              <a:cxnLst/>
              <a:rect l="l" t="t" r="r" b="b"/>
              <a:pathLst>
                <a:path w="1325689" h="442531" extrusionOk="0">
                  <a:moveTo>
                    <a:pt x="1325690" y="221266"/>
                  </a:moveTo>
                  <a:cubicBezTo>
                    <a:pt x="1325690" y="343467"/>
                    <a:pt x="1028924" y="442532"/>
                    <a:pt x="662845" y="442532"/>
                  </a:cubicBezTo>
                  <a:cubicBezTo>
                    <a:pt x="296766" y="442532"/>
                    <a:pt x="0" y="343467"/>
                    <a:pt x="0" y="221266"/>
                  </a:cubicBezTo>
                  <a:cubicBezTo>
                    <a:pt x="0" y="99064"/>
                    <a:pt x="296766" y="0"/>
                    <a:pt x="662845" y="0"/>
                  </a:cubicBezTo>
                  <a:cubicBezTo>
                    <a:pt x="1028924" y="0"/>
                    <a:pt x="1325690" y="99064"/>
                    <a:pt x="1325690" y="22126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388;p27">
              <a:extLst>
                <a:ext uri="{FF2B5EF4-FFF2-40B4-BE49-F238E27FC236}">
                  <a16:creationId xmlns:a16="http://schemas.microsoft.com/office/drawing/2014/main" id="{F956ED2E-1B56-1664-E3EB-7624CBB57DE2}"/>
                </a:ext>
              </a:extLst>
            </p:cNvPr>
            <p:cNvSpPr/>
            <p:nvPr/>
          </p:nvSpPr>
          <p:spPr>
            <a:xfrm>
              <a:off x="6596922" y="1704968"/>
              <a:ext cx="1325689" cy="252984"/>
            </a:xfrm>
            <a:custGeom>
              <a:avLst/>
              <a:gdLst/>
              <a:ahLst/>
              <a:cxnLst/>
              <a:rect l="l" t="t" r="r" b="b"/>
              <a:pathLst>
                <a:path w="1325689" h="252984" extrusionOk="0">
                  <a:moveTo>
                    <a:pt x="1325690" y="126492"/>
                  </a:moveTo>
                  <a:cubicBezTo>
                    <a:pt x="1325690" y="196352"/>
                    <a:pt x="1028924" y="252984"/>
                    <a:pt x="662845" y="252984"/>
                  </a:cubicBezTo>
                  <a:cubicBezTo>
                    <a:pt x="296766" y="252984"/>
                    <a:pt x="0" y="196352"/>
                    <a:pt x="0" y="126492"/>
                  </a:cubicBezTo>
                  <a:cubicBezTo>
                    <a:pt x="0" y="56632"/>
                    <a:pt x="296766" y="0"/>
                    <a:pt x="662845" y="0"/>
                  </a:cubicBezTo>
                  <a:cubicBezTo>
                    <a:pt x="1028924" y="0"/>
                    <a:pt x="1325690" y="56632"/>
                    <a:pt x="1325690" y="126492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389;p27">
              <a:extLst>
                <a:ext uri="{FF2B5EF4-FFF2-40B4-BE49-F238E27FC236}">
                  <a16:creationId xmlns:a16="http://schemas.microsoft.com/office/drawing/2014/main" id="{A7F0C5F5-9341-60C8-386C-85249FCCDB16}"/>
                </a:ext>
              </a:extLst>
            </p:cNvPr>
            <p:cNvSpPr/>
            <p:nvPr/>
          </p:nvSpPr>
          <p:spPr>
            <a:xfrm>
              <a:off x="7259767" y="1541329"/>
              <a:ext cx="9525" cy="580167"/>
            </a:xfrm>
            <a:custGeom>
              <a:avLst/>
              <a:gdLst/>
              <a:ahLst/>
              <a:cxnLst/>
              <a:rect l="l" t="t" r="r" b="b"/>
              <a:pathLst>
                <a:path w="9525" h="580167" extrusionOk="0">
                  <a:moveTo>
                    <a:pt x="0" y="0"/>
                  </a:moveTo>
                  <a:lnTo>
                    <a:pt x="0" y="580168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390;p27">
              <a:extLst>
                <a:ext uri="{FF2B5EF4-FFF2-40B4-BE49-F238E27FC236}">
                  <a16:creationId xmlns:a16="http://schemas.microsoft.com/office/drawing/2014/main" id="{06CBA5E8-5BE7-8882-4D4C-25315EEB0FD0}"/>
                </a:ext>
              </a:extLst>
            </p:cNvPr>
            <p:cNvSpPr/>
            <p:nvPr/>
          </p:nvSpPr>
          <p:spPr>
            <a:xfrm>
              <a:off x="6596922" y="1831461"/>
              <a:ext cx="1325689" cy="9525"/>
            </a:xfrm>
            <a:custGeom>
              <a:avLst/>
              <a:gdLst/>
              <a:ahLst/>
              <a:cxnLst/>
              <a:rect l="l" t="t" r="r" b="b"/>
              <a:pathLst>
                <a:path w="1325689" h="9525" extrusionOk="0">
                  <a:moveTo>
                    <a:pt x="1325690" y="0"/>
                  </a:moveTo>
                  <a:lnTo>
                    <a:pt x="0" y="0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" name="CaixaDeTexto 1">
            <a:extLst>
              <a:ext uri="{FF2B5EF4-FFF2-40B4-BE49-F238E27FC236}">
                <a16:creationId xmlns:a16="http://schemas.microsoft.com/office/drawing/2014/main" id="{A0A90C0F-F337-0F9D-03F6-E93EA8A3FF95}"/>
              </a:ext>
            </a:extLst>
          </p:cNvPr>
          <p:cNvSpPr txBox="1"/>
          <p:nvPr/>
        </p:nvSpPr>
        <p:spPr>
          <a:xfrm>
            <a:off x="698643" y="1772992"/>
            <a:ext cx="76827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rgbClr val="D93D1A"/>
                </a:solidFill>
                <a:latin typeface="Calibri"/>
                <a:ea typeface="Calibri"/>
                <a:cs typeface="Calibri"/>
                <a:sym typeface="Calibri"/>
              </a:rPr>
              <a:t>Produto Entre Dois Termos Iguais</a:t>
            </a:r>
            <a:endParaRPr lang="pt-BR" sz="3600" dirty="0">
              <a:solidFill>
                <a:srgbClr val="D93D1A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1D00A1DB-AB34-3BDD-1D2A-F4C8A834C7F5}"/>
                  </a:ext>
                </a:extLst>
              </p:cNvPr>
              <p:cNvSpPr txBox="1"/>
              <p:nvPr/>
            </p:nvSpPr>
            <p:spPr>
              <a:xfrm>
                <a:off x="690992" y="2642999"/>
                <a:ext cx="2929802" cy="4770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500" b="1" i="1" u="none" strike="noStrike" cap="none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(</m:t>
                      </m:r>
                      <m:r>
                        <a:rPr lang="pt-BR" sz="2500" b="1" i="1" u="none" strike="noStrike" cap="none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𝒂</m:t>
                      </m:r>
                      <m:r>
                        <a:rPr lang="pt-BR" sz="2500" b="1" i="1" u="none" strike="noStrike" cap="none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 + </m:t>
                      </m:r>
                      <m:r>
                        <a:rPr lang="pt-BR" sz="2500" b="1" i="1" u="none" strike="noStrike" cap="none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𝒃</m:t>
                      </m:r>
                      <m:r>
                        <a:rPr lang="pt-BR" sz="2500" b="1" i="1" u="none" strike="noStrike" cap="none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) . ( </m:t>
                      </m:r>
                      <m:r>
                        <a:rPr lang="pt-BR" sz="2500" b="1" i="1" u="none" strike="noStrike" cap="none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𝒂</m:t>
                      </m:r>
                      <m:r>
                        <a:rPr lang="pt-BR" sz="2500" b="1" i="1" u="none" strike="noStrike" cap="none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 + </m:t>
                      </m:r>
                      <m:r>
                        <a:rPr lang="pt-BR" sz="2500" b="1" i="1" u="none" strike="noStrike" cap="none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𝒃</m:t>
                      </m:r>
                      <m:r>
                        <a:rPr lang="pt-BR" sz="2500" b="1" i="1" u="none" strike="noStrike" cap="none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) </m:t>
                      </m:r>
                    </m:oMath>
                  </m:oMathPara>
                </a14:m>
                <a:endParaRPr lang="pt-BR" sz="25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1D00A1DB-AB34-3BDD-1D2A-F4C8A834C7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992" y="2642999"/>
                <a:ext cx="2929802" cy="477054"/>
              </a:xfrm>
              <a:prstGeom prst="rect">
                <a:avLst/>
              </a:prstGeom>
              <a:blipFill>
                <a:blip r:embed="rId2"/>
                <a:stretch>
                  <a:fillRect l="-1871" b="-1794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Google Shape;118;p56">
            <a:extLst>
              <a:ext uri="{FF2B5EF4-FFF2-40B4-BE49-F238E27FC236}">
                <a16:creationId xmlns:a16="http://schemas.microsoft.com/office/drawing/2014/main" id="{1DC84F93-2234-8E3C-E193-0E99D836AF73}"/>
              </a:ext>
            </a:extLst>
          </p:cNvPr>
          <p:cNvSpPr/>
          <p:nvPr/>
        </p:nvSpPr>
        <p:spPr>
          <a:xfrm>
            <a:off x="999514" y="2493942"/>
            <a:ext cx="1476985" cy="261610"/>
          </a:xfrm>
          <a:prstGeom prst="curvedDownArrow">
            <a:avLst>
              <a:gd name="adj1" fmla="val 25000"/>
              <a:gd name="adj2" fmla="val 50000"/>
              <a:gd name="adj3" fmla="val 25000"/>
            </a:avLst>
          </a:prstGeom>
          <a:solidFill>
            <a:srgbClr val="589EA6"/>
          </a:solidFill>
          <a:ln w="254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" name="Google Shape;118;p56">
            <a:extLst>
              <a:ext uri="{FF2B5EF4-FFF2-40B4-BE49-F238E27FC236}">
                <a16:creationId xmlns:a16="http://schemas.microsoft.com/office/drawing/2014/main" id="{15C1D916-FFF2-CCF8-2B1D-910DE1C634E9}"/>
              </a:ext>
            </a:extLst>
          </p:cNvPr>
          <p:cNvSpPr/>
          <p:nvPr/>
        </p:nvSpPr>
        <p:spPr>
          <a:xfrm>
            <a:off x="999513" y="2404874"/>
            <a:ext cx="2248512" cy="350678"/>
          </a:xfrm>
          <a:prstGeom prst="curvedDownArrow">
            <a:avLst>
              <a:gd name="adj1" fmla="val 25000"/>
              <a:gd name="adj2" fmla="val 50000"/>
              <a:gd name="adj3" fmla="val 25000"/>
            </a:avLst>
          </a:prstGeom>
          <a:solidFill>
            <a:srgbClr val="589EA6"/>
          </a:solidFill>
          <a:ln w="254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" name="Google Shape;118;p56">
            <a:extLst>
              <a:ext uri="{FF2B5EF4-FFF2-40B4-BE49-F238E27FC236}">
                <a16:creationId xmlns:a16="http://schemas.microsoft.com/office/drawing/2014/main" id="{3288513D-440D-8829-E2CA-5461ECF2575F}"/>
              </a:ext>
            </a:extLst>
          </p:cNvPr>
          <p:cNvSpPr/>
          <p:nvPr/>
        </p:nvSpPr>
        <p:spPr>
          <a:xfrm flipV="1">
            <a:off x="1675201" y="3036770"/>
            <a:ext cx="801298" cy="261610"/>
          </a:xfrm>
          <a:prstGeom prst="curvedDownArrow">
            <a:avLst>
              <a:gd name="adj1" fmla="val 25000"/>
              <a:gd name="adj2" fmla="val 50000"/>
              <a:gd name="adj3" fmla="val 25000"/>
            </a:avLst>
          </a:prstGeom>
          <a:solidFill>
            <a:srgbClr val="589EA6"/>
          </a:solidFill>
          <a:ln w="254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Google Shape;118;p56">
            <a:extLst>
              <a:ext uri="{FF2B5EF4-FFF2-40B4-BE49-F238E27FC236}">
                <a16:creationId xmlns:a16="http://schemas.microsoft.com/office/drawing/2014/main" id="{A24BD414-6E84-401F-F71B-8F7D07ED3F7E}"/>
              </a:ext>
            </a:extLst>
          </p:cNvPr>
          <p:cNvSpPr/>
          <p:nvPr/>
        </p:nvSpPr>
        <p:spPr>
          <a:xfrm flipV="1">
            <a:off x="1675201" y="3036770"/>
            <a:ext cx="1572824" cy="261610"/>
          </a:xfrm>
          <a:prstGeom prst="curvedDownArrow">
            <a:avLst>
              <a:gd name="adj1" fmla="val 25000"/>
              <a:gd name="adj2" fmla="val 50000"/>
              <a:gd name="adj3" fmla="val 25000"/>
            </a:avLst>
          </a:prstGeom>
          <a:solidFill>
            <a:srgbClr val="589EA6"/>
          </a:solidFill>
          <a:ln w="254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" name="Google Shape;223;p67">
            <a:extLst>
              <a:ext uri="{FF2B5EF4-FFF2-40B4-BE49-F238E27FC236}">
                <a16:creationId xmlns:a16="http://schemas.microsoft.com/office/drawing/2014/main" id="{01873BE3-3CAC-718D-96FD-A615DAB9DCCF}"/>
              </a:ext>
            </a:extLst>
          </p:cNvPr>
          <p:cNvSpPr/>
          <p:nvPr/>
        </p:nvSpPr>
        <p:spPr>
          <a:xfrm>
            <a:off x="3728356" y="2657448"/>
            <a:ext cx="1549500" cy="479218"/>
          </a:xfrm>
          <a:custGeom>
            <a:avLst/>
            <a:gdLst>
              <a:gd name="connsiteX0" fmla="*/ 0 w 1549500"/>
              <a:gd name="connsiteY0" fmla="*/ 239609 h 479218"/>
              <a:gd name="connsiteX1" fmla="*/ 239609 w 1549500"/>
              <a:gd name="connsiteY1" fmla="*/ 0 h 479218"/>
              <a:gd name="connsiteX2" fmla="*/ 239609 w 1549500"/>
              <a:gd name="connsiteY2" fmla="*/ 119805 h 479218"/>
              <a:gd name="connsiteX3" fmla="*/ 676239 w 1549500"/>
              <a:gd name="connsiteY3" fmla="*/ 119805 h 479218"/>
              <a:gd name="connsiteX4" fmla="*/ 1086672 w 1549500"/>
              <a:gd name="connsiteY4" fmla="*/ 119805 h 479218"/>
              <a:gd name="connsiteX5" fmla="*/ 1549500 w 1549500"/>
              <a:gd name="connsiteY5" fmla="*/ 119805 h 479218"/>
              <a:gd name="connsiteX6" fmla="*/ 1549500 w 1549500"/>
              <a:gd name="connsiteY6" fmla="*/ 359414 h 479218"/>
              <a:gd name="connsiteX7" fmla="*/ 1139067 w 1549500"/>
              <a:gd name="connsiteY7" fmla="*/ 359414 h 479218"/>
              <a:gd name="connsiteX8" fmla="*/ 741734 w 1549500"/>
              <a:gd name="connsiteY8" fmla="*/ 359414 h 479218"/>
              <a:gd name="connsiteX9" fmla="*/ 239609 w 1549500"/>
              <a:gd name="connsiteY9" fmla="*/ 359414 h 479218"/>
              <a:gd name="connsiteX10" fmla="*/ 239609 w 1549500"/>
              <a:gd name="connsiteY10" fmla="*/ 479218 h 479218"/>
              <a:gd name="connsiteX11" fmla="*/ 0 w 1549500"/>
              <a:gd name="connsiteY11" fmla="*/ 239609 h 479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49500" h="479218" fill="none" extrusionOk="0">
                <a:moveTo>
                  <a:pt x="0" y="239609"/>
                </a:moveTo>
                <a:cubicBezTo>
                  <a:pt x="75383" y="124833"/>
                  <a:pt x="121088" y="120052"/>
                  <a:pt x="239609" y="0"/>
                </a:cubicBezTo>
                <a:cubicBezTo>
                  <a:pt x="252093" y="25982"/>
                  <a:pt x="230978" y="63043"/>
                  <a:pt x="239609" y="119805"/>
                </a:cubicBezTo>
                <a:cubicBezTo>
                  <a:pt x="399137" y="68258"/>
                  <a:pt x="503018" y="136843"/>
                  <a:pt x="676239" y="119805"/>
                </a:cubicBezTo>
                <a:cubicBezTo>
                  <a:pt x="849460" y="102767"/>
                  <a:pt x="966801" y="127555"/>
                  <a:pt x="1086672" y="119805"/>
                </a:cubicBezTo>
                <a:cubicBezTo>
                  <a:pt x="1206543" y="112055"/>
                  <a:pt x="1386274" y="144443"/>
                  <a:pt x="1549500" y="119805"/>
                </a:cubicBezTo>
                <a:cubicBezTo>
                  <a:pt x="1573366" y="170444"/>
                  <a:pt x="1539370" y="264579"/>
                  <a:pt x="1549500" y="359414"/>
                </a:cubicBezTo>
                <a:cubicBezTo>
                  <a:pt x="1425684" y="392191"/>
                  <a:pt x="1300007" y="357078"/>
                  <a:pt x="1139067" y="359414"/>
                </a:cubicBezTo>
                <a:cubicBezTo>
                  <a:pt x="978127" y="361750"/>
                  <a:pt x="922075" y="315088"/>
                  <a:pt x="741734" y="359414"/>
                </a:cubicBezTo>
                <a:cubicBezTo>
                  <a:pt x="561393" y="403740"/>
                  <a:pt x="483420" y="350174"/>
                  <a:pt x="239609" y="359414"/>
                </a:cubicBezTo>
                <a:cubicBezTo>
                  <a:pt x="252036" y="396057"/>
                  <a:pt x="225238" y="425804"/>
                  <a:pt x="239609" y="479218"/>
                </a:cubicBezTo>
                <a:cubicBezTo>
                  <a:pt x="106298" y="391242"/>
                  <a:pt x="120073" y="321108"/>
                  <a:pt x="0" y="239609"/>
                </a:cubicBezTo>
                <a:close/>
              </a:path>
              <a:path w="1549500" h="479218" stroke="0" extrusionOk="0">
                <a:moveTo>
                  <a:pt x="0" y="239609"/>
                </a:moveTo>
                <a:cubicBezTo>
                  <a:pt x="112059" y="122879"/>
                  <a:pt x="173629" y="110665"/>
                  <a:pt x="239609" y="0"/>
                </a:cubicBezTo>
                <a:cubicBezTo>
                  <a:pt x="246107" y="28167"/>
                  <a:pt x="229564" y="74769"/>
                  <a:pt x="239609" y="119805"/>
                </a:cubicBezTo>
                <a:cubicBezTo>
                  <a:pt x="451203" y="110350"/>
                  <a:pt x="608282" y="162463"/>
                  <a:pt x="702437" y="119805"/>
                </a:cubicBezTo>
                <a:cubicBezTo>
                  <a:pt x="796592" y="77147"/>
                  <a:pt x="1051547" y="121078"/>
                  <a:pt x="1152166" y="119805"/>
                </a:cubicBezTo>
                <a:cubicBezTo>
                  <a:pt x="1252785" y="118532"/>
                  <a:pt x="1443753" y="147395"/>
                  <a:pt x="1549500" y="119805"/>
                </a:cubicBezTo>
                <a:cubicBezTo>
                  <a:pt x="1559482" y="230970"/>
                  <a:pt x="1535261" y="240888"/>
                  <a:pt x="1549500" y="359414"/>
                </a:cubicBezTo>
                <a:cubicBezTo>
                  <a:pt x="1370605" y="412213"/>
                  <a:pt x="1264404" y="349049"/>
                  <a:pt x="1086672" y="359414"/>
                </a:cubicBezTo>
                <a:cubicBezTo>
                  <a:pt x="908940" y="369779"/>
                  <a:pt x="838414" y="333569"/>
                  <a:pt x="676239" y="359414"/>
                </a:cubicBezTo>
                <a:cubicBezTo>
                  <a:pt x="514064" y="385259"/>
                  <a:pt x="404186" y="334983"/>
                  <a:pt x="239609" y="359414"/>
                </a:cubicBezTo>
                <a:cubicBezTo>
                  <a:pt x="246963" y="412124"/>
                  <a:pt x="228847" y="444051"/>
                  <a:pt x="239609" y="479218"/>
                </a:cubicBezTo>
                <a:cubicBezTo>
                  <a:pt x="160908" y="427249"/>
                  <a:pt x="101693" y="294832"/>
                  <a:pt x="0" y="239609"/>
                </a:cubicBezTo>
                <a:close/>
              </a:path>
            </a:pathLst>
          </a:custGeom>
          <a:solidFill>
            <a:srgbClr val="D93D1A"/>
          </a:solidFill>
          <a:ln w="254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 sd="1219033472">
                  <a:prstGeom prst="leftArrow">
                    <a:avLst>
                      <a:gd name="adj1" fmla="val 50000"/>
                      <a:gd name="adj2" fmla="val 50000"/>
                    </a:avLst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" name="Google Shape;191;p64">
            <a:extLst>
              <a:ext uri="{FF2B5EF4-FFF2-40B4-BE49-F238E27FC236}">
                <a16:creationId xmlns:a16="http://schemas.microsoft.com/office/drawing/2014/main" id="{B30B61DD-F727-8D0A-3D6F-BA1E0A60DE12}"/>
              </a:ext>
            </a:extLst>
          </p:cNvPr>
          <p:cNvSpPr txBox="1"/>
          <p:nvPr/>
        </p:nvSpPr>
        <p:spPr>
          <a:xfrm>
            <a:off x="5517147" y="2719970"/>
            <a:ext cx="3588754" cy="369291"/>
          </a:xfrm>
          <a:prstGeom prst="rect">
            <a:avLst/>
          </a:prstGeom>
          <a:solidFill>
            <a:srgbClr val="0C2659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Aplicando a propriedade distributiva</a:t>
            </a:r>
            <a:endParaRPr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CaixaDeTexto 42">
                <a:extLst>
                  <a:ext uri="{FF2B5EF4-FFF2-40B4-BE49-F238E27FC236}">
                    <a16:creationId xmlns:a16="http://schemas.microsoft.com/office/drawing/2014/main" id="{66FFBF9F-D9A8-7BE5-476A-4FA5AED8A33A}"/>
                  </a:ext>
                </a:extLst>
              </p:cNvPr>
              <p:cNvSpPr txBox="1"/>
              <p:nvPr/>
            </p:nvSpPr>
            <p:spPr>
              <a:xfrm>
                <a:off x="700517" y="3387313"/>
                <a:ext cx="2929802" cy="4770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500" b="1" i="1" u="none" strike="noStrike" cap="none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𝒂</m:t>
                      </m:r>
                      <m:r>
                        <a:rPr lang="pt-BR" sz="2500" b="1" i="1" u="none" strike="noStrike" cap="none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.</m:t>
                      </m:r>
                      <m:r>
                        <a:rPr lang="pt-BR" sz="2500" b="1" i="1" u="none" strike="noStrike" cap="none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𝒂</m:t>
                      </m:r>
                      <m:r>
                        <a:rPr lang="pt-BR" sz="2500" b="1" i="1" u="none" strike="noStrike" cap="none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+</m:t>
                      </m:r>
                      <m:r>
                        <a:rPr lang="pt-BR" sz="2500" b="1" i="1" u="none" strike="noStrike" cap="none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𝒂</m:t>
                      </m:r>
                      <m:r>
                        <a:rPr lang="pt-BR" sz="2500" b="1" i="1" u="none" strike="noStrike" cap="none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 .</m:t>
                      </m:r>
                      <m:r>
                        <a:rPr lang="pt-BR" sz="2500" b="1" i="1" u="none" strike="noStrike" cap="none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𝒃</m:t>
                      </m:r>
                      <m:r>
                        <a:rPr lang="pt-BR" sz="2500" b="1" i="1" u="none" strike="noStrike" cap="none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 .</m:t>
                      </m:r>
                      <m:r>
                        <a:rPr lang="pt-BR" sz="2500" b="1" i="1" u="none" strike="noStrike" cap="none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𝒂</m:t>
                      </m:r>
                      <m:r>
                        <a:rPr lang="pt-BR" sz="2500" b="1" i="1" u="none" strike="noStrike" cap="none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+</m:t>
                      </m:r>
                      <m:r>
                        <a:rPr lang="pt-BR" sz="2500" b="1" i="1" u="none" strike="noStrike" cap="none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𝒃</m:t>
                      </m:r>
                      <m:r>
                        <a:rPr lang="pt-BR" sz="2500" b="1" i="1" u="none" strike="noStrike" cap="none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.</m:t>
                      </m:r>
                      <m:r>
                        <a:rPr lang="pt-BR" sz="2500" b="1" i="1" u="none" strike="noStrike" cap="none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𝒃</m:t>
                      </m:r>
                    </m:oMath>
                  </m:oMathPara>
                </a14:m>
                <a:endParaRPr lang="pt-BR" sz="25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43" name="CaixaDeTexto 42">
                <a:extLst>
                  <a:ext uri="{FF2B5EF4-FFF2-40B4-BE49-F238E27FC236}">
                    <a16:creationId xmlns:a16="http://schemas.microsoft.com/office/drawing/2014/main" id="{66FFBF9F-D9A8-7BE5-476A-4FA5AED8A3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517" y="3387313"/>
                <a:ext cx="2929802" cy="477054"/>
              </a:xfrm>
              <a:prstGeom prst="rect">
                <a:avLst/>
              </a:prstGeom>
              <a:blipFill>
                <a:blip r:embed="rId3"/>
                <a:stretch>
                  <a:fillRect r="-20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CaixaDeTexto 43">
                <a:extLst>
                  <a:ext uri="{FF2B5EF4-FFF2-40B4-BE49-F238E27FC236}">
                    <a16:creationId xmlns:a16="http://schemas.microsoft.com/office/drawing/2014/main" id="{415914AC-106C-BA6E-7599-5D3E22B4DE48}"/>
                  </a:ext>
                </a:extLst>
              </p:cNvPr>
              <p:cNvSpPr txBox="1"/>
              <p:nvPr/>
            </p:nvSpPr>
            <p:spPr>
              <a:xfrm>
                <a:off x="700516" y="3785635"/>
                <a:ext cx="3471433" cy="4857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BR" sz="2500" b="1" i="1" u="none" strike="noStrike" cap="none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Arial"/>
                            </a:rPr>
                          </m:ctrlPr>
                        </m:sSupPr>
                        <m:e>
                          <m:r>
                            <a:rPr lang="pt-BR" sz="2500" b="1" i="1" u="none" strike="noStrike" cap="none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Arial"/>
                            </a:rPr>
                            <m:t>𝒂</m:t>
                          </m:r>
                        </m:e>
                        <m:sup>
                          <m:r>
                            <a:rPr lang="pt-BR" sz="2500" b="1" i="1" u="none" strike="noStrike" cap="none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Arial"/>
                            </a:rPr>
                            <m:t>𝟐</m:t>
                          </m:r>
                        </m:sup>
                      </m:sSup>
                      <m:r>
                        <a:rPr lang="pt-BR" sz="2500" b="1" i="1" u="none" strike="noStrike" cap="none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+</m:t>
                      </m:r>
                      <m:r>
                        <a:rPr lang="pt-BR" sz="2500" b="1" i="1" u="none" strike="noStrike" cap="none" dirty="0" smtClean="0">
                          <a:solidFill>
                            <a:srgbClr val="D93D1A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𝒂𝒃</m:t>
                      </m:r>
                      <m:r>
                        <a:rPr lang="pt-BR" sz="2500" b="1" i="1" u="none" strike="noStrike" cap="none" dirty="0" smtClean="0">
                          <a:solidFill>
                            <a:srgbClr val="D93D1A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+</m:t>
                      </m:r>
                      <m:r>
                        <a:rPr lang="pt-BR" sz="2500" b="1" i="1" u="none" strike="noStrike" cap="none" dirty="0" smtClean="0">
                          <a:solidFill>
                            <a:srgbClr val="D93D1A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𝒂𝒃</m:t>
                      </m:r>
                      <m:r>
                        <a:rPr lang="pt-BR" sz="2500" b="1" i="1" u="none" strike="noStrike" cap="none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+</m:t>
                      </m:r>
                      <m:sSup>
                        <m:sSupPr>
                          <m:ctrlPr>
                            <a:rPr lang="pt-BR" sz="2500" b="1" i="1" u="none" strike="noStrike" cap="none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Arial"/>
                            </a:rPr>
                          </m:ctrlPr>
                        </m:sSupPr>
                        <m:e>
                          <m:r>
                            <a:rPr lang="pt-BR" sz="2500" b="1" i="1" u="none" strike="noStrike" cap="none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Arial"/>
                            </a:rPr>
                            <m:t>𝒃</m:t>
                          </m:r>
                        </m:e>
                        <m:sup>
                          <m:r>
                            <a:rPr lang="pt-BR" sz="2500" b="1" i="1" u="none" strike="noStrike" cap="none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Arial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pt-BR" sz="25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44" name="CaixaDeTexto 43">
                <a:extLst>
                  <a:ext uri="{FF2B5EF4-FFF2-40B4-BE49-F238E27FC236}">
                    <a16:creationId xmlns:a16="http://schemas.microsoft.com/office/drawing/2014/main" id="{415914AC-106C-BA6E-7599-5D3E22B4DE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516" y="3785635"/>
                <a:ext cx="3471433" cy="4857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CaixaDeTexto 44">
                <a:extLst>
                  <a:ext uri="{FF2B5EF4-FFF2-40B4-BE49-F238E27FC236}">
                    <a16:creationId xmlns:a16="http://schemas.microsoft.com/office/drawing/2014/main" id="{8EA0489F-1EAE-4436-08C6-3146D432D213}"/>
                  </a:ext>
                </a:extLst>
              </p:cNvPr>
              <p:cNvSpPr txBox="1"/>
              <p:nvPr/>
            </p:nvSpPr>
            <p:spPr>
              <a:xfrm>
                <a:off x="700516" y="4194822"/>
                <a:ext cx="3471433" cy="4857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BR" sz="2500" b="1" i="1" u="none" strike="noStrike" cap="none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Arial"/>
                            </a:rPr>
                          </m:ctrlPr>
                        </m:sSupPr>
                        <m:e>
                          <m:r>
                            <a:rPr lang="pt-BR" sz="2500" b="1" i="1" u="none" strike="noStrike" cap="none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Arial"/>
                            </a:rPr>
                            <m:t>𝒂</m:t>
                          </m:r>
                        </m:e>
                        <m:sup>
                          <m:r>
                            <a:rPr lang="pt-BR" sz="2500" b="1" i="1" u="none" strike="noStrike" cap="none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Arial"/>
                            </a:rPr>
                            <m:t>𝟐</m:t>
                          </m:r>
                        </m:sup>
                      </m:sSup>
                      <m:r>
                        <a:rPr lang="pt-BR" sz="2500" b="1" i="1" u="none" strike="noStrike" cap="none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+</m:t>
                      </m:r>
                      <m:r>
                        <a:rPr lang="pt-BR" sz="2500" b="1" i="1" u="none" strike="noStrike" cap="none" dirty="0" smtClean="0">
                          <a:solidFill>
                            <a:srgbClr val="D93D1A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𝟐</m:t>
                      </m:r>
                      <m:r>
                        <a:rPr lang="pt-BR" sz="2500" b="1" i="1" u="none" strike="noStrike" cap="none" dirty="0" smtClean="0">
                          <a:solidFill>
                            <a:srgbClr val="D93D1A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𝒂𝒃</m:t>
                      </m:r>
                      <m:r>
                        <a:rPr lang="pt-BR" sz="2500" b="1" i="1" u="none" strike="noStrike" cap="none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+</m:t>
                      </m:r>
                      <m:sSup>
                        <m:sSupPr>
                          <m:ctrlPr>
                            <a:rPr lang="pt-BR" sz="2500" b="1" i="1" u="none" strike="noStrike" cap="none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Arial"/>
                            </a:rPr>
                          </m:ctrlPr>
                        </m:sSupPr>
                        <m:e>
                          <m:r>
                            <a:rPr lang="pt-BR" sz="2500" b="1" i="1" u="none" strike="noStrike" cap="none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Arial"/>
                            </a:rPr>
                            <m:t>𝒃</m:t>
                          </m:r>
                        </m:e>
                        <m:sup>
                          <m:r>
                            <a:rPr lang="pt-BR" sz="2500" b="1" i="1" u="none" strike="noStrike" cap="none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Arial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pt-BR" sz="25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45" name="CaixaDeTexto 44">
                <a:extLst>
                  <a:ext uri="{FF2B5EF4-FFF2-40B4-BE49-F238E27FC236}">
                    <a16:creationId xmlns:a16="http://schemas.microsoft.com/office/drawing/2014/main" id="{8EA0489F-1EAE-4436-08C6-3146D432D2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516" y="4194822"/>
                <a:ext cx="3471433" cy="4857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80881479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6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8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10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27" grpId="0" animBg="1"/>
      <p:bldP spid="35" grpId="0" animBg="1"/>
      <p:bldP spid="36" grpId="0" animBg="1"/>
      <p:bldP spid="40" grpId="0" animBg="1"/>
      <p:bldP spid="41" grpId="0" animBg="1"/>
      <p:bldP spid="42" grpId="0" animBg="1"/>
      <p:bldP spid="43" grpId="0"/>
      <p:bldP spid="44" grpId="0"/>
      <p:bldP spid="4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99385E-27E7-6D18-7E5A-E478F56DDE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E34BB747-8F64-187A-0B4E-23905FFA7AD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C265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B13D33F1-63D5-203D-BE9C-196F7C6338B6}"/>
              </a:ext>
            </a:extLst>
          </p:cNvPr>
          <p:cNvSpPr/>
          <p:nvPr/>
        </p:nvSpPr>
        <p:spPr>
          <a:xfrm>
            <a:off x="300038" y="238125"/>
            <a:ext cx="11591925" cy="6381750"/>
          </a:xfrm>
          <a:prstGeom prst="roundRect">
            <a:avLst>
              <a:gd name="adj" fmla="val 4419"/>
            </a:avLst>
          </a:prstGeom>
          <a:solidFill>
            <a:srgbClr val="F2EFD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51E5DB4C-D8E3-8A01-EFDE-C3E47A652D2E}"/>
              </a:ext>
            </a:extLst>
          </p:cNvPr>
          <p:cNvSpPr/>
          <p:nvPr/>
        </p:nvSpPr>
        <p:spPr>
          <a:xfrm>
            <a:off x="626724" y="421240"/>
            <a:ext cx="143839" cy="143839"/>
          </a:xfrm>
          <a:prstGeom prst="ellipse">
            <a:avLst/>
          </a:prstGeom>
          <a:solidFill>
            <a:srgbClr val="D93D1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8F64FC6B-02A9-8BA9-5D98-4C4DB7947A00}"/>
              </a:ext>
            </a:extLst>
          </p:cNvPr>
          <p:cNvSpPr/>
          <p:nvPr/>
        </p:nvSpPr>
        <p:spPr>
          <a:xfrm>
            <a:off x="866267" y="429801"/>
            <a:ext cx="143839" cy="143839"/>
          </a:xfrm>
          <a:prstGeom prst="ellipse">
            <a:avLst/>
          </a:prstGeom>
          <a:solidFill>
            <a:srgbClr val="589EA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FCD84474-557B-6C40-1915-40F3EAFCEF47}"/>
              </a:ext>
            </a:extLst>
          </p:cNvPr>
          <p:cNvSpPr/>
          <p:nvPr/>
        </p:nvSpPr>
        <p:spPr>
          <a:xfrm>
            <a:off x="1105810" y="430049"/>
            <a:ext cx="143839" cy="143839"/>
          </a:xfrm>
          <a:prstGeom prst="ellipse">
            <a:avLst/>
          </a:prstGeom>
          <a:solidFill>
            <a:srgbClr val="F2F0D8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9" name="Google Shape;185;p24">
            <a:extLst>
              <a:ext uri="{FF2B5EF4-FFF2-40B4-BE49-F238E27FC236}">
                <a16:creationId xmlns:a16="http://schemas.microsoft.com/office/drawing/2014/main" id="{B4E76C68-9C27-1FAF-29BF-8EEFC6DB7ABF}"/>
              </a:ext>
            </a:extLst>
          </p:cNvPr>
          <p:cNvGrpSpPr/>
          <p:nvPr/>
        </p:nvGrpSpPr>
        <p:grpSpPr>
          <a:xfrm rot="548993">
            <a:off x="-232057" y="5769529"/>
            <a:ext cx="1043559" cy="772287"/>
            <a:chOff x="9957437" y="1479512"/>
            <a:chExt cx="1043559" cy="772287"/>
          </a:xfrm>
        </p:grpSpPr>
        <p:sp>
          <p:nvSpPr>
            <p:cNvPr id="10" name="Google Shape;186;p24">
              <a:extLst>
                <a:ext uri="{FF2B5EF4-FFF2-40B4-BE49-F238E27FC236}">
                  <a16:creationId xmlns:a16="http://schemas.microsoft.com/office/drawing/2014/main" id="{94A98250-BF50-4714-FC41-CBA283135AE6}"/>
                </a:ext>
              </a:extLst>
            </p:cNvPr>
            <p:cNvSpPr/>
            <p:nvPr/>
          </p:nvSpPr>
          <p:spPr>
            <a:xfrm>
              <a:off x="10014111" y="1511707"/>
              <a:ext cx="986885" cy="740092"/>
            </a:xfrm>
            <a:custGeom>
              <a:avLst/>
              <a:gdLst/>
              <a:ahLst/>
              <a:cxnLst/>
              <a:rect l="l" t="t" r="r" b="b"/>
              <a:pathLst>
                <a:path w="986885" h="740092" extrusionOk="0">
                  <a:moveTo>
                    <a:pt x="695611" y="450342"/>
                  </a:moveTo>
                  <a:lnTo>
                    <a:pt x="986885" y="368046"/>
                  </a:lnTo>
                  <a:lnTo>
                    <a:pt x="737616" y="331946"/>
                  </a:lnTo>
                  <a:lnTo>
                    <a:pt x="902875" y="194215"/>
                  </a:lnTo>
                  <a:lnTo>
                    <a:pt x="661606" y="248603"/>
                  </a:lnTo>
                  <a:lnTo>
                    <a:pt x="732091" y="52388"/>
                  </a:lnTo>
                  <a:lnTo>
                    <a:pt x="538353" y="207550"/>
                  </a:lnTo>
                  <a:lnTo>
                    <a:pt x="456152" y="0"/>
                  </a:lnTo>
                  <a:lnTo>
                    <a:pt x="408432" y="209836"/>
                  </a:lnTo>
                  <a:lnTo>
                    <a:pt x="195739" y="43529"/>
                  </a:lnTo>
                  <a:lnTo>
                    <a:pt x="306610" y="262795"/>
                  </a:lnTo>
                  <a:lnTo>
                    <a:pt x="67723" y="239363"/>
                  </a:lnTo>
                  <a:lnTo>
                    <a:pt x="251174" y="339757"/>
                  </a:lnTo>
                  <a:lnTo>
                    <a:pt x="0" y="419957"/>
                  </a:lnTo>
                  <a:lnTo>
                    <a:pt x="261556" y="437102"/>
                  </a:lnTo>
                  <a:lnTo>
                    <a:pt x="93821" y="565118"/>
                  </a:lnTo>
                  <a:lnTo>
                    <a:pt x="340805" y="506730"/>
                  </a:lnTo>
                  <a:lnTo>
                    <a:pt x="293180" y="740093"/>
                  </a:lnTo>
                  <a:lnTo>
                    <a:pt x="449294" y="550926"/>
                  </a:lnTo>
                  <a:lnTo>
                    <a:pt x="541687" y="730472"/>
                  </a:lnTo>
                  <a:lnTo>
                    <a:pt x="583121" y="548640"/>
                  </a:lnTo>
                  <a:lnTo>
                    <a:pt x="812482" y="687419"/>
                  </a:lnTo>
                  <a:lnTo>
                    <a:pt x="730948" y="544449"/>
                  </a:lnTo>
                  <a:lnTo>
                    <a:pt x="909066" y="601885"/>
                  </a:lnTo>
                  <a:lnTo>
                    <a:pt x="695611" y="450342"/>
                  </a:lnTo>
                  <a:close/>
                </a:path>
              </a:pathLst>
            </a:custGeom>
            <a:solidFill>
              <a:schemeClr val="dk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187;p24">
              <a:extLst>
                <a:ext uri="{FF2B5EF4-FFF2-40B4-BE49-F238E27FC236}">
                  <a16:creationId xmlns:a16="http://schemas.microsoft.com/office/drawing/2014/main" id="{9279215F-D7B9-CCF7-A867-C78A5BFF9C1B}"/>
                </a:ext>
              </a:extLst>
            </p:cNvPr>
            <p:cNvSpPr/>
            <p:nvPr/>
          </p:nvSpPr>
          <p:spPr>
            <a:xfrm>
              <a:off x="9957437" y="1479512"/>
              <a:ext cx="982980" cy="740092"/>
            </a:xfrm>
            <a:custGeom>
              <a:avLst/>
              <a:gdLst/>
              <a:ahLst/>
              <a:cxnLst/>
              <a:rect l="l" t="t" r="r" b="b"/>
              <a:pathLst>
                <a:path w="982980" h="740092" extrusionOk="0">
                  <a:moveTo>
                    <a:pt x="717423" y="443103"/>
                  </a:moveTo>
                  <a:lnTo>
                    <a:pt x="982980" y="368046"/>
                  </a:lnTo>
                  <a:lnTo>
                    <a:pt x="733711" y="331946"/>
                  </a:lnTo>
                  <a:lnTo>
                    <a:pt x="898970" y="194310"/>
                  </a:lnTo>
                  <a:lnTo>
                    <a:pt x="657797" y="248698"/>
                  </a:lnTo>
                  <a:lnTo>
                    <a:pt x="728186" y="52483"/>
                  </a:lnTo>
                  <a:lnTo>
                    <a:pt x="534448" y="207645"/>
                  </a:lnTo>
                  <a:lnTo>
                    <a:pt x="452342" y="0"/>
                  </a:lnTo>
                  <a:lnTo>
                    <a:pt x="404527" y="209836"/>
                  </a:lnTo>
                  <a:lnTo>
                    <a:pt x="194405" y="80772"/>
                  </a:lnTo>
                  <a:lnTo>
                    <a:pt x="302705" y="262795"/>
                  </a:lnTo>
                  <a:lnTo>
                    <a:pt x="63818" y="239363"/>
                  </a:lnTo>
                  <a:lnTo>
                    <a:pt x="247364" y="339757"/>
                  </a:lnTo>
                  <a:lnTo>
                    <a:pt x="0" y="395288"/>
                  </a:lnTo>
                  <a:lnTo>
                    <a:pt x="257746" y="437102"/>
                  </a:lnTo>
                  <a:lnTo>
                    <a:pt x="90011" y="565214"/>
                  </a:lnTo>
                  <a:lnTo>
                    <a:pt x="336995" y="506730"/>
                  </a:lnTo>
                  <a:lnTo>
                    <a:pt x="289370" y="740093"/>
                  </a:lnTo>
                  <a:lnTo>
                    <a:pt x="445389" y="551021"/>
                  </a:lnTo>
                  <a:lnTo>
                    <a:pt x="537781" y="730472"/>
                  </a:lnTo>
                  <a:lnTo>
                    <a:pt x="579215" y="548640"/>
                  </a:lnTo>
                  <a:lnTo>
                    <a:pt x="768668" y="677037"/>
                  </a:lnTo>
                  <a:lnTo>
                    <a:pt x="683228" y="491681"/>
                  </a:lnTo>
                  <a:lnTo>
                    <a:pt x="900208" y="556355"/>
                  </a:lnTo>
                  <a:lnTo>
                    <a:pt x="717423" y="44310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188;p24">
              <a:extLst>
                <a:ext uri="{FF2B5EF4-FFF2-40B4-BE49-F238E27FC236}">
                  <a16:creationId xmlns:a16="http://schemas.microsoft.com/office/drawing/2014/main" id="{058DD667-0277-65AB-1EB1-E7711451BA91}"/>
                </a:ext>
              </a:extLst>
            </p:cNvPr>
            <p:cNvSpPr/>
            <p:nvPr/>
          </p:nvSpPr>
          <p:spPr>
            <a:xfrm>
              <a:off x="9957437" y="1479512"/>
              <a:ext cx="982980" cy="740092"/>
            </a:xfrm>
            <a:custGeom>
              <a:avLst/>
              <a:gdLst/>
              <a:ahLst/>
              <a:cxnLst/>
              <a:rect l="l" t="t" r="r" b="b"/>
              <a:pathLst>
                <a:path w="982980" h="740092" extrusionOk="0">
                  <a:moveTo>
                    <a:pt x="717423" y="443103"/>
                  </a:moveTo>
                  <a:lnTo>
                    <a:pt x="982980" y="368046"/>
                  </a:lnTo>
                  <a:lnTo>
                    <a:pt x="733711" y="331946"/>
                  </a:lnTo>
                  <a:lnTo>
                    <a:pt x="898970" y="194310"/>
                  </a:lnTo>
                  <a:lnTo>
                    <a:pt x="657797" y="248698"/>
                  </a:lnTo>
                  <a:lnTo>
                    <a:pt x="728186" y="52483"/>
                  </a:lnTo>
                  <a:lnTo>
                    <a:pt x="534448" y="207645"/>
                  </a:lnTo>
                  <a:lnTo>
                    <a:pt x="452342" y="0"/>
                  </a:lnTo>
                  <a:lnTo>
                    <a:pt x="404527" y="209836"/>
                  </a:lnTo>
                  <a:lnTo>
                    <a:pt x="194405" y="80772"/>
                  </a:lnTo>
                  <a:lnTo>
                    <a:pt x="302705" y="262795"/>
                  </a:lnTo>
                  <a:lnTo>
                    <a:pt x="63818" y="239363"/>
                  </a:lnTo>
                  <a:lnTo>
                    <a:pt x="247364" y="339757"/>
                  </a:lnTo>
                  <a:lnTo>
                    <a:pt x="0" y="395288"/>
                  </a:lnTo>
                  <a:lnTo>
                    <a:pt x="257746" y="437102"/>
                  </a:lnTo>
                  <a:lnTo>
                    <a:pt x="90011" y="565214"/>
                  </a:lnTo>
                  <a:lnTo>
                    <a:pt x="336995" y="506730"/>
                  </a:lnTo>
                  <a:lnTo>
                    <a:pt x="289370" y="740093"/>
                  </a:lnTo>
                  <a:lnTo>
                    <a:pt x="445389" y="551021"/>
                  </a:lnTo>
                  <a:lnTo>
                    <a:pt x="537781" y="730472"/>
                  </a:lnTo>
                  <a:lnTo>
                    <a:pt x="579215" y="548640"/>
                  </a:lnTo>
                  <a:lnTo>
                    <a:pt x="768668" y="677037"/>
                  </a:lnTo>
                  <a:lnTo>
                    <a:pt x="683228" y="491681"/>
                  </a:lnTo>
                  <a:lnTo>
                    <a:pt x="900208" y="556355"/>
                  </a:lnTo>
                  <a:lnTo>
                    <a:pt x="717423" y="443103"/>
                  </a:lnTo>
                  <a:close/>
                </a:path>
              </a:pathLst>
            </a:custGeom>
            <a:solidFill>
              <a:srgbClr val="D93D1A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" name="Google Shape;290;p25">
            <a:extLst>
              <a:ext uri="{FF2B5EF4-FFF2-40B4-BE49-F238E27FC236}">
                <a16:creationId xmlns:a16="http://schemas.microsoft.com/office/drawing/2014/main" id="{4CE027F7-54D1-717E-35E1-27847AFD451D}"/>
              </a:ext>
            </a:extLst>
          </p:cNvPr>
          <p:cNvGrpSpPr/>
          <p:nvPr/>
        </p:nvGrpSpPr>
        <p:grpSpPr>
          <a:xfrm rot="20862059">
            <a:off x="11329421" y="6116924"/>
            <a:ext cx="799002" cy="631251"/>
            <a:chOff x="7946233" y="1488751"/>
            <a:chExt cx="867443" cy="685323"/>
          </a:xfrm>
        </p:grpSpPr>
        <p:sp>
          <p:nvSpPr>
            <p:cNvPr id="14" name="Google Shape;291;p25">
              <a:extLst>
                <a:ext uri="{FF2B5EF4-FFF2-40B4-BE49-F238E27FC236}">
                  <a16:creationId xmlns:a16="http://schemas.microsoft.com/office/drawing/2014/main" id="{4088E364-7846-3B97-F562-D6CFBC4A77E9}"/>
                </a:ext>
              </a:extLst>
            </p:cNvPr>
            <p:cNvSpPr/>
            <p:nvPr/>
          </p:nvSpPr>
          <p:spPr>
            <a:xfrm>
              <a:off x="7946233" y="1569428"/>
              <a:ext cx="866108" cy="604646"/>
            </a:xfrm>
            <a:custGeom>
              <a:avLst/>
              <a:gdLst/>
              <a:ahLst/>
              <a:cxnLst/>
              <a:rect l="l" t="t" r="r" b="b"/>
              <a:pathLst>
                <a:path w="866108" h="604646" extrusionOk="0">
                  <a:moveTo>
                    <a:pt x="272320" y="529876"/>
                  </a:moveTo>
                  <a:lnTo>
                    <a:pt x="866108" y="388525"/>
                  </a:lnTo>
                  <a:lnTo>
                    <a:pt x="702659" y="0"/>
                  </a:lnTo>
                  <a:lnTo>
                    <a:pt x="186404" y="325755"/>
                  </a:lnTo>
                  <a:lnTo>
                    <a:pt x="154972" y="251079"/>
                  </a:lnTo>
                  <a:cubicBezTo>
                    <a:pt x="154972" y="251079"/>
                    <a:pt x="134684" y="381857"/>
                    <a:pt x="0" y="524351"/>
                  </a:cubicBezTo>
                  <a:cubicBezTo>
                    <a:pt x="196025" y="527685"/>
                    <a:pt x="303752" y="604647"/>
                    <a:pt x="303752" y="604647"/>
                  </a:cubicBezTo>
                  <a:lnTo>
                    <a:pt x="272320" y="529971"/>
                  </a:lnTo>
                  <a:close/>
                </a:path>
              </a:pathLst>
            </a:custGeom>
            <a:solidFill>
              <a:schemeClr val="dk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292;p25">
              <a:extLst>
                <a:ext uri="{FF2B5EF4-FFF2-40B4-BE49-F238E27FC236}">
                  <a16:creationId xmlns:a16="http://schemas.microsoft.com/office/drawing/2014/main" id="{378A8A8E-7184-7515-CBE1-3E5658ABB83A}"/>
                </a:ext>
              </a:extLst>
            </p:cNvPr>
            <p:cNvSpPr/>
            <p:nvPr/>
          </p:nvSpPr>
          <p:spPr>
            <a:xfrm>
              <a:off x="7947472" y="1488751"/>
              <a:ext cx="866203" cy="604646"/>
            </a:xfrm>
            <a:custGeom>
              <a:avLst/>
              <a:gdLst/>
              <a:ahLst/>
              <a:cxnLst/>
              <a:rect l="l" t="t" r="r" b="b"/>
              <a:pathLst>
                <a:path w="866203" h="604646" extrusionOk="0">
                  <a:moveTo>
                    <a:pt x="272415" y="529971"/>
                  </a:moveTo>
                  <a:lnTo>
                    <a:pt x="866203" y="388620"/>
                  </a:lnTo>
                  <a:lnTo>
                    <a:pt x="702659" y="0"/>
                  </a:lnTo>
                  <a:lnTo>
                    <a:pt x="186404" y="325755"/>
                  </a:lnTo>
                  <a:lnTo>
                    <a:pt x="154972" y="251079"/>
                  </a:lnTo>
                  <a:cubicBezTo>
                    <a:pt x="154972" y="251079"/>
                    <a:pt x="134684" y="381857"/>
                    <a:pt x="0" y="524351"/>
                  </a:cubicBezTo>
                  <a:cubicBezTo>
                    <a:pt x="196024" y="527685"/>
                    <a:pt x="303752" y="604647"/>
                    <a:pt x="303752" y="604647"/>
                  </a:cubicBezTo>
                  <a:lnTo>
                    <a:pt x="272320" y="529971"/>
                  </a:lnTo>
                  <a:close/>
                </a:path>
              </a:pathLst>
            </a:custGeom>
            <a:solidFill>
              <a:srgbClr val="FF705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293;p25">
              <a:extLst>
                <a:ext uri="{FF2B5EF4-FFF2-40B4-BE49-F238E27FC236}">
                  <a16:creationId xmlns:a16="http://schemas.microsoft.com/office/drawing/2014/main" id="{FDA782A9-66DB-BBE7-F9F4-96FD880539E8}"/>
                </a:ext>
              </a:extLst>
            </p:cNvPr>
            <p:cNvSpPr/>
            <p:nvPr/>
          </p:nvSpPr>
          <p:spPr>
            <a:xfrm>
              <a:off x="7947473" y="1488751"/>
              <a:ext cx="866203" cy="604646"/>
            </a:xfrm>
            <a:custGeom>
              <a:avLst/>
              <a:gdLst/>
              <a:ahLst/>
              <a:cxnLst/>
              <a:rect l="l" t="t" r="r" b="b"/>
              <a:pathLst>
                <a:path w="866203" h="604646" extrusionOk="0">
                  <a:moveTo>
                    <a:pt x="272415" y="529971"/>
                  </a:moveTo>
                  <a:lnTo>
                    <a:pt x="866203" y="388620"/>
                  </a:lnTo>
                  <a:lnTo>
                    <a:pt x="702659" y="0"/>
                  </a:lnTo>
                  <a:lnTo>
                    <a:pt x="186404" y="325755"/>
                  </a:lnTo>
                  <a:lnTo>
                    <a:pt x="154972" y="251079"/>
                  </a:lnTo>
                  <a:cubicBezTo>
                    <a:pt x="154972" y="251079"/>
                    <a:pt x="134684" y="381857"/>
                    <a:pt x="0" y="524351"/>
                  </a:cubicBezTo>
                  <a:cubicBezTo>
                    <a:pt x="196024" y="527685"/>
                    <a:pt x="303752" y="604647"/>
                    <a:pt x="303752" y="604647"/>
                  </a:cubicBezTo>
                  <a:lnTo>
                    <a:pt x="272320" y="529971"/>
                  </a:lnTo>
                  <a:close/>
                </a:path>
              </a:pathLst>
            </a:custGeom>
            <a:solidFill>
              <a:srgbClr val="F2F0D8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" name="Google Shape;381;p27">
            <a:extLst>
              <a:ext uri="{FF2B5EF4-FFF2-40B4-BE49-F238E27FC236}">
                <a16:creationId xmlns:a16="http://schemas.microsoft.com/office/drawing/2014/main" id="{D99ECA2E-39AC-7E71-2B07-F3AE7E738912}"/>
              </a:ext>
            </a:extLst>
          </p:cNvPr>
          <p:cNvGrpSpPr/>
          <p:nvPr/>
        </p:nvGrpSpPr>
        <p:grpSpPr>
          <a:xfrm rot="495467">
            <a:off x="5402463" y="6068091"/>
            <a:ext cx="1387074" cy="604848"/>
            <a:chOff x="6593887" y="1541329"/>
            <a:chExt cx="1331677" cy="580636"/>
          </a:xfrm>
        </p:grpSpPr>
        <p:sp>
          <p:nvSpPr>
            <p:cNvPr id="18" name="Google Shape;382;p27">
              <a:extLst>
                <a:ext uri="{FF2B5EF4-FFF2-40B4-BE49-F238E27FC236}">
                  <a16:creationId xmlns:a16="http://schemas.microsoft.com/office/drawing/2014/main" id="{BCFC0656-5612-49EB-78B6-584AE2475A56}"/>
                </a:ext>
              </a:extLst>
            </p:cNvPr>
            <p:cNvSpPr/>
            <p:nvPr/>
          </p:nvSpPr>
          <p:spPr>
            <a:xfrm rot="-904748">
              <a:off x="6593887" y="1542234"/>
              <a:ext cx="1330811" cy="579731"/>
            </a:xfrm>
            <a:custGeom>
              <a:avLst/>
              <a:gdLst/>
              <a:ahLst/>
              <a:cxnLst/>
              <a:rect l="l" t="t" r="r" b="b"/>
              <a:pathLst>
                <a:path w="1331594" h="580072" extrusionOk="0">
                  <a:moveTo>
                    <a:pt x="1331595" y="290036"/>
                  </a:moveTo>
                  <a:cubicBezTo>
                    <a:pt x="1331595" y="450219"/>
                    <a:pt x="1033507" y="580072"/>
                    <a:pt x="665797" y="580072"/>
                  </a:cubicBezTo>
                  <a:cubicBezTo>
                    <a:pt x="298088" y="580072"/>
                    <a:pt x="0" y="450219"/>
                    <a:pt x="0" y="290036"/>
                  </a:cubicBezTo>
                  <a:cubicBezTo>
                    <a:pt x="0" y="129854"/>
                    <a:pt x="298088" y="0"/>
                    <a:pt x="665797" y="0"/>
                  </a:cubicBezTo>
                  <a:cubicBezTo>
                    <a:pt x="1033507" y="0"/>
                    <a:pt x="1331595" y="129854"/>
                    <a:pt x="1331595" y="290036"/>
                  </a:cubicBezTo>
                  <a:close/>
                </a:path>
              </a:pathLst>
            </a:custGeom>
            <a:solidFill>
              <a:schemeClr val="dk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383;p27">
              <a:extLst>
                <a:ext uri="{FF2B5EF4-FFF2-40B4-BE49-F238E27FC236}">
                  <a16:creationId xmlns:a16="http://schemas.microsoft.com/office/drawing/2014/main" id="{D28BC387-7448-03D4-DED9-3B4D6182B55C}"/>
                </a:ext>
              </a:extLst>
            </p:cNvPr>
            <p:cNvSpPr/>
            <p:nvPr/>
          </p:nvSpPr>
          <p:spPr>
            <a:xfrm>
              <a:off x="6593969" y="1541425"/>
              <a:ext cx="1331595" cy="580072"/>
            </a:xfrm>
            <a:custGeom>
              <a:avLst/>
              <a:gdLst/>
              <a:ahLst/>
              <a:cxnLst/>
              <a:rect l="l" t="t" r="r" b="b"/>
              <a:pathLst>
                <a:path w="1331595" h="580072" extrusionOk="0">
                  <a:moveTo>
                    <a:pt x="1331595" y="290036"/>
                  </a:moveTo>
                  <a:cubicBezTo>
                    <a:pt x="1331595" y="450219"/>
                    <a:pt x="1033507" y="580073"/>
                    <a:pt x="665798" y="580073"/>
                  </a:cubicBezTo>
                  <a:cubicBezTo>
                    <a:pt x="298088" y="580073"/>
                    <a:pt x="0" y="450219"/>
                    <a:pt x="0" y="290036"/>
                  </a:cubicBezTo>
                  <a:cubicBezTo>
                    <a:pt x="0" y="129854"/>
                    <a:pt x="298088" y="0"/>
                    <a:pt x="665798" y="0"/>
                  </a:cubicBezTo>
                  <a:cubicBezTo>
                    <a:pt x="1033507" y="0"/>
                    <a:pt x="1331595" y="129854"/>
                    <a:pt x="1331595" y="290036"/>
                  </a:cubicBezTo>
                  <a:close/>
                </a:path>
              </a:pathLst>
            </a:custGeom>
            <a:solidFill>
              <a:srgbClr val="589EA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384;p27">
              <a:extLst>
                <a:ext uri="{FF2B5EF4-FFF2-40B4-BE49-F238E27FC236}">
                  <a16:creationId xmlns:a16="http://schemas.microsoft.com/office/drawing/2014/main" id="{AE5F7759-7445-CDFC-C3EB-DD3A1D5CC810}"/>
                </a:ext>
              </a:extLst>
            </p:cNvPr>
            <p:cNvSpPr/>
            <p:nvPr/>
          </p:nvSpPr>
          <p:spPr>
            <a:xfrm>
              <a:off x="6593969" y="1541425"/>
              <a:ext cx="1331595" cy="580072"/>
            </a:xfrm>
            <a:custGeom>
              <a:avLst/>
              <a:gdLst/>
              <a:ahLst/>
              <a:cxnLst/>
              <a:rect l="l" t="t" r="r" b="b"/>
              <a:pathLst>
                <a:path w="1331595" h="580072" extrusionOk="0">
                  <a:moveTo>
                    <a:pt x="1331595" y="290036"/>
                  </a:moveTo>
                  <a:cubicBezTo>
                    <a:pt x="1331595" y="450219"/>
                    <a:pt x="1033507" y="580073"/>
                    <a:pt x="665798" y="580073"/>
                  </a:cubicBezTo>
                  <a:cubicBezTo>
                    <a:pt x="298088" y="580073"/>
                    <a:pt x="0" y="450219"/>
                    <a:pt x="0" y="290036"/>
                  </a:cubicBezTo>
                  <a:cubicBezTo>
                    <a:pt x="0" y="129854"/>
                    <a:pt x="298088" y="0"/>
                    <a:pt x="665798" y="0"/>
                  </a:cubicBezTo>
                  <a:cubicBezTo>
                    <a:pt x="1033507" y="0"/>
                    <a:pt x="1331595" y="129854"/>
                    <a:pt x="1331595" y="29003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385;p27">
              <a:extLst>
                <a:ext uri="{FF2B5EF4-FFF2-40B4-BE49-F238E27FC236}">
                  <a16:creationId xmlns:a16="http://schemas.microsoft.com/office/drawing/2014/main" id="{31B9BD06-B5EC-37AE-E4E0-01E21EAACCF9}"/>
                </a:ext>
              </a:extLst>
            </p:cNvPr>
            <p:cNvSpPr/>
            <p:nvPr/>
          </p:nvSpPr>
          <p:spPr>
            <a:xfrm>
              <a:off x="6798566" y="1541425"/>
              <a:ext cx="922401" cy="580072"/>
            </a:xfrm>
            <a:custGeom>
              <a:avLst/>
              <a:gdLst/>
              <a:ahLst/>
              <a:cxnLst/>
              <a:rect l="l" t="t" r="r" b="b"/>
              <a:pathLst>
                <a:path w="922401" h="580072" extrusionOk="0">
                  <a:moveTo>
                    <a:pt x="922401" y="290036"/>
                  </a:moveTo>
                  <a:cubicBezTo>
                    <a:pt x="922401" y="450219"/>
                    <a:pt x="715915" y="580073"/>
                    <a:pt x="461201" y="580073"/>
                  </a:cubicBezTo>
                  <a:cubicBezTo>
                    <a:pt x="206487" y="580073"/>
                    <a:pt x="0" y="450219"/>
                    <a:pt x="0" y="290036"/>
                  </a:cubicBezTo>
                  <a:cubicBezTo>
                    <a:pt x="0" y="129854"/>
                    <a:pt x="206487" y="0"/>
                    <a:pt x="461201" y="0"/>
                  </a:cubicBezTo>
                  <a:cubicBezTo>
                    <a:pt x="715915" y="0"/>
                    <a:pt x="922401" y="129854"/>
                    <a:pt x="922401" y="29003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386;p27">
              <a:extLst>
                <a:ext uri="{FF2B5EF4-FFF2-40B4-BE49-F238E27FC236}">
                  <a16:creationId xmlns:a16="http://schemas.microsoft.com/office/drawing/2014/main" id="{C76D91B9-5BD6-F291-1B57-62F57C0336F2}"/>
                </a:ext>
              </a:extLst>
            </p:cNvPr>
            <p:cNvSpPr/>
            <p:nvPr/>
          </p:nvSpPr>
          <p:spPr>
            <a:xfrm>
              <a:off x="6994495" y="1541425"/>
              <a:ext cx="530542" cy="580072"/>
            </a:xfrm>
            <a:custGeom>
              <a:avLst/>
              <a:gdLst/>
              <a:ahLst/>
              <a:cxnLst/>
              <a:rect l="l" t="t" r="r" b="b"/>
              <a:pathLst>
                <a:path w="530542" h="580072" extrusionOk="0">
                  <a:moveTo>
                    <a:pt x="530543" y="290036"/>
                  </a:moveTo>
                  <a:cubicBezTo>
                    <a:pt x="530543" y="450219"/>
                    <a:pt x="411777" y="580073"/>
                    <a:pt x="265271" y="580073"/>
                  </a:cubicBezTo>
                  <a:cubicBezTo>
                    <a:pt x="118766" y="580073"/>
                    <a:pt x="0" y="450219"/>
                    <a:pt x="0" y="290036"/>
                  </a:cubicBezTo>
                  <a:cubicBezTo>
                    <a:pt x="0" y="129854"/>
                    <a:pt x="118766" y="0"/>
                    <a:pt x="265271" y="0"/>
                  </a:cubicBezTo>
                  <a:cubicBezTo>
                    <a:pt x="411777" y="0"/>
                    <a:pt x="530543" y="129854"/>
                    <a:pt x="530543" y="29003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387;p27">
              <a:extLst>
                <a:ext uri="{FF2B5EF4-FFF2-40B4-BE49-F238E27FC236}">
                  <a16:creationId xmlns:a16="http://schemas.microsoft.com/office/drawing/2014/main" id="{4AFFDBA9-B197-AC5C-3030-F17E486CFB12}"/>
                </a:ext>
              </a:extLst>
            </p:cNvPr>
            <p:cNvSpPr/>
            <p:nvPr/>
          </p:nvSpPr>
          <p:spPr>
            <a:xfrm>
              <a:off x="6596922" y="1610195"/>
              <a:ext cx="1325689" cy="442531"/>
            </a:xfrm>
            <a:custGeom>
              <a:avLst/>
              <a:gdLst/>
              <a:ahLst/>
              <a:cxnLst/>
              <a:rect l="l" t="t" r="r" b="b"/>
              <a:pathLst>
                <a:path w="1325689" h="442531" extrusionOk="0">
                  <a:moveTo>
                    <a:pt x="1325690" y="221266"/>
                  </a:moveTo>
                  <a:cubicBezTo>
                    <a:pt x="1325690" y="343467"/>
                    <a:pt x="1028924" y="442532"/>
                    <a:pt x="662845" y="442532"/>
                  </a:cubicBezTo>
                  <a:cubicBezTo>
                    <a:pt x="296766" y="442532"/>
                    <a:pt x="0" y="343467"/>
                    <a:pt x="0" y="221266"/>
                  </a:cubicBezTo>
                  <a:cubicBezTo>
                    <a:pt x="0" y="99064"/>
                    <a:pt x="296766" y="0"/>
                    <a:pt x="662845" y="0"/>
                  </a:cubicBezTo>
                  <a:cubicBezTo>
                    <a:pt x="1028924" y="0"/>
                    <a:pt x="1325690" y="99064"/>
                    <a:pt x="1325690" y="22126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388;p27">
              <a:extLst>
                <a:ext uri="{FF2B5EF4-FFF2-40B4-BE49-F238E27FC236}">
                  <a16:creationId xmlns:a16="http://schemas.microsoft.com/office/drawing/2014/main" id="{C6B54687-41D4-3A83-9CD8-F94F5ED534FE}"/>
                </a:ext>
              </a:extLst>
            </p:cNvPr>
            <p:cNvSpPr/>
            <p:nvPr/>
          </p:nvSpPr>
          <p:spPr>
            <a:xfrm>
              <a:off x="6596922" y="1704968"/>
              <a:ext cx="1325689" cy="252984"/>
            </a:xfrm>
            <a:custGeom>
              <a:avLst/>
              <a:gdLst/>
              <a:ahLst/>
              <a:cxnLst/>
              <a:rect l="l" t="t" r="r" b="b"/>
              <a:pathLst>
                <a:path w="1325689" h="252984" extrusionOk="0">
                  <a:moveTo>
                    <a:pt x="1325690" y="126492"/>
                  </a:moveTo>
                  <a:cubicBezTo>
                    <a:pt x="1325690" y="196352"/>
                    <a:pt x="1028924" y="252984"/>
                    <a:pt x="662845" y="252984"/>
                  </a:cubicBezTo>
                  <a:cubicBezTo>
                    <a:pt x="296766" y="252984"/>
                    <a:pt x="0" y="196352"/>
                    <a:pt x="0" y="126492"/>
                  </a:cubicBezTo>
                  <a:cubicBezTo>
                    <a:pt x="0" y="56632"/>
                    <a:pt x="296766" y="0"/>
                    <a:pt x="662845" y="0"/>
                  </a:cubicBezTo>
                  <a:cubicBezTo>
                    <a:pt x="1028924" y="0"/>
                    <a:pt x="1325690" y="56632"/>
                    <a:pt x="1325690" y="126492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389;p27">
              <a:extLst>
                <a:ext uri="{FF2B5EF4-FFF2-40B4-BE49-F238E27FC236}">
                  <a16:creationId xmlns:a16="http://schemas.microsoft.com/office/drawing/2014/main" id="{112911EA-F12A-9CD9-6059-452F2BCDB731}"/>
                </a:ext>
              </a:extLst>
            </p:cNvPr>
            <p:cNvSpPr/>
            <p:nvPr/>
          </p:nvSpPr>
          <p:spPr>
            <a:xfrm>
              <a:off x="7259767" y="1541329"/>
              <a:ext cx="9525" cy="580167"/>
            </a:xfrm>
            <a:custGeom>
              <a:avLst/>
              <a:gdLst/>
              <a:ahLst/>
              <a:cxnLst/>
              <a:rect l="l" t="t" r="r" b="b"/>
              <a:pathLst>
                <a:path w="9525" h="580167" extrusionOk="0">
                  <a:moveTo>
                    <a:pt x="0" y="0"/>
                  </a:moveTo>
                  <a:lnTo>
                    <a:pt x="0" y="580168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390;p27">
              <a:extLst>
                <a:ext uri="{FF2B5EF4-FFF2-40B4-BE49-F238E27FC236}">
                  <a16:creationId xmlns:a16="http://schemas.microsoft.com/office/drawing/2014/main" id="{7B560D6B-34A1-9FBD-AD77-399E80BE1535}"/>
                </a:ext>
              </a:extLst>
            </p:cNvPr>
            <p:cNvSpPr/>
            <p:nvPr/>
          </p:nvSpPr>
          <p:spPr>
            <a:xfrm>
              <a:off x="6596922" y="1831461"/>
              <a:ext cx="1325689" cy="9525"/>
            </a:xfrm>
            <a:custGeom>
              <a:avLst/>
              <a:gdLst/>
              <a:ahLst/>
              <a:cxnLst/>
              <a:rect l="l" t="t" r="r" b="b"/>
              <a:pathLst>
                <a:path w="1325689" h="9525" extrusionOk="0">
                  <a:moveTo>
                    <a:pt x="1325690" y="0"/>
                  </a:moveTo>
                  <a:lnTo>
                    <a:pt x="0" y="0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" name="CaixaDeTexto 1">
            <a:extLst>
              <a:ext uri="{FF2B5EF4-FFF2-40B4-BE49-F238E27FC236}">
                <a16:creationId xmlns:a16="http://schemas.microsoft.com/office/drawing/2014/main" id="{6A4B3D8D-E15F-A16D-9159-4DB2A7CE29ED}"/>
              </a:ext>
            </a:extLst>
          </p:cNvPr>
          <p:cNvSpPr txBox="1"/>
          <p:nvPr/>
        </p:nvSpPr>
        <p:spPr>
          <a:xfrm>
            <a:off x="697239" y="1654894"/>
            <a:ext cx="5689591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300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Fazendo um quadrado de lado (a + b) e calculando a sua área, geometricamente:</a:t>
            </a:r>
            <a:endParaRPr lang="pt-BR" sz="23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Google Shape;307;p8">
                <a:extLst>
                  <a:ext uri="{FF2B5EF4-FFF2-40B4-BE49-F238E27FC236}">
                    <a16:creationId xmlns:a16="http://schemas.microsoft.com/office/drawing/2014/main" id="{73C1C024-E376-CD2B-9274-0BC852FD7FAE}"/>
                  </a:ext>
                </a:extLst>
              </p:cNvPr>
              <p:cNvSpPr txBox="1"/>
              <p:nvPr/>
            </p:nvSpPr>
            <p:spPr>
              <a:xfrm>
                <a:off x="398894" y="3684705"/>
                <a:ext cx="1953491" cy="5232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800" i="1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(</m:t>
                      </m:r>
                      <m:r>
                        <a:rPr lang="pt-BR" sz="2800" i="1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𝑎</m:t>
                      </m:r>
                      <m:r>
                        <a:rPr lang="pt-BR" sz="2800" i="1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 + </m:t>
                      </m:r>
                      <m:r>
                        <a:rPr lang="pt-BR" sz="2800" i="1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𝑏</m:t>
                      </m:r>
                      <m:r>
                        <a:rPr lang="pt-BR" sz="2800" i="1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)</m:t>
                      </m:r>
                    </m:oMath>
                  </m:oMathPara>
                </a14:m>
                <a:endParaRPr sz="28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mc:Choice>
        <mc:Fallback xmlns="">
          <p:sp>
            <p:nvSpPr>
              <p:cNvPr id="27" name="Google Shape;307;p8">
                <a:extLst>
                  <a:ext uri="{FF2B5EF4-FFF2-40B4-BE49-F238E27FC236}">
                    <a16:creationId xmlns:a16="http://schemas.microsoft.com/office/drawing/2014/main" id="{73C1C024-E376-CD2B-9274-0BC852FD7F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894" y="3684705"/>
                <a:ext cx="1953491" cy="52322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Google Shape;306;p8">
            <a:extLst>
              <a:ext uri="{FF2B5EF4-FFF2-40B4-BE49-F238E27FC236}">
                <a16:creationId xmlns:a16="http://schemas.microsoft.com/office/drawing/2014/main" id="{D890406E-50B6-5955-E220-99697681ECC6}"/>
              </a:ext>
            </a:extLst>
          </p:cNvPr>
          <p:cNvSpPr/>
          <p:nvPr/>
        </p:nvSpPr>
        <p:spPr>
          <a:xfrm>
            <a:off x="2149628" y="3042379"/>
            <a:ext cx="212007" cy="1807871"/>
          </a:xfrm>
          <a:prstGeom prst="leftBrace">
            <a:avLst>
              <a:gd name="adj1" fmla="val 8333"/>
              <a:gd name="adj2" fmla="val 50000"/>
            </a:avLst>
          </a:prstGeom>
          <a:noFill/>
          <a:ln w="381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Retângulo 30">
            <a:extLst>
              <a:ext uri="{FF2B5EF4-FFF2-40B4-BE49-F238E27FC236}">
                <a16:creationId xmlns:a16="http://schemas.microsoft.com/office/drawing/2014/main" id="{AEB96177-5430-2164-3361-F09BD5531096}"/>
              </a:ext>
            </a:extLst>
          </p:cNvPr>
          <p:cNvSpPr/>
          <p:nvPr/>
        </p:nvSpPr>
        <p:spPr>
          <a:xfrm>
            <a:off x="4319194" y="4371658"/>
            <a:ext cx="815718" cy="818939"/>
          </a:xfrm>
          <a:prstGeom prst="rect">
            <a:avLst/>
          </a:prstGeom>
          <a:solidFill>
            <a:srgbClr val="FF808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5" name="Retângulo 34">
            <a:extLst>
              <a:ext uri="{FF2B5EF4-FFF2-40B4-BE49-F238E27FC236}">
                <a16:creationId xmlns:a16="http://schemas.microsoft.com/office/drawing/2014/main" id="{BC1FF655-C665-98D0-32AB-0E03B12293BD}"/>
              </a:ext>
            </a:extLst>
          </p:cNvPr>
          <p:cNvSpPr/>
          <p:nvPr/>
        </p:nvSpPr>
        <p:spPr>
          <a:xfrm>
            <a:off x="4314568" y="2801223"/>
            <a:ext cx="820344" cy="1578511"/>
          </a:xfrm>
          <a:prstGeom prst="rect">
            <a:avLst/>
          </a:prstGeom>
          <a:solidFill>
            <a:srgbClr val="CCAA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9" name="Retângulo 38">
            <a:extLst>
              <a:ext uri="{FF2B5EF4-FFF2-40B4-BE49-F238E27FC236}">
                <a16:creationId xmlns:a16="http://schemas.microsoft.com/office/drawing/2014/main" id="{133F6B76-1B5D-29A8-30CE-4285731E7139}"/>
              </a:ext>
            </a:extLst>
          </p:cNvPr>
          <p:cNvSpPr/>
          <p:nvPr/>
        </p:nvSpPr>
        <p:spPr>
          <a:xfrm rot="5400000">
            <a:off x="2732253" y="2798441"/>
            <a:ext cx="1582315" cy="1582314"/>
          </a:xfrm>
          <a:prstGeom prst="rect">
            <a:avLst/>
          </a:prstGeom>
          <a:solidFill>
            <a:srgbClr val="AFC6E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CaixaDeTexto 39">
                <a:extLst>
                  <a:ext uri="{FF2B5EF4-FFF2-40B4-BE49-F238E27FC236}">
                    <a16:creationId xmlns:a16="http://schemas.microsoft.com/office/drawing/2014/main" id="{84B91DC9-E920-9F3E-7748-5714B8EAEEE1}"/>
                  </a:ext>
                </a:extLst>
              </p:cNvPr>
              <p:cNvSpPr txBox="1"/>
              <p:nvPr/>
            </p:nvSpPr>
            <p:spPr>
              <a:xfrm>
                <a:off x="4066132" y="4561851"/>
                <a:ext cx="1317215" cy="4857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BR" sz="2500" b="1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BR" sz="2500" b="1" i="1" dirty="0" smtClean="0"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p>
                          <m:r>
                            <a:rPr lang="pt-BR" sz="2500" b="1" i="1" dirty="0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pt-BR" sz="2500" b="1" dirty="0"/>
              </a:p>
            </p:txBody>
          </p:sp>
        </mc:Choice>
        <mc:Fallback xmlns="">
          <p:sp>
            <p:nvSpPr>
              <p:cNvPr id="40" name="CaixaDeTexto 39">
                <a:extLst>
                  <a:ext uri="{FF2B5EF4-FFF2-40B4-BE49-F238E27FC236}">
                    <a16:creationId xmlns:a16="http://schemas.microsoft.com/office/drawing/2014/main" id="{84B91DC9-E920-9F3E-7748-5714B8EAEE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6132" y="4561851"/>
                <a:ext cx="1317215" cy="4857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CaixaDeTexto 40">
                <a:extLst>
                  <a:ext uri="{FF2B5EF4-FFF2-40B4-BE49-F238E27FC236}">
                    <a16:creationId xmlns:a16="http://schemas.microsoft.com/office/drawing/2014/main" id="{513018C1-BFFF-30D1-147A-CCA247FBC0E5}"/>
                  </a:ext>
                </a:extLst>
              </p:cNvPr>
              <p:cNvSpPr txBox="1"/>
              <p:nvPr/>
            </p:nvSpPr>
            <p:spPr>
              <a:xfrm>
                <a:off x="2886516" y="3335113"/>
                <a:ext cx="1317215" cy="4857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BR" sz="2500" b="1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BR" sz="2500" b="1" i="1" dirty="0" smtClean="0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r>
                            <a:rPr lang="pt-BR" sz="2500" b="1" i="1" dirty="0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pt-BR" sz="2500" b="1" dirty="0"/>
              </a:p>
            </p:txBody>
          </p:sp>
        </mc:Choice>
        <mc:Fallback xmlns="">
          <p:sp>
            <p:nvSpPr>
              <p:cNvPr id="41" name="CaixaDeTexto 40">
                <a:extLst>
                  <a:ext uri="{FF2B5EF4-FFF2-40B4-BE49-F238E27FC236}">
                    <a16:creationId xmlns:a16="http://schemas.microsoft.com/office/drawing/2014/main" id="{513018C1-BFFF-30D1-147A-CCA247FBC0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6516" y="3335113"/>
                <a:ext cx="1317215" cy="4857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CaixaDeTexto 41">
                <a:extLst>
                  <a:ext uri="{FF2B5EF4-FFF2-40B4-BE49-F238E27FC236}">
                    <a16:creationId xmlns:a16="http://schemas.microsoft.com/office/drawing/2014/main" id="{F1E8D83E-6E6E-883B-B48A-CAEA5959091D}"/>
                  </a:ext>
                </a:extLst>
              </p:cNvPr>
              <p:cNvSpPr txBox="1"/>
              <p:nvPr/>
            </p:nvSpPr>
            <p:spPr>
              <a:xfrm>
                <a:off x="4036362" y="3354269"/>
                <a:ext cx="1317215" cy="4770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500" b="1" i="1" smtClean="0">
                          <a:latin typeface="Cambria Math" panose="02040503050406030204" pitchFamily="18" charset="0"/>
                        </a:rPr>
                        <m:t>𝒂𝒃</m:t>
                      </m:r>
                    </m:oMath>
                  </m:oMathPara>
                </a14:m>
                <a:endParaRPr lang="pt-BR" sz="2500" b="1" dirty="0"/>
              </a:p>
            </p:txBody>
          </p:sp>
        </mc:Choice>
        <mc:Fallback xmlns="">
          <p:sp>
            <p:nvSpPr>
              <p:cNvPr id="42" name="CaixaDeTexto 41">
                <a:extLst>
                  <a:ext uri="{FF2B5EF4-FFF2-40B4-BE49-F238E27FC236}">
                    <a16:creationId xmlns:a16="http://schemas.microsoft.com/office/drawing/2014/main" id="{F1E8D83E-6E6E-883B-B48A-CAEA595909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6362" y="3354269"/>
                <a:ext cx="1317215" cy="47705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4" name="Agrupar 43">
            <a:extLst>
              <a:ext uri="{FF2B5EF4-FFF2-40B4-BE49-F238E27FC236}">
                <a16:creationId xmlns:a16="http://schemas.microsoft.com/office/drawing/2014/main" id="{9824F61D-AC1D-F86B-8B36-229B9B565C77}"/>
              </a:ext>
            </a:extLst>
          </p:cNvPr>
          <p:cNvGrpSpPr/>
          <p:nvPr/>
        </p:nvGrpSpPr>
        <p:grpSpPr>
          <a:xfrm>
            <a:off x="2550316" y="2885337"/>
            <a:ext cx="7374" cy="2121953"/>
            <a:chOff x="8735172" y="2555309"/>
            <a:chExt cx="7374" cy="2121953"/>
          </a:xfrm>
        </p:grpSpPr>
        <p:cxnSp>
          <p:nvCxnSpPr>
            <p:cNvPr id="45" name="Conector reto 44">
              <a:extLst>
                <a:ext uri="{FF2B5EF4-FFF2-40B4-BE49-F238E27FC236}">
                  <a16:creationId xmlns:a16="http://schemas.microsoft.com/office/drawing/2014/main" id="{BCA9C522-50EB-00E9-DFFB-417EBDA3FE7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742546" y="3876540"/>
              <a:ext cx="0" cy="800722"/>
            </a:xfrm>
            <a:prstGeom prst="line">
              <a:avLst/>
            </a:prstGeom>
            <a:ln w="317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Conector reto 45">
              <a:extLst>
                <a:ext uri="{FF2B5EF4-FFF2-40B4-BE49-F238E27FC236}">
                  <a16:creationId xmlns:a16="http://schemas.microsoft.com/office/drawing/2014/main" id="{8CB007F7-0D2C-2CF6-BD17-8D4BAC9CE9B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735172" y="3124467"/>
              <a:ext cx="0" cy="413936"/>
            </a:xfrm>
            <a:prstGeom prst="line">
              <a:avLst/>
            </a:prstGeom>
            <a:ln w="317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Conector reto 46">
              <a:extLst>
                <a:ext uri="{FF2B5EF4-FFF2-40B4-BE49-F238E27FC236}">
                  <a16:creationId xmlns:a16="http://schemas.microsoft.com/office/drawing/2014/main" id="{1ED6E8DA-8E99-03AD-3EAE-2E9CF6909B5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737808" y="2961139"/>
              <a:ext cx="0" cy="139638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Conector reto 47">
              <a:extLst>
                <a:ext uri="{FF2B5EF4-FFF2-40B4-BE49-F238E27FC236}">
                  <a16:creationId xmlns:a16="http://schemas.microsoft.com/office/drawing/2014/main" id="{0E3CA27F-CC92-31A5-C500-B96FBD7C53C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735172" y="2555309"/>
              <a:ext cx="0" cy="139638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Agrupar 48">
            <a:extLst>
              <a:ext uri="{FF2B5EF4-FFF2-40B4-BE49-F238E27FC236}">
                <a16:creationId xmlns:a16="http://schemas.microsoft.com/office/drawing/2014/main" id="{66424115-23C6-E07F-7C28-EC05E16C1FA0}"/>
              </a:ext>
            </a:extLst>
          </p:cNvPr>
          <p:cNvGrpSpPr/>
          <p:nvPr/>
        </p:nvGrpSpPr>
        <p:grpSpPr>
          <a:xfrm rot="16200000">
            <a:off x="3879630" y="4279818"/>
            <a:ext cx="7374" cy="2121953"/>
            <a:chOff x="8735172" y="2555309"/>
            <a:chExt cx="7374" cy="2121953"/>
          </a:xfrm>
        </p:grpSpPr>
        <p:cxnSp>
          <p:nvCxnSpPr>
            <p:cNvPr id="50" name="Conector reto 49">
              <a:extLst>
                <a:ext uri="{FF2B5EF4-FFF2-40B4-BE49-F238E27FC236}">
                  <a16:creationId xmlns:a16="http://schemas.microsoft.com/office/drawing/2014/main" id="{0E00A50E-FC42-6C2F-1676-D8EF4084263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742546" y="3876540"/>
              <a:ext cx="0" cy="800722"/>
            </a:xfrm>
            <a:prstGeom prst="line">
              <a:avLst/>
            </a:prstGeom>
            <a:ln w="317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Conector reto 50">
              <a:extLst>
                <a:ext uri="{FF2B5EF4-FFF2-40B4-BE49-F238E27FC236}">
                  <a16:creationId xmlns:a16="http://schemas.microsoft.com/office/drawing/2014/main" id="{20E40BA2-C25E-8B5B-675E-328A1EE7DDE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735172" y="3124467"/>
              <a:ext cx="0" cy="413936"/>
            </a:xfrm>
            <a:prstGeom prst="line">
              <a:avLst/>
            </a:prstGeom>
            <a:ln w="317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Conector reto 51">
              <a:extLst>
                <a:ext uri="{FF2B5EF4-FFF2-40B4-BE49-F238E27FC236}">
                  <a16:creationId xmlns:a16="http://schemas.microsoft.com/office/drawing/2014/main" id="{57E4CDD5-2789-5BD7-C1B0-269CF31C06C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737808" y="2961139"/>
              <a:ext cx="0" cy="139638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Conector reto 52">
              <a:extLst>
                <a:ext uri="{FF2B5EF4-FFF2-40B4-BE49-F238E27FC236}">
                  <a16:creationId xmlns:a16="http://schemas.microsoft.com/office/drawing/2014/main" id="{E207C931-9BB5-5E21-24D7-6A6689DD314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735172" y="2555309"/>
              <a:ext cx="0" cy="139638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CaixaDeTexto 53">
                <a:extLst>
                  <a:ext uri="{FF2B5EF4-FFF2-40B4-BE49-F238E27FC236}">
                    <a16:creationId xmlns:a16="http://schemas.microsoft.com/office/drawing/2014/main" id="{5D5C245F-C415-959F-3FCF-B50DDEA52D6A}"/>
                  </a:ext>
                </a:extLst>
              </p:cNvPr>
              <p:cNvSpPr txBox="1"/>
              <p:nvPr/>
            </p:nvSpPr>
            <p:spPr>
              <a:xfrm>
                <a:off x="3773277" y="5135298"/>
                <a:ext cx="47479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1800" b="1" i="1" dirty="0" smtClean="0">
                          <a:latin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pt-BR" dirty="0"/>
              </a:p>
            </p:txBody>
          </p:sp>
        </mc:Choice>
        <mc:Fallback xmlns="">
          <p:sp>
            <p:nvSpPr>
              <p:cNvPr id="54" name="CaixaDeTexto 53">
                <a:extLst>
                  <a:ext uri="{FF2B5EF4-FFF2-40B4-BE49-F238E27FC236}">
                    <a16:creationId xmlns:a16="http://schemas.microsoft.com/office/drawing/2014/main" id="{5D5C245F-C415-959F-3FCF-B50DDEA52D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3277" y="5135298"/>
                <a:ext cx="474790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CaixaDeTexto 54">
                <a:extLst>
                  <a:ext uri="{FF2B5EF4-FFF2-40B4-BE49-F238E27FC236}">
                    <a16:creationId xmlns:a16="http://schemas.microsoft.com/office/drawing/2014/main" id="{9A7CC01C-6DFE-FC26-279E-C31A488BE168}"/>
                  </a:ext>
                </a:extLst>
              </p:cNvPr>
              <p:cNvSpPr txBox="1"/>
              <p:nvPr/>
            </p:nvSpPr>
            <p:spPr>
              <a:xfrm>
                <a:off x="2849407" y="5164888"/>
                <a:ext cx="47479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1800" b="1" i="1" dirty="0" smtClean="0"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pt-BR" dirty="0"/>
              </a:p>
            </p:txBody>
          </p:sp>
        </mc:Choice>
        <mc:Fallback xmlns="">
          <p:sp>
            <p:nvSpPr>
              <p:cNvPr id="55" name="CaixaDeTexto 54">
                <a:extLst>
                  <a:ext uri="{FF2B5EF4-FFF2-40B4-BE49-F238E27FC236}">
                    <a16:creationId xmlns:a16="http://schemas.microsoft.com/office/drawing/2014/main" id="{9A7CC01C-6DFE-FC26-279E-C31A488BE1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9407" y="5164888"/>
                <a:ext cx="474790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Google Shape;307;p8">
                <a:extLst>
                  <a:ext uri="{FF2B5EF4-FFF2-40B4-BE49-F238E27FC236}">
                    <a16:creationId xmlns:a16="http://schemas.microsoft.com/office/drawing/2014/main" id="{52C17775-2E30-507F-1848-8D99211B6DBD}"/>
                  </a:ext>
                </a:extLst>
              </p:cNvPr>
              <p:cNvSpPr txBox="1"/>
              <p:nvPr/>
            </p:nvSpPr>
            <p:spPr>
              <a:xfrm>
                <a:off x="2986758" y="5361713"/>
                <a:ext cx="1953491" cy="5232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800" i="1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(</m:t>
                      </m:r>
                      <m:r>
                        <a:rPr lang="pt-BR" sz="2800" i="1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𝑎</m:t>
                      </m:r>
                      <m:r>
                        <a:rPr lang="pt-BR" sz="2800" i="1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 + </m:t>
                      </m:r>
                      <m:r>
                        <a:rPr lang="pt-BR" sz="2800" i="1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𝑏</m:t>
                      </m:r>
                      <m:r>
                        <a:rPr lang="pt-BR" sz="2800" i="1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)</m:t>
                      </m:r>
                    </m:oMath>
                  </m:oMathPara>
                </a14:m>
                <a:endParaRPr sz="28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mc:Choice>
        <mc:Fallback xmlns="">
          <p:sp>
            <p:nvSpPr>
              <p:cNvPr id="56" name="Google Shape;307;p8">
                <a:extLst>
                  <a:ext uri="{FF2B5EF4-FFF2-40B4-BE49-F238E27FC236}">
                    <a16:creationId xmlns:a16="http://schemas.microsoft.com/office/drawing/2014/main" id="{52C17775-2E30-507F-1848-8D99211B6D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6758" y="5361713"/>
                <a:ext cx="1953491" cy="52322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CaixaDeTexto 56">
                <a:extLst>
                  <a:ext uri="{FF2B5EF4-FFF2-40B4-BE49-F238E27FC236}">
                    <a16:creationId xmlns:a16="http://schemas.microsoft.com/office/drawing/2014/main" id="{50C7BC26-84C4-F79C-4F25-D1726C2FD4FA}"/>
                  </a:ext>
                </a:extLst>
              </p:cNvPr>
              <p:cNvSpPr txBox="1"/>
              <p:nvPr/>
            </p:nvSpPr>
            <p:spPr>
              <a:xfrm>
                <a:off x="2307253" y="3866205"/>
                <a:ext cx="47479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1800" b="1" i="1" dirty="0" smtClean="0">
                          <a:latin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pt-BR" dirty="0"/>
              </a:p>
            </p:txBody>
          </p:sp>
        </mc:Choice>
        <mc:Fallback xmlns="">
          <p:sp>
            <p:nvSpPr>
              <p:cNvPr id="57" name="CaixaDeTexto 56">
                <a:extLst>
                  <a:ext uri="{FF2B5EF4-FFF2-40B4-BE49-F238E27FC236}">
                    <a16:creationId xmlns:a16="http://schemas.microsoft.com/office/drawing/2014/main" id="{50C7BC26-84C4-F79C-4F25-D1726C2FD4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7253" y="3866205"/>
                <a:ext cx="474790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CaixaDeTexto 57">
                <a:extLst>
                  <a:ext uri="{FF2B5EF4-FFF2-40B4-BE49-F238E27FC236}">
                    <a16:creationId xmlns:a16="http://schemas.microsoft.com/office/drawing/2014/main" id="{CBE8B6F2-7935-C4F8-12DF-405CF9ED31F2}"/>
                  </a:ext>
                </a:extLst>
              </p:cNvPr>
              <p:cNvSpPr txBox="1"/>
              <p:nvPr/>
            </p:nvSpPr>
            <p:spPr>
              <a:xfrm>
                <a:off x="2312921" y="2992221"/>
                <a:ext cx="47479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1800" b="1" i="1" dirty="0" smtClean="0"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pt-BR" dirty="0"/>
              </a:p>
            </p:txBody>
          </p:sp>
        </mc:Choice>
        <mc:Fallback xmlns="">
          <p:sp>
            <p:nvSpPr>
              <p:cNvPr id="58" name="CaixaDeTexto 57">
                <a:extLst>
                  <a:ext uri="{FF2B5EF4-FFF2-40B4-BE49-F238E27FC236}">
                    <a16:creationId xmlns:a16="http://schemas.microsoft.com/office/drawing/2014/main" id="{CBE8B6F2-7935-C4F8-12DF-405CF9ED31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2921" y="2992221"/>
                <a:ext cx="474790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" name="Retângulo 59">
            <a:extLst>
              <a:ext uri="{FF2B5EF4-FFF2-40B4-BE49-F238E27FC236}">
                <a16:creationId xmlns:a16="http://schemas.microsoft.com/office/drawing/2014/main" id="{454A1E82-6AA1-EB13-5428-EAEA38DE7D9E}"/>
              </a:ext>
            </a:extLst>
          </p:cNvPr>
          <p:cNvSpPr/>
          <p:nvPr/>
        </p:nvSpPr>
        <p:spPr>
          <a:xfrm rot="16200000">
            <a:off x="3111598" y="3991169"/>
            <a:ext cx="820344" cy="1578511"/>
          </a:xfrm>
          <a:prstGeom prst="rect">
            <a:avLst/>
          </a:prstGeom>
          <a:solidFill>
            <a:srgbClr val="CCAA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CaixaDeTexto 42">
                <a:extLst>
                  <a:ext uri="{FF2B5EF4-FFF2-40B4-BE49-F238E27FC236}">
                    <a16:creationId xmlns:a16="http://schemas.microsoft.com/office/drawing/2014/main" id="{141ECDF9-5C45-FB77-FD44-CE7469132EBE}"/>
                  </a:ext>
                </a:extLst>
              </p:cNvPr>
              <p:cNvSpPr txBox="1"/>
              <p:nvPr/>
            </p:nvSpPr>
            <p:spPr>
              <a:xfrm>
                <a:off x="2861127" y="4545902"/>
                <a:ext cx="1317215" cy="4770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500" b="1" i="1" smtClean="0">
                          <a:latin typeface="Cambria Math" panose="02040503050406030204" pitchFamily="18" charset="0"/>
                        </a:rPr>
                        <m:t>𝒂𝒃</m:t>
                      </m:r>
                    </m:oMath>
                  </m:oMathPara>
                </a14:m>
                <a:endParaRPr lang="pt-BR" sz="2500" b="1" dirty="0"/>
              </a:p>
            </p:txBody>
          </p:sp>
        </mc:Choice>
        <mc:Fallback xmlns="">
          <p:sp>
            <p:nvSpPr>
              <p:cNvPr id="43" name="CaixaDeTexto 42">
                <a:extLst>
                  <a:ext uri="{FF2B5EF4-FFF2-40B4-BE49-F238E27FC236}">
                    <a16:creationId xmlns:a16="http://schemas.microsoft.com/office/drawing/2014/main" id="{141ECDF9-5C45-FB77-FD44-CE7469132E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61127" y="4545902"/>
                <a:ext cx="1317215" cy="477054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Google Shape;262;p71">
                <a:extLst>
                  <a:ext uri="{FF2B5EF4-FFF2-40B4-BE49-F238E27FC236}">
                    <a16:creationId xmlns:a16="http://schemas.microsoft.com/office/drawing/2014/main" id="{D58AD3EB-BEED-736F-239B-A067D32BEC7E}"/>
                  </a:ext>
                </a:extLst>
              </p:cNvPr>
              <p:cNvSpPr/>
              <p:nvPr/>
            </p:nvSpPr>
            <p:spPr>
              <a:xfrm>
                <a:off x="5248139" y="2738553"/>
                <a:ext cx="4572000" cy="70784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000" b="0" i="1" u="none" strike="noStrike" cap="none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𝐴</m:t>
                      </m:r>
                      <m:r>
                        <a:rPr lang="pt-BR" sz="2000" b="0" i="1" u="none" strike="noStrike" cap="none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 = </m:t>
                      </m:r>
                      <m:d>
                        <m:dPr>
                          <m:ctrlPr>
                            <a:rPr lang="pt-BR" sz="2000" b="0" i="1" u="none" strike="noStrike" cap="none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Arial"/>
                            </a:rPr>
                          </m:ctrlPr>
                        </m:dPr>
                        <m:e>
                          <m:r>
                            <a:rPr lang="pt-BR" sz="2000" b="0" i="1" u="none" strike="noStrike" cap="none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Arial"/>
                            </a:rPr>
                            <m:t>𝑎</m:t>
                          </m:r>
                          <m:r>
                            <a:rPr lang="pt-BR" sz="2000" b="0" i="1" u="none" strike="noStrike" cap="none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Arial"/>
                            </a:rPr>
                            <m:t> + </m:t>
                          </m:r>
                          <m:r>
                            <a:rPr lang="pt-BR" sz="2000" b="0" i="1" u="none" strike="noStrike" cap="none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Arial"/>
                            </a:rPr>
                            <m:t>𝑏</m:t>
                          </m:r>
                        </m:e>
                      </m:d>
                      <m:r>
                        <a:rPr lang="pt-BR" sz="2000" b="0" i="1" u="none" strike="noStrike" cap="none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. </m:t>
                      </m:r>
                      <m:d>
                        <m:dPr>
                          <m:ctrlPr>
                            <a:rPr lang="pt-BR" sz="2000" b="0" i="1" u="none" strike="noStrike" cap="none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Arial"/>
                            </a:rPr>
                          </m:ctrlPr>
                        </m:dPr>
                        <m:e>
                          <m:r>
                            <a:rPr lang="pt-BR" sz="2000" b="0" i="1" u="none" strike="noStrike" cap="none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Arial"/>
                            </a:rPr>
                            <m:t> </m:t>
                          </m:r>
                          <m:r>
                            <a:rPr lang="pt-BR" sz="2000" b="0" i="1" u="none" strike="noStrike" cap="none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Arial"/>
                            </a:rPr>
                            <m:t>𝑎</m:t>
                          </m:r>
                          <m:r>
                            <a:rPr lang="pt-BR" sz="2000" b="0" i="1" u="none" strike="noStrike" cap="none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Arial"/>
                            </a:rPr>
                            <m:t> + </m:t>
                          </m:r>
                          <m:r>
                            <a:rPr lang="pt-BR" sz="2000" b="0" i="1" u="none" strike="noStrike" cap="none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Arial"/>
                            </a:rPr>
                            <m:t>𝑏</m:t>
                          </m:r>
                        </m:e>
                      </m:d>
                    </m:oMath>
                  </m:oMathPara>
                </a14:m>
                <a:endParaRPr lang="pt-BR" sz="2000" b="0" u="none" strike="noStrike" cap="none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000" b="0" i="1" u="none" strike="noStrike" cap="none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𝐴</m:t>
                      </m:r>
                      <m:r>
                        <a:rPr lang="pt-BR" sz="2000" b="0" i="1" u="none" strike="noStrike" cap="none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 = </m:t>
                      </m:r>
                      <m:r>
                        <a:rPr lang="pt-BR" sz="2000" b="0" i="1" u="none" strike="noStrike" cap="none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𝑎</m:t>
                      </m:r>
                      <m:r>
                        <a:rPr lang="pt-BR" sz="2000" b="0" i="1" u="none" strike="noStrike" cap="none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² + 2</m:t>
                      </m:r>
                      <m:r>
                        <a:rPr lang="pt-BR" sz="2000" b="0" i="1" u="none" strike="noStrike" cap="none" dirty="0" smtClean="0">
                          <a:solidFill>
                            <a:srgbClr val="D93D1A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𝑎𝑏</m:t>
                      </m:r>
                      <m:r>
                        <a:rPr lang="pt-BR" sz="2000" b="0" i="1" u="none" strike="noStrike" cap="none" dirty="0" smtClean="0">
                          <a:solidFill>
                            <a:srgbClr val="D93D1A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 + </m:t>
                      </m:r>
                      <m:r>
                        <a:rPr lang="pt-BR" sz="2000" b="0" i="1" u="none" strike="noStrike" cap="none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𝑏</m:t>
                      </m:r>
                      <m:r>
                        <a:rPr lang="pt-BR" sz="2000" b="0" i="1" u="none" strike="noStrike" cap="none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²</m:t>
                      </m:r>
                    </m:oMath>
                  </m:oMathPara>
                </a14:m>
                <a:endParaRPr lang="pt-BR" sz="2000" b="0" u="none" strike="noStrike" cap="none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</mc:Choice>
        <mc:Fallback xmlns="">
          <p:sp>
            <p:nvSpPr>
              <p:cNvPr id="61" name="Google Shape;262;p71">
                <a:extLst>
                  <a:ext uri="{FF2B5EF4-FFF2-40B4-BE49-F238E27FC236}">
                    <a16:creationId xmlns:a16="http://schemas.microsoft.com/office/drawing/2014/main" id="{D58AD3EB-BEED-736F-239B-A067D32BEC7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8139" y="2738553"/>
                <a:ext cx="4572000" cy="707846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2" name="CaixaDeTexto 61">
            <a:extLst>
              <a:ext uri="{FF2B5EF4-FFF2-40B4-BE49-F238E27FC236}">
                <a16:creationId xmlns:a16="http://schemas.microsoft.com/office/drawing/2014/main" id="{B51FDAFB-44B5-C211-F6E7-09B2E48131E4}"/>
              </a:ext>
            </a:extLst>
          </p:cNvPr>
          <p:cNvSpPr txBox="1"/>
          <p:nvPr/>
        </p:nvSpPr>
        <p:spPr>
          <a:xfrm>
            <a:off x="5224232" y="3444636"/>
            <a:ext cx="4420052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300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A área desse quadrado pode ser calculado ainda:</a:t>
            </a:r>
            <a:endParaRPr lang="pt-BR" sz="23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Google Shape;262;p71">
                <a:extLst>
                  <a:ext uri="{FF2B5EF4-FFF2-40B4-BE49-F238E27FC236}">
                    <a16:creationId xmlns:a16="http://schemas.microsoft.com/office/drawing/2014/main" id="{94258649-0E3F-7F10-AE2C-9C320319D0FD}"/>
                  </a:ext>
                </a:extLst>
              </p:cNvPr>
              <p:cNvSpPr/>
              <p:nvPr/>
            </p:nvSpPr>
            <p:spPr>
              <a:xfrm>
                <a:off x="5248139" y="4216427"/>
                <a:ext cx="4572000" cy="70784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000" b="0" i="1" u="none" strike="noStrike" cap="none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𝐴</m:t>
                      </m:r>
                      <m:r>
                        <a:rPr lang="pt-BR" sz="2000" b="0" i="1" u="none" strike="noStrike" cap="none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 =</m:t>
                      </m:r>
                      <m:sSup>
                        <m:sSupPr>
                          <m:ctrlPr>
                            <a:rPr lang="pt-BR" sz="2000" b="0" i="1" u="none" strike="noStrike" cap="none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  <a:sym typeface="Arial"/>
                            </a:rPr>
                          </m:ctrlPr>
                        </m:sSupPr>
                        <m:e>
                          <m:r>
                            <a:rPr lang="pt-BR" sz="2000" b="0" i="1" u="none" strike="noStrike" cap="none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  <a:sym typeface="Arial"/>
                            </a:rPr>
                            <m:t>ℓ</m:t>
                          </m:r>
                        </m:e>
                        <m:sup>
                          <m:r>
                            <a:rPr lang="pt-BR" sz="2000" b="0" i="1" u="none" strike="noStrike" cap="none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  <a:sym typeface="Arial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pt-BR" sz="2000" b="0" u="none" strike="noStrike" cap="none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000" b="0" i="1" u="none" strike="noStrike" cap="none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𝐴</m:t>
                      </m:r>
                      <m:r>
                        <a:rPr lang="pt-BR" sz="2000" b="0" i="1" u="none" strike="noStrike" cap="none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 =</m:t>
                      </m:r>
                      <m:sSup>
                        <m:sSupPr>
                          <m:ctrlPr>
                            <a:rPr lang="pt-BR" sz="2000" b="0" i="1" u="none" strike="noStrike" cap="none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Arial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BR" sz="2000" b="0" i="1" u="none" strike="noStrike" cap="none" dirty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  <a:sym typeface="Arial"/>
                                </a:rPr>
                              </m:ctrlPr>
                            </m:dPr>
                            <m:e>
                              <m:r>
                                <a:rPr lang="pt-BR" sz="2000" b="0" i="1" u="none" strike="noStrike" cap="none" dirty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  <a:sym typeface="Arial"/>
                                </a:rPr>
                                <m:t>𝑎</m:t>
                              </m:r>
                              <m:r>
                                <a:rPr lang="pt-BR" sz="2000" b="0" i="1" u="none" strike="noStrike" cap="none" dirty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  <a:sym typeface="Arial"/>
                                </a:rPr>
                                <m:t>+</m:t>
                              </m:r>
                              <m:r>
                                <a:rPr lang="pt-BR" sz="2000" b="0" i="1" u="none" strike="noStrike" cap="none" dirty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  <a:sym typeface="Arial"/>
                                </a:rPr>
                                <m:t>𝑏</m:t>
                              </m:r>
                            </m:e>
                          </m:d>
                        </m:e>
                        <m:sup>
                          <m:r>
                            <a:rPr lang="pt-BR" sz="2000" b="0" i="1" u="none" strike="noStrike" cap="none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Arial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pt-BR" sz="2000" b="0" u="none" strike="noStrike" cap="none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</mc:Choice>
        <mc:Fallback xmlns="">
          <p:sp>
            <p:nvSpPr>
              <p:cNvPr id="63" name="Google Shape;262;p71">
                <a:extLst>
                  <a:ext uri="{FF2B5EF4-FFF2-40B4-BE49-F238E27FC236}">
                    <a16:creationId xmlns:a16="http://schemas.microsoft.com/office/drawing/2014/main" id="{94258649-0E3F-7F10-AE2C-9C320319D0F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8139" y="4216427"/>
                <a:ext cx="4572000" cy="707846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CaixaDeTexto 63">
                <a:extLst>
                  <a:ext uri="{FF2B5EF4-FFF2-40B4-BE49-F238E27FC236}">
                    <a16:creationId xmlns:a16="http://schemas.microsoft.com/office/drawing/2014/main" id="{30880FF6-41DE-C995-4E6C-CD53AC52193E}"/>
                  </a:ext>
                </a:extLst>
              </p:cNvPr>
              <p:cNvSpPr txBox="1"/>
              <p:nvPr/>
            </p:nvSpPr>
            <p:spPr>
              <a:xfrm>
                <a:off x="5244676" y="4931945"/>
                <a:ext cx="5156623" cy="8082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pt-BR" sz="2300" b="0" i="0" u="none" strike="noStrike" cap="none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Portanto, podemos concluir que: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2300" b="1" i="1" u="none" strike="noStrike" cap="none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  <a:sym typeface="Arial"/>
                          </a:rPr>
                        </m:ctrlPr>
                      </m:dPr>
                      <m:e>
                        <m:r>
                          <a:rPr lang="pt-BR" sz="2300" b="1" i="1" u="none" strike="noStrike" cap="none" dirty="0" err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  <a:sym typeface="Arial"/>
                          </a:rPr>
                          <m:t>𝒂</m:t>
                        </m:r>
                        <m:r>
                          <a:rPr lang="pt-BR" sz="2300" b="1" i="1" u="none" strike="noStrike" cap="none" dirty="0" err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  <a:sym typeface="Arial"/>
                          </a:rPr>
                          <m:t>+</m:t>
                        </m:r>
                        <m:r>
                          <a:rPr lang="pt-BR" sz="2300" b="1" i="1" u="none" strike="noStrike" cap="none" dirty="0" err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  <a:sym typeface="Arial"/>
                          </a:rPr>
                          <m:t>𝒃</m:t>
                        </m:r>
                      </m:e>
                    </m:d>
                    <m:r>
                      <a:rPr lang="pt-BR" sz="2300" b="1" i="1" u="none" strike="noStrike" cap="none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  <a:sym typeface="Arial"/>
                      </a:rPr>
                      <m:t>. </m:t>
                    </m:r>
                    <m:d>
                      <m:dPr>
                        <m:ctrlPr>
                          <a:rPr lang="pt-BR" sz="2300" b="1" i="1" u="none" strike="noStrike" cap="none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  <a:sym typeface="Arial"/>
                          </a:rPr>
                        </m:ctrlPr>
                      </m:dPr>
                      <m:e>
                        <m:r>
                          <a:rPr lang="pt-BR" sz="2300" b="1" i="1" u="none" strike="noStrike" cap="none" dirty="0" err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  <a:sym typeface="Arial"/>
                          </a:rPr>
                          <m:t>𝒂</m:t>
                        </m:r>
                        <m:r>
                          <a:rPr lang="pt-BR" sz="2300" b="1" i="1" u="none" strike="noStrike" cap="none" dirty="0" err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  <a:sym typeface="Arial"/>
                          </a:rPr>
                          <m:t>+</m:t>
                        </m:r>
                        <m:r>
                          <a:rPr lang="pt-BR" sz="2300" b="1" i="1" u="none" strike="noStrike" cap="none" dirty="0" err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  <a:sym typeface="Arial"/>
                          </a:rPr>
                          <m:t>𝒃</m:t>
                        </m:r>
                      </m:e>
                    </m:d>
                    <m:r>
                      <a:rPr lang="pt-BR" sz="2300" b="1" i="1" u="none" strike="noStrike" cap="none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  <a:sym typeface="Arial"/>
                      </a:rPr>
                      <m:t>=</m:t>
                    </m:r>
                    <m:sSup>
                      <m:sSupPr>
                        <m:ctrlPr>
                          <a:rPr lang="pt-BR" sz="2300" b="1" i="1" u="none" strike="noStrike" cap="none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  <a:sym typeface="Arial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BR" sz="2300" b="1" i="1" u="none" strike="noStrike" cap="none" dirty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  <a:sym typeface="Arial"/>
                              </a:rPr>
                            </m:ctrlPr>
                          </m:dPr>
                          <m:e>
                            <m:r>
                              <a:rPr lang="pt-BR" sz="2300" b="1" i="1" u="none" strike="noStrike" cap="none" dirty="0" err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  <a:sym typeface="Arial"/>
                              </a:rPr>
                              <m:t>𝒂</m:t>
                            </m:r>
                            <m:r>
                              <a:rPr lang="pt-BR" sz="2300" b="1" i="1" u="none" strike="noStrike" cap="none" dirty="0" err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  <a:sym typeface="Arial"/>
                              </a:rPr>
                              <m:t>+</m:t>
                            </m:r>
                            <m:r>
                              <a:rPr lang="pt-BR" sz="2300" b="1" i="1" u="none" strike="noStrike" cap="none" dirty="0" err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  <a:sym typeface="Arial"/>
                              </a:rPr>
                              <m:t>𝒃</m:t>
                            </m:r>
                          </m:e>
                        </m:d>
                      </m:e>
                      <m:sup>
                        <m:r>
                          <a:rPr lang="pt-BR" sz="2300" b="1" i="1" u="none" strike="noStrike" cap="none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  <a:sym typeface="Arial"/>
                          </a:rPr>
                          <m:t>𝟐</m:t>
                        </m:r>
                      </m:sup>
                    </m:sSup>
                  </m:oMath>
                </a14:m>
                <a:endParaRPr lang="pt-BR" sz="23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64" name="CaixaDeTexto 63">
                <a:extLst>
                  <a:ext uri="{FF2B5EF4-FFF2-40B4-BE49-F238E27FC236}">
                    <a16:creationId xmlns:a16="http://schemas.microsoft.com/office/drawing/2014/main" id="{30880FF6-41DE-C995-4E6C-CD53AC5219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4676" y="4931945"/>
                <a:ext cx="5156623" cy="808235"/>
              </a:xfrm>
              <a:prstGeom prst="rect">
                <a:avLst/>
              </a:prstGeom>
              <a:blipFill>
                <a:blip r:embed="rId14"/>
                <a:stretch>
                  <a:fillRect l="-1655" t="-526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5" name="CaixaDeTexto 64">
            <a:extLst>
              <a:ext uri="{FF2B5EF4-FFF2-40B4-BE49-F238E27FC236}">
                <a16:creationId xmlns:a16="http://schemas.microsoft.com/office/drawing/2014/main" id="{6F7CDA04-A149-AB58-8F1B-34F216444C3B}"/>
              </a:ext>
            </a:extLst>
          </p:cNvPr>
          <p:cNvSpPr txBox="1"/>
          <p:nvPr/>
        </p:nvSpPr>
        <p:spPr>
          <a:xfrm>
            <a:off x="698643" y="1047527"/>
            <a:ext cx="76827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rgbClr val="D93D1A"/>
                </a:solidFill>
                <a:latin typeface="Calibri"/>
                <a:ea typeface="Calibri"/>
                <a:cs typeface="Calibri"/>
                <a:sym typeface="Calibri"/>
              </a:rPr>
              <a:t>Produto Entre Dois Termos Iguais</a:t>
            </a:r>
            <a:endParaRPr lang="pt-BR" sz="3600" dirty="0">
              <a:solidFill>
                <a:srgbClr val="D93D1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4346260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6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8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10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500"/>
                            </p:stCondLst>
                            <p:childTnLst>
                              <p:par>
                                <p:cTn id="6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000"/>
                            </p:stCondLst>
                            <p:childTnLst>
                              <p:par>
                                <p:cTn id="6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500"/>
                            </p:stCondLst>
                            <p:childTnLst>
                              <p:par>
                                <p:cTn id="7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4000"/>
                            </p:stCondLst>
                            <p:childTnLst>
                              <p:par>
                                <p:cTn id="7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4500"/>
                            </p:stCondLst>
                            <p:childTnLst>
                              <p:par>
                                <p:cTn id="8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0"/>
                            </p:stCondLst>
                            <p:childTnLst>
                              <p:par>
                                <p:cTn id="8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500"/>
                            </p:stCondLst>
                            <p:childTnLst>
                              <p:par>
                                <p:cTn id="9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6000"/>
                            </p:stCondLst>
                            <p:childTnLst>
                              <p:par>
                                <p:cTn id="10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6500"/>
                            </p:stCondLst>
                            <p:childTnLst>
                              <p:par>
                                <p:cTn id="10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7000"/>
                            </p:stCondLst>
                            <p:childTnLst>
                              <p:par>
                                <p:cTn id="1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7500"/>
                            </p:stCondLst>
                            <p:childTnLst>
                              <p:par>
                                <p:cTn id="1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500"/>
                            </p:stCondLst>
                            <p:childTnLst>
                              <p:par>
                                <p:cTn id="14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7" grpId="0"/>
      <p:bldP spid="30" grpId="0" animBg="1"/>
      <p:bldP spid="31" grpId="0" animBg="1"/>
      <p:bldP spid="35" grpId="0" animBg="1"/>
      <p:bldP spid="39" grpId="0" animBg="1"/>
      <p:bldP spid="40" grpId="0"/>
      <p:bldP spid="41" grpId="0"/>
      <p:bldP spid="42" grpId="0"/>
      <p:bldP spid="54" grpId="0"/>
      <p:bldP spid="55" grpId="0"/>
      <p:bldP spid="56" grpId="0"/>
      <p:bldP spid="57" grpId="0"/>
      <p:bldP spid="58" grpId="0"/>
      <p:bldP spid="60" grpId="0" animBg="1"/>
      <p:bldP spid="43" grpId="0"/>
      <p:bldP spid="61" grpId="0"/>
      <p:bldP spid="62" grpId="0"/>
      <p:bldP spid="63" grpId="0"/>
      <p:bldP spid="64" grpId="0"/>
      <p:bldP spid="6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0E89B6-48C9-E436-BD93-83E63400C2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3C5E3ED8-7F78-A570-7F5A-8EA83702CE3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C265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B90E4E8A-2353-ECF6-B15A-AC353EB06834}"/>
              </a:ext>
            </a:extLst>
          </p:cNvPr>
          <p:cNvSpPr/>
          <p:nvPr/>
        </p:nvSpPr>
        <p:spPr>
          <a:xfrm>
            <a:off x="300038" y="238125"/>
            <a:ext cx="11591925" cy="6381750"/>
          </a:xfrm>
          <a:prstGeom prst="roundRect">
            <a:avLst>
              <a:gd name="adj" fmla="val 4419"/>
            </a:avLst>
          </a:prstGeom>
          <a:solidFill>
            <a:srgbClr val="F2EFD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1DB063B4-B08C-2622-9B7C-5A26515E34B3}"/>
              </a:ext>
            </a:extLst>
          </p:cNvPr>
          <p:cNvSpPr/>
          <p:nvPr/>
        </p:nvSpPr>
        <p:spPr>
          <a:xfrm>
            <a:off x="626724" y="421240"/>
            <a:ext cx="143839" cy="143839"/>
          </a:xfrm>
          <a:prstGeom prst="ellipse">
            <a:avLst/>
          </a:prstGeom>
          <a:solidFill>
            <a:srgbClr val="D93D1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40AD0B85-7115-DC4E-2B45-284DFED52FB2}"/>
              </a:ext>
            </a:extLst>
          </p:cNvPr>
          <p:cNvSpPr/>
          <p:nvPr/>
        </p:nvSpPr>
        <p:spPr>
          <a:xfrm>
            <a:off x="866267" y="429801"/>
            <a:ext cx="143839" cy="143839"/>
          </a:xfrm>
          <a:prstGeom prst="ellipse">
            <a:avLst/>
          </a:prstGeom>
          <a:solidFill>
            <a:srgbClr val="589EA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57CA9BFC-23E2-4A79-9912-88D6CCE7E5B5}"/>
              </a:ext>
            </a:extLst>
          </p:cNvPr>
          <p:cNvSpPr/>
          <p:nvPr/>
        </p:nvSpPr>
        <p:spPr>
          <a:xfrm>
            <a:off x="1105810" y="430049"/>
            <a:ext cx="143839" cy="143839"/>
          </a:xfrm>
          <a:prstGeom prst="ellipse">
            <a:avLst/>
          </a:prstGeom>
          <a:solidFill>
            <a:srgbClr val="F2F0D8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9" name="Google Shape;185;p24">
            <a:extLst>
              <a:ext uri="{FF2B5EF4-FFF2-40B4-BE49-F238E27FC236}">
                <a16:creationId xmlns:a16="http://schemas.microsoft.com/office/drawing/2014/main" id="{8F962055-8FED-516C-0CC9-8B3293613E07}"/>
              </a:ext>
            </a:extLst>
          </p:cNvPr>
          <p:cNvGrpSpPr/>
          <p:nvPr/>
        </p:nvGrpSpPr>
        <p:grpSpPr>
          <a:xfrm rot="548993">
            <a:off x="-232057" y="5769529"/>
            <a:ext cx="1043559" cy="772287"/>
            <a:chOff x="9957437" y="1479512"/>
            <a:chExt cx="1043559" cy="772287"/>
          </a:xfrm>
        </p:grpSpPr>
        <p:sp>
          <p:nvSpPr>
            <p:cNvPr id="10" name="Google Shape;186;p24">
              <a:extLst>
                <a:ext uri="{FF2B5EF4-FFF2-40B4-BE49-F238E27FC236}">
                  <a16:creationId xmlns:a16="http://schemas.microsoft.com/office/drawing/2014/main" id="{ED308872-2FCB-49B0-1D26-BF65D16CFC63}"/>
                </a:ext>
              </a:extLst>
            </p:cNvPr>
            <p:cNvSpPr/>
            <p:nvPr/>
          </p:nvSpPr>
          <p:spPr>
            <a:xfrm>
              <a:off x="10014111" y="1511707"/>
              <a:ext cx="986885" cy="740092"/>
            </a:xfrm>
            <a:custGeom>
              <a:avLst/>
              <a:gdLst/>
              <a:ahLst/>
              <a:cxnLst/>
              <a:rect l="l" t="t" r="r" b="b"/>
              <a:pathLst>
                <a:path w="986885" h="740092" extrusionOk="0">
                  <a:moveTo>
                    <a:pt x="695611" y="450342"/>
                  </a:moveTo>
                  <a:lnTo>
                    <a:pt x="986885" y="368046"/>
                  </a:lnTo>
                  <a:lnTo>
                    <a:pt x="737616" y="331946"/>
                  </a:lnTo>
                  <a:lnTo>
                    <a:pt x="902875" y="194215"/>
                  </a:lnTo>
                  <a:lnTo>
                    <a:pt x="661606" y="248603"/>
                  </a:lnTo>
                  <a:lnTo>
                    <a:pt x="732091" y="52388"/>
                  </a:lnTo>
                  <a:lnTo>
                    <a:pt x="538353" y="207550"/>
                  </a:lnTo>
                  <a:lnTo>
                    <a:pt x="456152" y="0"/>
                  </a:lnTo>
                  <a:lnTo>
                    <a:pt x="408432" y="209836"/>
                  </a:lnTo>
                  <a:lnTo>
                    <a:pt x="195739" y="43529"/>
                  </a:lnTo>
                  <a:lnTo>
                    <a:pt x="306610" y="262795"/>
                  </a:lnTo>
                  <a:lnTo>
                    <a:pt x="67723" y="239363"/>
                  </a:lnTo>
                  <a:lnTo>
                    <a:pt x="251174" y="339757"/>
                  </a:lnTo>
                  <a:lnTo>
                    <a:pt x="0" y="419957"/>
                  </a:lnTo>
                  <a:lnTo>
                    <a:pt x="261556" y="437102"/>
                  </a:lnTo>
                  <a:lnTo>
                    <a:pt x="93821" y="565118"/>
                  </a:lnTo>
                  <a:lnTo>
                    <a:pt x="340805" y="506730"/>
                  </a:lnTo>
                  <a:lnTo>
                    <a:pt x="293180" y="740093"/>
                  </a:lnTo>
                  <a:lnTo>
                    <a:pt x="449294" y="550926"/>
                  </a:lnTo>
                  <a:lnTo>
                    <a:pt x="541687" y="730472"/>
                  </a:lnTo>
                  <a:lnTo>
                    <a:pt x="583121" y="548640"/>
                  </a:lnTo>
                  <a:lnTo>
                    <a:pt x="812482" y="687419"/>
                  </a:lnTo>
                  <a:lnTo>
                    <a:pt x="730948" y="544449"/>
                  </a:lnTo>
                  <a:lnTo>
                    <a:pt x="909066" y="601885"/>
                  </a:lnTo>
                  <a:lnTo>
                    <a:pt x="695611" y="450342"/>
                  </a:lnTo>
                  <a:close/>
                </a:path>
              </a:pathLst>
            </a:custGeom>
            <a:solidFill>
              <a:schemeClr val="dk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187;p24">
              <a:extLst>
                <a:ext uri="{FF2B5EF4-FFF2-40B4-BE49-F238E27FC236}">
                  <a16:creationId xmlns:a16="http://schemas.microsoft.com/office/drawing/2014/main" id="{049DC2F3-05B9-2985-1A21-8D01961AC904}"/>
                </a:ext>
              </a:extLst>
            </p:cNvPr>
            <p:cNvSpPr/>
            <p:nvPr/>
          </p:nvSpPr>
          <p:spPr>
            <a:xfrm>
              <a:off x="9957437" y="1479512"/>
              <a:ext cx="982980" cy="740092"/>
            </a:xfrm>
            <a:custGeom>
              <a:avLst/>
              <a:gdLst/>
              <a:ahLst/>
              <a:cxnLst/>
              <a:rect l="l" t="t" r="r" b="b"/>
              <a:pathLst>
                <a:path w="982980" h="740092" extrusionOk="0">
                  <a:moveTo>
                    <a:pt x="717423" y="443103"/>
                  </a:moveTo>
                  <a:lnTo>
                    <a:pt x="982980" y="368046"/>
                  </a:lnTo>
                  <a:lnTo>
                    <a:pt x="733711" y="331946"/>
                  </a:lnTo>
                  <a:lnTo>
                    <a:pt x="898970" y="194310"/>
                  </a:lnTo>
                  <a:lnTo>
                    <a:pt x="657797" y="248698"/>
                  </a:lnTo>
                  <a:lnTo>
                    <a:pt x="728186" y="52483"/>
                  </a:lnTo>
                  <a:lnTo>
                    <a:pt x="534448" y="207645"/>
                  </a:lnTo>
                  <a:lnTo>
                    <a:pt x="452342" y="0"/>
                  </a:lnTo>
                  <a:lnTo>
                    <a:pt x="404527" y="209836"/>
                  </a:lnTo>
                  <a:lnTo>
                    <a:pt x="194405" y="80772"/>
                  </a:lnTo>
                  <a:lnTo>
                    <a:pt x="302705" y="262795"/>
                  </a:lnTo>
                  <a:lnTo>
                    <a:pt x="63818" y="239363"/>
                  </a:lnTo>
                  <a:lnTo>
                    <a:pt x="247364" y="339757"/>
                  </a:lnTo>
                  <a:lnTo>
                    <a:pt x="0" y="395288"/>
                  </a:lnTo>
                  <a:lnTo>
                    <a:pt x="257746" y="437102"/>
                  </a:lnTo>
                  <a:lnTo>
                    <a:pt x="90011" y="565214"/>
                  </a:lnTo>
                  <a:lnTo>
                    <a:pt x="336995" y="506730"/>
                  </a:lnTo>
                  <a:lnTo>
                    <a:pt x="289370" y="740093"/>
                  </a:lnTo>
                  <a:lnTo>
                    <a:pt x="445389" y="551021"/>
                  </a:lnTo>
                  <a:lnTo>
                    <a:pt x="537781" y="730472"/>
                  </a:lnTo>
                  <a:lnTo>
                    <a:pt x="579215" y="548640"/>
                  </a:lnTo>
                  <a:lnTo>
                    <a:pt x="768668" y="677037"/>
                  </a:lnTo>
                  <a:lnTo>
                    <a:pt x="683228" y="491681"/>
                  </a:lnTo>
                  <a:lnTo>
                    <a:pt x="900208" y="556355"/>
                  </a:lnTo>
                  <a:lnTo>
                    <a:pt x="717423" y="44310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188;p24">
              <a:extLst>
                <a:ext uri="{FF2B5EF4-FFF2-40B4-BE49-F238E27FC236}">
                  <a16:creationId xmlns:a16="http://schemas.microsoft.com/office/drawing/2014/main" id="{2F9C82C6-D2F6-6673-283D-BCE83E811791}"/>
                </a:ext>
              </a:extLst>
            </p:cNvPr>
            <p:cNvSpPr/>
            <p:nvPr/>
          </p:nvSpPr>
          <p:spPr>
            <a:xfrm>
              <a:off x="9957437" y="1479512"/>
              <a:ext cx="982980" cy="740092"/>
            </a:xfrm>
            <a:custGeom>
              <a:avLst/>
              <a:gdLst/>
              <a:ahLst/>
              <a:cxnLst/>
              <a:rect l="l" t="t" r="r" b="b"/>
              <a:pathLst>
                <a:path w="982980" h="740092" extrusionOk="0">
                  <a:moveTo>
                    <a:pt x="717423" y="443103"/>
                  </a:moveTo>
                  <a:lnTo>
                    <a:pt x="982980" y="368046"/>
                  </a:lnTo>
                  <a:lnTo>
                    <a:pt x="733711" y="331946"/>
                  </a:lnTo>
                  <a:lnTo>
                    <a:pt x="898970" y="194310"/>
                  </a:lnTo>
                  <a:lnTo>
                    <a:pt x="657797" y="248698"/>
                  </a:lnTo>
                  <a:lnTo>
                    <a:pt x="728186" y="52483"/>
                  </a:lnTo>
                  <a:lnTo>
                    <a:pt x="534448" y="207645"/>
                  </a:lnTo>
                  <a:lnTo>
                    <a:pt x="452342" y="0"/>
                  </a:lnTo>
                  <a:lnTo>
                    <a:pt x="404527" y="209836"/>
                  </a:lnTo>
                  <a:lnTo>
                    <a:pt x="194405" y="80772"/>
                  </a:lnTo>
                  <a:lnTo>
                    <a:pt x="302705" y="262795"/>
                  </a:lnTo>
                  <a:lnTo>
                    <a:pt x="63818" y="239363"/>
                  </a:lnTo>
                  <a:lnTo>
                    <a:pt x="247364" y="339757"/>
                  </a:lnTo>
                  <a:lnTo>
                    <a:pt x="0" y="395288"/>
                  </a:lnTo>
                  <a:lnTo>
                    <a:pt x="257746" y="437102"/>
                  </a:lnTo>
                  <a:lnTo>
                    <a:pt x="90011" y="565214"/>
                  </a:lnTo>
                  <a:lnTo>
                    <a:pt x="336995" y="506730"/>
                  </a:lnTo>
                  <a:lnTo>
                    <a:pt x="289370" y="740093"/>
                  </a:lnTo>
                  <a:lnTo>
                    <a:pt x="445389" y="551021"/>
                  </a:lnTo>
                  <a:lnTo>
                    <a:pt x="537781" y="730472"/>
                  </a:lnTo>
                  <a:lnTo>
                    <a:pt x="579215" y="548640"/>
                  </a:lnTo>
                  <a:lnTo>
                    <a:pt x="768668" y="677037"/>
                  </a:lnTo>
                  <a:lnTo>
                    <a:pt x="683228" y="491681"/>
                  </a:lnTo>
                  <a:lnTo>
                    <a:pt x="900208" y="556355"/>
                  </a:lnTo>
                  <a:lnTo>
                    <a:pt x="717423" y="443103"/>
                  </a:lnTo>
                  <a:close/>
                </a:path>
              </a:pathLst>
            </a:custGeom>
            <a:solidFill>
              <a:srgbClr val="D93D1A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" name="Google Shape;290;p25">
            <a:extLst>
              <a:ext uri="{FF2B5EF4-FFF2-40B4-BE49-F238E27FC236}">
                <a16:creationId xmlns:a16="http://schemas.microsoft.com/office/drawing/2014/main" id="{B3CAD9E6-AF8A-E1B4-8E1E-AC4EC0CB92E3}"/>
              </a:ext>
            </a:extLst>
          </p:cNvPr>
          <p:cNvGrpSpPr/>
          <p:nvPr/>
        </p:nvGrpSpPr>
        <p:grpSpPr>
          <a:xfrm rot="20862059">
            <a:off x="11329421" y="6116924"/>
            <a:ext cx="799002" cy="631251"/>
            <a:chOff x="7946233" y="1488751"/>
            <a:chExt cx="867443" cy="685323"/>
          </a:xfrm>
        </p:grpSpPr>
        <p:sp>
          <p:nvSpPr>
            <p:cNvPr id="14" name="Google Shape;291;p25">
              <a:extLst>
                <a:ext uri="{FF2B5EF4-FFF2-40B4-BE49-F238E27FC236}">
                  <a16:creationId xmlns:a16="http://schemas.microsoft.com/office/drawing/2014/main" id="{762FA991-3A53-4AF5-94E2-2B4AF6AA34AD}"/>
                </a:ext>
              </a:extLst>
            </p:cNvPr>
            <p:cNvSpPr/>
            <p:nvPr/>
          </p:nvSpPr>
          <p:spPr>
            <a:xfrm>
              <a:off x="7946233" y="1569428"/>
              <a:ext cx="866108" cy="604646"/>
            </a:xfrm>
            <a:custGeom>
              <a:avLst/>
              <a:gdLst/>
              <a:ahLst/>
              <a:cxnLst/>
              <a:rect l="l" t="t" r="r" b="b"/>
              <a:pathLst>
                <a:path w="866108" h="604646" extrusionOk="0">
                  <a:moveTo>
                    <a:pt x="272320" y="529876"/>
                  </a:moveTo>
                  <a:lnTo>
                    <a:pt x="866108" y="388525"/>
                  </a:lnTo>
                  <a:lnTo>
                    <a:pt x="702659" y="0"/>
                  </a:lnTo>
                  <a:lnTo>
                    <a:pt x="186404" y="325755"/>
                  </a:lnTo>
                  <a:lnTo>
                    <a:pt x="154972" y="251079"/>
                  </a:lnTo>
                  <a:cubicBezTo>
                    <a:pt x="154972" y="251079"/>
                    <a:pt x="134684" y="381857"/>
                    <a:pt x="0" y="524351"/>
                  </a:cubicBezTo>
                  <a:cubicBezTo>
                    <a:pt x="196025" y="527685"/>
                    <a:pt x="303752" y="604647"/>
                    <a:pt x="303752" y="604647"/>
                  </a:cubicBezTo>
                  <a:lnTo>
                    <a:pt x="272320" y="529971"/>
                  </a:lnTo>
                  <a:close/>
                </a:path>
              </a:pathLst>
            </a:custGeom>
            <a:solidFill>
              <a:schemeClr val="dk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292;p25">
              <a:extLst>
                <a:ext uri="{FF2B5EF4-FFF2-40B4-BE49-F238E27FC236}">
                  <a16:creationId xmlns:a16="http://schemas.microsoft.com/office/drawing/2014/main" id="{09C9AAAC-2358-E5DD-B8AC-2E96D840F3CB}"/>
                </a:ext>
              </a:extLst>
            </p:cNvPr>
            <p:cNvSpPr/>
            <p:nvPr/>
          </p:nvSpPr>
          <p:spPr>
            <a:xfrm>
              <a:off x="7947472" y="1488751"/>
              <a:ext cx="866203" cy="604646"/>
            </a:xfrm>
            <a:custGeom>
              <a:avLst/>
              <a:gdLst/>
              <a:ahLst/>
              <a:cxnLst/>
              <a:rect l="l" t="t" r="r" b="b"/>
              <a:pathLst>
                <a:path w="866203" h="604646" extrusionOk="0">
                  <a:moveTo>
                    <a:pt x="272415" y="529971"/>
                  </a:moveTo>
                  <a:lnTo>
                    <a:pt x="866203" y="388620"/>
                  </a:lnTo>
                  <a:lnTo>
                    <a:pt x="702659" y="0"/>
                  </a:lnTo>
                  <a:lnTo>
                    <a:pt x="186404" y="325755"/>
                  </a:lnTo>
                  <a:lnTo>
                    <a:pt x="154972" y="251079"/>
                  </a:lnTo>
                  <a:cubicBezTo>
                    <a:pt x="154972" y="251079"/>
                    <a:pt x="134684" y="381857"/>
                    <a:pt x="0" y="524351"/>
                  </a:cubicBezTo>
                  <a:cubicBezTo>
                    <a:pt x="196024" y="527685"/>
                    <a:pt x="303752" y="604647"/>
                    <a:pt x="303752" y="604647"/>
                  </a:cubicBezTo>
                  <a:lnTo>
                    <a:pt x="272320" y="529971"/>
                  </a:lnTo>
                  <a:close/>
                </a:path>
              </a:pathLst>
            </a:custGeom>
            <a:solidFill>
              <a:srgbClr val="FF705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293;p25">
              <a:extLst>
                <a:ext uri="{FF2B5EF4-FFF2-40B4-BE49-F238E27FC236}">
                  <a16:creationId xmlns:a16="http://schemas.microsoft.com/office/drawing/2014/main" id="{D1899CC9-9823-ADBD-461E-E92AD046B752}"/>
                </a:ext>
              </a:extLst>
            </p:cNvPr>
            <p:cNvSpPr/>
            <p:nvPr/>
          </p:nvSpPr>
          <p:spPr>
            <a:xfrm>
              <a:off x="7947473" y="1488751"/>
              <a:ext cx="866203" cy="604646"/>
            </a:xfrm>
            <a:custGeom>
              <a:avLst/>
              <a:gdLst/>
              <a:ahLst/>
              <a:cxnLst/>
              <a:rect l="l" t="t" r="r" b="b"/>
              <a:pathLst>
                <a:path w="866203" h="604646" extrusionOk="0">
                  <a:moveTo>
                    <a:pt x="272415" y="529971"/>
                  </a:moveTo>
                  <a:lnTo>
                    <a:pt x="866203" y="388620"/>
                  </a:lnTo>
                  <a:lnTo>
                    <a:pt x="702659" y="0"/>
                  </a:lnTo>
                  <a:lnTo>
                    <a:pt x="186404" y="325755"/>
                  </a:lnTo>
                  <a:lnTo>
                    <a:pt x="154972" y="251079"/>
                  </a:lnTo>
                  <a:cubicBezTo>
                    <a:pt x="154972" y="251079"/>
                    <a:pt x="134684" y="381857"/>
                    <a:pt x="0" y="524351"/>
                  </a:cubicBezTo>
                  <a:cubicBezTo>
                    <a:pt x="196024" y="527685"/>
                    <a:pt x="303752" y="604647"/>
                    <a:pt x="303752" y="604647"/>
                  </a:cubicBezTo>
                  <a:lnTo>
                    <a:pt x="272320" y="529971"/>
                  </a:lnTo>
                  <a:close/>
                </a:path>
              </a:pathLst>
            </a:custGeom>
            <a:solidFill>
              <a:srgbClr val="F2F0D8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" name="Google Shape;381;p27">
            <a:extLst>
              <a:ext uri="{FF2B5EF4-FFF2-40B4-BE49-F238E27FC236}">
                <a16:creationId xmlns:a16="http://schemas.microsoft.com/office/drawing/2014/main" id="{18D6C0FC-3265-8155-19DC-176797850D44}"/>
              </a:ext>
            </a:extLst>
          </p:cNvPr>
          <p:cNvGrpSpPr/>
          <p:nvPr/>
        </p:nvGrpSpPr>
        <p:grpSpPr>
          <a:xfrm rot="495467">
            <a:off x="5402463" y="6068091"/>
            <a:ext cx="1387074" cy="604848"/>
            <a:chOff x="6593887" y="1541329"/>
            <a:chExt cx="1331677" cy="580636"/>
          </a:xfrm>
        </p:grpSpPr>
        <p:sp>
          <p:nvSpPr>
            <p:cNvPr id="18" name="Google Shape;382;p27">
              <a:extLst>
                <a:ext uri="{FF2B5EF4-FFF2-40B4-BE49-F238E27FC236}">
                  <a16:creationId xmlns:a16="http://schemas.microsoft.com/office/drawing/2014/main" id="{427274BC-CCAC-95BB-C490-4643FCF5F583}"/>
                </a:ext>
              </a:extLst>
            </p:cNvPr>
            <p:cNvSpPr/>
            <p:nvPr/>
          </p:nvSpPr>
          <p:spPr>
            <a:xfrm rot="-904748">
              <a:off x="6593887" y="1542234"/>
              <a:ext cx="1330811" cy="579731"/>
            </a:xfrm>
            <a:custGeom>
              <a:avLst/>
              <a:gdLst/>
              <a:ahLst/>
              <a:cxnLst/>
              <a:rect l="l" t="t" r="r" b="b"/>
              <a:pathLst>
                <a:path w="1331594" h="580072" extrusionOk="0">
                  <a:moveTo>
                    <a:pt x="1331595" y="290036"/>
                  </a:moveTo>
                  <a:cubicBezTo>
                    <a:pt x="1331595" y="450219"/>
                    <a:pt x="1033507" y="580072"/>
                    <a:pt x="665797" y="580072"/>
                  </a:cubicBezTo>
                  <a:cubicBezTo>
                    <a:pt x="298088" y="580072"/>
                    <a:pt x="0" y="450219"/>
                    <a:pt x="0" y="290036"/>
                  </a:cubicBezTo>
                  <a:cubicBezTo>
                    <a:pt x="0" y="129854"/>
                    <a:pt x="298088" y="0"/>
                    <a:pt x="665797" y="0"/>
                  </a:cubicBezTo>
                  <a:cubicBezTo>
                    <a:pt x="1033507" y="0"/>
                    <a:pt x="1331595" y="129854"/>
                    <a:pt x="1331595" y="290036"/>
                  </a:cubicBezTo>
                  <a:close/>
                </a:path>
              </a:pathLst>
            </a:custGeom>
            <a:solidFill>
              <a:schemeClr val="dk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383;p27">
              <a:extLst>
                <a:ext uri="{FF2B5EF4-FFF2-40B4-BE49-F238E27FC236}">
                  <a16:creationId xmlns:a16="http://schemas.microsoft.com/office/drawing/2014/main" id="{79831A91-BE16-365B-F5C3-E5A87DE0D490}"/>
                </a:ext>
              </a:extLst>
            </p:cNvPr>
            <p:cNvSpPr/>
            <p:nvPr/>
          </p:nvSpPr>
          <p:spPr>
            <a:xfrm>
              <a:off x="6593969" y="1541425"/>
              <a:ext cx="1331595" cy="580072"/>
            </a:xfrm>
            <a:custGeom>
              <a:avLst/>
              <a:gdLst/>
              <a:ahLst/>
              <a:cxnLst/>
              <a:rect l="l" t="t" r="r" b="b"/>
              <a:pathLst>
                <a:path w="1331595" h="580072" extrusionOk="0">
                  <a:moveTo>
                    <a:pt x="1331595" y="290036"/>
                  </a:moveTo>
                  <a:cubicBezTo>
                    <a:pt x="1331595" y="450219"/>
                    <a:pt x="1033507" y="580073"/>
                    <a:pt x="665798" y="580073"/>
                  </a:cubicBezTo>
                  <a:cubicBezTo>
                    <a:pt x="298088" y="580073"/>
                    <a:pt x="0" y="450219"/>
                    <a:pt x="0" y="290036"/>
                  </a:cubicBezTo>
                  <a:cubicBezTo>
                    <a:pt x="0" y="129854"/>
                    <a:pt x="298088" y="0"/>
                    <a:pt x="665798" y="0"/>
                  </a:cubicBezTo>
                  <a:cubicBezTo>
                    <a:pt x="1033507" y="0"/>
                    <a:pt x="1331595" y="129854"/>
                    <a:pt x="1331595" y="290036"/>
                  </a:cubicBezTo>
                  <a:close/>
                </a:path>
              </a:pathLst>
            </a:custGeom>
            <a:solidFill>
              <a:srgbClr val="589EA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384;p27">
              <a:extLst>
                <a:ext uri="{FF2B5EF4-FFF2-40B4-BE49-F238E27FC236}">
                  <a16:creationId xmlns:a16="http://schemas.microsoft.com/office/drawing/2014/main" id="{A9F2C4C9-9B0C-AB66-58CF-3D8DC0E60CEA}"/>
                </a:ext>
              </a:extLst>
            </p:cNvPr>
            <p:cNvSpPr/>
            <p:nvPr/>
          </p:nvSpPr>
          <p:spPr>
            <a:xfrm>
              <a:off x="6593969" y="1541425"/>
              <a:ext cx="1331595" cy="580072"/>
            </a:xfrm>
            <a:custGeom>
              <a:avLst/>
              <a:gdLst/>
              <a:ahLst/>
              <a:cxnLst/>
              <a:rect l="l" t="t" r="r" b="b"/>
              <a:pathLst>
                <a:path w="1331595" h="580072" extrusionOk="0">
                  <a:moveTo>
                    <a:pt x="1331595" y="290036"/>
                  </a:moveTo>
                  <a:cubicBezTo>
                    <a:pt x="1331595" y="450219"/>
                    <a:pt x="1033507" y="580073"/>
                    <a:pt x="665798" y="580073"/>
                  </a:cubicBezTo>
                  <a:cubicBezTo>
                    <a:pt x="298088" y="580073"/>
                    <a:pt x="0" y="450219"/>
                    <a:pt x="0" y="290036"/>
                  </a:cubicBezTo>
                  <a:cubicBezTo>
                    <a:pt x="0" y="129854"/>
                    <a:pt x="298088" y="0"/>
                    <a:pt x="665798" y="0"/>
                  </a:cubicBezTo>
                  <a:cubicBezTo>
                    <a:pt x="1033507" y="0"/>
                    <a:pt x="1331595" y="129854"/>
                    <a:pt x="1331595" y="29003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385;p27">
              <a:extLst>
                <a:ext uri="{FF2B5EF4-FFF2-40B4-BE49-F238E27FC236}">
                  <a16:creationId xmlns:a16="http://schemas.microsoft.com/office/drawing/2014/main" id="{EF288C68-4E5E-9E52-5B30-E9DF8B60BB7B}"/>
                </a:ext>
              </a:extLst>
            </p:cNvPr>
            <p:cNvSpPr/>
            <p:nvPr/>
          </p:nvSpPr>
          <p:spPr>
            <a:xfrm>
              <a:off x="6798566" y="1541425"/>
              <a:ext cx="922401" cy="580072"/>
            </a:xfrm>
            <a:custGeom>
              <a:avLst/>
              <a:gdLst/>
              <a:ahLst/>
              <a:cxnLst/>
              <a:rect l="l" t="t" r="r" b="b"/>
              <a:pathLst>
                <a:path w="922401" h="580072" extrusionOk="0">
                  <a:moveTo>
                    <a:pt x="922401" y="290036"/>
                  </a:moveTo>
                  <a:cubicBezTo>
                    <a:pt x="922401" y="450219"/>
                    <a:pt x="715915" y="580073"/>
                    <a:pt x="461201" y="580073"/>
                  </a:cubicBezTo>
                  <a:cubicBezTo>
                    <a:pt x="206487" y="580073"/>
                    <a:pt x="0" y="450219"/>
                    <a:pt x="0" y="290036"/>
                  </a:cubicBezTo>
                  <a:cubicBezTo>
                    <a:pt x="0" y="129854"/>
                    <a:pt x="206487" y="0"/>
                    <a:pt x="461201" y="0"/>
                  </a:cubicBezTo>
                  <a:cubicBezTo>
                    <a:pt x="715915" y="0"/>
                    <a:pt x="922401" y="129854"/>
                    <a:pt x="922401" y="29003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386;p27">
              <a:extLst>
                <a:ext uri="{FF2B5EF4-FFF2-40B4-BE49-F238E27FC236}">
                  <a16:creationId xmlns:a16="http://schemas.microsoft.com/office/drawing/2014/main" id="{E24CC01B-A6A5-96CC-0EA7-F5192D540C08}"/>
                </a:ext>
              </a:extLst>
            </p:cNvPr>
            <p:cNvSpPr/>
            <p:nvPr/>
          </p:nvSpPr>
          <p:spPr>
            <a:xfrm>
              <a:off x="6994495" y="1541425"/>
              <a:ext cx="530542" cy="580072"/>
            </a:xfrm>
            <a:custGeom>
              <a:avLst/>
              <a:gdLst/>
              <a:ahLst/>
              <a:cxnLst/>
              <a:rect l="l" t="t" r="r" b="b"/>
              <a:pathLst>
                <a:path w="530542" h="580072" extrusionOk="0">
                  <a:moveTo>
                    <a:pt x="530543" y="290036"/>
                  </a:moveTo>
                  <a:cubicBezTo>
                    <a:pt x="530543" y="450219"/>
                    <a:pt x="411777" y="580073"/>
                    <a:pt x="265271" y="580073"/>
                  </a:cubicBezTo>
                  <a:cubicBezTo>
                    <a:pt x="118766" y="580073"/>
                    <a:pt x="0" y="450219"/>
                    <a:pt x="0" y="290036"/>
                  </a:cubicBezTo>
                  <a:cubicBezTo>
                    <a:pt x="0" y="129854"/>
                    <a:pt x="118766" y="0"/>
                    <a:pt x="265271" y="0"/>
                  </a:cubicBezTo>
                  <a:cubicBezTo>
                    <a:pt x="411777" y="0"/>
                    <a:pt x="530543" y="129854"/>
                    <a:pt x="530543" y="29003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387;p27">
              <a:extLst>
                <a:ext uri="{FF2B5EF4-FFF2-40B4-BE49-F238E27FC236}">
                  <a16:creationId xmlns:a16="http://schemas.microsoft.com/office/drawing/2014/main" id="{9D56B062-605A-9829-5767-9E778C65CC8C}"/>
                </a:ext>
              </a:extLst>
            </p:cNvPr>
            <p:cNvSpPr/>
            <p:nvPr/>
          </p:nvSpPr>
          <p:spPr>
            <a:xfrm>
              <a:off x="6596922" y="1610195"/>
              <a:ext cx="1325689" cy="442531"/>
            </a:xfrm>
            <a:custGeom>
              <a:avLst/>
              <a:gdLst/>
              <a:ahLst/>
              <a:cxnLst/>
              <a:rect l="l" t="t" r="r" b="b"/>
              <a:pathLst>
                <a:path w="1325689" h="442531" extrusionOk="0">
                  <a:moveTo>
                    <a:pt x="1325690" y="221266"/>
                  </a:moveTo>
                  <a:cubicBezTo>
                    <a:pt x="1325690" y="343467"/>
                    <a:pt x="1028924" y="442532"/>
                    <a:pt x="662845" y="442532"/>
                  </a:cubicBezTo>
                  <a:cubicBezTo>
                    <a:pt x="296766" y="442532"/>
                    <a:pt x="0" y="343467"/>
                    <a:pt x="0" y="221266"/>
                  </a:cubicBezTo>
                  <a:cubicBezTo>
                    <a:pt x="0" y="99064"/>
                    <a:pt x="296766" y="0"/>
                    <a:pt x="662845" y="0"/>
                  </a:cubicBezTo>
                  <a:cubicBezTo>
                    <a:pt x="1028924" y="0"/>
                    <a:pt x="1325690" y="99064"/>
                    <a:pt x="1325690" y="22126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388;p27">
              <a:extLst>
                <a:ext uri="{FF2B5EF4-FFF2-40B4-BE49-F238E27FC236}">
                  <a16:creationId xmlns:a16="http://schemas.microsoft.com/office/drawing/2014/main" id="{863ED342-0906-4C83-30C1-B221250DB1FC}"/>
                </a:ext>
              </a:extLst>
            </p:cNvPr>
            <p:cNvSpPr/>
            <p:nvPr/>
          </p:nvSpPr>
          <p:spPr>
            <a:xfrm>
              <a:off x="6596922" y="1704968"/>
              <a:ext cx="1325689" cy="252984"/>
            </a:xfrm>
            <a:custGeom>
              <a:avLst/>
              <a:gdLst/>
              <a:ahLst/>
              <a:cxnLst/>
              <a:rect l="l" t="t" r="r" b="b"/>
              <a:pathLst>
                <a:path w="1325689" h="252984" extrusionOk="0">
                  <a:moveTo>
                    <a:pt x="1325690" y="126492"/>
                  </a:moveTo>
                  <a:cubicBezTo>
                    <a:pt x="1325690" y="196352"/>
                    <a:pt x="1028924" y="252984"/>
                    <a:pt x="662845" y="252984"/>
                  </a:cubicBezTo>
                  <a:cubicBezTo>
                    <a:pt x="296766" y="252984"/>
                    <a:pt x="0" y="196352"/>
                    <a:pt x="0" y="126492"/>
                  </a:cubicBezTo>
                  <a:cubicBezTo>
                    <a:pt x="0" y="56632"/>
                    <a:pt x="296766" y="0"/>
                    <a:pt x="662845" y="0"/>
                  </a:cubicBezTo>
                  <a:cubicBezTo>
                    <a:pt x="1028924" y="0"/>
                    <a:pt x="1325690" y="56632"/>
                    <a:pt x="1325690" y="126492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389;p27">
              <a:extLst>
                <a:ext uri="{FF2B5EF4-FFF2-40B4-BE49-F238E27FC236}">
                  <a16:creationId xmlns:a16="http://schemas.microsoft.com/office/drawing/2014/main" id="{DCDA436E-31E1-EC26-E802-12C60F9BF4D4}"/>
                </a:ext>
              </a:extLst>
            </p:cNvPr>
            <p:cNvSpPr/>
            <p:nvPr/>
          </p:nvSpPr>
          <p:spPr>
            <a:xfrm>
              <a:off x="7259767" y="1541329"/>
              <a:ext cx="9525" cy="580167"/>
            </a:xfrm>
            <a:custGeom>
              <a:avLst/>
              <a:gdLst/>
              <a:ahLst/>
              <a:cxnLst/>
              <a:rect l="l" t="t" r="r" b="b"/>
              <a:pathLst>
                <a:path w="9525" h="580167" extrusionOk="0">
                  <a:moveTo>
                    <a:pt x="0" y="0"/>
                  </a:moveTo>
                  <a:lnTo>
                    <a:pt x="0" y="580168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390;p27">
              <a:extLst>
                <a:ext uri="{FF2B5EF4-FFF2-40B4-BE49-F238E27FC236}">
                  <a16:creationId xmlns:a16="http://schemas.microsoft.com/office/drawing/2014/main" id="{9C798BB2-350B-5171-A0D2-66D5E9D285F4}"/>
                </a:ext>
              </a:extLst>
            </p:cNvPr>
            <p:cNvSpPr/>
            <p:nvPr/>
          </p:nvSpPr>
          <p:spPr>
            <a:xfrm>
              <a:off x="6596922" y="1831461"/>
              <a:ext cx="1325689" cy="9525"/>
            </a:xfrm>
            <a:custGeom>
              <a:avLst/>
              <a:gdLst/>
              <a:ahLst/>
              <a:cxnLst/>
              <a:rect l="l" t="t" r="r" b="b"/>
              <a:pathLst>
                <a:path w="1325689" h="9525" extrusionOk="0">
                  <a:moveTo>
                    <a:pt x="1325690" y="0"/>
                  </a:moveTo>
                  <a:lnTo>
                    <a:pt x="0" y="0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BEA2EA71-35D6-462A-3B5B-7E9B80C8C42D}"/>
                  </a:ext>
                </a:extLst>
              </p:cNvPr>
              <p:cNvSpPr txBox="1"/>
              <p:nvPr/>
            </p:nvSpPr>
            <p:spPr>
              <a:xfrm>
                <a:off x="690992" y="2713040"/>
                <a:ext cx="1549500" cy="4857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BR" sz="2500" b="1" i="1" u="none" strike="noStrike" cap="none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Arial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BR" sz="2500" b="1" i="1" u="none" strike="noStrike" cap="none" dirty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  <a:sym typeface="Arial"/>
                                </a:rPr>
                              </m:ctrlPr>
                            </m:dPr>
                            <m:e>
                              <m:r>
                                <a:rPr lang="pt-BR" sz="2500" b="1" i="1" u="none" strike="noStrike" cap="none" dirty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  <a:sym typeface="Arial"/>
                                </a:rPr>
                                <m:t>𝒙</m:t>
                              </m:r>
                              <m:r>
                                <a:rPr lang="pt-BR" sz="2500" b="1" i="1" u="none" strike="noStrike" cap="none" dirty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  <a:sym typeface="Arial"/>
                                </a:rPr>
                                <m:t> +</m:t>
                              </m:r>
                              <m:r>
                                <a:rPr lang="pt-BR" sz="2500" b="1" i="1" u="none" strike="noStrike" cap="none" dirty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  <a:sym typeface="Arial"/>
                                </a:rPr>
                                <m:t>𝒂</m:t>
                              </m:r>
                            </m:e>
                          </m:d>
                        </m:e>
                        <m:sup>
                          <m:r>
                            <a:rPr lang="pt-BR" sz="2500" b="1" i="1" u="none" strike="noStrike" cap="none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Arial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pt-BR" sz="25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BEA2EA71-35D6-462A-3B5B-7E9B80C8C4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992" y="2713040"/>
                <a:ext cx="1549500" cy="48571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Google Shape;191;p64">
            <a:extLst>
              <a:ext uri="{FF2B5EF4-FFF2-40B4-BE49-F238E27FC236}">
                <a16:creationId xmlns:a16="http://schemas.microsoft.com/office/drawing/2014/main" id="{F85883BE-0243-7D23-89C8-9BAB3A4458A2}"/>
              </a:ext>
            </a:extLst>
          </p:cNvPr>
          <p:cNvSpPr txBox="1"/>
          <p:nvPr/>
        </p:nvSpPr>
        <p:spPr>
          <a:xfrm>
            <a:off x="2240492" y="2721333"/>
            <a:ext cx="4943608" cy="446236"/>
          </a:xfrm>
          <a:prstGeom prst="rect">
            <a:avLst/>
          </a:prstGeom>
          <a:solidFill>
            <a:srgbClr val="0C2659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300" b="0" i="0" u="none" strike="noStrike" cap="none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O resultado sempre será um polinômio.</a:t>
            </a:r>
            <a:endParaRPr lang="pt-BR" sz="23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38B99635-8A5E-7721-4F0A-A527FDDC67F8}"/>
              </a:ext>
            </a:extLst>
          </p:cNvPr>
          <p:cNvSpPr txBox="1"/>
          <p:nvPr/>
        </p:nvSpPr>
        <p:spPr>
          <a:xfrm>
            <a:off x="698643" y="885479"/>
            <a:ext cx="76827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rgbClr val="D93D1A"/>
                </a:solidFill>
                <a:latin typeface="Calibri"/>
                <a:ea typeface="Calibri"/>
                <a:cs typeface="Calibri"/>
                <a:sym typeface="Calibri"/>
              </a:rPr>
              <a:t>Produto Entre Dois Termos Iguais</a:t>
            </a:r>
            <a:endParaRPr lang="pt-BR" sz="3600" dirty="0">
              <a:solidFill>
                <a:srgbClr val="D93D1A"/>
              </a:solidFill>
            </a:endParaRP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702A5312-FFA2-960B-67CE-85FF2D13BAC7}"/>
              </a:ext>
            </a:extLst>
          </p:cNvPr>
          <p:cNvSpPr txBox="1"/>
          <p:nvPr/>
        </p:nvSpPr>
        <p:spPr>
          <a:xfrm>
            <a:off x="698643" y="1485495"/>
            <a:ext cx="7385042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300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O </a:t>
            </a:r>
            <a:r>
              <a:rPr lang="pt-BR" sz="2300" b="1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quadrado</a:t>
            </a:r>
            <a:r>
              <a:rPr lang="pt-BR" sz="2300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 de uma </a:t>
            </a:r>
            <a:r>
              <a:rPr lang="pt-BR" sz="2300" b="1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soma</a:t>
            </a:r>
            <a:r>
              <a:rPr lang="pt-BR" sz="2300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 é o </a:t>
            </a:r>
            <a:r>
              <a:rPr lang="pt-BR" sz="2300" b="1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produto</a:t>
            </a:r>
            <a:r>
              <a:rPr lang="pt-BR" sz="2300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pt-BR" sz="2300" b="1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notável</a:t>
            </a:r>
            <a:r>
              <a:rPr lang="pt-BR" sz="2300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 que representa a expressão (x + a).(x + a). Ele é chamado dessa forma,</a:t>
            </a:r>
            <a:r>
              <a:rPr lang="pt-BR" sz="2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pt-BR" sz="2300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pois representa a potência deste </a:t>
            </a:r>
            <a:r>
              <a:rPr lang="pt-BR" sz="2300" b="1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produto</a:t>
            </a:r>
            <a:r>
              <a:rPr lang="pt-BR" sz="2300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: </a:t>
            </a:r>
            <a:endParaRPr lang="pt-BR" sz="23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BDCE32D8-7C5B-4976-7FA7-99E5F8BA12D2}"/>
              </a:ext>
            </a:extLst>
          </p:cNvPr>
          <p:cNvSpPr txBox="1"/>
          <p:nvPr/>
        </p:nvSpPr>
        <p:spPr>
          <a:xfrm>
            <a:off x="698643" y="3408857"/>
            <a:ext cx="6080688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300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A igualdade </a:t>
            </a:r>
            <a:r>
              <a:rPr lang="pt-BR" sz="2300" b="1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(x + 5)(x + 5) = (x + 5)</a:t>
            </a:r>
            <a:r>
              <a:rPr lang="pt-BR" sz="2300" b="1" i="0" u="none" strike="noStrike" cap="none" baseline="30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2</a:t>
            </a:r>
            <a:r>
              <a:rPr lang="pt-BR" sz="2300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, é verdadeira?</a:t>
            </a:r>
            <a:endParaRPr lang="pt-BR" sz="2300" b="0" i="0" u="none" strike="noStrike" cap="none" baseline="30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5C604D90-71CE-22D3-531F-15C82551170A}"/>
              </a:ext>
            </a:extLst>
          </p:cNvPr>
          <p:cNvSpPr txBox="1"/>
          <p:nvPr/>
        </p:nvSpPr>
        <p:spPr>
          <a:xfrm>
            <a:off x="690992" y="4065240"/>
            <a:ext cx="13316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0" i="0" u="none" strike="noStrike" cap="none" baseline="30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A) Sim (  )</a:t>
            </a:r>
            <a:endParaRPr lang="pt-BR" sz="3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4E00F031-BA2B-9AB2-A93F-A8320C093F27}"/>
              </a:ext>
            </a:extLst>
          </p:cNvPr>
          <p:cNvSpPr txBox="1"/>
          <p:nvPr/>
        </p:nvSpPr>
        <p:spPr>
          <a:xfrm>
            <a:off x="690992" y="4565568"/>
            <a:ext cx="13316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0" i="0" u="none" strike="noStrike" cap="none" baseline="30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B) Não (  )</a:t>
            </a:r>
            <a:endParaRPr lang="pt-BR" sz="3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Google Shape;279;p73">
            <a:extLst>
              <a:ext uri="{FF2B5EF4-FFF2-40B4-BE49-F238E27FC236}">
                <a16:creationId xmlns:a16="http://schemas.microsoft.com/office/drawing/2014/main" id="{65126E97-3F91-6C58-A13D-D083C7173FB9}"/>
              </a:ext>
            </a:extLst>
          </p:cNvPr>
          <p:cNvSpPr txBox="1"/>
          <p:nvPr/>
        </p:nvSpPr>
        <p:spPr>
          <a:xfrm>
            <a:off x="1517753" y="4053791"/>
            <a:ext cx="37407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0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63670229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6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8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10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2" grpId="0" animBg="1"/>
      <p:bldP spid="28" grpId="0"/>
      <p:bldP spid="29" grpId="0"/>
      <p:bldP spid="30" grpId="0"/>
      <p:bldP spid="31" grpId="0"/>
      <p:bldP spid="32" grpId="0"/>
      <p:bldP spid="3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EFC6BC-0081-D018-1E18-D93B9D9AAE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D608AA82-2A6E-1C9E-047C-1E1E8A37B83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C265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D1400D18-91E2-D5CD-3A7F-BBFE84F9B3B3}"/>
              </a:ext>
            </a:extLst>
          </p:cNvPr>
          <p:cNvSpPr/>
          <p:nvPr/>
        </p:nvSpPr>
        <p:spPr>
          <a:xfrm>
            <a:off x="300038" y="238125"/>
            <a:ext cx="11591925" cy="6381750"/>
          </a:xfrm>
          <a:prstGeom prst="roundRect">
            <a:avLst>
              <a:gd name="adj" fmla="val 4419"/>
            </a:avLst>
          </a:prstGeom>
          <a:solidFill>
            <a:srgbClr val="F2EFD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A64B029A-442E-504D-786E-D4E42650F312}"/>
              </a:ext>
            </a:extLst>
          </p:cNvPr>
          <p:cNvSpPr/>
          <p:nvPr/>
        </p:nvSpPr>
        <p:spPr>
          <a:xfrm>
            <a:off x="626724" y="421240"/>
            <a:ext cx="143839" cy="143839"/>
          </a:xfrm>
          <a:prstGeom prst="ellipse">
            <a:avLst/>
          </a:prstGeom>
          <a:solidFill>
            <a:srgbClr val="D93D1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BE584321-BECB-5362-07C6-2345D93CABA0}"/>
              </a:ext>
            </a:extLst>
          </p:cNvPr>
          <p:cNvSpPr/>
          <p:nvPr/>
        </p:nvSpPr>
        <p:spPr>
          <a:xfrm>
            <a:off x="866267" y="429801"/>
            <a:ext cx="143839" cy="143839"/>
          </a:xfrm>
          <a:prstGeom prst="ellipse">
            <a:avLst/>
          </a:prstGeom>
          <a:solidFill>
            <a:srgbClr val="589EA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DF70306A-D73A-0A2D-04EA-EB05743C17A3}"/>
              </a:ext>
            </a:extLst>
          </p:cNvPr>
          <p:cNvSpPr/>
          <p:nvPr/>
        </p:nvSpPr>
        <p:spPr>
          <a:xfrm>
            <a:off x="1105810" y="430049"/>
            <a:ext cx="143839" cy="143839"/>
          </a:xfrm>
          <a:prstGeom prst="ellipse">
            <a:avLst/>
          </a:prstGeom>
          <a:solidFill>
            <a:srgbClr val="F2F0D8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9" name="Google Shape;185;p24">
            <a:extLst>
              <a:ext uri="{FF2B5EF4-FFF2-40B4-BE49-F238E27FC236}">
                <a16:creationId xmlns:a16="http://schemas.microsoft.com/office/drawing/2014/main" id="{14103F01-9AA3-17BB-B7C0-6C305FA7444D}"/>
              </a:ext>
            </a:extLst>
          </p:cNvPr>
          <p:cNvGrpSpPr/>
          <p:nvPr/>
        </p:nvGrpSpPr>
        <p:grpSpPr>
          <a:xfrm rot="548993">
            <a:off x="-232057" y="5769529"/>
            <a:ext cx="1043559" cy="772287"/>
            <a:chOff x="9957437" y="1479512"/>
            <a:chExt cx="1043559" cy="772287"/>
          </a:xfrm>
        </p:grpSpPr>
        <p:sp>
          <p:nvSpPr>
            <p:cNvPr id="10" name="Google Shape;186;p24">
              <a:extLst>
                <a:ext uri="{FF2B5EF4-FFF2-40B4-BE49-F238E27FC236}">
                  <a16:creationId xmlns:a16="http://schemas.microsoft.com/office/drawing/2014/main" id="{98FCF630-2923-97F6-7EC3-DE5DACE4D680}"/>
                </a:ext>
              </a:extLst>
            </p:cNvPr>
            <p:cNvSpPr/>
            <p:nvPr/>
          </p:nvSpPr>
          <p:spPr>
            <a:xfrm>
              <a:off x="10014111" y="1511707"/>
              <a:ext cx="986885" cy="740092"/>
            </a:xfrm>
            <a:custGeom>
              <a:avLst/>
              <a:gdLst/>
              <a:ahLst/>
              <a:cxnLst/>
              <a:rect l="l" t="t" r="r" b="b"/>
              <a:pathLst>
                <a:path w="986885" h="740092" extrusionOk="0">
                  <a:moveTo>
                    <a:pt x="695611" y="450342"/>
                  </a:moveTo>
                  <a:lnTo>
                    <a:pt x="986885" y="368046"/>
                  </a:lnTo>
                  <a:lnTo>
                    <a:pt x="737616" y="331946"/>
                  </a:lnTo>
                  <a:lnTo>
                    <a:pt x="902875" y="194215"/>
                  </a:lnTo>
                  <a:lnTo>
                    <a:pt x="661606" y="248603"/>
                  </a:lnTo>
                  <a:lnTo>
                    <a:pt x="732091" y="52388"/>
                  </a:lnTo>
                  <a:lnTo>
                    <a:pt x="538353" y="207550"/>
                  </a:lnTo>
                  <a:lnTo>
                    <a:pt x="456152" y="0"/>
                  </a:lnTo>
                  <a:lnTo>
                    <a:pt x="408432" y="209836"/>
                  </a:lnTo>
                  <a:lnTo>
                    <a:pt x="195739" y="43529"/>
                  </a:lnTo>
                  <a:lnTo>
                    <a:pt x="306610" y="262795"/>
                  </a:lnTo>
                  <a:lnTo>
                    <a:pt x="67723" y="239363"/>
                  </a:lnTo>
                  <a:lnTo>
                    <a:pt x="251174" y="339757"/>
                  </a:lnTo>
                  <a:lnTo>
                    <a:pt x="0" y="419957"/>
                  </a:lnTo>
                  <a:lnTo>
                    <a:pt x="261556" y="437102"/>
                  </a:lnTo>
                  <a:lnTo>
                    <a:pt x="93821" y="565118"/>
                  </a:lnTo>
                  <a:lnTo>
                    <a:pt x="340805" y="506730"/>
                  </a:lnTo>
                  <a:lnTo>
                    <a:pt x="293180" y="740093"/>
                  </a:lnTo>
                  <a:lnTo>
                    <a:pt x="449294" y="550926"/>
                  </a:lnTo>
                  <a:lnTo>
                    <a:pt x="541687" y="730472"/>
                  </a:lnTo>
                  <a:lnTo>
                    <a:pt x="583121" y="548640"/>
                  </a:lnTo>
                  <a:lnTo>
                    <a:pt x="812482" y="687419"/>
                  </a:lnTo>
                  <a:lnTo>
                    <a:pt x="730948" y="544449"/>
                  </a:lnTo>
                  <a:lnTo>
                    <a:pt x="909066" y="601885"/>
                  </a:lnTo>
                  <a:lnTo>
                    <a:pt x="695611" y="450342"/>
                  </a:lnTo>
                  <a:close/>
                </a:path>
              </a:pathLst>
            </a:custGeom>
            <a:solidFill>
              <a:schemeClr val="dk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187;p24">
              <a:extLst>
                <a:ext uri="{FF2B5EF4-FFF2-40B4-BE49-F238E27FC236}">
                  <a16:creationId xmlns:a16="http://schemas.microsoft.com/office/drawing/2014/main" id="{09D38B0C-6E86-75F3-29AA-70820F7FE3F1}"/>
                </a:ext>
              </a:extLst>
            </p:cNvPr>
            <p:cNvSpPr/>
            <p:nvPr/>
          </p:nvSpPr>
          <p:spPr>
            <a:xfrm>
              <a:off x="9957437" y="1479512"/>
              <a:ext cx="982980" cy="740092"/>
            </a:xfrm>
            <a:custGeom>
              <a:avLst/>
              <a:gdLst/>
              <a:ahLst/>
              <a:cxnLst/>
              <a:rect l="l" t="t" r="r" b="b"/>
              <a:pathLst>
                <a:path w="982980" h="740092" extrusionOk="0">
                  <a:moveTo>
                    <a:pt x="717423" y="443103"/>
                  </a:moveTo>
                  <a:lnTo>
                    <a:pt x="982980" y="368046"/>
                  </a:lnTo>
                  <a:lnTo>
                    <a:pt x="733711" y="331946"/>
                  </a:lnTo>
                  <a:lnTo>
                    <a:pt x="898970" y="194310"/>
                  </a:lnTo>
                  <a:lnTo>
                    <a:pt x="657797" y="248698"/>
                  </a:lnTo>
                  <a:lnTo>
                    <a:pt x="728186" y="52483"/>
                  </a:lnTo>
                  <a:lnTo>
                    <a:pt x="534448" y="207645"/>
                  </a:lnTo>
                  <a:lnTo>
                    <a:pt x="452342" y="0"/>
                  </a:lnTo>
                  <a:lnTo>
                    <a:pt x="404527" y="209836"/>
                  </a:lnTo>
                  <a:lnTo>
                    <a:pt x="194405" y="80772"/>
                  </a:lnTo>
                  <a:lnTo>
                    <a:pt x="302705" y="262795"/>
                  </a:lnTo>
                  <a:lnTo>
                    <a:pt x="63818" y="239363"/>
                  </a:lnTo>
                  <a:lnTo>
                    <a:pt x="247364" y="339757"/>
                  </a:lnTo>
                  <a:lnTo>
                    <a:pt x="0" y="395288"/>
                  </a:lnTo>
                  <a:lnTo>
                    <a:pt x="257746" y="437102"/>
                  </a:lnTo>
                  <a:lnTo>
                    <a:pt x="90011" y="565214"/>
                  </a:lnTo>
                  <a:lnTo>
                    <a:pt x="336995" y="506730"/>
                  </a:lnTo>
                  <a:lnTo>
                    <a:pt x="289370" y="740093"/>
                  </a:lnTo>
                  <a:lnTo>
                    <a:pt x="445389" y="551021"/>
                  </a:lnTo>
                  <a:lnTo>
                    <a:pt x="537781" y="730472"/>
                  </a:lnTo>
                  <a:lnTo>
                    <a:pt x="579215" y="548640"/>
                  </a:lnTo>
                  <a:lnTo>
                    <a:pt x="768668" y="677037"/>
                  </a:lnTo>
                  <a:lnTo>
                    <a:pt x="683228" y="491681"/>
                  </a:lnTo>
                  <a:lnTo>
                    <a:pt x="900208" y="556355"/>
                  </a:lnTo>
                  <a:lnTo>
                    <a:pt x="717423" y="44310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188;p24">
              <a:extLst>
                <a:ext uri="{FF2B5EF4-FFF2-40B4-BE49-F238E27FC236}">
                  <a16:creationId xmlns:a16="http://schemas.microsoft.com/office/drawing/2014/main" id="{08BD4D95-6AC5-8C62-4B0B-8EBC607701DD}"/>
                </a:ext>
              </a:extLst>
            </p:cNvPr>
            <p:cNvSpPr/>
            <p:nvPr/>
          </p:nvSpPr>
          <p:spPr>
            <a:xfrm>
              <a:off x="9957437" y="1479512"/>
              <a:ext cx="982980" cy="740092"/>
            </a:xfrm>
            <a:custGeom>
              <a:avLst/>
              <a:gdLst/>
              <a:ahLst/>
              <a:cxnLst/>
              <a:rect l="l" t="t" r="r" b="b"/>
              <a:pathLst>
                <a:path w="982980" h="740092" extrusionOk="0">
                  <a:moveTo>
                    <a:pt x="717423" y="443103"/>
                  </a:moveTo>
                  <a:lnTo>
                    <a:pt x="982980" y="368046"/>
                  </a:lnTo>
                  <a:lnTo>
                    <a:pt x="733711" y="331946"/>
                  </a:lnTo>
                  <a:lnTo>
                    <a:pt x="898970" y="194310"/>
                  </a:lnTo>
                  <a:lnTo>
                    <a:pt x="657797" y="248698"/>
                  </a:lnTo>
                  <a:lnTo>
                    <a:pt x="728186" y="52483"/>
                  </a:lnTo>
                  <a:lnTo>
                    <a:pt x="534448" y="207645"/>
                  </a:lnTo>
                  <a:lnTo>
                    <a:pt x="452342" y="0"/>
                  </a:lnTo>
                  <a:lnTo>
                    <a:pt x="404527" y="209836"/>
                  </a:lnTo>
                  <a:lnTo>
                    <a:pt x="194405" y="80772"/>
                  </a:lnTo>
                  <a:lnTo>
                    <a:pt x="302705" y="262795"/>
                  </a:lnTo>
                  <a:lnTo>
                    <a:pt x="63818" y="239363"/>
                  </a:lnTo>
                  <a:lnTo>
                    <a:pt x="247364" y="339757"/>
                  </a:lnTo>
                  <a:lnTo>
                    <a:pt x="0" y="395288"/>
                  </a:lnTo>
                  <a:lnTo>
                    <a:pt x="257746" y="437102"/>
                  </a:lnTo>
                  <a:lnTo>
                    <a:pt x="90011" y="565214"/>
                  </a:lnTo>
                  <a:lnTo>
                    <a:pt x="336995" y="506730"/>
                  </a:lnTo>
                  <a:lnTo>
                    <a:pt x="289370" y="740093"/>
                  </a:lnTo>
                  <a:lnTo>
                    <a:pt x="445389" y="551021"/>
                  </a:lnTo>
                  <a:lnTo>
                    <a:pt x="537781" y="730472"/>
                  </a:lnTo>
                  <a:lnTo>
                    <a:pt x="579215" y="548640"/>
                  </a:lnTo>
                  <a:lnTo>
                    <a:pt x="768668" y="677037"/>
                  </a:lnTo>
                  <a:lnTo>
                    <a:pt x="683228" y="491681"/>
                  </a:lnTo>
                  <a:lnTo>
                    <a:pt x="900208" y="556355"/>
                  </a:lnTo>
                  <a:lnTo>
                    <a:pt x="717423" y="443103"/>
                  </a:lnTo>
                  <a:close/>
                </a:path>
              </a:pathLst>
            </a:custGeom>
            <a:solidFill>
              <a:srgbClr val="D93D1A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" name="Google Shape;290;p25">
            <a:extLst>
              <a:ext uri="{FF2B5EF4-FFF2-40B4-BE49-F238E27FC236}">
                <a16:creationId xmlns:a16="http://schemas.microsoft.com/office/drawing/2014/main" id="{EFEA94ED-F3A6-F7C1-2083-8E8A1AAA1431}"/>
              </a:ext>
            </a:extLst>
          </p:cNvPr>
          <p:cNvGrpSpPr/>
          <p:nvPr/>
        </p:nvGrpSpPr>
        <p:grpSpPr>
          <a:xfrm rot="20862059">
            <a:off x="11329421" y="6116924"/>
            <a:ext cx="799002" cy="631251"/>
            <a:chOff x="7946233" y="1488751"/>
            <a:chExt cx="867443" cy="685323"/>
          </a:xfrm>
        </p:grpSpPr>
        <p:sp>
          <p:nvSpPr>
            <p:cNvPr id="14" name="Google Shape;291;p25">
              <a:extLst>
                <a:ext uri="{FF2B5EF4-FFF2-40B4-BE49-F238E27FC236}">
                  <a16:creationId xmlns:a16="http://schemas.microsoft.com/office/drawing/2014/main" id="{42F86A80-37AE-A750-1B00-7922CC50AAB1}"/>
                </a:ext>
              </a:extLst>
            </p:cNvPr>
            <p:cNvSpPr/>
            <p:nvPr/>
          </p:nvSpPr>
          <p:spPr>
            <a:xfrm>
              <a:off x="7946233" y="1569428"/>
              <a:ext cx="866108" cy="604646"/>
            </a:xfrm>
            <a:custGeom>
              <a:avLst/>
              <a:gdLst/>
              <a:ahLst/>
              <a:cxnLst/>
              <a:rect l="l" t="t" r="r" b="b"/>
              <a:pathLst>
                <a:path w="866108" h="604646" extrusionOk="0">
                  <a:moveTo>
                    <a:pt x="272320" y="529876"/>
                  </a:moveTo>
                  <a:lnTo>
                    <a:pt x="866108" y="388525"/>
                  </a:lnTo>
                  <a:lnTo>
                    <a:pt x="702659" y="0"/>
                  </a:lnTo>
                  <a:lnTo>
                    <a:pt x="186404" y="325755"/>
                  </a:lnTo>
                  <a:lnTo>
                    <a:pt x="154972" y="251079"/>
                  </a:lnTo>
                  <a:cubicBezTo>
                    <a:pt x="154972" y="251079"/>
                    <a:pt x="134684" y="381857"/>
                    <a:pt x="0" y="524351"/>
                  </a:cubicBezTo>
                  <a:cubicBezTo>
                    <a:pt x="196025" y="527685"/>
                    <a:pt x="303752" y="604647"/>
                    <a:pt x="303752" y="604647"/>
                  </a:cubicBezTo>
                  <a:lnTo>
                    <a:pt x="272320" y="529971"/>
                  </a:lnTo>
                  <a:close/>
                </a:path>
              </a:pathLst>
            </a:custGeom>
            <a:solidFill>
              <a:schemeClr val="dk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292;p25">
              <a:extLst>
                <a:ext uri="{FF2B5EF4-FFF2-40B4-BE49-F238E27FC236}">
                  <a16:creationId xmlns:a16="http://schemas.microsoft.com/office/drawing/2014/main" id="{3BF7F4E6-962C-C246-1B1C-F236A1CBE460}"/>
                </a:ext>
              </a:extLst>
            </p:cNvPr>
            <p:cNvSpPr/>
            <p:nvPr/>
          </p:nvSpPr>
          <p:spPr>
            <a:xfrm>
              <a:off x="7947472" y="1488751"/>
              <a:ext cx="866203" cy="604646"/>
            </a:xfrm>
            <a:custGeom>
              <a:avLst/>
              <a:gdLst/>
              <a:ahLst/>
              <a:cxnLst/>
              <a:rect l="l" t="t" r="r" b="b"/>
              <a:pathLst>
                <a:path w="866203" h="604646" extrusionOk="0">
                  <a:moveTo>
                    <a:pt x="272415" y="529971"/>
                  </a:moveTo>
                  <a:lnTo>
                    <a:pt x="866203" y="388620"/>
                  </a:lnTo>
                  <a:lnTo>
                    <a:pt x="702659" y="0"/>
                  </a:lnTo>
                  <a:lnTo>
                    <a:pt x="186404" y="325755"/>
                  </a:lnTo>
                  <a:lnTo>
                    <a:pt x="154972" y="251079"/>
                  </a:lnTo>
                  <a:cubicBezTo>
                    <a:pt x="154972" y="251079"/>
                    <a:pt x="134684" y="381857"/>
                    <a:pt x="0" y="524351"/>
                  </a:cubicBezTo>
                  <a:cubicBezTo>
                    <a:pt x="196024" y="527685"/>
                    <a:pt x="303752" y="604647"/>
                    <a:pt x="303752" y="604647"/>
                  </a:cubicBezTo>
                  <a:lnTo>
                    <a:pt x="272320" y="529971"/>
                  </a:lnTo>
                  <a:close/>
                </a:path>
              </a:pathLst>
            </a:custGeom>
            <a:solidFill>
              <a:srgbClr val="FF705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293;p25">
              <a:extLst>
                <a:ext uri="{FF2B5EF4-FFF2-40B4-BE49-F238E27FC236}">
                  <a16:creationId xmlns:a16="http://schemas.microsoft.com/office/drawing/2014/main" id="{44A8B092-DDAD-3B06-7AB6-984A9B55A5CE}"/>
                </a:ext>
              </a:extLst>
            </p:cNvPr>
            <p:cNvSpPr/>
            <p:nvPr/>
          </p:nvSpPr>
          <p:spPr>
            <a:xfrm>
              <a:off x="7947473" y="1488751"/>
              <a:ext cx="866203" cy="604646"/>
            </a:xfrm>
            <a:custGeom>
              <a:avLst/>
              <a:gdLst/>
              <a:ahLst/>
              <a:cxnLst/>
              <a:rect l="l" t="t" r="r" b="b"/>
              <a:pathLst>
                <a:path w="866203" h="604646" extrusionOk="0">
                  <a:moveTo>
                    <a:pt x="272415" y="529971"/>
                  </a:moveTo>
                  <a:lnTo>
                    <a:pt x="866203" y="388620"/>
                  </a:lnTo>
                  <a:lnTo>
                    <a:pt x="702659" y="0"/>
                  </a:lnTo>
                  <a:lnTo>
                    <a:pt x="186404" y="325755"/>
                  </a:lnTo>
                  <a:lnTo>
                    <a:pt x="154972" y="251079"/>
                  </a:lnTo>
                  <a:cubicBezTo>
                    <a:pt x="154972" y="251079"/>
                    <a:pt x="134684" y="381857"/>
                    <a:pt x="0" y="524351"/>
                  </a:cubicBezTo>
                  <a:cubicBezTo>
                    <a:pt x="196024" y="527685"/>
                    <a:pt x="303752" y="604647"/>
                    <a:pt x="303752" y="604647"/>
                  </a:cubicBezTo>
                  <a:lnTo>
                    <a:pt x="272320" y="529971"/>
                  </a:lnTo>
                  <a:close/>
                </a:path>
              </a:pathLst>
            </a:custGeom>
            <a:solidFill>
              <a:srgbClr val="F2F0D8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" name="Google Shape;381;p27">
            <a:extLst>
              <a:ext uri="{FF2B5EF4-FFF2-40B4-BE49-F238E27FC236}">
                <a16:creationId xmlns:a16="http://schemas.microsoft.com/office/drawing/2014/main" id="{E82CB98B-8841-B60F-9C7A-75B0CD15DAE0}"/>
              </a:ext>
            </a:extLst>
          </p:cNvPr>
          <p:cNvGrpSpPr/>
          <p:nvPr/>
        </p:nvGrpSpPr>
        <p:grpSpPr>
          <a:xfrm rot="495467">
            <a:off x="5402463" y="6068091"/>
            <a:ext cx="1387074" cy="604848"/>
            <a:chOff x="6593887" y="1541329"/>
            <a:chExt cx="1331677" cy="580636"/>
          </a:xfrm>
        </p:grpSpPr>
        <p:sp>
          <p:nvSpPr>
            <p:cNvPr id="18" name="Google Shape;382;p27">
              <a:extLst>
                <a:ext uri="{FF2B5EF4-FFF2-40B4-BE49-F238E27FC236}">
                  <a16:creationId xmlns:a16="http://schemas.microsoft.com/office/drawing/2014/main" id="{D5FF7735-F95E-B7A8-4A02-01C3F9234A14}"/>
                </a:ext>
              </a:extLst>
            </p:cNvPr>
            <p:cNvSpPr/>
            <p:nvPr/>
          </p:nvSpPr>
          <p:spPr>
            <a:xfrm rot="-904748">
              <a:off x="6593887" y="1542234"/>
              <a:ext cx="1330811" cy="579731"/>
            </a:xfrm>
            <a:custGeom>
              <a:avLst/>
              <a:gdLst/>
              <a:ahLst/>
              <a:cxnLst/>
              <a:rect l="l" t="t" r="r" b="b"/>
              <a:pathLst>
                <a:path w="1331594" h="580072" extrusionOk="0">
                  <a:moveTo>
                    <a:pt x="1331595" y="290036"/>
                  </a:moveTo>
                  <a:cubicBezTo>
                    <a:pt x="1331595" y="450219"/>
                    <a:pt x="1033507" y="580072"/>
                    <a:pt x="665797" y="580072"/>
                  </a:cubicBezTo>
                  <a:cubicBezTo>
                    <a:pt x="298088" y="580072"/>
                    <a:pt x="0" y="450219"/>
                    <a:pt x="0" y="290036"/>
                  </a:cubicBezTo>
                  <a:cubicBezTo>
                    <a:pt x="0" y="129854"/>
                    <a:pt x="298088" y="0"/>
                    <a:pt x="665797" y="0"/>
                  </a:cubicBezTo>
                  <a:cubicBezTo>
                    <a:pt x="1033507" y="0"/>
                    <a:pt x="1331595" y="129854"/>
                    <a:pt x="1331595" y="290036"/>
                  </a:cubicBezTo>
                  <a:close/>
                </a:path>
              </a:pathLst>
            </a:custGeom>
            <a:solidFill>
              <a:schemeClr val="dk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383;p27">
              <a:extLst>
                <a:ext uri="{FF2B5EF4-FFF2-40B4-BE49-F238E27FC236}">
                  <a16:creationId xmlns:a16="http://schemas.microsoft.com/office/drawing/2014/main" id="{4D32E934-C3A6-38DA-76D2-FE8B9C712008}"/>
                </a:ext>
              </a:extLst>
            </p:cNvPr>
            <p:cNvSpPr/>
            <p:nvPr/>
          </p:nvSpPr>
          <p:spPr>
            <a:xfrm>
              <a:off x="6593969" y="1541425"/>
              <a:ext cx="1331595" cy="580072"/>
            </a:xfrm>
            <a:custGeom>
              <a:avLst/>
              <a:gdLst/>
              <a:ahLst/>
              <a:cxnLst/>
              <a:rect l="l" t="t" r="r" b="b"/>
              <a:pathLst>
                <a:path w="1331595" h="580072" extrusionOk="0">
                  <a:moveTo>
                    <a:pt x="1331595" y="290036"/>
                  </a:moveTo>
                  <a:cubicBezTo>
                    <a:pt x="1331595" y="450219"/>
                    <a:pt x="1033507" y="580073"/>
                    <a:pt x="665798" y="580073"/>
                  </a:cubicBezTo>
                  <a:cubicBezTo>
                    <a:pt x="298088" y="580073"/>
                    <a:pt x="0" y="450219"/>
                    <a:pt x="0" y="290036"/>
                  </a:cubicBezTo>
                  <a:cubicBezTo>
                    <a:pt x="0" y="129854"/>
                    <a:pt x="298088" y="0"/>
                    <a:pt x="665798" y="0"/>
                  </a:cubicBezTo>
                  <a:cubicBezTo>
                    <a:pt x="1033507" y="0"/>
                    <a:pt x="1331595" y="129854"/>
                    <a:pt x="1331595" y="290036"/>
                  </a:cubicBezTo>
                  <a:close/>
                </a:path>
              </a:pathLst>
            </a:custGeom>
            <a:solidFill>
              <a:srgbClr val="589EA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384;p27">
              <a:extLst>
                <a:ext uri="{FF2B5EF4-FFF2-40B4-BE49-F238E27FC236}">
                  <a16:creationId xmlns:a16="http://schemas.microsoft.com/office/drawing/2014/main" id="{1F2BE208-31A7-B802-2A7A-ED980DA18C91}"/>
                </a:ext>
              </a:extLst>
            </p:cNvPr>
            <p:cNvSpPr/>
            <p:nvPr/>
          </p:nvSpPr>
          <p:spPr>
            <a:xfrm>
              <a:off x="6593969" y="1541425"/>
              <a:ext cx="1331595" cy="580072"/>
            </a:xfrm>
            <a:custGeom>
              <a:avLst/>
              <a:gdLst/>
              <a:ahLst/>
              <a:cxnLst/>
              <a:rect l="l" t="t" r="r" b="b"/>
              <a:pathLst>
                <a:path w="1331595" h="580072" extrusionOk="0">
                  <a:moveTo>
                    <a:pt x="1331595" y="290036"/>
                  </a:moveTo>
                  <a:cubicBezTo>
                    <a:pt x="1331595" y="450219"/>
                    <a:pt x="1033507" y="580073"/>
                    <a:pt x="665798" y="580073"/>
                  </a:cubicBezTo>
                  <a:cubicBezTo>
                    <a:pt x="298088" y="580073"/>
                    <a:pt x="0" y="450219"/>
                    <a:pt x="0" y="290036"/>
                  </a:cubicBezTo>
                  <a:cubicBezTo>
                    <a:pt x="0" y="129854"/>
                    <a:pt x="298088" y="0"/>
                    <a:pt x="665798" y="0"/>
                  </a:cubicBezTo>
                  <a:cubicBezTo>
                    <a:pt x="1033507" y="0"/>
                    <a:pt x="1331595" y="129854"/>
                    <a:pt x="1331595" y="29003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385;p27">
              <a:extLst>
                <a:ext uri="{FF2B5EF4-FFF2-40B4-BE49-F238E27FC236}">
                  <a16:creationId xmlns:a16="http://schemas.microsoft.com/office/drawing/2014/main" id="{E4ED8865-D43D-011B-580E-D630DFBAF6AA}"/>
                </a:ext>
              </a:extLst>
            </p:cNvPr>
            <p:cNvSpPr/>
            <p:nvPr/>
          </p:nvSpPr>
          <p:spPr>
            <a:xfrm>
              <a:off x="6798566" y="1541425"/>
              <a:ext cx="922401" cy="580072"/>
            </a:xfrm>
            <a:custGeom>
              <a:avLst/>
              <a:gdLst/>
              <a:ahLst/>
              <a:cxnLst/>
              <a:rect l="l" t="t" r="r" b="b"/>
              <a:pathLst>
                <a:path w="922401" h="580072" extrusionOk="0">
                  <a:moveTo>
                    <a:pt x="922401" y="290036"/>
                  </a:moveTo>
                  <a:cubicBezTo>
                    <a:pt x="922401" y="450219"/>
                    <a:pt x="715915" y="580073"/>
                    <a:pt x="461201" y="580073"/>
                  </a:cubicBezTo>
                  <a:cubicBezTo>
                    <a:pt x="206487" y="580073"/>
                    <a:pt x="0" y="450219"/>
                    <a:pt x="0" y="290036"/>
                  </a:cubicBezTo>
                  <a:cubicBezTo>
                    <a:pt x="0" y="129854"/>
                    <a:pt x="206487" y="0"/>
                    <a:pt x="461201" y="0"/>
                  </a:cubicBezTo>
                  <a:cubicBezTo>
                    <a:pt x="715915" y="0"/>
                    <a:pt x="922401" y="129854"/>
                    <a:pt x="922401" y="29003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386;p27">
              <a:extLst>
                <a:ext uri="{FF2B5EF4-FFF2-40B4-BE49-F238E27FC236}">
                  <a16:creationId xmlns:a16="http://schemas.microsoft.com/office/drawing/2014/main" id="{0FB0A112-27B3-5CD6-0ACD-7FA15063CCEC}"/>
                </a:ext>
              </a:extLst>
            </p:cNvPr>
            <p:cNvSpPr/>
            <p:nvPr/>
          </p:nvSpPr>
          <p:spPr>
            <a:xfrm>
              <a:off x="6994495" y="1541425"/>
              <a:ext cx="530542" cy="580072"/>
            </a:xfrm>
            <a:custGeom>
              <a:avLst/>
              <a:gdLst/>
              <a:ahLst/>
              <a:cxnLst/>
              <a:rect l="l" t="t" r="r" b="b"/>
              <a:pathLst>
                <a:path w="530542" h="580072" extrusionOk="0">
                  <a:moveTo>
                    <a:pt x="530543" y="290036"/>
                  </a:moveTo>
                  <a:cubicBezTo>
                    <a:pt x="530543" y="450219"/>
                    <a:pt x="411777" y="580073"/>
                    <a:pt x="265271" y="580073"/>
                  </a:cubicBezTo>
                  <a:cubicBezTo>
                    <a:pt x="118766" y="580073"/>
                    <a:pt x="0" y="450219"/>
                    <a:pt x="0" y="290036"/>
                  </a:cubicBezTo>
                  <a:cubicBezTo>
                    <a:pt x="0" y="129854"/>
                    <a:pt x="118766" y="0"/>
                    <a:pt x="265271" y="0"/>
                  </a:cubicBezTo>
                  <a:cubicBezTo>
                    <a:pt x="411777" y="0"/>
                    <a:pt x="530543" y="129854"/>
                    <a:pt x="530543" y="29003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387;p27">
              <a:extLst>
                <a:ext uri="{FF2B5EF4-FFF2-40B4-BE49-F238E27FC236}">
                  <a16:creationId xmlns:a16="http://schemas.microsoft.com/office/drawing/2014/main" id="{04DCAFFB-9EA8-DD9C-4073-8C56FFCC4BA1}"/>
                </a:ext>
              </a:extLst>
            </p:cNvPr>
            <p:cNvSpPr/>
            <p:nvPr/>
          </p:nvSpPr>
          <p:spPr>
            <a:xfrm>
              <a:off x="6596922" y="1610195"/>
              <a:ext cx="1325689" cy="442531"/>
            </a:xfrm>
            <a:custGeom>
              <a:avLst/>
              <a:gdLst/>
              <a:ahLst/>
              <a:cxnLst/>
              <a:rect l="l" t="t" r="r" b="b"/>
              <a:pathLst>
                <a:path w="1325689" h="442531" extrusionOk="0">
                  <a:moveTo>
                    <a:pt x="1325690" y="221266"/>
                  </a:moveTo>
                  <a:cubicBezTo>
                    <a:pt x="1325690" y="343467"/>
                    <a:pt x="1028924" y="442532"/>
                    <a:pt x="662845" y="442532"/>
                  </a:cubicBezTo>
                  <a:cubicBezTo>
                    <a:pt x="296766" y="442532"/>
                    <a:pt x="0" y="343467"/>
                    <a:pt x="0" y="221266"/>
                  </a:cubicBezTo>
                  <a:cubicBezTo>
                    <a:pt x="0" y="99064"/>
                    <a:pt x="296766" y="0"/>
                    <a:pt x="662845" y="0"/>
                  </a:cubicBezTo>
                  <a:cubicBezTo>
                    <a:pt x="1028924" y="0"/>
                    <a:pt x="1325690" y="99064"/>
                    <a:pt x="1325690" y="22126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388;p27">
              <a:extLst>
                <a:ext uri="{FF2B5EF4-FFF2-40B4-BE49-F238E27FC236}">
                  <a16:creationId xmlns:a16="http://schemas.microsoft.com/office/drawing/2014/main" id="{5901C0C7-F91D-EB32-E623-74271BE0324F}"/>
                </a:ext>
              </a:extLst>
            </p:cNvPr>
            <p:cNvSpPr/>
            <p:nvPr/>
          </p:nvSpPr>
          <p:spPr>
            <a:xfrm>
              <a:off x="6596922" y="1704968"/>
              <a:ext cx="1325689" cy="252984"/>
            </a:xfrm>
            <a:custGeom>
              <a:avLst/>
              <a:gdLst/>
              <a:ahLst/>
              <a:cxnLst/>
              <a:rect l="l" t="t" r="r" b="b"/>
              <a:pathLst>
                <a:path w="1325689" h="252984" extrusionOk="0">
                  <a:moveTo>
                    <a:pt x="1325690" y="126492"/>
                  </a:moveTo>
                  <a:cubicBezTo>
                    <a:pt x="1325690" y="196352"/>
                    <a:pt x="1028924" y="252984"/>
                    <a:pt x="662845" y="252984"/>
                  </a:cubicBezTo>
                  <a:cubicBezTo>
                    <a:pt x="296766" y="252984"/>
                    <a:pt x="0" y="196352"/>
                    <a:pt x="0" y="126492"/>
                  </a:cubicBezTo>
                  <a:cubicBezTo>
                    <a:pt x="0" y="56632"/>
                    <a:pt x="296766" y="0"/>
                    <a:pt x="662845" y="0"/>
                  </a:cubicBezTo>
                  <a:cubicBezTo>
                    <a:pt x="1028924" y="0"/>
                    <a:pt x="1325690" y="56632"/>
                    <a:pt x="1325690" y="126492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389;p27">
              <a:extLst>
                <a:ext uri="{FF2B5EF4-FFF2-40B4-BE49-F238E27FC236}">
                  <a16:creationId xmlns:a16="http://schemas.microsoft.com/office/drawing/2014/main" id="{F2E4AE34-A46A-1BA0-B153-9CAA4ABADDC3}"/>
                </a:ext>
              </a:extLst>
            </p:cNvPr>
            <p:cNvSpPr/>
            <p:nvPr/>
          </p:nvSpPr>
          <p:spPr>
            <a:xfrm>
              <a:off x="7259767" y="1541329"/>
              <a:ext cx="9525" cy="580167"/>
            </a:xfrm>
            <a:custGeom>
              <a:avLst/>
              <a:gdLst/>
              <a:ahLst/>
              <a:cxnLst/>
              <a:rect l="l" t="t" r="r" b="b"/>
              <a:pathLst>
                <a:path w="9525" h="580167" extrusionOk="0">
                  <a:moveTo>
                    <a:pt x="0" y="0"/>
                  </a:moveTo>
                  <a:lnTo>
                    <a:pt x="0" y="580168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390;p27">
              <a:extLst>
                <a:ext uri="{FF2B5EF4-FFF2-40B4-BE49-F238E27FC236}">
                  <a16:creationId xmlns:a16="http://schemas.microsoft.com/office/drawing/2014/main" id="{CB99CF92-D813-C1DC-28AE-F15CC10CC23C}"/>
                </a:ext>
              </a:extLst>
            </p:cNvPr>
            <p:cNvSpPr/>
            <p:nvPr/>
          </p:nvSpPr>
          <p:spPr>
            <a:xfrm>
              <a:off x="6596922" y="1831461"/>
              <a:ext cx="1325689" cy="9525"/>
            </a:xfrm>
            <a:custGeom>
              <a:avLst/>
              <a:gdLst/>
              <a:ahLst/>
              <a:cxnLst/>
              <a:rect l="l" t="t" r="r" b="b"/>
              <a:pathLst>
                <a:path w="1325689" h="9525" extrusionOk="0">
                  <a:moveTo>
                    <a:pt x="1325690" y="0"/>
                  </a:moveTo>
                  <a:lnTo>
                    <a:pt x="0" y="0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ADAAEA5C-7F4F-D981-F27E-8B6C109FB836}"/>
              </a:ext>
            </a:extLst>
          </p:cNvPr>
          <p:cNvSpPr txBox="1"/>
          <p:nvPr/>
        </p:nvSpPr>
        <p:spPr>
          <a:xfrm>
            <a:off x="698643" y="2373988"/>
            <a:ext cx="76827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rgbClr val="D93D1A"/>
                </a:solidFill>
                <a:latin typeface="Calibri"/>
                <a:ea typeface="Calibri"/>
                <a:cs typeface="Calibri"/>
                <a:sym typeface="Calibri"/>
              </a:rPr>
              <a:t>Produto Entre Dois Termos Iguais</a:t>
            </a:r>
            <a:endParaRPr lang="pt-BR" sz="3600" dirty="0">
              <a:solidFill>
                <a:srgbClr val="D93D1A"/>
              </a:solidFill>
            </a:endParaRP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7CCF849F-69D0-0BC3-D944-686E8551B716}"/>
              </a:ext>
            </a:extLst>
          </p:cNvPr>
          <p:cNvSpPr txBox="1"/>
          <p:nvPr/>
        </p:nvSpPr>
        <p:spPr>
          <a:xfrm>
            <a:off x="698643" y="2908549"/>
            <a:ext cx="17302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 i="1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Exercício 5:</a:t>
            </a:r>
            <a:endParaRPr lang="pt-BR" sz="1800" b="1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980B6957-DCCF-6743-21A3-A5A2A9333EA5}"/>
              </a:ext>
            </a:extLst>
          </p:cNvPr>
          <p:cNvSpPr txBox="1"/>
          <p:nvPr/>
        </p:nvSpPr>
        <p:spPr>
          <a:xfrm>
            <a:off x="692949" y="3258444"/>
            <a:ext cx="4673423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300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Determine o resultado do produto </a:t>
            </a:r>
            <a:endParaRPr lang="pt-BR" sz="23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CaixaDeTexto 26">
                <a:extLst>
                  <a:ext uri="{FF2B5EF4-FFF2-40B4-BE49-F238E27FC236}">
                    <a16:creationId xmlns:a16="http://schemas.microsoft.com/office/drawing/2014/main" id="{BC140665-308C-833C-CFE7-5A56246F5F54}"/>
                  </a:ext>
                </a:extLst>
              </p:cNvPr>
              <p:cNvSpPr txBox="1"/>
              <p:nvPr/>
            </p:nvSpPr>
            <p:spPr>
              <a:xfrm>
                <a:off x="692949" y="3701345"/>
                <a:ext cx="2753688" cy="4770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500" b="1" i="1" u="none" strike="noStrike" cap="none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Arial"/>
                          <a:cs typeface="Arial"/>
                          <a:sym typeface="Arial"/>
                        </a:rPr>
                        <m:t>(</m:t>
                      </m:r>
                      <m:r>
                        <a:rPr lang="pt-BR" sz="2500" b="1" i="1" u="none" strike="noStrike" cap="none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Arial"/>
                          <a:cs typeface="Arial"/>
                          <a:sym typeface="Arial"/>
                        </a:rPr>
                        <m:t>𝟐</m:t>
                      </m:r>
                      <m:r>
                        <a:rPr lang="pt-BR" sz="2500" b="1" i="1" u="none" strike="noStrike" cap="none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Arial"/>
                          <a:cs typeface="Arial"/>
                          <a:sym typeface="Arial"/>
                        </a:rPr>
                        <m:t> + </m:t>
                      </m:r>
                      <m:r>
                        <a:rPr lang="pt-BR" sz="2500" b="1" i="1" u="none" strike="noStrike" cap="none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Arial"/>
                          <a:cs typeface="Arial"/>
                          <a:sym typeface="Arial"/>
                        </a:rPr>
                        <m:t>𝒙</m:t>
                      </m:r>
                      <m:r>
                        <a:rPr lang="pt-BR" sz="2500" b="1" i="1" u="none" strike="noStrike" cap="none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Arial"/>
                          <a:cs typeface="Arial"/>
                          <a:sym typeface="Arial"/>
                        </a:rPr>
                        <m:t>) . (</m:t>
                      </m:r>
                      <m:r>
                        <a:rPr lang="pt-BR" sz="2500" b="1" i="1" u="none" strike="noStrike" cap="none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Arial"/>
                          <a:cs typeface="Arial"/>
                          <a:sym typeface="Arial"/>
                        </a:rPr>
                        <m:t>𝟐</m:t>
                      </m:r>
                      <m:r>
                        <a:rPr lang="pt-BR" sz="2500" b="1" i="1" u="none" strike="noStrike" cap="none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Arial"/>
                          <a:cs typeface="Arial"/>
                          <a:sym typeface="Arial"/>
                        </a:rPr>
                        <m:t> + </m:t>
                      </m:r>
                      <m:r>
                        <a:rPr lang="pt-BR" sz="2500" b="1" i="1" u="none" strike="noStrike" cap="none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Arial"/>
                          <a:cs typeface="Arial"/>
                          <a:sym typeface="Arial"/>
                        </a:rPr>
                        <m:t>𝒙</m:t>
                      </m:r>
                      <m:r>
                        <a:rPr lang="pt-BR" sz="2500" b="1" i="1" u="none" strike="noStrike" cap="none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Arial"/>
                          <a:cs typeface="Arial"/>
                          <a:sym typeface="Arial"/>
                        </a:rPr>
                        <m:t>)</m:t>
                      </m:r>
                    </m:oMath>
                  </m:oMathPara>
                </a14:m>
                <a:endParaRPr lang="pt-BR" sz="25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7" name="CaixaDeTexto 26">
                <a:extLst>
                  <a:ext uri="{FF2B5EF4-FFF2-40B4-BE49-F238E27FC236}">
                    <a16:creationId xmlns:a16="http://schemas.microsoft.com/office/drawing/2014/main" id="{BC140665-308C-833C-CFE7-5A56246F5F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2949" y="3701345"/>
                <a:ext cx="2753688" cy="477054"/>
              </a:xfrm>
              <a:prstGeom prst="rect">
                <a:avLst/>
              </a:prstGeom>
              <a:blipFill>
                <a:blip r:embed="rId2"/>
                <a:stretch>
                  <a:fillRect l="-2217" b="-1666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CaixaDeTexto 33">
                <a:extLst>
                  <a:ext uri="{FF2B5EF4-FFF2-40B4-BE49-F238E27FC236}">
                    <a16:creationId xmlns:a16="http://schemas.microsoft.com/office/drawing/2014/main" id="{5CF08161-5EAD-F8E1-42F3-5643A61FAB05}"/>
                  </a:ext>
                </a:extLst>
              </p:cNvPr>
              <p:cNvSpPr txBox="1"/>
              <p:nvPr/>
            </p:nvSpPr>
            <p:spPr>
              <a:xfrm>
                <a:off x="770563" y="4288701"/>
                <a:ext cx="1848812" cy="477054"/>
              </a:xfrm>
              <a:prstGeom prst="rect">
                <a:avLst/>
              </a:prstGeom>
              <a:solidFill>
                <a:srgbClr val="D93D1A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5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Arial"/>
                          <a:cs typeface="Arial"/>
                          <a:sym typeface="Arial"/>
                        </a:rPr>
                        <m:t>4+4</m:t>
                      </m:r>
                      <m:r>
                        <a:rPr lang="pt-BR" sz="25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Arial"/>
                          <a:cs typeface="Arial"/>
                          <a:sym typeface="Arial"/>
                        </a:rPr>
                        <m:t>𝑥</m:t>
                      </m:r>
                      <m:r>
                        <a:rPr lang="pt-BR" sz="2500" b="0" i="1" u="none" strike="noStrike" cap="none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Arial"/>
                          <a:cs typeface="Arial"/>
                          <a:sym typeface="Arial"/>
                        </a:rPr>
                        <m:t>+</m:t>
                      </m:r>
                      <m:sSup>
                        <m:sSupPr>
                          <m:ctrlPr>
                            <a:rPr lang="pt-BR" sz="2500" b="0" i="1" u="none" strike="noStrike" cap="none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Arial"/>
                              <a:cs typeface="Arial"/>
                              <a:sym typeface="Arial"/>
                            </a:rPr>
                          </m:ctrlPr>
                        </m:sSupPr>
                        <m:e>
                          <m:r>
                            <a:rPr lang="pt-BR" sz="2500" b="0" i="1" u="none" strike="noStrike" cap="none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Arial"/>
                              <a:cs typeface="Arial"/>
                              <a:sym typeface="Arial"/>
                            </a:rPr>
                            <m:t>𝑥</m:t>
                          </m:r>
                        </m:e>
                        <m:sup>
                          <m:r>
                            <a:rPr lang="pt-BR" sz="2500" b="0" i="1" u="none" strike="noStrike" cap="none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Arial"/>
                              <a:cs typeface="Arial"/>
                              <a:sym typeface="Arial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pt-BR" sz="25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34" name="CaixaDeTexto 33">
                <a:extLst>
                  <a:ext uri="{FF2B5EF4-FFF2-40B4-BE49-F238E27FC236}">
                    <a16:creationId xmlns:a16="http://schemas.microsoft.com/office/drawing/2014/main" id="{5CF08161-5EAD-F8E1-42F3-5643A61FAB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563" y="4288701"/>
                <a:ext cx="1848812" cy="477054"/>
              </a:xfrm>
              <a:prstGeom prst="rect">
                <a:avLst/>
              </a:prstGeom>
              <a:blipFill>
                <a:blip r:embed="rId3"/>
                <a:stretch>
                  <a:fillRect l="-98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07955147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6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8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10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2" grpId="0"/>
      <p:bldP spid="27" grpId="0"/>
      <p:bldP spid="3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450127-503B-7F14-5CBE-DD97A7409D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33A478B0-F4BD-345E-0AE9-AD75C8606D9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C265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13724E85-E744-3E36-AE24-B730EC7877F5}"/>
              </a:ext>
            </a:extLst>
          </p:cNvPr>
          <p:cNvSpPr/>
          <p:nvPr/>
        </p:nvSpPr>
        <p:spPr>
          <a:xfrm>
            <a:off x="300038" y="238125"/>
            <a:ext cx="11591925" cy="6381750"/>
          </a:xfrm>
          <a:prstGeom prst="roundRect">
            <a:avLst>
              <a:gd name="adj" fmla="val 4419"/>
            </a:avLst>
          </a:prstGeom>
          <a:solidFill>
            <a:srgbClr val="F2EFD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6A657D55-0A74-1AF0-1AC5-E80B4FDBB367}"/>
              </a:ext>
            </a:extLst>
          </p:cNvPr>
          <p:cNvSpPr/>
          <p:nvPr/>
        </p:nvSpPr>
        <p:spPr>
          <a:xfrm>
            <a:off x="626724" y="421240"/>
            <a:ext cx="143839" cy="143839"/>
          </a:xfrm>
          <a:prstGeom prst="ellipse">
            <a:avLst/>
          </a:prstGeom>
          <a:solidFill>
            <a:srgbClr val="D93D1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E2802DCB-58AE-50CC-1E9A-0DF75ACF2467}"/>
              </a:ext>
            </a:extLst>
          </p:cNvPr>
          <p:cNvSpPr/>
          <p:nvPr/>
        </p:nvSpPr>
        <p:spPr>
          <a:xfrm>
            <a:off x="866267" y="429801"/>
            <a:ext cx="143839" cy="143839"/>
          </a:xfrm>
          <a:prstGeom prst="ellipse">
            <a:avLst/>
          </a:prstGeom>
          <a:solidFill>
            <a:srgbClr val="589EA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FDC92DCD-9057-020C-1CE0-5C7B51EDD3A3}"/>
              </a:ext>
            </a:extLst>
          </p:cNvPr>
          <p:cNvSpPr/>
          <p:nvPr/>
        </p:nvSpPr>
        <p:spPr>
          <a:xfrm>
            <a:off x="1105810" y="430049"/>
            <a:ext cx="143839" cy="143839"/>
          </a:xfrm>
          <a:prstGeom prst="ellipse">
            <a:avLst/>
          </a:prstGeom>
          <a:solidFill>
            <a:srgbClr val="F2F0D8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9" name="Google Shape;185;p24">
            <a:extLst>
              <a:ext uri="{FF2B5EF4-FFF2-40B4-BE49-F238E27FC236}">
                <a16:creationId xmlns:a16="http://schemas.microsoft.com/office/drawing/2014/main" id="{03A36C25-08B3-A93C-6320-402BE7C96BF8}"/>
              </a:ext>
            </a:extLst>
          </p:cNvPr>
          <p:cNvGrpSpPr/>
          <p:nvPr/>
        </p:nvGrpSpPr>
        <p:grpSpPr>
          <a:xfrm rot="548993">
            <a:off x="-232057" y="5769529"/>
            <a:ext cx="1043559" cy="772287"/>
            <a:chOff x="9957437" y="1479512"/>
            <a:chExt cx="1043559" cy="772287"/>
          </a:xfrm>
        </p:grpSpPr>
        <p:sp>
          <p:nvSpPr>
            <p:cNvPr id="10" name="Google Shape;186;p24">
              <a:extLst>
                <a:ext uri="{FF2B5EF4-FFF2-40B4-BE49-F238E27FC236}">
                  <a16:creationId xmlns:a16="http://schemas.microsoft.com/office/drawing/2014/main" id="{B3A833B1-CF99-BDF9-9BED-A84C617C8A40}"/>
                </a:ext>
              </a:extLst>
            </p:cNvPr>
            <p:cNvSpPr/>
            <p:nvPr/>
          </p:nvSpPr>
          <p:spPr>
            <a:xfrm>
              <a:off x="10014111" y="1511707"/>
              <a:ext cx="986885" cy="740092"/>
            </a:xfrm>
            <a:custGeom>
              <a:avLst/>
              <a:gdLst/>
              <a:ahLst/>
              <a:cxnLst/>
              <a:rect l="l" t="t" r="r" b="b"/>
              <a:pathLst>
                <a:path w="986885" h="740092" extrusionOk="0">
                  <a:moveTo>
                    <a:pt x="695611" y="450342"/>
                  </a:moveTo>
                  <a:lnTo>
                    <a:pt x="986885" y="368046"/>
                  </a:lnTo>
                  <a:lnTo>
                    <a:pt x="737616" y="331946"/>
                  </a:lnTo>
                  <a:lnTo>
                    <a:pt x="902875" y="194215"/>
                  </a:lnTo>
                  <a:lnTo>
                    <a:pt x="661606" y="248603"/>
                  </a:lnTo>
                  <a:lnTo>
                    <a:pt x="732091" y="52388"/>
                  </a:lnTo>
                  <a:lnTo>
                    <a:pt x="538353" y="207550"/>
                  </a:lnTo>
                  <a:lnTo>
                    <a:pt x="456152" y="0"/>
                  </a:lnTo>
                  <a:lnTo>
                    <a:pt x="408432" y="209836"/>
                  </a:lnTo>
                  <a:lnTo>
                    <a:pt x="195739" y="43529"/>
                  </a:lnTo>
                  <a:lnTo>
                    <a:pt x="306610" y="262795"/>
                  </a:lnTo>
                  <a:lnTo>
                    <a:pt x="67723" y="239363"/>
                  </a:lnTo>
                  <a:lnTo>
                    <a:pt x="251174" y="339757"/>
                  </a:lnTo>
                  <a:lnTo>
                    <a:pt x="0" y="419957"/>
                  </a:lnTo>
                  <a:lnTo>
                    <a:pt x="261556" y="437102"/>
                  </a:lnTo>
                  <a:lnTo>
                    <a:pt x="93821" y="565118"/>
                  </a:lnTo>
                  <a:lnTo>
                    <a:pt x="340805" y="506730"/>
                  </a:lnTo>
                  <a:lnTo>
                    <a:pt x="293180" y="740093"/>
                  </a:lnTo>
                  <a:lnTo>
                    <a:pt x="449294" y="550926"/>
                  </a:lnTo>
                  <a:lnTo>
                    <a:pt x="541687" y="730472"/>
                  </a:lnTo>
                  <a:lnTo>
                    <a:pt x="583121" y="548640"/>
                  </a:lnTo>
                  <a:lnTo>
                    <a:pt x="812482" y="687419"/>
                  </a:lnTo>
                  <a:lnTo>
                    <a:pt x="730948" y="544449"/>
                  </a:lnTo>
                  <a:lnTo>
                    <a:pt x="909066" y="601885"/>
                  </a:lnTo>
                  <a:lnTo>
                    <a:pt x="695611" y="450342"/>
                  </a:lnTo>
                  <a:close/>
                </a:path>
              </a:pathLst>
            </a:custGeom>
            <a:solidFill>
              <a:schemeClr val="dk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187;p24">
              <a:extLst>
                <a:ext uri="{FF2B5EF4-FFF2-40B4-BE49-F238E27FC236}">
                  <a16:creationId xmlns:a16="http://schemas.microsoft.com/office/drawing/2014/main" id="{8CFB7280-5B88-BCE4-F02E-3216F78C5336}"/>
                </a:ext>
              </a:extLst>
            </p:cNvPr>
            <p:cNvSpPr/>
            <p:nvPr/>
          </p:nvSpPr>
          <p:spPr>
            <a:xfrm>
              <a:off x="9957437" y="1479512"/>
              <a:ext cx="982980" cy="740092"/>
            </a:xfrm>
            <a:custGeom>
              <a:avLst/>
              <a:gdLst/>
              <a:ahLst/>
              <a:cxnLst/>
              <a:rect l="l" t="t" r="r" b="b"/>
              <a:pathLst>
                <a:path w="982980" h="740092" extrusionOk="0">
                  <a:moveTo>
                    <a:pt x="717423" y="443103"/>
                  </a:moveTo>
                  <a:lnTo>
                    <a:pt x="982980" y="368046"/>
                  </a:lnTo>
                  <a:lnTo>
                    <a:pt x="733711" y="331946"/>
                  </a:lnTo>
                  <a:lnTo>
                    <a:pt x="898970" y="194310"/>
                  </a:lnTo>
                  <a:lnTo>
                    <a:pt x="657797" y="248698"/>
                  </a:lnTo>
                  <a:lnTo>
                    <a:pt x="728186" y="52483"/>
                  </a:lnTo>
                  <a:lnTo>
                    <a:pt x="534448" y="207645"/>
                  </a:lnTo>
                  <a:lnTo>
                    <a:pt x="452342" y="0"/>
                  </a:lnTo>
                  <a:lnTo>
                    <a:pt x="404527" y="209836"/>
                  </a:lnTo>
                  <a:lnTo>
                    <a:pt x="194405" y="80772"/>
                  </a:lnTo>
                  <a:lnTo>
                    <a:pt x="302705" y="262795"/>
                  </a:lnTo>
                  <a:lnTo>
                    <a:pt x="63818" y="239363"/>
                  </a:lnTo>
                  <a:lnTo>
                    <a:pt x="247364" y="339757"/>
                  </a:lnTo>
                  <a:lnTo>
                    <a:pt x="0" y="395288"/>
                  </a:lnTo>
                  <a:lnTo>
                    <a:pt x="257746" y="437102"/>
                  </a:lnTo>
                  <a:lnTo>
                    <a:pt x="90011" y="565214"/>
                  </a:lnTo>
                  <a:lnTo>
                    <a:pt x="336995" y="506730"/>
                  </a:lnTo>
                  <a:lnTo>
                    <a:pt x="289370" y="740093"/>
                  </a:lnTo>
                  <a:lnTo>
                    <a:pt x="445389" y="551021"/>
                  </a:lnTo>
                  <a:lnTo>
                    <a:pt x="537781" y="730472"/>
                  </a:lnTo>
                  <a:lnTo>
                    <a:pt x="579215" y="548640"/>
                  </a:lnTo>
                  <a:lnTo>
                    <a:pt x="768668" y="677037"/>
                  </a:lnTo>
                  <a:lnTo>
                    <a:pt x="683228" y="491681"/>
                  </a:lnTo>
                  <a:lnTo>
                    <a:pt x="900208" y="556355"/>
                  </a:lnTo>
                  <a:lnTo>
                    <a:pt x="717423" y="44310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188;p24">
              <a:extLst>
                <a:ext uri="{FF2B5EF4-FFF2-40B4-BE49-F238E27FC236}">
                  <a16:creationId xmlns:a16="http://schemas.microsoft.com/office/drawing/2014/main" id="{891BC6C4-A9B0-CEC0-952D-4111B7A2CD7C}"/>
                </a:ext>
              </a:extLst>
            </p:cNvPr>
            <p:cNvSpPr/>
            <p:nvPr/>
          </p:nvSpPr>
          <p:spPr>
            <a:xfrm>
              <a:off x="9957437" y="1479512"/>
              <a:ext cx="982980" cy="740092"/>
            </a:xfrm>
            <a:custGeom>
              <a:avLst/>
              <a:gdLst/>
              <a:ahLst/>
              <a:cxnLst/>
              <a:rect l="l" t="t" r="r" b="b"/>
              <a:pathLst>
                <a:path w="982980" h="740092" extrusionOk="0">
                  <a:moveTo>
                    <a:pt x="717423" y="443103"/>
                  </a:moveTo>
                  <a:lnTo>
                    <a:pt x="982980" y="368046"/>
                  </a:lnTo>
                  <a:lnTo>
                    <a:pt x="733711" y="331946"/>
                  </a:lnTo>
                  <a:lnTo>
                    <a:pt x="898970" y="194310"/>
                  </a:lnTo>
                  <a:lnTo>
                    <a:pt x="657797" y="248698"/>
                  </a:lnTo>
                  <a:lnTo>
                    <a:pt x="728186" y="52483"/>
                  </a:lnTo>
                  <a:lnTo>
                    <a:pt x="534448" y="207645"/>
                  </a:lnTo>
                  <a:lnTo>
                    <a:pt x="452342" y="0"/>
                  </a:lnTo>
                  <a:lnTo>
                    <a:pt x="404527" y="209836"/>
                  </a:lnTo>
                  <a:lnTo>
                    <a:pt x="194405" y="80772"/>
                  </a:lnTo>
                  <a:lnTo>
                    <a:pt x="302705" y="262795"/>
                  </a:lnTo>
                  <a:lnTo>
                    <a:pt x="63818" y="239363"/>
                  </a:lnTo>
                  <a:lnTo>
                    <a:pt x="247364" y="339757"/>
                  </a:lnTo>
                  <a:lnTo>
                    <a:pt x="0" y="395288"/>
                  </a:lnTo>
                  <a:lnTo>
                    <a:pt x="257746" y="437102"/>
                  </a:lnTo>
                  <a:lnTo>
                    <a:pt x="90011" y="565214"/>
                  </a:lnTo>
                  <a:lnTo>
                    <a:pt x="336995" y="506730"/>
                  </a:lnTo>
                  <a:lnTo>
                    <a:pt x="289370" y="740093"/>
                  </a:lnTo>
                  <a:lnTo>
                    <a:pt x="445389" y="551021"/>
                  </a:lnTo>
                  <a:lnTo>
                    <a:pt x="537781" y="730472"/>
                  </a:lnTo>
                  <a:lnTo>
                    <a:pt x="579215" y="548640"/>
                  </a:lnTo>
                  <a:lnTo>
                    <a:pt x="768668" y="677037"/>
                  </a:lnTo>
                  <a:lnTo>
                    <a:pt x="683228" y="491681"/>
                  </a:lnTo>
                  <a:lnTo>
                    <a:pt x="900208" y="556355"/>
                  </a:lnTo>
                  <a:lnTo>
                    <a:pt x="717423" y="443103"/>
                  </a:lnTo>
                  <a:close/>
                </a:path>
              </a:pathLst>
            </a:custGeom>
            <a:solidFill>
              <a:srgbClr val="D93D1A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" name="Google Shape;290;p25">
            <a:extLst>
              <a:ext uri="{FF2B5EF4-FFF2-40B4-BE49-F238E27FC236}">
                <a16:creationId xmlns:a16="http://schemas.microsoft.com/office/drawing/2014/main" id="{F2109508-C69F-4EBF-641B-773293C470F4}"/>
              </a:ext>
            </a:extLst>
          </p:cNvPr>
          <p:cNvGrpSpPr/>
          <p:nvPr/>
        </p:nvGrpSpPr>
        <p:grpSpPr>
          <a:xfrm rot="20862059">
            <a:off x="11329421" y="6116924"/>
            <a:ext cx="799002" cy="631251"/>
            <a:chOff x="7946233" y="1488751"/>
            <a:chExt cx="867443" cy="685323"/>
          </a:xfrm>
        </p:grpSpPr>
        <p:sp>
          <p:nvSpPr>
            <p:cNvPr id="14" name="Google Shape;291;p25">
              <a:extLst>
                <a:ext uri="{FF2B5EF4-FFF2-40B4-BE49-F238E27FC236}">
                  <a16:creationId xmlns:a16="http://schemas.microsoft.com/office/drawing/2014/main" id="{E6CDA966-4D43-80D4-F0A8-F251E9D42F91}"/>
                </a:ext>
              </a:extLst>
            </p:cNvPr>
            <p:cNvSpPr/>
            <p:nvPr/>
          </p:nvSpPr>
          <p:spPr>
            <a:xfrm>
              <a:off x="7946233" y="1569428"/>
              <a:ext cx="866108" cy="604646"/>
            </a:xfrm>
            <a:custGeom>
              <a:avLst/>
              <a:gdLst/>
              <a:ahLst/>
              <a:cxnLst/>
              <a:rect l="l" t="t" r="r" b="b"/>
              <a:pathLst>
                <a:path w="866108" h="604646" extrusionOk="0">
                  <a:moveTo>
                    <a:pt x="272320" y="529876"/>
                  </a:moveTo>
                  <a:lnTo>
                    <a:pt x="866108" y="388525"/>
                  </a:lnTo>
                  <a:lnTo>
                    <a:pt x="702659" y="0"/>
                  </a:lnTo>
                  <a:lnTo>
                    <a:pt x="186404" y="325755"/>
                  </a:lnTo>
                  <a:lnTo>
                    <a:pt x="154972" y="251079"/>
                  </a:lnTo>
                  <a:cubicBezTo>
                    <a:pt x="154972" y="251079"/>
                    <a:pt x="134684" y="381857"/>
                    <a:pt x="0" y="524351"/>
                  </a:cubicBezTo>
                  <a:cubicBezTo>
                    <a:pt x="196025" y="527685"/>
                    <a:pt x="303752" y="604647"/>
                    <a:pt x="303752" y="604647"/>
                  </a:cubicBezTo>
                  <a:lnTo>
                    <a:pt x="272320" y="529971"/>
                  </a:lnTo>
                  <a:close/>
                </a:path>
              </a:pathLst>
            </a:custGeom>
            <a:solidFill>
              <a:schemeClr val="dk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292;p25">
              <a:extLst>
                <a:ext uri="{FF2B5EF4-FFF2-40B4-BE49-F238E27FC236}">
                  <a16:creationId xmlns:a16="http://schemas.microsoft.com/office/drawing/2014/main" id="{86D7327A-6145-9E7E-FA55-4AA98A6B2C33}"/>
                </a:ext>
              </a:extLst>
            </p:cNvPr>
            <p:cNvSpPr/>
            <p:nvPr/>
          </p:nvSpPr>
          <p:spPr>
            <a:xfrm>
              <a:off x="7947472" y="1488751"/>
              <a:ext cx="866203" cy="604646"/>
            </a:xfrm>
            <a:custGeom>
              <a:avLst/>
              <a:gdLst/>
              <a:ahLst/>
              <a:cxnLst/>
              <a:rect l="l" t="t" r="r" b="b"/>
              <a:pathLst>
                <a:path w="866203" h="604646" extrusionOk="0">
                  <a:moveTo>
                    <a:pt x="272415" y="529971"/>
                  </a:moveTo>
                  <a:lnTo>
                    <a:pt x="866203" y="388620"/>
                  </a:lnTo>
                  <a:lnTo>
                    <a:pt x="702659" y="0"/>
                  </a:lnTo>
                  <a:lnTo>
                    <a:pt x="186404" y="325755"/>
                  </a:lnTo>
                  <a:lnTo>
                    <a:pt x="154972" y="251079"/>
                  </a:lnTo>
                  <a:cubicBezTo>
                    <a:pt x="154972" y="251079"/>
                    <a:pt x="134684" y="381857"/>
                    <a:pt x="0" y="524351"/>
                  </a:cubicBezTo>
                  <a:cubicBezTo>
                    <a:pt x="196024" y="527685"/>
                    <a:pt x="303752" y="604647"/>
                    <a:pt x="303752" y="604647"/>
                  </a:cubicBezTo>
                  <a:lnTo>
                    <a:pt x="272320" y="529971"/>
                  </a:lnTo>
                  <a:close/>
                </a:path>
              </a:pathLst>
            </a:custGeom>
            <a:solidFill>
              <a:srgbClr val="FF705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293;p25">
              <a:extLst>
                <a:ext uri="{FF2B5EF4-FFF2-40B4-BE49-F238E27FC236}">
                  <a16:creationId xmlns:a16="http://schemas.microsoft.com/office/drawing/2014/main" id="{96F75F49-C2A7-743D-A273-543ADB610669}"/>
                </a:ext>
              </a:extLst>
            </p:cNvPr>
            <p:cNvSpPr/>
            <p:nvPr/>
          </p:nvSpPr>
          <p:spPr>
            <a:xfrm>
              <a:off x="7947473" y="1488751"/>
              <a:ext cx="866203" cy="604646"/>
            </a:xfrm>
            <a:custGeom>
              <a:avLst/>
              <a:gdLst/>
              <a:ahLst/>
              <a:cxnLst/>
              <a:rect l="l" t="t" r="r" b="b"/>
              <a:pathLst>
                <a:path w="866203" h="604646" extrusionOk="0">
                  <a:moveTo>
                    <a:pt x="272415" y="529971"/>
                  </a:moveTo>
                  <a:lnTo>
                    <a:pt x="866203" y="388620"/>
                  </a:lnTo>
                  <a:lnTo>
                    <a:pt x="702659" y="0"/>
                  </a:lnTo>
                  <a:lnTo>
                    <a:pt x="186404" y="325755"/>
                  </a:lnTo>
                  <a:lnTo>
                    <a:pt x="154972" y="251079"/>
                  </a:lnTo>
                  <a:cubicBezTo>
                    <a:pt x="154972" y="251079"/>
                    <a:pt x="134684" y="381857"/>
                    <a:pt x="0" y="524351"/>
                  </a:cubicBezTo>
                  <a:cubicBezTo>
                    <a:pt x="196024" y="527685"/>
                    <a:pt x="303752" y="604647"/>
                    <a:pt x="303752" y="604647"/>
                  </a:cubicBezTo>
                  <a:lnTo>
                    <a:pt x="272320" y="529971"/>
                  </a:lnTo>
                  <a:close/>
                </a:path>
              </a:pathLst>
            </a:custGeom>
            <a:solidFill>
              <a:srgbClr val="F2F0D8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" name="Google Shape;381;p27">
            <a:extLst>
              <a:ext uri="{FF2B5EF4-FFF2-40B4-BE49-F238E27FC236}">
                <a16:creationId xmlns:a16="http://schemas.microsoft.com/office/drawing/2014/main" id="{2B23AF2E-E8C1-5B0B-2826-C3E14943FD0D}"/>
              </a:ext>
            </a:extLst>
          </p:cNvPr>
          <p:cNvGrpSpPr/>
          <p:nvPr/>
        </p:nvGrpSpPr>
        <p:grpSpPr>
          <a:xfrm rot="495467">
            <a:off x="5402463" y="6068091"/>
            <a:ext cx="1387074" cy="604848"/>
            <a:chOff x="6593887" y="1541329"/>
            <a:chExt cx="1331677" cy="580636"/>
          </a:xfrm>
        </p:grpSpPr>
        <p:sp>
          <p:nvSpPr>
            <p:cNvPr id="18" name="Google Shape;382;p27">
              <a:extLst>
                <a:ext uri="{FF2B5EF4-FFF2-40B4-BE49-F238E27FC236}">
                  <a16:creationId xmlns:a16="http://schemas.microsoft.com/office/drawing/2014/main" id="{5D7C567A-4F6A-7321-A2E1-9C00A6736723}"/>
                </a:ext>
              </a:extLst>
            </p:cNvPr>
            <p:cNvSpPr/>
            <p:nvPr/>
          </p:nvSpPr>
          <p:spPr>
            <a:xfrm rot="-904748">
              <a:off x="6593887" y="1542234"/>
              <a:ext cx="1330811" cy="579731"/>
            </a:xfrm>
            <a:custGeom>
              <a:avLst/>
              <a:gdLst/>
              <a:ahLst/>
              <a:cxnLst/>
              <a:rect l="l" t="t" r="r" b="b"/>
              <a:pathLst>
                <a:path w="1331594" h="580072" extrusionOk="0">
                  <a:moveTo>
                    <a:pt x="1331595" y="290036"/>
                  </a:moveTo>
                  <a:cubicBezTo>
                    <a:pt x="1331595" y="450219"/>
                    <a:pt x="1033507" y="580072"/>
                    <a:pt x="665797" y="580072"/>
                  </a:cubicBezTo>
                  <a:cubicBezTo>
                    <a:pt x="298088" y="580072"/>
                    <a:pt x="0" y="450219"/>
                    <a:pt x="0" y="290036"/>
                  </a:cubicBezTo>
                  <a:cubicBezTo>
                    <a:pt x="0" y="129854"/>
                    <a:pt x="298088" y="0"/>
                    <a:pt x="665797" y="0"/>
                  </a:cubicBezTo>
                  <a:cubicBezTo>
                    <a:pt x="1033507" y="0"/>
                    <a:pt x="1331595" y="129854"/>
                    <a:pt x="1331595" y="290036"/>
                  </a:cubicBezTo>
                  <a:close/>
                </a:path>
              </a:pathLst>
            </a:custGeom>
            <a:solidFill>
              <a:schemeClr val="dk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383;p27">
              <a:extLst>
                <a:ext uri="{FF2B5EF4-FFF2-40B4-BE49-F238E27FC236}">
                  <a16:creationId xmlns:a16="http://schemas.microsoft.com/office/drawing/2014/main" id="{B1048328-F5A6-48D4-754D-D4ADA424CD82}"/>
                </a:ext>
              </a:extLst>
            </p:cNvPr>
            <p:cNvSpPr/>
            <p:nvPr/>
          </p:nvSpPr>
          <p:spPr>
            <a:xfrm>
              <a:off x="6593969" y="1541425"/>
              <a:ext cx="1331595" cy="580072"/>
            </a:xfrm>
            <a:custGeom>
              <a:avLst/>
              <a:gdLst/>
              <a:ahLst/>
              <a:cxnLst/>
              <a:rect l="l" t="t" r="r" b="b"/>
              <a:pathLst>
                <a:path w="1331595" h="580072" extrusionOk="0">
                  <a:moveTo>
                    <a:pt x="1331595" y="290036"/>
                  </a:moveTo>
                  <a:cubicBezTo>
                    <a:pt x="1331595" y="450219"/>
                    <a:pt x="1033507" y="580073"/>
                    <a:pt x="665798" y="580073"/>
                  </a:cubicBezTo>
                  <a:cubicBezTo>
                    <a:pt x="298088" y="580073"/>
                    <a:pt x="0" y="450219"/>
                    <a:pt x="0" y="290036"/>
                  </a:cubicBezTo>
                  <a:cubicBezTo>
                    <a:pt x="0" y="129854"/>
                    <a:pt x="298088" y="0"/>
                    <a:pt x="665798" y="0"/>
                  </a:cubicBezTo>
                  <a:cubicBezTo>
                    <a:pt x="1033507" y="0"/>
                    <a:pt x="1331595" y="129854"/>
                    <a:pt x="1331595" y="290036"/>
                  </a:cubicBezTo>
                  <a:close/>
                </a:path>
              </a:pathLst>
            </a:custGeom>
            <a:solidFill>
              <a:srgbClr val="589EA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384;p27">
              <a:extLst>
                <a:ext uri="{FF2B5EF4-FFF2-40B4-BE49-F238E27FC236}">
                  <a16:creationId xmlns:a16="http://schemas.microsoft.com/office/drawing/2014/main" id="{F98DD56D-FBCF-6CF4-CEAA-AB3C60A4D025}"/>
                </a:ext>
              </a:extLst>
            </p:cNvPr>
            <p:cNvSpPr/>
            <p:nvPr/>
          </p:nvSpPr>
          <p:spPr>
            <a:xfrm>
              <a:off x="6593969" y="1541425"/>
              <a:ext cx="1331595" cy="580072"/>
            </a:xfrm>
            <a:custGeom>
              <a:avLst/>
              <a:gdLst/>
              <a:ahLst/>
              <a:cxnLst/>
              <a:rect l="l" t="t" r="r" b="b"/>
              <a:pathLst>
                <a:path w="1331595" h="580072" extrusionOk="0">
                  <a:moveTo>
                    <a:pt x="1331595" y="290036"/>
                  </a:moveTo>
                  <a:cubicBezTo>
                    <a:pt x="1331595" y="450219"/>
                    <a:pt x="1033507" y="580073"/>
                    <a:pt x="665798" y="580073"/>
                  </a:cubicBezTo>
                  <a:cubicBezTo>
                    <a:pt x="298088" y="580073"/>
                    <a:pt x="0" y="450219"/>
                    <a:pt x="0" y="290036"/>
                  </a:cubicBezTo>
                  <a:cubicBezTo>
                    <a:pt x="0" y="129854"/>
                    <a:pt x="298088" y="0"/>
                    <a:pt x="665798" y="0"/>
                  </a:cubicBezTo>
                  <a:cubicBezTo>
                    <a:pt x="1033507" y="0"/>
                    <a:pt x="1331595" y="129854"/>
                    <a:pt x="1331595" y="29003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385;p27">
              <a:extLst>
                <a:ext uri="{FF2B5EF4-FFF2-40B4-BE49-F238E27FC236}">
                  <a16:creationId xmlns:a16="http://schemas.microsoft.com/office/drawing/2014/main" id="{B9005C65-06BD-4FDE-7867-EC179D8CCD7C}"/>
                </a:ext>
              </a:extLst>
            </p:cNvPr>
            <p:cNvSpPr/>
            <p:nvPr/>
          </p:nvSpPr>
          <p:spPr>
            <a:xfrm>
              <a:off x="6798566" y="1541425"/>
              <a:ext cx="922401" cy="580072"/>
            </a:xfrm>
            <a:custGeom>
              <a:avLst/>
              <a:gdLst/>
              <a:ahLst/>
              <a:cxnLst/>
              <a:rect l="l" t="t" r="r" b="b"/>
              <a:pathLst>
                <a:path w="922401" h="580072" extrusionOk="0">
                  <a:moveTo>
                    <a:pt x="922401" y="290036"/>
                  </a:moveTo>
                  <a:cubicBezTo>
                    <a:pt x="922401" y="450219"/>
                    <a:pt x="715915" y="580073"/>
                    <a:pt x="461201" y="580073"/>
                  </a:cubicBezTo>
                  <a:cubicBezTo>
                    <a:pt x="206487" y="580073"/>
                    <a:pt x="0" y="450219"/>
                    <a:pt x="0" y="290036"/>
                  </a:cubicBezTo>
                  <a:cubicBezTo>
                    <a:pt x="0" y="129854"/>
                    <a:pt x="206487" y="0"/>
                    <a:pt x="461201" y="0"/>
                  </a:cubicBezTo>
                  <a:cubicBezTo>
                    <a:pt x="715915" y="0"/>
                    <a:pt x="922401" y="129854"/>
                    <a:pt x="922401" y="29003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386;p27">
              <a:extLst>
                <a:ext uri="{FF2B5EF4-FFF2-40B4-BE49-F238E27FC236}">
                  <a16:creationId xmlns:a16="http://schemas.microsoft.com/office/drawing/2014/main" id="{53E3ACB2-36C6-F037-8327-0DAF16B1231D}"/>
                </a:ext>
              </a:extLst>
            </p:cNvPr>
            <p:cNvSpPr/>
            <p:nvPr/>
          </p:nvSpPr>
          <p:spPr>
            <a:xfrm>
              <a:off x="6994495" y="1541425"/>
              <a:ext cx="530542" cy="580072"/>
            </a:xfrm>
            <a:custGeom>
              <a:avLst/>
              <a:gdLst/>
              <a:ahLst/>
              <a:cxnLst/>
              <a:rect l="l" t="t" r="r" b="b"/>
              <a:pathLst>
                <a:path w="530542" h="580072" extrusionOk="0">
                  <a:moveTo>
                    <a:pt x="530543" y="290036"/>
                  </a:moveTo>
                  <a:cubicBezTo>
                    <a:pt x="530543" y="450219"/>
                    <a:pt x="411777" y="580073"/>
                    <a:pt x="265271" y="580073"/>
                  </a:cubicBezTo>
                  <a:cubicBezTo>
                    <a:pt x="118766" y="580073"/>
                    <a:pt x="0" y="450219"/>
                    <a:pt x="0" y="290036"/>
                  </a:cubicBezTo>
                  <a:cubicBezTo>
                    <a:pt x="0" y="129854"/>
                    <a:pt x="118766" y="0"/>
                    <a:pt x="265271" y="0"/>
                  </a:cubicBezTo>
                  <a:cubicBezTo>
                    <a:pt x="411777" y="0"/>
                    <a:pt x="530543" y="129854"/>
                    <a:pt x="530543" y="29003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387;p27">
              <a:extLst>
                <a:ext uri="{FF2B5EF4-FFF2-40B4-BE49-F238E27FC236}">
                  <a16:creationId xmlns:a16="http://schemas.microsoft.com/office/drawing/2014/main" id="{143A1C53-5B85-445B-9F32-9AB701CAF8B3}"/>
                </a:ext>
              </a:extLst>
            </p:cNvPr>
            <p:cNvSpPr/>
            <p:nvPr/>
          </p:nvSpPr>
          <p:spPr>
            <a:xfrm>
              <a:off x="6596922" y="1610195"/>
              <a:ext cx="1325689" cy="442531"/>
            </a:xfrm>
            <a:custGeom>
              <a:avLst/>
              <a:gdLst/>
              <a:ahLst/>
              <a:cxnLst/>
              <a:rect l="l" t="t" r="r" b="b"/>
              <a:pathLst>
                <a:path w="1325689" h="442531" extrusionOk="0">
                  <a:moveTo>
                    <a:pt x="1325690" y="221266"/>
                  </a:moveTo>
                  <a:cubicBezTo>
                    <a:pt x="1325690" y="343467"/>
                    <a:pt x="1028924" y="442532"/>
                    <a:pt x="662845" y="442532"/>
                  </a:cubicBezTo>
                  <a:cubicBezTo>
                    <a:pt x="296766" y="442532"/>
                    <a:pt x="0" y="343467"/>
                    <a:pt x="0" y="221266"/>
                  </a:cubicBezTo>
                  <a:cubicBezTo>
                    <a:pt x="0" y="99064"/>
                    <a:pt x="296766" y="0"/>
                    <a:pt x="662845" y="0"/>
                  </a:cubicBezTo>
                  <a:cubicBezTo>
                    <a:pt x="1028924" y="0"/>
                    <a:pt x="1325690" y="99064"/>
                    <a:pt x="1325690" y="22126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388;p27">
              <a:extLst>
                <a:ext uri="{FF2B5EF4-FFF2-40B4-BE49-F238E27FC236}">
                  <a16:creationId xmlns:a16="http://schemas.microsoft.com/office/drawing/2014/main" id="{1402CC39-7788-68D0-56CF-845E2E617923}"/>
                </a:ext>
              </a:extLst>
            </p:cNvPr>
            <p:cNvSpPr/>
            <p:nvPr/>
          </p:nvSpPr>
          <p:spPr>
            <a:xfrm>
              <a:off x="6596922" y="1704968"/>
              <a:ext cx="1325689" cy="252984"/>
            </a:xfrm>
            <a:custGeom>
              <a:avLst/>
              <a:gdLst/>
              <a:ahLst/>
              <a:cxnLst/>
              <a:rect l="l" t="t" r="r" b="b"/>
              <a:pathLst>
                <a:path w="1325689" h="252984" extrusionOk="0">
                  <a:moveTo>
                    <a:pt x="1325690" y="126492"/>
                  </a:moveTo>
                  <a:cubicBezTo>
                    <a:pt x="1325690" y="196352"/>
                    <a:pt x="1028924" y="252984"/>
                    <a:pt x="662845" y="252984"/>
                  </a:cubicBezTo>
                  <a:cubicBezTo>
                    <a:pt x="296766" y="252984"/>
                    <a:pt x="0" y="196352"/>
                    <a:pt x="0" y="126492"/>
                  </a:cubicBezTo>
                  <a:cubicBezTo>
                    <a:pt x="0" y="56632"/>
                    <a:pt x="296766" y="0"/>
                    <a:pt x="662845" y="0"/>
                  </a:cubicBezTo>
                  <a:cubicBezTo>
                    <a:pt x="1028924" y="0"/>
                    <a:pt x="1325690" y="56632"/>
                    <a:pt x="1325690" y="126492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389;p27">
              <a:extLst>
                <a:ext uri="{FF2B5EF4-FFF2-40B4-BE49-F238E27FC236}">
                  <a16:creationId xmlns:a16="http://schemas.microsoft.com/office/drawing/2014/main" id="{FAB883FB-3B1C-389E-1BFE-4089365F829B}"/>
                </a:ext>
              </a:extLst>
            </p:cNvPr>
            <p:cNvSpPr/>
            <p:nvPr/>
          </p:nvSpPr>
          <p:spPr>
            <a:xfrm>
              <a:off x="7259767" y="1541329"/>
              <a:ext cx="9525" cy="580167"/>
            </a:xfrm>
            <a:custGeom>
              <a:avLst/>
              <a:gdLst/>
              <a:ahLst/>
              <a:cxnLst/>
              <a:rect l="l" t="t" r="r" b="b"/>
              <a:pathLst>
                <a:path w="9525" h="580167" extrusionOk="0">
                  <a:moveTo>
                    <a:pt x="0" y="0"/>
                  </a:moveTo>
                  <a:lnTo>
                    <a:pt x="0" y="580168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390;p27">
              <a:extLst>
                <a:ext uri="{FF2B5EF4-FFF2-40B4-BE49-F238E27FC236}">
                  <a16:creationId xmlns:a16="http://schemas.microsoft.com/office/drawing/2014/main" id="{567662D7-64D3-05C3-79FB-6A7AC1CD6FAD}"/>
                </a:ext>
              </a:extLst>
            </p:cNvPr>
            <p:cNvSpPr/>
            <p:nvPr/>
          </p:nvSpPr>
          <p:spPr>
            <a:xfrm>
              <a:off x="6596922" y="1831461"/>
              <a:ext cx="1325689" cy="9525"/>
            </a:xfrm>
            <a:custGeom>
              <a:avLst/>
              <a:gdLst/>
              <a:ahLst/>
              <a:cxnLst/>
              <a:rect l="l" t="t" r="r" b="b"/>
              <a:pathLst>
                <a:path w="1325689" h="9525" extrusionOk="0">
                  <a:moveTo>
                    <a:pt x="1325690" y="0"/>
                  </a:moveTo>
                  <a:lnTo>
                    <a:pt x="0" y="0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" name="CaixaDeTexto 2">
            <a:extLst>
              <a:ext uri="{FF2B5EF4-FFF2-40B4-BE49-F238E27FC236}">
                <a16:creationId xmlns:a16="http://schemas.microsoft.com/office/drawing/2014/main" id="{EFD96779-479A-4709-33B1-65FE56BAECAA}"/>
              </a:ext>
            </a:extLst>
          </p:cNvPr>
          <p:cNvSpPr txBox="1"/>
          <p:nvPr/>
        </p:nvSpPr>
        <p:spPr>
          <a:xfrm>
            <a:off x="1010106" y="2613905"/>
            <a:ext cx="8044961" cy="16301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3429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3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Andrini</a:t>
            </a:r>
            <a:r>
              <a:rPr kumimoji="0" lang="pt-BR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, Álvaro. Praticando matemática 8 / Álvaro </a:t>
            </a:r>
            <a:r>
              <a:rPr kumimoji="0" lang="pt-BR" sz="23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Andrini</a:t>
            </a:r>
            <a:r>
              <a:rPr kumimoji="0" lang="pt-BR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, Maria José Vasconcellos. – 4. ed. renovada. – São Paulo: Editora do Brasil, 2015. – (Coleção praticando matemática; v. 8)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2C07EB5B-55BA-0377-CFFA-8F6CBFDDDBEA}"/>
              </a:ext>
            </a:extLst>
          </p:cNvPr>
          <p:cNvSpPr txBox="1"/>
          <p:nvPr/>
        </p:nvSpPr>
        <p:spPr>
          <a:xfrm>
            <a:off x="965157" y="904841"/>
            <a:ext cx="27524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Referências:</a:t>
            </a:r>
          </a:p>
        </p:txBody>
      </p:sp>
    </p:spTree>
    <p:extLst>
      <p:ext uri="{BB962C8B-B14F-4D97-AF65-F5344CB8AC3E}">
        <p14:creationId xmlns:p14="http://schemas.microsoft.com/office/powerpoint/2010/main" val="4040016838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6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8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10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1096</Words>
  <Application>Microsoft Office PowerPoint</Application>
  <PresentationFormat>Widescreen</PresentationFormat>
  <Paragraphs>148</Paragraphs>
  <Slides>18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18</vt:i4>
      </vt:variant>
    </vt:vector>
  </HeadingPairs>
  <TitlesOfParts>
    <vt:vector size="24" baseType="lpstr">
      <vt:lpstr>Aptos</vt:lpstr>
      <vt:lpstr>Aptos Display</vt:lpstr>
      <vt:lpstr>Arial</vt:lpstr>
      <vt:lpstr>Calibri</vt:lpstr>
      <vt:lpstr>Cambria Math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acasa003</dc:creator>
  <cp:lastModifiedBy>acasa003</cp:lastModifiedBy>
  <cp:revision>6</cp:revision>
  <dcterms:created xsi:type="dcterms:W3CDTF">2025-03-17T23:08:59Z</dcterms:created>
  <dcterms:modified xsi:type="dcterms:W3CDTF">2025-05-30T16:52:56Z</dcterms:modified>
</cp:coreProperties>
</file>